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70" r:id="rId1"/>
  </p:sldMasterIdLst>
  <p:notesMasterIdLst>
    <p:notesMasterId r:id="rId14"/>
  </p:notesMasterIdLst>
  <p:handoutMasterIdLst>
    <p:handoutMasterId r:id="rId15"/>
  </p:handoutMasterIdLst>
  <p:sldIdLst>
    <p:sldId id="265" r:id="rId2"/>
    <p:sldId id="286" r:id="rId3"/>
    <p:sldId id="287" r:id="rId4"/>
    <p:sldId id="266" r:id="rId5"/>
    <p:sldId id="267" r:id="rId6"/>
    <p:sldId id="268" r:id="rId7"/>
    <p:sldId id="288" r:id="rId8"/>
    <p:sldId id="270" r:id="rId9"/>
    <p:sldId id="277" r:id="rId10"/>
    <p:sldId id="289" r:id="rId11"/>
    <p:sldId id="290" r:id="rId12"/>
    <p:sldId id="275" r:id="rId13"/>
  </p:sldIdLst>
  <p:sldSz cx="12192000" cy="6858000"/>
  <p:notesSz cx="6858000" cy="9144000"/>
  <p:embeddedFontLst>
    <p:embeddedFont>
      <p:font typeface="B Lotus" panose="00000400000000000000" pitchFamily="2" charset="-78"/>
      <p:regular r:id="rId16"/>
      <p:bold r:id="rId17"/>
    </p:embeddedFont>
    <p:embeddedFont>
      <p:font typeface="B Nazanin" panose="00000400000000000000" pitchFamily="2" charset="-78"/>
      <p:regular r:id="rId18"/>
      <p:bold r:id="rId19"/>
    </p:embeddedFont>
    <p:embeddedFont>
      <p:font typeface="Roboto Condensed" panose="02000000000000000000" pitchFamily="2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A098"/>
    <a:srgbClr val="171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92" autoAdjust="0"/>
    <p:restoredTop sz="94061" autoAdjust="0"/>
  </p:normalViewPr>
  <p:slideViewPr>
    <p:cSldViewPr snapToGrid="0" showGuides="1">
      <p:cViewPr varScale="1">
        <p:scale>
          <a:sx n="81" d="100"/>
          <a:sy n="81" d="100"/>
        </p:scale>
        <p:origin x="744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813"/>
    </p:cViewPr>
  </p:sorterViewPr>
  <p:notesViewPr>
    <p:cSldViewPr snapToGrid="0" showGuides="1">
      <p:cViewPr varScale="1">
        <p:scale>
          <a:sx n="96" d="100"/>
          <a:sy n="96" d="100"/>
        </p:scale>
        <p:origin x="4022" y="6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1A1361-5A10-42B7-ADD3-47FE2D7F3776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4E6517-05A8-4D75-BBF6-4EF094986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5170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90617A-1473-43F1-83DB-27473EEF4395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B57B54-2007-47D3-81A7-57056B1789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614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57870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6069258" y="1409366"/>
            <a:ext cx="5266517" cy="3419730"/>
          </a:xfrm>
          <a:custGeom>
            <a:avLst/>
            <a:gdLst>
              <a:gd name="connsiteX0" fmla="*/ 2479864 w 5266517"/>
              <a:gd name="connsiteY0" fmla="*/ 214 h 3419730"/>
              <a:gd name="connsiteX1" fmla="*/ 5253513 w 5266517"/>
              <a:gd name="connsiteY1" fmla="*/ 71498 h 3419730"/>
              <a:gd name="connsiteX2" fmla="*/ 5053986 w 5266517"/>
              <a:gd name="connsiteY2" fmla="*/ 3419730 h 3419730"/>
              <a:gd name="connsiteX3" fmla="*/ 132317 w 5266517"/>
              <a:gd name="connsiteY3" fmla="*/ 3419730 h 3419730"/>
              <a:gd name="connsiteX4" fmla="*/ 12172 w 5266517"/>
              <a:gd name="connsiteY4" fmla="*/ 71498 h 3419730"/>
              <a:gd name="connsiteX5" fmla="*/ 2479864 w 5266517"/>
              <a:gd name="connsiteY5" fmla="*/ 214 h 3419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66517" h="3419730">
                <a:moveTo>
                  <a:pt x="2479864" y="214"/>
                </a:moveTo>
                <a:cubicBezTo>
                  <a:pt x="4111679" y="-4538"/>
                  <a:pt x="5253513" y="71498"/>
                  <a:pt x="5253513" y="71498"/>
                </a:cubicBezTo>
                <a:cubicBezTo>
                  <a:pt x="5328604" y="1182570"/>
                  <a:pt x="5053986" y="3419730"/>
                  <a:pt x="5053986" y="3419730"/>
                </a:cubicBezTo>
                <a:cubicBezTo>
                  <a:pt x="5053986" y="3419730"/>
                  <a:pt x="5053986" y="3419730"/>
                  <a:pt x="132317" y="3419730"/>
                </a:cubicBezTo>
                <a:cubicBezTo>
                  <a:pt x="-56483" y="1613701"/>
                  <a:pt x="12172" y="71498"/>
                  <a:pt x="12172" y="71498"/>
                </a:cubicBezTo>
                <a:cubicBezTo>
                  <a:pt x="895160" y="21226"/>
                  <a:pt x="1738130" y="2374"/>
                  <a:pt x="2479864" y="214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</p:spPr>
        <p:txBody>
          <a:bodyPr wrap="square">
            <a:noAutofit/>
          </a:bodyPr>
          <a:lstStyle>
            <a:lvl1pPr>
              <a:defRPr sz="1200" b="0">
                <a:solidFill>
                  <a:schemeClr val="accent3"/>
                </a:solidFill>
              </a:defRPr>
            </a:lvl1pPr>
          </a:lstStyle>
          <a:p>
            <a:r>
              <a:rPr lang="vi-VN"/>
              <a:t>Drag &amp; Drop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611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8816" y="1481231"/>
            <a:ext cx="5063902" cy="3725781"/>
          </a:xfrm>
          <a:custGeom>
            <a:avLst/>
            <a:gdLst>
              <a:gd name="connsiteX0" fmla="*/ 1885756 w 5063902"/>
              <a:gd name="connsiteY0" fmla="*/ 15 h 3725781"/>
              <a:gd name="connsiteX1" fmla="*/ 4955131 w 5063902"/>
              <a:gd name="connsiteY1" fmla="*/ 97966 h 3725781"/>
              <a:gd name="connsiteX2" fmla="*/ 5010715 w 5063902"/>
              <a:gd name="connsiteY2" fmla="*/ 3656083 h 3725781"/>
              <a:gd name="connsiteX3" fmla="*/ 210 w 5063902"/>
              <a:gd name="connsiteY3" fmla="*/ 3634254 h 3725781"/>
              <a:gd name="connsiteX4" fmla="*/ 212620 w 5063902"/>
              <a:gd name="connsiteY4" fmla="*/ 42402 h 3725781"/>
              <a:gd name="connsiteX5" fmla="*/ 1885756 w 5063902"/>
              <a:gd name="connsiteY5" fmla="*/ 15 h 3725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3902" h="3725781">
                <a:moveTo>
                  <a:pt x="1885756" y="15"/>
                </a:moveTo>
                <a:cubicBezTo>
                  <a:pt x="3530294" y="-1380"/>
                  <a:pt x="4955131" y="97966"/>
                  <a:pt x="4955131" y="97966"/>
                </a:cubicBezTo>
                <a:cubicBezTo>
                  <a:pt x="5161586" y="1812530"/>
                  <a:pt x="5010715" y="3656083"/>
                  <a:pt x="5010715" y="3656083"/>
                </a:cubicBezTo>
                <a:cubicBezTo>
                  <a:pt x="3394807" y="3824761"/>
                  <a:pt x="210" y="3634254"/>
                  <a:pt x="210" y="3634254"/>
                </a:cubicBezTo>
                <a:cubicBezTo>
                  <a:pt x="-7731" y="1629961"/>
                  <a:pt x="212620" y="42402"/>
                  <a:pt x="212620" y="42402"/>
                </a:cubicBezTo>
                <a:cubicBezTo>
                  <a:pt x="764987" y="12139"/>
                  <a:pt x="1337577" y="480"/>
                  <a:pt x="1885756" y="15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</p:spPr>
        <p:txBody>
          <a:bodyPr wrap="square">
            <a:noAutofit/>
          </a:bodyPr>
          <a:lstStyle>
            <a:lvl1pPr>
              <a:defRPr sz="1200" b="0">
                <a:solidFill>
                  <a:schemeClr val="accent3"/>
                </a:solidFill>
              </a:defRPr>
            </a:lvl1pPr>
          </a:lstStyle>
          <a:p>
            <a:r>
              <a:rPr lang="vi-VN"/>
              <a:t>Drag &amp; Drop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3008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838200" y="800100"/>
            <a:ext cx="5257800" cy="5257800"/>
          </a:xfrm>
          <a:custGeom>
            <a:avLst/>
            <a:gdLst>
              <a:gd name="connsiteX0" fmla="*/ 2628900 w 5257800"/>
              <a:gd name="connsiteY0" fmla="*/ 0 h 5257800"/>
              <a:gd name="connsiteX1" fmla="*/ 5257800 w 5257800"/>
              <a:gd name="connsiteY1" fmla="*/ 2628900 h 5257800"/>
              <a:gd name="connsiteX2" fmla="*/ 2628900 w 5257800"/>
              <a:gd name="connsiteY2" fmla="*/ 5257800 h 5257800"/>
              <a:gd name="connsiteX3" fmla="*/ 0 w 5257800"/>
              <a:gd name="connsiteY3" fmla="*/ 2628900 h 5257800"/>
              <a:gd name="connsiteX4" fmla="*/ 2628900 w 5257800"/>
              <a:gd name="connsiteY4" fmla="*/ 0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7800" h="5257800">
                <a:moveTo>
                  <a:pt x="2628900" y="0"/>
                </a:moveTo>
                <a:cubicBezTo>
                  <a:pt x="4080801" y="0"/>
                  <a:pt x="5257800" y="1176999"/>
                  <a:pt x="5257800" y="2628900"/>
                </a:cubicBezTo>
                <a:cubicBezTo>
                  <a:pt x="5257800" y="4080801"/>
                  <a:pt x="4080801" y="5257800"/>
                  <a:pt x="2628900" y="5257800"/>
                </a:cubicBezTo>
                <a:cubicBezTo>
                  <a:pt x="1176999" y="5257800"/>
                  <a:pt x="0" y="4080801"/>
                  <a:pt x="0" y="2628900"/>
                </a:cubicBezTo>
                <a:cubicBezTo>
                  <a:pt x="0" y="1176999"/>
                  <a:pt x="1176999" y="0"/>
                  <a:pt x="2628900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</p:spPr>
        <p:txBody>
          <a:bodyPr wrap="square">
            <a:noAutofit/>
          </a:bodyPr>
          <a:lstStyle>
            <a:lvl1pPr>
              <a:defRPr sz="1200" b="0">
                <a:solidFill>
                  <a:schemeClr val="accent3"/>
                </a:solidFill>
              </a:defRPr>
            </a:lvl1pPr>
          </a:lstStyle>
          <a:p>
            <a:r>
              <a:rPr lang="vi-VN"/>
              <a:t>Drag &amp; Drop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760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9861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800100"/>
            <a:ext cx="5257800" cy="5257800"/>
          </a:xfrm>
          <a:custGeom>
            <a:avLst/>
            <a:gdLst>
              <a:gd name="connsiteX0" fmla="*/ 2628900 w 5257800"/>
              <a:gd name="connsiteY0" fmla="*/ 0 h 5257800"/>
              <a:gd name="connsiteX1" fmla="*/ 5257800 w 5257800"/>
              <a:gd name="connsiteY1" fmla="*/ 2628900 h 5257800"/>
              <a:gd name="connsiteX2" fmla="*/ 2628900 w 5257800"/>
              <a:gd name="connsiteY2" fmla="*/ 5257800 h 5257800"/>
              <a:gd name="connsiteX3" fmla="*/ 0 w 5257800"/>
              <a:gd name="connsiteY3" fmla="*/ 2628900 h 5257800"/>
              <a:gd name="connsiteX4" fmla="*/ 2628900 w 5257800"/>
              <a:gd name="connsiteY4" fmla="*/ 0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7800" h="5257800">
                <a:moveTo>
                  <a:pt x="2628900" y="0"/>
                </a:moveTo>
                <a:cubicBezTo>
                  <a:pt x="4080801" y="0"/>
                  <a:pt x="5257800" y="1176999"/>
                  <a:pt x="5257800" y="2628900"/>
                </a:cubicBezTo>
                <a:cubicBezTo>
                  <a:pt x="5257800" y="4080801"/>
                  <a:pt x="4080801" y="5257800"/>
                  <a:pt x="2628900" y="5257800"/>
                </a:cubicBezTo>
                <a:cubicBezTo>
                  <a:pt x="1176999" y="5257800"/>
                  <a:pt x="0" y="4080801"/>
                  <a:pt x="0" y="2628900"/>
                </a:cubicBezTo>
                <a:cubicBezTo>
                  <a:pt x="0" y="1176999"/>
                  <a:pt x="1176999" y="0"/>
                  <a:pt x="2628900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</p:spPr>
        <p:txBody>
          <a:bodyPr wrap="square">
            <a:noAutofit/>
          </a:bodyPr>
          <a:lstStyle>
            <a:lvl1pPr>
              <a:defRPr sz="1200" b="0">
                <a:solidFill>
                  <a:schemeClr val="accent3"/>
                </a:solidFill>
              </a:defRPr>
            </a:lvl1pPr>
          </a:lstStyle>
          <a:p>
            <a:r>
              <a:rPr lang="vi-VN"/>
              <a:t>Drag &amp; Drop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765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838200" y="1332546"/>
            <a:ext cx="5257802" cy="4682480"/>
          </a:xfrm>
          <a:custGeom>
            <a:avLst/>
            <a:gdLst>
              <a:gd name="connsiteX0" fmla="*/ 3484533 w 5257802"/>
              <a:gd name="connsiteY0" fmla="*/ 706 h 4682480"/>
              <a:gd name="connsiteX1" fmla="*/ 4741246 w 5257802"/>
              <a:gd name="connsiteY1" fmla="*/ 411719 h 4682480"/>
              <a:gd name="connsiteX2" fmla="*/ 4361498 w 5257802"/>
              <a:gd name="connsiteY2" fmla="*/ 4010577 h 4682480"/>
              <a:gd name="connsiteX3" fmla="*/ 2628903 w 5257802"/>
              <a:gd name="connsiteY3" fmla="*/ 4547249 h 4682480"/>
              <a:gd name="connsiteX4" fmla="*/ 896304 w 5257802"/>
              <a:gd name="connsiteY4" fmla="*/ 4010577 h 4682480"/>
              <a:gd name="connsiteX5" fmla="*/ 516557 w 5257802"/>
              <a:gd name="connsiteY5" fmla="*/ 411719 h 4682480"/>
              <a:gd name="connsiteX6" fmla="*/ 1605596 w 5257802"/>
              <a:gd name="connsiteY6" fmla="*/ 2880 h 4682480"/>
              <a:gd name="connsiteX7" fmla="*/ 2628903 w 5257802"/>
              <a:gd name="connsiteY7" fmla="*/ 182842 h 4682480"/>
              <a:gd name="connsiteX8" fmla="*/ 3484533 w 5257802"/>
              <a:gd name="connsiteY8" fmla="*/ 706 h 468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57802" h="4682480">
                <a:moveTo>
                  <a:pt x="3484533" y="706"/>
                </a:moveTo>
                <a:cubicBezTo>
                  <a:pt x="3865769" y="-8883"/>
                  <a:pt x="4322436" y="76792"/>
                  <a:pt x="4741246" y="411719"/>
                </a:cubicBezTo>
                <a:cubicBezTo>
                  <a:pt x="4741246" y="411719"/>
                  <a:pt x="6125740" y="1563984"/>
                  <a:pt x="4361498" y="4010577"/>
                </a:cubicBezTo>
                <a:cubicBezTo>
                  <a:pt x="4361498" y="4010577"/>
                  <a:pt x="3704853" y="5044459"/>
                  <a:pt x="2628903" y="4547249"/>
                </a:cubicBezTo>
                <a:cubicBezTo>
                  <a:pt x="1552952" y="5044459"/>
                  <a:pt x="896304" y="4010577"/>
                  <a:pt x="896304" y="4010577"/>
                </a:cubicBezTo>
                <a:cubicBezTo>
                  <a:pt x="-867937" y="1563984"/>
                  <a:pt x="516557" y="411719"/>
                  <a:pt x="516557" y="411719"/>
                </a:cubicBezTo>
                <a:cubicBezTo>
                  <a:pt x="875537" y="124639"/>
                  <a:pt x="1262331" y="20684"/>
                  <a:pt x="1605596" y="2880"/>
                </a:cubicBezTo>
                <a:cubicBezTo>
                  <a:pt x="2177705" y="-26796"/>
                  <a:pt x="2628903" y="182842"/>
                  <a:pt x="2628903" y="182842"/>
                </a:cubicBezTo>
                <a:cubicBezTo>
                  <a:pt x="2628903" y="182842"/>
                  <a:pt x="2994372" y="13036"/>
                  <a:pt x="3484533" y="706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</p:spPr>
        <p:txBody>
          <a:bodyPr wrap="square">
            <a:noAutofit/>
          </a:bodyPr>
          <a:lstStyle>
            <a:lvl1pPr>
              <a:defRPr sz="1200" b="0">
                <a:solidFill>
                  <a:schemeClr val="accent3"/>
                </a:solidFill>
              </a:defRPr>
            </a:lvl1pPr>
          </a:lstStyle>
          <a:p>
            <a:r>
              <a:rPr lang="vi-VN"/>
              <a:t>Drag &amp; Drop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275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6324600" y="332897"/>
            <a:ext cx="5029200" cy="5029200"/>
          </a:xfrm>
          <a:custGeom>
            <a:avLst/>
            <a:gdLst>
              <a:gd name="connsiteX0" fmla="*/ 2514600 w 5029200"/>
              <a:gd name="connsiteY0" fmla="*/ 0 h 5029200"/>
              <a:gd name="connsiteX1" fmla="*/ 5029200 w 5029200"/>
              <a:gd name="connsiteY1" fmla="*/ 2514600 h 5029200"/>
              <a:gd name="connsiteX2" fmla="*/ 2514600 w 5029200"/>
              <a:gd name="connsiteY2" fmla="*/ 5029200 h 5029200"/>
              <a:gd name="connsiteX3" fmla="*/ 0 w 5029200"/>
              <a:gd name="connsiteY3" fmla="*/ 2514600 h 5029200"/>
              <a:gd name="connsiteX4" fmla="*/ 2514600 w 5029200"/>
              <a:gd name="connsiteY4" fmla="*/ 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29200" h="5029200">
                <a:moveTo>
                  <a:pt x="2514600" y="0"/>
                </a:moveTo>
                <a:cubicBezTo>
                  <a:pt x="3903375" y="0"/>
                  <a:pt x="5029200" y="1125825"/>
                  <a:pt x="5029200" y="2514600"/>
                </a:cubicBezTo>
                <a:cubicBezTo>
                  <a:pt x="5029200" y="3903375"/>
                  <a:pt x="3903375" y="5029200"/>
                  <a:pt x="2514600" y="5029200"/>
                </a:cubicBezTo>
                <a:cubicBezTo>
                  <a:pt x="1125825" y="5029200"/>
                  <a:pt x="0" y="3903375"/>
                  <a:pt x="0" y="2514600"/>
                </a:cubicBezTo>
                <a:cubicBezTo>
                  <a:pt x="0" y="1125825"/>
                  <a:pt x="1125825" y="0"/>
                  <a:pt x="2514600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</p:spPr>
        <p:txBody>
          <a:bodyPr wrap="square">
            <a:noAutofit/>
          </a:bodyPr>
          <a:lstStyle>
            <a:lvl1pPr>
              <a:defRPr sz="1200" b="0">
                <a:solidFill>
                  <a:schemeClr val="accent3"/>
                </a:solidFill>
              </a:defRPr>
            </a:lvl1pPr>
          </a:lstStyle>
          <a:p>
            <a:r>
              <a:rPr lang="vi-VN"/>
              <a:t>Drag &amp; Drop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546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381000" y="867105"/>
            <a:ext cx="5943600" cy="5123793"/>
          </a:xfrm>
          <a:custGeom>
            <a:avLst/>
            <a:gdLst>
              <a:gd name="connsiteX0" fmla="*/ 2971800 w 5943600"/>
              <a:gd name="connsiteY0" fmla="*/ 0 h 5123793"/>
              <a:gd name="connsiteX1" fmla="*/ 5943600 w 5943600"/>
              <a:gd name="connsiteY1" fmla="*/ 5123793 h 5123793"/>
              <a:gd name="connsiteX2" fmla="*/ 0 w 5943600"/>
              <a:gd name="connsiteY2" fmla="*/ 5123793 h 5123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43600" h="5123793">
                <a:moveTo>
                  <a:pt x="2971800" y="0"/>
                </a:moveTo>
                <a:lnTo>
                  <a:pt x="5943600" y="5123793"/>
                </a:lnTo>
                <a:lnTo>
                  <a:pt x="0" y="5123793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</p:spPr>
        <p:txBody>
          <a:bodyPr wrap="square">
            <a:noAutofit/>
          </a:bodyPr>
          <a:lstStyle>
            <a:lvl1pPr>
              <a:defRPr sz="1200" b="0">
                <a:solidFill>
                  <a:schemeClr val="accent3"/>
                </a:solidFill>
              </a:defRPr>
            </a:lvl1pPr>
          </a:lstStyle>
          <a:p>
            <a:r>
              <a:rPr lang="vi-VN"/>
              <a:t>Drag &amp; Drop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256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351692" y="321548"/>
            <a:ext cx="5744308" cy="3107453"/>
          </a:xfrm>
          <a:custGeom>
            <a:avLst/>
            <a:gdLst>
              <a:gd name="connsiteX0" fmla="*/ 0 w 5744308"/>
              <a:gd name="connsiteY0" fmla="*/ 0 h 3107453"/>
              <a:gd name="connsiteX1" fmla="*/ 5744308 w 5744308"/>
              <a:gd name="connsiteY1" fmla="*/ 0 h 3107453"/>
              <a:gd name="connsiteX2" fmla="*/ 5744308 w 5744308"/>
              <a:gd name="connsiteY2" fmla="*/ 3107453 h 3107453"/>
              <a:gd name="connsiteX3" fmla="*/ 0 w 5744308"/>
              <a:gd name="connsiteY3" fmla="*/ 3107453 h 3107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44308" h="3107453">
                <a:moveTo>
                  <a:pt x="0" y="0"/>
                </a:moveTo>
                <a:lnTo>
                  <a:pt x="5744308" y="0"/>
                </a:lnTo>
                <a:lnTo>
                  <a:pt x="5744308" y="3107453"/>
                </a:lnTo>
                <a:lnTo>
                  <a:pt x="0" y="3107453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</p:spPr>
        <p:txBody>
          <a:bodyPr wrap="square">
            <a:noAutofit/>
          </a:bodyPr>
          <a:lstStyle>
            <a:lvl1pPr>
              <a:defRPr sz="1200" b="0">
                <a:solidFill>
                  <a:schemeClr val="accent3"/>
                </a:solidFill>
              </a:defRPr>
            </a:lvl1pPr>
          </a:lstStyle>
          <a:p>
            <a:r>
              <a:rPr lang="vi-VN"/>
              <a:t>Drag &amp; Drop Image</a:t>
            </a:r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321548"/>
            <a:ext cx="5744308" cy="3107453"/>
          </a:xfrm>
          <a:custGeom>
            <a:avLst/>
            <a:gdLst>
              <a:gd name="connsiteX0" fmla="*/ 0 w 5744308"/>
              <a:gd name="connsiteY0" fmla="*/ 0 h 3107453"/>
              <a:gd name="connsiteX1" fmla="*/ 5744308 w 5744308"/>
              <a:gd name="connsiteY1" fmla="*/ 0 h 3107453"/>
              <a:gd name="connsiteX2" fmla="*/ 5744308 w 5744308"/>
              <a:gd name="connsiteY2" fmla="*/ 3107453 h 3107453"/>
              <a:gd name="connsiteX3" fmla="*/ 0 w 5744308"/>
              <a:gd name="connsiteY3" fmla="*/ 3107453 h 3107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44308" h="3107453">
                <a:moveTo>
                  <a:pt x="0" y="0"/>
                </a:moveTo>
                <a:lnTo>
                  <a:pt x="5744308" y="0"/>
                </a:lnTo>
                <a:lnTo>
                  <a:pt x="5744308" y="3107453"/>
                </a:lnTo>
                <a:lnTo>
                  <a:pt x="0" y="3107453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</p:spPr>
        <p:txBody>
          <a:bodyPr wrap="square">
            <a:noAutofit/>
          </a:bodyPr>
          <a:lstStyle>
            <a:lvl1pPr>
              <a:defRPr sz="1200" b="0">
                <a:solidFill>
                  <a:schemeClr val="accent3"/>
                </a:solidFill>
              </a:defRPr>
            </a:lvl1pPr>
          </a:lstStyle>
          <a:p>
            <a:r>
              <a:rPr lang="vi-VN"/>
              <a:t>Drag &amp; Drop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812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838200" y="1759764"/>
            <a:ext cx="2286000" cy="2286000"/>
          </a:xfrm>
          <a:custGeom>
            <a:avLst/>
            <a:gdLst>
              <a:gd name="connsiteX0" fmla="*/ 1143000 w 2286000"/>
              <a:gd name="connsiteY0" fmla="*/ 0 h 2286000"/>
              <a:gd name="connsiteX1" fmla="*/ 2286000 w 2286000"/>
              <a:gd name="connsiteY1" fmla="*/ 1143000 h 2286000"/>
              <a:gd name="connsiteX2" fmla="*/ 1143000 w 2286000"/>
              <a:gd name="connsiteY2" fmla="*/ 2286000 h 2286000"/>
              <a:gd name="connsiteX3" fmla="*/ 0 w 2286000"/>
              <a:gd name="connsiteY3" fmla="*/ 1143000 h 2286000"/>
              <a:gd name="connsiteX4" fmla="*/ 1143000 w 228600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286000">
                <a:moveTo>
                  <a:pt x="1143000" y="0"/>
                </a:moveTo>
                <a:cubicBezTo>
                  <a:pt x="1774261" y="0"/>
                  <a:pt x="2286000" y="511739"/>
                  <a:pt x="2286000" y="1143000"/>
                </a:cubicBezTo>
                <a:cubicBezTo>
                  <a:pt x="2286000" y="1774261"/>
                  <a:pt x="1774261" y="2286000"/>
                  <a:pt x="1143000" y="2286000"/>
                </a:cubicBezTo>
                <a:cubicBezTo>
                  <a:pt x="511739" y="2286000"/>
                  <a:pt x="0" y="1774261"/>
                  <a:pt x="0" y="1143000"/>
                </a:cubicBezTo>
                <a:cubicBezTo>
                  <a:pt x="0" y="511739"/>
                  <a:pt x="511739" y="0"/>
                  <a:pt x="1143000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</p:spPr>
        <p:txBody>
          <a:bodyPr wrap="square">
            <a:noAutofit/>
          </a:bodyPr>
          <a:lstStyle>
            <a:lvl1pPr>
              <a:defRPr sz="1200" b="0">
                <a:solidFill>
                  <a:schemeClr val="accent3"/>
                </a:solidFill>
              </a:defRPr>
            </a:lvl1pPr>
          </a:lstStyle>
          <a:p>
            <a:r>
              <a:rPr lang="vi-VN"/>
              <a:t>Drag &amp; Drop Image</a:t>
            </a:r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3581400" y="1759764"/>
            <a:ext cx="2286000" cy="2286000"/>
          </a:xfrm>
          <a:custGeom>
            <a:avLst/>
            <a:gdLst>
              <a:gd name="connsiteX0" fmla="*/ 1143000 w 2286000"/>
              <a:gd name="connsiteY0" fmla="*/ 0 h 2286000"/>
              <a:gd name="connsiteX1" fmla="*/ 2286000 w 2286000"/>
              <a:gd name="connsiteY1" fmla="*/ 1143000 h 2286000"/>
              <a:gd name="connsiteX2" fmla="*/ 1143000 w 2286000"/>
              <a:gd name="connsiteY2" fmla="*/ 2286000 h 2286000"/>
              <a:gd name="connsiteX3" fmla="*/ 0 w 2286000"/>
              <a:gd name="connsiteY3" fmla="*/ 1143000 h 2286000"/>
              <a:gd name="connsiteX4" fmla="*/ 1143000 w 228600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286000">
                <a:moveTo>
                  <a:pt x="1143000" y="0"/>
                </a:moveTo>
                <a:cubicBezTo>
                  <a:pt x="1774261" y="0"/>
                  <a:pt x="2286000" y="511739"/>
                  <a:pt x="2286000" y="1143000"/>
                </a:cubicBezTo>
                <a:cubicBezTo>
                  <a:pt x="2286000" y="1774261"/>
                  <a:pt x="1774261" y="2286000"/>
                  <a:pt x="1143000" y="2286000"/>
                </a:cubicBezTo>
                <a:cubicBezTo>
                  <a:pt x="511739" y="2286000"/>
                  <a:pt x="0" y="1774261"/>
                  <a:pt x="0" y="1143000"/>
                </a:cubicBezTo>
                <a:cubicBezTo>
                  <a:pt x="0" y="511739"/>
                  <a:pt x="511739" y="0"/>
                  <a:pt x="1143000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</p:spPr>
        <p:txBody>
          <a:bodyPr wrap="square">
            <a:noAutofit/>
          </a:bodyPr>
          <a:lstStyle>
            <a:lvl1pPr>
              <a:defRPr sz="1200" b="0">
                <a:solidFill>
                  <a:schemeClr val="accent3"/>
                </a:solidFill>
              </a:defRPr>
            </a:lvl1pPr>
          </a:lstStyle>
          <a:p>
            <a:r>
              <a:rPr lang="vi-VN"/>
              <a:t>Drag &amp; Drop Image</a:t>
            </a:r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2" hasCustomPrompt="1"/>
          </p:nvPr>
        </p:nvSpPr>
        <p:spPr>
          <a:xfrm>
            <a:off x="6324600" y="1759764"/>
            <a:ext cx="2286000" cy="2286000"/>
          </a:xfrm>
          <a:custGeom>
            <a:avLst/>
            <a:gdLst>
              <a:gd name="connsiteX0" fmla="*/ 1143000 w 2286000"/>
              <a:gd name="connsiteY0" fmla="*/ 0 h 2286000"/>
              <a:gd name="connsiteX1" fmla="*/ 2286000 w 2286000"/>
              <a:gd name="connsiteY1" fmla="*/ 1143000 h 2286000"/>
              <a:gd name="connsiteX2" fmla="*/ 1143000 w 2286000"/>
              <a:gd name="connsiteY2" fmla="*/ 2286000 h 2286000"/>
              <a:gd name="connsiteX3" fmla="*/ 0 w 2286000"/>
              <a:gd name="connsiteY3" fmla="*/ 1143000 h 2286000"/>
              <a:gd name="connsiteX4" fmla="*/ 1143000 w 228600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286000">
                <a:moveTo>
                  <a:pt x="1143000" y="0"/>
                </a:moveTo>
                <a:cubicBezTo>
                  <a:pt x="1774261" y="0"/>
                  <a:pt x="2286000" y="511739"/>
                  <a:pt x="2286000" y="1143000"/>
                </a:cubicBezTo>
                <a:cubicBezTo>
                  <a:pt x="2286000" y="1774261"/>
                  <a:pt x="1774261" y="2286000"/>
                  <a:pt x="1143000" y="2286000"/>
                </a:cubicBezTo>
                <a:cubicBezTo>
                  <a:pt x="511739" y="2286000"/>
                  <a:pt x="0" y="1774261"/>
                  <a:pt x="0" y="1143000"/>
                </a:cubicBezTo>
                <a:cubicBezTo>
                  <a:pt x="0" y="511739"/>
                  <a:pt x="511739" y="0"/>
                  <a:pt x="1143000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</p:spPr>
        <p:txBody>
          <a:bodyPr wrap="square">
            <a:noAutofit/>
          </a:bodyPr>
          <a:lstStyle>
            <a:lvl1pPr>
              <a:defRPr sz="1200" b="0">
                <a:solidFill>
                  <a:schemeClr val="accent3"/>
                </a:solidFill>
              </a:defRPr>
            </a:lvl1pPr>
          </a:lstStyle>
          <a:p>
            <a:r>
              <a:rPr lang="vi-VN"/>
              <a:t>Drag &amp; Drop Image</a:t>
            </a:r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9067800" y="1759764"/>
            <a:ext cx="2286000" cy="2286000"/>
          </a:xfrm>
          <a:custGeom>
            <a:avLst/>
            <a:gdLst>
              <a:gd name="connsiteX0" fmla="*/ 1143000 w 2286000"/>
              <a:gd name="connsiteY0" fmla="*/ 0 h 2286000"/>
              <a:gd name="connsiteX1" fmla="*/ 2286000 w 2286000"/>
              <a:gd name="connsiteY1" fmla="*/ 1143000 h 2286000"/>
              <a:gd name="connsiteX2" fmla="*/ 1143000 w 2286000"/>
              <a:gd name="connsiteY2" fmla="*/ 2286000 h 2286000"/>
              <a:gd name="connsiteX3" fmla="*/ 0 w 2286000"/>
              <a:gd name="connsiteY3" fmla="*/ 1143000 h 2286000"/>
              <a:gd name="connsiteX4" fmla="*/ 1143000 w 2286000"/>
              <a:gd name="connsiteY4" fmla="*/ 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0" h="2286000">
                <a:moveTo>
                  <a:pt x="1143000" y="0"/>
                </a:moveTo>
                <a:cubicBezTo>
                  <a:pt x="1774261" y="0"/>
                  <a:pt x="2286000" y="511739"/>
                  <a:pt x="2286000" y="1143000"/>
                </a:cubicBezTo>
                <a:cubicBezTo>
                  <a:pt x="2286000" y="1774261"/>
                  <a:pt x="1774261" y="2286000"/>
                  <a:pt x="1143000" y="2286000"/>
                </a:cubicBezTo>
                <a:cubicBezTo>
                  <a:pt x="511739" y="2286000"/>
                  <a:pt x="0" y="1774261"/>
                  <a:pt x="0" y="1143000"/>
                </a:cubicBezTo>
                <a:cubicBezTo>
                  <a:pt x="0" y="511739"/>
                  <a:pt x="511739" y="0"/>
                  <a:pt x="1143000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</p:spPr>
        <p:txBody>
          <a:bodyPr wrap="square">
            <a:noAutofit/>
          </a:bodyPr>
          <a:lstStyle>
            <a:lvl1pPr>
              <a:defRPr sz="1200" b="0">
                <a:solidFill>
                  <a:schemeClr val="accent3"/>
                </a:solidFill>
              </a:defRPr>
            </a:lvl1pPr>
          </a:lstStyle>
          <a:p>
            <a:r>
              <a:rPr lang="vi-VN"/>
              <a:t>Drag &amp; Drop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605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838200" y="1828798"/>
            <a:ext cx="3200400" cy="2286000"/>
          </a:xfrm>
          <a:custGeom>
            <a:avLst/>
            <a:gdLst>
              <a:gd name="connsiteX0" fmla="*/ 0 w 3200400"/>
              <a:gd name="connsiteY0" fmla="*/ 0 h 2286000"/>
              <a:gd name="connsiteX1" fmla="*/ 3200400 w 3200400"/>
              <a:gd name="connsiteY1" fmla="*/ 0 h 2286000"/>
              <a:gd name="connsiteX2" fmla="*/ 3200400 w 3200400"/>
              <a:gd name="connsiteY2" fmla="*/ 2286000 h 2286000"/>
              <a:gd name="connsiteX3" fmla="*/ 0 w 3200400"/>
              <a:gd name="connsiteY3" fmla="*/ 228600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2286000">
                <a:moveTo>
                  <a:pt x="0" y="0"/>
                </a:moveTo>
                <a:lnTo>
                  <a:pt x="3200400" y="0"/>
                </a:lnTo>
                <a:lnTo>
                  <a:pt x="3200400" y="2286000"/>
                </a:lnTo>
                <a:lnTo>
                  <a:pt x="0" y="228600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</p:spPr>
        <p:txBody>
          <a:bodyPr wrap="square">
            <a:noAutofit/>
          </a:bodyPr>
          <a:lstStyle>
            <a:lvl1pPr>
              <a:defRPr sz="1200" b="0">
                <a:solidFill>
                  <a:schemeClr val="accent3"/>
                </a:solidFill>
              </a:defRPr>
            </a:lvl1pPr>
          </a:lstStyle>
          <a:p>
            <a:r>
              <a:rPr lang="vi-VN"/>
              <a:t>Drag &amp; Drop Image</a:t>
            </a:r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4495800" y="1828798"/>
            <a:ext cx="3200400" cy="2286000"/>
          </a:xfrm>
          <a:custGeom>
            <a:avLst/>
            <a:gdLst>
              <a:gd name="connsiteX0" fmla="*/ 0 w 3200400"/>
              <a:gd name="connsiteY0" fmla="*/ 0 h 2286000"/>
              <a:gd name="connsiteX1" fmla="*/ 3200400 w 3200400"/>
              <a:gd name="connsiteY1" fmla="*/ 0 h 2286000"/>
              <a:gd name="connsiteX2" fmla="*/ 3200400 w 3200400"/>
              <a:gd name="connsiteY2" fmla="*/ 2286000 h 2286000"/>
              <a:gd name="connsiteX3" fmla="*/ 0 w 3200400"/>
              <a:gd name="connsiteY3" fmla="*/ 228600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2286000">
                <a:moveTo>
                  <a:pt x="0" y="0"/>
                </a:moveTo>
                <a:lnTo>
                  <a:pt x="3200400" y="0"/>
                </a:lnTo>
                <a:lnTo>
                  <a:pt x="3200400" y="2286000"/>
                </a:lnTo>
                <a:lnTo>
                  <a:pt x="0" y="228600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</p:spPr>
        <p:txBody>
          <a:bodyPr wrap="square">
            <a:noAutofit/>
          </a:bodyPr>
          <a:lstStyle>
            <a:lvl1pPr>
              <a:defRPr sz="1200" b="0">
                <a:solidFill>
                  <a:schemeClr val="accent3"/>
                </a:solidFill>
              </a:defRPr>
            </a:lvl1pPr>
          </a:lstStyle>
          <a:p>
            <a:r>
              <a:rPr lang="vi-VN"/>
              <a:t>Drag &amp; Drop Image</a:t>
            </a:r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8153400" y="1828798"/>
            <a:ext cx="3200400" cy="2286000"/>
          </a:xfrm>
          <a:custGeom>
            <a:avLst/>
            <a:gdLst>
              <a:gd name="connsiteX0" fmla="*/ 0 w 3200400"/>
              <a:gd name="connsiteY0" fmla="*/ 0 h 2286000"/>
              <a:gd name="connsiteX1" fmla="*/ 3200400 w 3200400"/>
              <a:gd name="connsiteY1" fmla="*/ 0 h 2286000"/>
              <a:gd name="connsiteX2" fmla="*/ 3200400 w 3200400"/>
              <a:gd name="connsiteY2" fmla="*/ 2286000 h 2286000"/>
              <a:gd name="connsiteX3" fmla="*/ 0 w 3200400"/>
              <a:gd name="connsiteY3" fmla="*/ 228600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2286000">
                <a:moveTo>
                  <a:pt x="0" y="0"/>
                </a:moveTo>
                <a:lnTo>
                  <a:pt x="3200400" y="0"/>
                </a:lnTo>
                <a:lnTo>
                  <a:pt x="3200400" y="2286000"/>
                </a:lnTo>
                <a:lnTo>
                  <a:pt x="0" y="228600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</p:spPr>
        <p:txBody>
          <a:bodyPr wrap="square">
            <a:noAutofit/>
          </a:bodyPr>
          <a:lstStyle>
            <a:lvl1pPr>
              <a:defRPr sz="1200" b="0">
                <a:solidFill>
                  <a:schemeClr val="accent3"/>
                </a:solidFill>
              </a:defRPr>
            </a:lvl1pPr>
          </a:lstStyle>
          <a:p>
            <a:r>
              <a:rPr lang="vi-VN"/>
              <a:t>Drag &amp; Drop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448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Freeform 9"/>
          <p:cNvSpPr>
            <a:spLocks noEditPoints="1"/>
          </p:cNvSpPr>
          <p:nvPr userDrawn="1"/>
        </p:nvSpPr>
        <p:spPr bwMode="auto">
          <a:xfrm>
            <a:off x="-7937" y="-646861"/>
            <a:ext cx="12199938" cy="8164424"/>
          </a:xfrm>
          <a:custGeom>
            <a:avLst/>
            <a:gdLst>
              <a:gd name="T0" fmla="*/ 1332 w 3516"/>
              <a:gd name="T1" fmla="*/ 147 h 2353"/>
              <a:gd name="T2" fmla="*/ 742 w 3516"/>
              <a:gd name="T3" fmla="*/ 88 h 2353"/>
              <a:gd name="T4" fmla="*/ 3482 w 3516"/>
              <a:gd name="T5" fmla="*/ 246 h 2353"/>
              <a:gd name="T6" fmla="*/ 793 w 3516"/>
              <a:gd name="T7" fmla="*/ 201 h 2353"/>
              <a:gd name="T8" fmla="*/ 2162 w 3516"/>
              <a:gd name="T9" fmla="*/ 235 h 2353"/>
              <a:gd name="T10" fmla="*/ 1378 w 3516"/>
              <a:gd name="T11" fmla="*/ 292 h 2353"/>
              <a:gd name="T12" fmla="*/ 671 w 3516"/>
              <a:gd name="T13" fmla="*/ 344 h 2353"/>
              <a:gd name="T14" fmla="*/ 2775 w 3516"/>
              <a:gd name="T15" fmla="*/ 566 h 2353"/>
              <a:gd name="T16" fmla="*/ 1565 w 3516"/>
              <a:gd name="T17" fmla="*/ 469 h 2353"/>
              <a:gd name="T18" fmla="*/ 3029 w 3516"/>
              <a:gd name="T19" fmla="*/ 868 h 2353"/>
              <a:gd name="T20" fmla="*/ 3315 w 3516"/>
              <a:gd name="T21" fmla="*/ 604 h 2353"/>
              <a:gd name="T22" fmla="*/ 1077 w 3516"/>
              <a:gd name="T23" fmla="*/ 1122 h 2353"/>
              <a:gd name="T24" fmla="*/ 1885 w 3516"/>
              <a:gd name="T25" fmla="*/ 694 h 2353"/>
              <a:gd name="T26" fmla="*/ 91 w 3516"/>
              <a:gd name="T27" fmla="*/ 825 h 2353"/>
              <a:gd name="T28" fmla="*/ 893 w 3516"/>
              <a:gd name="T29" fmla="*/ 949 h 2353"/>
              <a:gd name="T30" fmla="*/ 2180 w 3516"/>
              <a:gd name="T31" fmla="*/ 972 h 2353"/>
              <a:gd name="T32" fmla="*/ 262 w 3516"/>
              <a:gd name="T33" fmla="*/ 1009 h 2353"/>
              <a:gd name="T34" fmla="*/ 3493 w 3516"/>
              <a:gd name="T35" fmla="*/ 1066 h 2353"/>
              <a:gd name="T36" fmla="*/ 1505 w 3516"/>
              <a:gd name="T37" fmla="*/ 1416 h 2353"/>
              <a:gd name="T38" fmla="*/ 2148 w 3516"/>
              <a:gd name="T39" fmla="*/ 1157 h 2353"/>
              <a:gd name="T40" fmla="*/ 3374 w 3516"/>
              <a:gd name="T41" fmla="*/ 1226 h 2353"/>
              <a:gd name="T42" fmla="*/ 3257 w 3516"/>
              <a:gd name="T43" fmla="*/ 1332 h 2353"/>
              <a:gd name="T44" fmla="*/ 2453 w 3516"/>
              <a:gd name="T45" fmla="*/ 1381 h 2353"/>
              <a:gd name="T46" fmla="*/ 850 w 3516"/>
              <a:gd name="T47" fmla="*/ 1432 h 2353"/>
              <a:gd name="T48" fmla="*/ 1187 w 3516"/>
              <a:gd name="T49" fmla="*/ 1500 h 2353"/>
              <a:gd name="T50" fmla="*/ 3484 w 3516"/>
              <a:gd name="T51" fmla="*/ 1564 h 2353"/>
              <a:gd name="T52" fmla="*/ 1253 w 3516"/>
              <a:gd name="T53" fmla="*/ 1588 h 2353"/>
              <a:gd name="T54" fmla="*/ 2727 w 3516"/>
              <a:gd name="T55" fmla="*/ 1608 h 2353"/>
              <a:gd name="T56" fmla="*/ 2195 w 3516"/>
              <a:gd name="T57" fmla="*/ 1926 h 2353"/>
              <a:gd name="T58" fmla="*/ 1294 w 3516"/>
              <a:gd name="T59" fmla="*/ 1665 h 2353"/>
              <a:gd name="T60" fmla="*/ 1621 w 3516"/>
              <a:gd name="T61" fmla="*/ 1711 h 2353"/>
              <a:gd name="T62" fmla="*/ 2584 w 3516"/>
              <a:gd name="T63" fmla="*/ 1864 h 2353"/>
              <a:gd name="T64" fmla="*/ 1058 w 3516"/>
              <a:gd name="T65" fmla="*/ 1755 h 2353"/>
              <a:gd name="T66" fmla="*/ 3115 w 3516"/>
              <a:gd name="T67" fmla="*/ 1865 h 2353"/>
              <a:gd name="T68" fmla="*/ 2901 w 3516"/>
              <a:gd name="T69" fmla="*/ 2282 h 2353"/>
              <a:gd name="T70" fmla="*/ 651 w 3516"/>
              <a:gd name="T71" fmla="*/ 1856 h 2353"/>
              <a:gd name="T72" fmla="*/ 1626 w 3516"/>
              <a:gd name="T73" fmla="*/ 2124 h 2353"/>
              <a:gd name="T74" fmla="*/ 284 w 3516"/>
              <a:gd name="T75" fmla="*/ 1994 h 2353"/>
              <a:gd name="T76" fmla="*/ 988 w 3516"/>
              <a:gd name="T77" fmla="*/ 2008 h 2353"/>
              <a:gd name="T78" fmla="*/ 183 w 3516"/>
              <a:gd name="T79" fmla="*/ 2218 h 2353"/>
              <a:gd name="T80" fmla="*/ 791 w 3516"/>
              <a:gd name="T81" fmla="*/ 2256 h 2353"/>
              <a:gd name="T82" fmla="*/ 87 w 3516"/>
              <a:gd name="T83" fmla="*/ 2259 h 2353"/>
              <a:gd name="T84" fmla="*/ 2969 w 3516"/>
              <a:gd name="T85" fmla="*/ 2327 h 2353"/>
              <a:gd name="T86" fmla="*/ 2249 w 3516"/>
              <a:gd name="T87" fmla="*/ 724 h 2353"/>
              <a:gd name="T88" fmla="*/ 2813 w 3516"/>
              <a:gd name="T89" fmla="*/ 1457 h 2353"/>
              <a:gd name="T90" fmla="*/ 411 w 3516"/>
              <a:gd name="T91" fmla="*/ 1761 h 2353"/>
              <a:gd name="T92" fmla="*/ 90 w 3516"/>
              <a:gd name="T93" fmla="*/ 1822 h 2353"/>
              <a:gd name="T94" fmla="*/ 133 w 3516"/>
              <a:gd name="T95" fmla="*/ 1860 h 2353"/>
              <a:gd name="T96" fmla="*/ 2191 w 3516"/>
              <a:gd name="T97" fmla="*/ 41 h 2353"/>
              <a:gd name="T98" fmla="*/ 471 w 3516"/>
              <a:gd name="T99" fmla="*/ 161 h 2353"/>
              <a:gd name="T100" fmla="*/ 107 w 3516"/>
              <a:gd name="T101" fmla="*/ 239 h 2353"/>
              <a:gd name="T102" fmla="*/ 797 w 3516"/>
              <a:gd name="T103" fmla="*/ 32 h 2353"/>
              <a:gd name="T104" fmla="*/ 3353 w 3516"/>
              <a:gd name="T105" fmla="*/ 412 h 2353"/>
              <a:gd name="T106" fmla="*/ 2194 w 3516"/>
              <a:gd name="T107" fmla="*/ 304 h 2353"/>
              <a:gd name="T108" fmla="*/ 2234 w 3516"/>
              <a:gd name="T109" fmla="*/ 493 h 2353"/>
              <a:gd name="T110" fmla="*/ 621 w 3516"/>
              <a:gd name="T111" fmla="*/ 584 h 2353"/>
              <a:gd name="T112" fmla="*/ 649 w 3516"/>
              <a:gd name="T113" fmla="*/ 406 h 2353"/>
              <a:gd name="T114" fmla="*/ 3336 w 3516"/>
              <a:gd name="T115" fmla="*/ 990 h 2353"/>
              <a:gd name="T116" fmla="*/ 2804 w 3516"/>
              <a:gd name="T117" fmla="*/ 1071 h 2353"/>
              <a:gd name="T118" fmla="*/ 758 w 3516"/>
              <a:gd name="T119" fmla="*/ 1311 h 2353"/>
              <a:gd name="T120" fmla="*/ 2553 w 3516"/>
              <a:gd name="T121" fmla="*/ 1514 h 2353"/>
              <a:gd name="T122" fmla="*/ 1830 w 3516"/>
              <a:gd name="T123" fmla="*/ 1935 h 2353"/>
              <a:gd name="T124" fmla="*/ 2158 w 3516"/>
              <a:gd name="T125" fmla="*/ 2088 h 2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516" h="2353">
                <a:moveTo>
                  <a:pt x="910" y="3"/>
                </a:moveTo>
                <a:cubicBezTo>
                  <a:pt x="910" y="2"/>
                  <a:pt x="910" y="2"/>
                  <a:pt x="910" y="2"/>
                </a:cubicBezTo>
                <a:cubicBezTo>
                  <a:pt x="911" y="2"/>
                  <a:pt x="912" y="2"/>
                  <a:pt x="913" y="2"/>
                </a:cubicBezTo>
                <a:cubicBezTo>
                  <a:pt x="912" y="4"/>
                  <a:pt x="910" y="4"/>
                  <a:pt x="910" y="3"/>
                </a:cubicBezTo>
                <a:close/>
                <a:moveTo>
                  <a:pt x="617" y="6"/>
                </a:moveTo>
                <a:cubicBezTo>
                  <a:pt x="617" y="5"/>
                  <a:pt x="616" y="4"/>
                  <a:pt x="613" y="5"/>
                </a:cubicBezTo>
                <a:cubicBezTo>
                  <a:pt x="611" y="5"/>
                  <a:pt x="610" y="6"/>
                  <a:pt x="611" y="8"/>
                </a:cubicBezTo>
                <a:cubicBezTo>
                  <a:pt x="611" y="13"/>
                  <a:pt x="618" y="10"/>
                  <a:pt x="617" y="6"/>
                </a:cubicBezTo>
                <a:close/>
                <a:moveTo>
                  <a:pt x="796" y="19"/>
                </a:moveTo>
                <a:cubicBezTo>
                  <a:pt x="789" y="9"/>
                  <a:pt x="802" y="0"/>
                  <a:pt x="808" y="8"/>
                </a:cubicBezTo>
                <a:cubicBezTo>
                  <a:pt x="813" y="15"/>
                  <a:pt x="804" y="24"/>
                  <a:pt x="796" y="19"/>
                </a:cubicBezTo>
                <a:close/>
                <a:moveTo>
                  <a:pt x="802" y="15"/>
                </a:moveTo>
                <a:cubicBezTo>
                  <a:pt x="803" y="14"/>
                  <a:pt x="803" y="13"/>
                  <a:pt x="803" y="12"/>
                </a:cubicBezTo>
                <a:cubicBezTo>
                  <a:pt x="803" y="11"/>
                  <a:pt x="802" y="11"/>
                  <a:pt x="801" y="11"/>
                </a:cubicBezTo>
                <a:cubicBezTo>
                  <a:pt x="800" y="12"/>
                  <a:pt x="800" y="15"/>
                  <a:pt x="802" y="15"/>
                </a:cubicBezTo>
                <a:close/>
                <a:moveTo>
                  <a:pt x="965" y="10"/>
                </a:moveTo>
                <a:cubicBezTo>
                  <a:pt x="964" y="7"/>
                  <a:pt x="957" y="7"/>
                  <a:pt x="959" y="12"/>
                </a:cubicBezTo>
                <a:cubicBezTo>
                  <a:pt x="962" y="14"/>
                  <a:pt x="965" y="13"/>
                  <a:pt x="965" y="10"/>
                </a:cubicBezTo>
                <a:close/>
                <a:moveTo>
                  <a:pt x="1669" y="12"/>
                </a:moveTo>
                <a:cubicBezTo>
                  <a:pt x="1672" y="12"/>
                  <a:pt x="1671" y="7"/>
                  <a:pt x="1668" y="8"/>
                </a:cubicBezTo>
                <a:cubicBezTo>
                  <a:pt x="1665" y="9"/>
                  <a:pt x="1667" y="13"/>
                  <a:pt x="1669" y="12"/>
                </a:cubicBezTo>
                <a:close/>
                <a:moveTo>
                  <a:pt x="248" y="16"/>
                </a:moveTo>
                <a:cubicBezTo>
                  <a:pt x="248" y="13"/>
                  <a:pt x="250" y="10"/>
                  <a:pt x="255" y="10"/>
                </a:cubicBezTo>
                <a:cubicBezTo>
                  <a:pt x="262" y="8"/>
                  <a:pt x="266" y="12"/>
                  <a:pt x="266" y="17"/>
                </a:cubicBezTo>
                <a:cubicBezTo>
                  <a:pt x="266" y="29"/>
                  <a:pt x="246" y="30"/>
                  <a:pt x="248" y="16"/>
                </a:cubicBezTo>
                <a:close/>
                <a:moveTo>
                  <a:pt x="253" y="18"/>
                </a:moveTo>
                <a:cubicBezTo>
                  <a:pt x="254" y="22"/>
                  <a:pt x="260" y="22"/>
                  <a:pt x="260" y="17"/>
                </a:cubicBezTo>
                <a:cubicBezTo>
                  <a:pt x="258" y="14"/>
                  <a:pt x="254" y="16"/>
                  <a:pt x="253" y="18"/>
                </a:cubicBezTo>
                <a:close/>
                <a:moveTo>
                  <a:pt x="2566" y="12"/>
                </a:moveTo>
                <a:cubicBezTo>
                  <a:pt x="2566" y="11"/>
                  <a:pt x="2565" y="9"/>
                  <a:pt x="2563" y="10"/>
                </a:cubicBezTo>
                <a:cubicBezTo>
                  <a:pt x="2554" y="11"/>
                  <a:pt x="2567" y="21"/>
                  <a:pt x="2566" y="12"/>
                </a:cubicBezTo>
                <a:close/>
                <a:moveTo>
                  <a:pt x="2360" y="17"/>
                </a:moveTo>
                <a:cubicBezTo>
                  <a:pt x="2363" y="12"/>
                  <a:pt x="2356" y="9"/>
                  <a:pt x="2355" y="14"/>
                </a:cubicBezTo>
                <a:cubicBezTo>
                  <a:pt x="2355" y="16"/>
                  <a:pt x="2358" y="19"/>
                  <a:pt x="2360" y="17"/>
                </a:cubicBezTo>
                <a:close/>
                <a:moveTo>
                  <a:pt x="2626" y="14"/>
                </a:moveTo>
                <a:cubicBezTo>
                  <a:pt x="2625" y="12"/>
                  <a:pt x="2623" y="11"/>
                  <a:pt x="2621" y="12"/>
                </a:cubicBezTo>
                <a:cubicBezTo>
                  <a:pt x="2614" y="15"/>
                  <a:pt x="2627" y="22"/>
                  <a:pt x="2626" y="14"/>
                </a:cubicBezTo>
                <a:close/>
                <a:moveTo>
                  <a:pt x="402" y="13"/>
                </a:moveTo>
                <a:cubicBezTo>
                  <a:pt x="407" y="12"/>
                  <a:pt x="412" y="12"/>
                  <a:pt x="414" y="15"/>
                </a:cubicBezTo>
                <a:cubicBezTo>
                  <a:pt x="419" y="23"/>
                  <a:pt x="408" y="30"/>
                  <a:pt x="402" y="26"/>
                </a:cubicBezTo>
                <a:cubicBezTo>
                  <a:pt x="399" y="24"/>
                  <a:pt x="396" y="15"/>
                  <a:pt x="402" y="13"/>
                </a:cubicBezTo>
                <a:close/>
                <a:moveTo>
                  <a:pt x="404" y="20"/>
                </a:moveTo>
                <a:cubicBezTo>
                  <a:pt x="405" y="21"/>
                  <a:pt x="406" y="22"/>
                  <a:pt x="408" y="21"/>
                </a:cubicBezTo>
                <a:cubicBezTo>
                  <a:pt x="408" y="21"/>
                  <a:pt x="409" y="20"/>
                  <a:pt x="409" y="19"/>
                </a:cubicBezTo>
                <a:cubicBezTo>
                  <a:pt x="407" y="19"/>
                  <a:pt x="404" y="17"/>
                  <a:pt x="404" y="20"/>
                </a:cubicBezTo>
                <a:close/>
                <a:moveTo>
                  <a:pt x="2244" y="32"/>
                </a:moveTo>
                <a:cubicBezTo>
                  <a:pt x="2242" y="27"/>
                  <a:pt x="2239" y="23"/>
                  <a:pt x="2240" y="18"/>
                </a:cubicBezTo>
                <a:cubicBezTo>
                  <a:pt x="2241" y="13"/>
                  <a:pt x="2247" y="11"/>
                  <a:pt x="2252" y="13"/>
                </a:cubicBezTo>
                <a:cubicBezTo>
                  <a:pt x="2262" y="16"/>
                  <a:pt x="2258" y="36"/>
                  <a:pt x="2244" y="32"/>
                </a:cubicBezTo>
                <a:close/>
                <a:moveTo>
                  <a:pt x="2246" y="19"/>
                </a:moveTo>
                <a:cubicBezTo>
                  <a:pt x="2246" y="23"/>
                  <a:pt x="2248" y="24"/>
                  <a:pt x="2250" y="26"/>
                </a:cubicBezTo>
                <a:cubicBezTo>
                  <a:pt x="2255" y="25"/>
                  <a:pt x="2250" y="15"/>
                  <a:pt x="2246" y="19"/>
                </a:cubicBezTo>
                <a:close/>
                <a:moveTo>
                  <a:pt x="554" y="19"/>
                </a:moveTo>
                <a:cubicBezTo>
                  <a:pt x="555" y="16"/>
                  <a:pt x="558" y="14"/>
                  <a:pt x="562" y="13"/>
                </a:cubicBezTo>
                <a:cubicBezTo>
                  <a:pt x="569" y="12"/>
                  <a:pt x="575" y="14"/>
                  <a:pt x="577" y="20"/>
                </a:cubicBezTo>
                <a:cubicBezTo>
                  <a:pt x="580" y="38"/>
                  <a:pt x="550" y="35"/>
                  <a:pt x="554" y="19"/>
                </a:cubicBezTo>
                <a:close/>
                <a:moveTo>
                  <a:pt x="560" y="24"/>
                </a:moveTo>
                <a:cubicBezTo>
                  <a:pt x="562" y="27"/>
                  <a:pt x="570" y="28"/>
                  <a:pt x="570" y="24"/>
                </a:cubicBezTo>
                <a:cubicBezTo>
                  <a:pt x="571" y="18"/>
                  <a:pt x="561" y="18"/>
                  <a:pt x="560" y="24"/>
                </a:cubicBezTo>
                <a:close/>
                <a:moveTo>
                  <a:pt x="1981" y="18"/>
                </a:moveTo>
                <a:cubicBezTo>
                  <a:pt x="1983" y="18"/>
                  <a:pt x="1984" y="15"/>
                  <a:pt x="1982" y="13"/>
                </a:cubicBezTo>
                <a:cubicBezTo>
                  <a:pt x="1977" y="11"/>
                  <a:pt x="1977" y="18"/>
                  <a:pt x="1981" y="18"/>
                </a:cubicBezTo>
                <a:close/>
                <a:moveTo>
                  <a:pt x="295" y="65"/>
                </a:moveTo>
                <a:cubicBezTo>
                  <a:pt x="292" y="64"/>
                  <a:pt x="293" y="55"/>
                  <a:pt x="293" y="51"/>
                </a:cubicBezTo>
                <a:cubicBezTo>
                  <a:pt x="293" y="45"/>
                  <a:pt x="293" y="40"/>
                  <a:pt x="293" y="35"/>
                </a:cubicBezTo>
                <a:cubicBezTo>
                  <a:pt x="294" y="31"/>
                  <a:pt x="292" y="23"/>
                  <a:pt x="295" y="21"/>
                </a:cubicBezTo>
                <a:cubicBezTo>
                  <a:pt x="301" y="21"/>
                  <a:pt x="303" y="26"/>
                  <a:pt x="307" y="29"/>
                </a:cubicBezTo>
                <a:cubicBezTo>
                  <a:pt x="315" y="27"/>
                  <a:pt x="323" y="31"/>
                  <a:pt x="329" y="29"/>
                </a:cubicBezTo>
                <a:cubicBezTo>
                  <a:pt x="332" y="28"/>
                  <a:pt x="335" y="21"/>
                  <a:pt x="339" y="18"/>
                </a:cubicBezTo>
                <a:cubicBezTo>
                  <a:pt x="342" y="15"/>
                  <a:pt x="345" y="14"/>
                  <a:pt x="352" y="13"/>
                </a:cubicBezTo>
                <a:cubicBezTo>
                  <a:pt x="356" y="17"/>
                  <a:pt x="353" y="28"/>
                  <a:pt x="354" y="35"/>
                </a:cubicBezTo>
                <a:cubicBezTo>
                  <a:pt x="364" y="37"/>
                  <a:pt x="377" y="38"/>
                  <a:pt x="389" y="39"/>
                </a:cubicBezTo>
                <a:cubicBezTo>
                  <a:pt x="393" y="39"/>
                  <a:pt x="398" y="39"/>
                  <a:pt x="396" y="44"/>
                </a:cubicBezTo>
                <a:cubicBezTo>
                  <a:pt x="395" y="47"/>
                  <a:pt x="380" y="48"/>
                  <a:pt x="376" y="48"/>
                </a:cubicBezTo>
                <a:cubicBezTo>
                  <a:pt x="368" y="49"/>
                  <a:pt x="361" y="50"/>
                  <a:pt x="354" y="50"/>
                </a:cubicBezTo>
                <a:cubicBezTo>
                  <a:pt x="353" y="58"/>
                  <a:pt x="357" y="72"/>
                  <a:pt x="351" y="74"/>
                </a:cubicBezTo>
                <a:cubicBezTo>
                  <a:pt x="347" y="75"/>
                  <a:pt x="341" y="70"/>
                  <a:pt x="338" y="68"/>
                </a:cubicBezTo>
                <a:cubicBezTo>
                  <a:pt x="335" y="64"/>
                  <a:pt x="332" y="61"/>
                  <a:pt x="329" y="58"/>
                </a:cubicBezTo>
                <a:cubicBezTo>
                  <a:pt x="321" y="59"/>
                  <a:pt x="316" y="55"/>
                  <a:pt x="307" y="57"/>
                </a:cubicBezTo>
                <a:cubicBezTo>
                  <a:pt x="303" y="58"/>
                  <a:pt x="299" y="68"/>
                  <a:pt x="295" y="65"/>
                </a:cubicBezTo>
                <a:close/>
                <a:moveTo>
                  <a:pt x="354" y="45"/>
                </a:moveTo>
                <a:cubicBezTo>
                  <a:pt x="359" y="44"/>
                  <a:pt x="366" y="44"/>
                  <a:pt x="370" y="43"/>
                </a:cubicBezTo>
                <a:cubicBezTo>
                  <a:pt x="365" y="42"/>
                  <a:pt x="359" y="41"/>
                  <a:pt x="354" y="41"/>
                </a:cubicBezTo>
                <a:cubicBezTo>
                  <a:pt x="354" y="42"/>
                  <a:pt x="354" y="44"/>
                  <a:pt x="354" y="45"/>
                </a:cubicBezTo>
                <a:close/>
                <a:moveTo>
                  <a:pt x="308" y="52"/>
                </a:moveTo>
                <a:cubicBezTo>
                  <a:pt x="316" y="52"/>
                  <a:pt x="323" y="52"/>
                  <a:pt x="331" y="52"/>
                </a:cubicBezTo>
                <a:cubicBezTo>
                  <a:pt x="337" y="57"/>
                  <a:pt x="340" y="64"/>
                  <a:pt x="347" y="67"/>
                </a:cubicBezTo>
                <a:cubicBezTo>
                  <a:pt x="348" y="51"/>
                  <a:pt x="348" y="34"/>
                  <a:pt x="349" y="19"/>
                </a:cubicBezTo>
                <a:cubicBezTo>
                  <a:pt x="349" y="19"/>
                  <a:pt x="348" y="19"/>
                  <a:pt x="348" y="19"/>
                </a:cubicBezTo>
                <a:cubicBezTo>
                  <a:pt x="344" y="20"/>
                  <a:pt x="342" y="23"/>
                  <a:pt x="338" y="26"/>
                </a:cubicBezTo>
                <a:cubicBezTo>
                  <a:pt x="336" y="29"/>
                  <a:pt x="333" y="34"/>
                  <a:pt x="330" y="34"/>
                </a:cubicBezTo>
                <a:cubicBezTo>
                  <a:pt x="323" y="36"/>
                  <a:pt x="316" y="33"/>
                  <a:pt x="308" y="34"/>
                </a:cubicBezTo>
                <a:cubicBezTo>
                  <a:pt x="308" y="40"/>
                  <a:pt x="307" y="47"/>
                  <a:pt x="308" y="52"/>
                </a:cubicBezTo>
                <a:close/>
                <a:moveTo>
                  <a:pt x="298" y="28"/>
                </a:moveTo>
                <a:cubicBezTo>
                  <a:pt x="298" y="38"/>
                  <a:pt x="299" y="48"/>
                  <a:pt x="299" y="57"/>
                </a:cubicBezTo>
                <a:cubicBezTo>
                  <a:pt x="305" y="55"/>
                  <a:pt x="302" y="41"/>
                  <a:pt x="303" y="33"/>
                </a:cubicBezTo>
                <a:cubicBezTo>
                  <a:pt x="302" y="31"/>
                  <a:pt x="300" y="30"/>
                  <a:pt x="298" y="28"/>
                </a:cubicBezTo>
                <a:close/>
                <a:moveTo>
                  <a:pt x="2888" y="213"/>
                </a:moveTo>
                <a:cubicBezTo>
                  <a:pt x="2887" y="209"/>
                  <a:pt x="2890" y="207"/>
                  <a:pt x="2892" y="206"/>
                </a:cubicBezTo>
                <a:cubicBezTo>
                  <a:pt x="2921" y="175"/>
                  <a:pt x="2950" y="143"/>
                  <a:pt x="2980" y="113"/>
                </a:cubicBezTo>
                <a:cubicBezTo>
                  <a:pt x="2995" y="97"/>
                  <a:pt x="3011" y="80"/>
                  <a:pt x="3027" y="63"/>
                </a:cubicBezTo>
                <a:cubicBezTo>
                  <a:pt x="3034" y="55"/>
                  <a:pt x="3043" y="47"/>
                  <a:pt x="3050" y="39"/>
                </a:cubicBezTo>
                <a:cubicBezTo>
                  <a:pt x="3058" y="30"/>
                  <a:pt x="3066" y="21"/>
                  <a:pt x="3074" y="14"/>
                </a:cubicBezTo>
                <a:cubicBezTo>
                  <a:pt x="3078" y="11"/>
                  <a:pt x="3085" y="20"/>
                  <a:pt x="3088" y="23"/>
                </a:cubicBezTo>
                <a:cubicBezTo>
                  <a:pt x="3114" y="47"/>
                  <a:pt x="3140" y="70"/>
                  <a:pt x="3166" y="94"/>
                </a:cubicBezTo>
                <a:cubicBezTo>
                  <a:pt x="3173" y="101"/>
                  <a:pt x="3180" y="107"/>
                  <a:pt x="3188" y="114"/>
                </a:cubicBezTo>
                <a:cubicBezTo>
                  <a:pt x="3206" y="131"/>
                  <a:pt x="3224" y="147"/>
                  <a:pt x="3243" y="165"/>
                </a:cubicBezTo>
                <a:cubicBezTo>
                  <a:pt x="3245" y="168"/>
                  <a:pt x="3254" y="172"/>
                  <a:pt x="3253" y="177"/>
                </a:cubicBezTo>
                <a:cubicBezTo>
                  <a:pt x="3252" y="181"/>
                  <a:pt x="3238" y="181"/>
                  <a:pt x="3232" y="181"/>
                </a:cubicBezTo>
                <a:cubicBezTo>
                  <a:pt x="3146" y="190"/>
                  <a:pt x="3063" y="198"/>
                  <a:pt x="2979" y="206"/>
                </a:cubicBezTo>
                <a:cubicBezTo>
                  <a:pt x="2952" y="209"/>
                  <a:pt x="2925" y="211"/>
                  <a:pt x="2897" y="213"/>
                </a:cubicBezTo>
                <a:cubicBezTo>
                  <a:pt x="2894" y="213"/>
                  <a:pt x="2891" y="215"/>
                  <a:pt x="2888" y="213"/>
                </a:cubicBezTo>
                <a:close/>
                <a:moveTo>
                  <a:pt x="2897" y="208"/>
                </a:moveTo>
                <a:cubicBezTo>
                  <a:pt x="3011" y="196"/>
                  <a:pt x="3129" y="186"/>
                  <a:pt x="3243" y="174"/>
                </a:cubicBezTo>
                <a:cubicBezTo>
                  <a:pt x="3235" y="166"/>
                  <a:pt x="3227" y="158"/>
                  <a:pt x="3218" y="151"/>
                </a:cubicBezTo>
                <a:cubicBezTo>
                  <a:pt x="3215" y="153"/>
                  <a:pt x="3213" y="156"/>
                  <a:pt x="3210" y="158"/>
                </a:cubicBezTo>
                <a:cubicBezTo>
                  <a:pt x="3209" y="158"/>
                  <a:pt x="3209" y="157"/>
                  <a:pt x="3209" y="157"/>
                </a:cubicBezTo>
                <a:cubicBezTo>
                  <a:pt x="3210" y="153"/>
                  <a:pt x="3214" y="151"/>
                  <a:pt x="3215" y="149"/>
                </a:cubicBezTo>
                <a:cubicBezTo>
                  <a:pt x="3215" y="150"/>
                  <a:pt x="3212" y="150"/>
                  <a:pt x="3212" y="149"/>
                </a:cubicBezTo>
                <a:cubicBezTo>
                  <a:pt x="3212" y="147"/>
                  <a:pt x="3213" y="147"/>
                  <a:pt x="3213" y="145"/>
                </a:cubicBezTo>
                <a:cubicBezTo>
                  <a:pt x="3212" y="145"/>
                  <a:pt x="3211" y="144"/>
                  <a:pt x="3211" y="143"/>
                </a:cubicBezTo>
                <a:cubicBezTo>
                  <a:pt x="3210" y="144"/>
                  <a:pt x="3208" y="146"/>
                  <a:pt x="3207" y="144"/>
                </a:cubicBezTo>
                <a:cubicBezTo>
                  <a:pt x="3207" y="142"/>
                  <a:pt x="3208" y="142"/>
                  <a:pt x="3208" y="141"/>
                </a:cubicBezTo>
                <a:cubicBezTo>
                  <a:pt x="3206" y="140"/>
                  <a:pt x="3205" y="138"/>
                  <a:pt x="3203" y="137"/>
                </a:cubicBezTo>
                <a:cubicBezTo>
                  <a:pt x="3203" y="138"/>
                  <a:pt x="3201" y="139"/>
                  <a:pt x="3200" y="138"/>
                </a:cubicBezTo>
                <a:cubicBezTo>
                  <a:pt x="3199" y="136"/>
                  <a:pt x="3201" y="136"/>
                  <a:pt x="3201" y="134"/>
                </a:cubicBezTo>
                <a:cubicBezTo>
                  <a:pt x="3200" y="133"/>
                  <a:pt x="3198" y="132"/>
                  <a:pt x="3197" y="131"/>
                </a:cubicBezTo>
                <a:cubicBezTo>
                  <a:pt x="3195" y="131"/>
                  <a:pt x="3196" y="132"/>
                  <a:pt x="3194" y="132"/>
                </a:cubicBezTo>
                <a:cubicBezTo>
                  <a:pt x="3192" y="129"/>
                  <a:pt x="3195" y="128"/>
                  <a:pt x="3192" y="126"/>
                </a:cubicBezTo>
                <a:cubicBezTo>
                  <a:pt x="3191" y="126"/>
                  <a:pt x="3191" y="128"/>
                  <a:pt x="3189" y="127"/>
                </a:cubicBezTo>
                <a:cubicBezTo>
                  <a:pt x="3187" y="126"/>
                  <a:pt x="3189" y="125"/>
                  <a:pt x="3189" y="123"/>
                </a:cubicBezTo>
                <a:cubicBezTo>
                  <a:pt x="3185" y="125"/>
                  <a:pt x="3185" y="130"/>
                  <a:pt x="3180" y="131"/>
                </a:cubicBezTo>
                <a:cubicBezTo>
                  <a:pt x="3180" y="130"/>
                  <a:pt x="3180" y="130"/>
                  <a:pt x="3180" y="130"/>
                </a:cubicBezTo>
                <a:cubicBezTo>
                  <a:pt x="3180" y="125"/>
                  <a:pt x="3186" y="124"/>
                  <a:pt x="3185" y="120"/>
                </a:cubicBezTo>
                <a:cubicBezTo>
                  <a:pt x="3184" y="119"/>
                  <a:pt x="3184" y="121"/>
                  <a:pt x="3182" y="121"/>
                </a:cubicBezTo>
                <a:cubicBezTo>
                  <a:pt x="3180" y="120"/>
                  <a:pt x="3182" y="118"/>
                  <a:pt x="3182" y="117"/>
                </a:cubicBezTo>
                <a:cubicBezTo>
                  <a:pt x="3181" y="116"/>
                  <a:pt x="3180" y="116"/>
                  <a:pt x="3180" y="115"/>
                </a:cubicBezTo>
                <a:cubicBezTo>
                  <a:pt x="3178" y="115"/>
                  <a:pt x="3178" y="117"/>
                  <a:pt x="3176" y="116"/>
                </a:cubicBezTo>
                <a:cubicBezTo>
                  <a:pt x="3176" y="116"/>
                  <a:pt x="3176" y="115"/>
                  <a:pt x="3176" y="115"/>
                </a:cubicBezTo>
                <a:cubicBezTo>
                  <a:pt x="3176" y="114"/>
                  <a:pt x="3177" y="113"/>
                  <a:pt x="3177" y="112"/>
                </a:cubicBezTo>
                <a:cubicBezTo>
                  <a:pt x="3176" y="112"/>
                  <a:pt x="3175" y="111"/>
                  <a:pt x="3175" y="110"/>
                </a:cubicBezTo>
                <a:cubicBezTo>
                  <a:pt x="3173" y="110"/>
                  <a:pt x="3173" y="112"/>
                  <a:pt x="3171" y="111"/>
                </a:cubicBezTo>
                <a:cubicBezTo>
                  <a:pt x="3171" y="108"/>
                  <a:pt x="3171" y="106"/>
                  <a:pt x="3168" y="105"/>
                </a:cubicBezTo>
                <a:cubicBezTo>
                  <a:pt x="3167" y="105"/>
                  <a:pt x="3167" y="106"/>
                  <a:pt x="3166" y="106"/>
                </a:cubicBezTo>
                <a:cubicBezTo>
                  <a:pt x="3164" y="105"/>
                  <a:pt x="3166" y="103"/>
                  <a:pt x="3166" y="102"/>
                </a:cubicBezTo>
                <a:cubicBezTo>
                  <a:pt x="3164" y="100"/>
                  <a:pt x="3163" y="101"/>
                  <a:pt x="3160" y="100"/>
                </a:cubicBezTo>
                <a:cubicBezTo>
                  <a:pt x="3159" y="99"/>
                  <a:pt x="3162" y="98"/>
                  <a:pt x="3160" y="97"/>
                </a:cubicBezTo>
                <a:cubicBezTo>
                  <a:pt x="3157" y="97"/>
                  <a:pt x="3156" y="102"/>
                  <a:pt x="3152" y="103"/>
                </a:cubicBezTo>
                <a:cubicBezTo>
                  <a:pt x="3151" y="103"/>
                  <a:pt x="3151" y="103"/>
                  <a:pt x="3151" y="102"/>
                </a:cubicBezTo>
                <a:cubicBezTo>
                  <a:pt x="3152" y="98"/>
                  <a:pt x="3156" y="96"/>
                  <a:pt x="3157" y="93"/>
                </a:cubicBezTo>
                <a:cubicBezTo>
                  <a:pt x="3155" y="92"/>
                  <a:pt x="3154" y="97"/>
                  <a:pt x="3152" y="94"/>
                </a:cubicBezTo>
                <a:cubicBezTo>
                  <a:pt x="3151" y="92"/>
                  <a:pt x="3154" y="92"/>
                  <a:pt x="3153" y="90"/>
                </a:cubicBezTo>
                <a:cubicBezTo>
                  <a:pt x="3151" y="88"/>
                  <a:pt x="3151" y="90"/>
                  <a:pt x="3148" y="90"/>
                </a:cubicBezTo>
                <a:cubicBezTo>
                  <a:pt x="3147" y="88"/>
                  <a:pt x="3148" y="87"/>
                  <a:pt x="3149" y="86"/>
                </a:cubicBezTo>
                <a:cubicBezTo>
                  <a:pt x="3147" y="85"/>
                  <a:pt x="3147" y="84"/>
                  <a:pt x="3146" y="84"/>
                </a:cubicBezTo>
                <a:cubicBezTo>
                  <a:pt x="3145" y="84"/>
                  <a:pt x="3143" y="85"/>
                  <a:pt x="3142" y="84"/>
                </a:cubicBezTo>
                <a:cubicBezTo>
                  <a:pt x="3142" y="83"/>
                  <a:pt x="3143" y="82"/>
                  <a:pt x="3143" y="81"/>
                </a:cubicBezTo>
                <a:cubicBezTo>
                  <a:pt x="3142" y="81"/>
                  <a:pt x="3141" y="79"/>
                  <a:pt x="3140" y="79"/>
                </a:cubicBezTo>
                <a:cubicBezTo>
                  <a:pt x="3140" y="79"/>
                  <a:pt x="3139" y="80"/>
                  <a:pt x="3137" y="80"/>
                </a:cubicBezTo>
                <a:cubicBezTo>
                  <a:pt x="3137" y="80"/>
                  <a:pt x="3137" y="79"/>
                  <a:pt x="3137" y="79"/>
                </a:cubicBezTo>
                <a:cubicBezTo>
                  <a:pt x="3136" y="77"/>
                  <a:pt x="3138" y="77"/>
                  <a:pt x="3138" y="76"/>
                </a:cubicBezTo>
                <a:cubicBezTo>
                  <a:pt x="3136" y="76"/>
                  <a:pt x="3136" y="75"/>
                  <a:pt x="3135" y="74"/>
                </a:cubicBezTo>
                <a:cubicBezTo>
                  <a:pt x="3134" y="74"/>
                  <a:pt x="3134" y="76"/>
                  <a:pt x="3132" y="76"/>
                </a:cubicBezTo>
                <a:cubicBezTo>
                  <a:pt x="3130" y="74"/>
                  <a:pt x="3132" y="73"/>
                  <a:pt x="3133" y="71"/>
                </a:cubicBezTo>
                <a:cubicBezTo>
                  <a:pt x="3132" y="71"/>
                  <a:pt x="3131" y="69"/>
                  <a:pt x="3130" y="69"/>
                </a:cubicBezTo>
                <a:cubicBezTo>
                  <a:pt x="3127" y="71"/>
                  <a:pt x="3127" y="75"/>
                  <a:pt x="3122" y="76"/>
                </a:cubicBezTo>
                <a:cubicBezTo>
                  <a:pt x="3122" y="75"/>
                  <a:pt x="3122" y="75"/>
                  <a:pt x="3122" y="74"/>
                </a:cubicBezTo>
                <a:cubicBezTo>
                  <a:pt x="3123" y="71"/>
                  <a:pt x="3127" y="69"/>
                  <a:pt x="3127" y="66"/>
                </a:cubicBezTo>
                <a:cubicBezTo>
                  <a:pt x="3125" y="64"/>
                  <a:pt x="3125" y="68"/>
                  <a:pt x="3122" y="68"/>
                </a:cubicBezTo>
                <a:cubicBezTo>
                  <a:pt x="3120" y="65"/>
                  <a:pt x="3124" y="64"/>
                  <a:pt x="3123" y="62"/>
                </a:cubicBezTo>
                <a:cubicBezTo>
                  <a:pt x="3121" y="61"/>
                  <a:pt x="3120" y="65"/>
                  <a:pt x="3118" y="64"/>
                </a:cubicBezTo>
                <a:cubicBezTo>
                  <a:pt x="3117" y="62"/>
                  <a:pt x="3119" y="61"/>
                  <a:pt x="3119" y="59"/>
                </a:cubicBezTo>
                <a:cubicBezTo>
                  <a:pt x="3119" y="58"/>
                  <a:pt x="3118" y="58"/>
                  <a:pt x="3117" y="57"/>
                </a:cubicBezTo>
                <a:cubicBezTo>
                  <a:pt x="3115" y="57"/>
                  <a:pt x="3116" y="60"/>
                  <a:pt x="3113" y="59"/>
                </a:cubicBezTo>
                <a:cubicBezTo>
                  <a:pt x="3113" y="59"/>
                  <a:pt x="3113" y="59"/>
                  <a:pt x="3113" y="58"/>
                </a:cubicBezTo>
                <a:cubicBezTo>
                  <a:pt x="3113" y="56"/>
                  <a:pt x="3115" y="55"/>
                  <a:pt x="3113" y="53"/>
                </a:cubicBezTo>
                <a:cubicBezTo>
                  <a:pt x="3111" y="53"/>
                  <a:pt x="3112" y="55"/>
                  <a:pt x="3109" y="55"/>
                </a:cubicBezTo>
                <a:cubicBezTo>
                  <a:pt x="3109" y="54"/>
                  <a:pt x="3109" y="54"/>
                  <a:pt x="3108" y="54"/>
                </a:cubicBezTo>
                <a:cubicBezTo>
                  <a:pt x="3108" y="52"/>
                  <a:pt x="3110" y="52"/>
                  <a:pt x="3110" y="50"/>
                </a:cubicBezTo>
                <a:cubicBezTo>
                  <a:pt x="3109" y="49"/>
                  <a:pt x="3108" y="49"/>
                  <a:pt x="3107" y="48"/>
                </a:cubicBezTo>
                <a:cubicBezTo>
                  <a:pt x="3106" y="49"/>
                  <a:pt x="3106" y="50"/>
                  <a:pt x="3104" y="50"/>
                </a:cubicBezTo>
                <a:cubicBezTo>
                  <a:pt x="3104" y="50"/>
                  <a:pt x="3103" y="50"/>
                  <a:pt x="3103" y="49"/>
                </a:cubicBezTo>
                <a:cubicBezTo>
                  <a:pt x="3103" y="47"/>
                  <a:pt x="3106" y="47"/>
                  <a:pt x="3104" y="45"/>
                </a:cubicBezTo>
                <a:cubicBezTo>
                  <a:pt x="3101" y="45"/>
                  <a:pt x="3100" y="51"/>
                  <a:pt x="3096" y="52"/>
                </a:cubicBezTo>
                <a:cubicBezTo>
                  <a:pt x="3095" y="51"/>
                  <a:pt x="3095" y="50"/>
                  <a:pt x="3095" y="50"/>
                </a:cubicBezTo>
                <a:cubicBezTo>
                  <a:pt x="3096" y="47"/>
                  <a:pt x="3099" y="45"/>
                  <a:pt x="3101" y="42"/>
                </a:cubicBezTo>
                <a:cubicBezTo>
                  <a:pt x="3100" y="42"/>
                  <a:pt x="3098" y="44"/>
                  <a:pt x="3097" y="42"/>
                </a:cubicBezTo>
                <a:cubicBezTo>
                  <a:pt x="3097" y="40"/>
                  <a:pt x="3099" y="39"/>
                  <a:pt x="3097" y="38"/>
                </a:cubicBezTo>
                <a:cubicBezTo>
                  <a:pt x="3096" y="37"/>
                  <a:pt x="3096" y="40"/>
                  <a:pt x="3094" y="39"/>
                </a:cubicBezTo>
                <a:cubicBezTo>
                  <a:pt x="3094" y="39"/>
                  <a:pt x="3093" y="39"/>
                  <a:pt x="3093" y="38"/>
                </a:cubicBezTo>
                <a:cubicBezTo>
                  <a:pt x="3093" y="37"/>
                  <a:pt x="3095" y="36"/>
                  <a:pt x="3094" y="35"/>
                </a:cubicBezTo>
                <a:cubicBezTo>
                  <a:pt x="3092" y="34"/>
                  <a:pt x="3092" y="36"/>
                  <a:pt x="3090" y="36"/>
                </a:cubicBezTo>
                <a:cubicBezTo>
                  <a:pt x="3088" y="34"/>
                  <a:pt x="3091" y="33"/>
                  <a:pt x="3090" y="31"/>
                </a:cubicBezTo>
                <a:cubicBezTo>
                  <a:pt x="3088" y="30"/>
                  <a:pt x="3087" y="34"/>
                  <a:pt x="3085" y="31"/>
                </a:cubicBezTo>
                <a:cubicBezTo>
                  <a:pt x="3086" y="29"/>
                  <a:pt x="3087" y="28"/>
                  <a:pt x="3085" y="26"/>
                </a:cubicBezTo>
                <a:cubicBezTo>
                  <a:pt x="3084" y="27"/>
                  <a:pt x="3082" y="30"/>
                  <a:pt x="3081" y="27"/>
                </a:cubicBezTo>
                <a:cubicBezTo>
                  <a:pt x="3080" y="25"/>
                  <a:pt x="3082" y="25"/>
                  <a:pt x="3082" y="24"/>
                </a:cubicBezTo>
                <a:cubicBezTo>
                  <a:pt x="3080" y="23"/>
                  <a:pt x="3079" y="20"/>
                  <a:pt x="3077" y="19"/>
                </a:cubicBezTo>
                <a:cubicBezTo>
                  <a:pt x="3054" y="43"/>
                  <a:pt x="3032" y="67"/>
                  <a:pt x="3009" y="91"/>
                </a:cubicBezTo>
                <a:cubicBezTo>
                  <a:pt x="2974" y="128"/>
                  <a:pt x="2938" y="167"/>
                  <a:pt x="2901" y="203"/>
                </a:cubicBezTo>
                <a:cubicBezTo>
                  <a:pt x="2899" y="205"/>
                  <a:pt x="2897" y="207"/>
                  <a:pt x="2897" y="208"/>
                </a:cubicBezTo>
                <a:close/>
                <a:moveTo>
                  <a:pt x="1096" y="30"/>
                </a:moveTo>
                <a:cubicBezTo>
                  <a:pt x="1095" y="28"/>
                  <a:pt x="1093" y="24"/>
                  <a:pt x="1093" y="21"/>
                </a:cubicBezTo>
                <a:cubicBezTo>
                  <a:pt x="1094" y="20"/>
                  <a:pt x="1097" y="14"/>
                  <a:pt x="1100" y="14"/>
                </a:cubicBezTo>
                <a:cubicBezTo>
                  <a:pt x="1101" y="13"/>
                  <a:pt x="1102" y="15"/>
                  <a:pt x="1103" y="16"/>
                </a:cubicBezTo>
                <a:cubicBezTo>
                  <a:pt x="1110" y="16"/>
                  <a:pt x="1114" y="18"/>
                  <a:pt x="1115" y="23"/>
                </a:cubicBezTo>
                <a:cubicBezTo>
                  <a:pt x="1117" y="34"/>
                  <a:pt x="1101" y="38"/>
                  <a:pt x="1096" y="30"/>
                </a:cubicBezTo>
                <a:close/>
                <a:moveTo>
                  <a:pt x="1100" y="25"/>
                </a:moveTo>
                <a:cubicBezTo>
                  <a:pt x="1101" y="29"/>
                  <a:pt x="1109" y="30"/>
                  <a:pt x="1109" y="24"/>
                </a:cubicBezTo>
                <a:cubicBezTo>
                  <a:pt x="1107" y="21"/>
                  <a:pt x="1101" y="21"/>
                  <a:pt x="1100" y="25"/>
                </a:cubicBezTo>
                <a:close/>
                <a:moveTo>
                  <a:pt x="2999" y="33"/>
                </a:moveTo>
                <a:cubicBezTo>
                  <a:pt x="2999" y="28"/>
                  <a:pt x="2997" y="23"/>
                  <a:pt x="2999" y="18"/>
                </a:cubicBezTo>
                <a:cubicBezTo>
                  <a:pt x="3005" y="8"/>
                  <a:pt x="3021" y="16"/>
                  <a:pt x="3021" y="26"/>
                </a:cubicBezTo>
                <a:cubicBezTo>
                  <a:pt x="3021" y="36"/>
                  <a:pt x="3007" y="38"/>
                  <a:pt x="2999" y="33"/>
                </a:cubicBezTo>
                <a:close/>
                <a:moveTo>
                  <a:pt x="3005" y="24"/>
                </a:moveTo>
                <a:cubicBezTo>
                  <a:pt x="3006" y="26"/>
                  <a:pt x="3009" y="26"/>
                  <a:pt x="3009" y="30"/>
                </a:cubicBezTo>
                <a:cubicBezTo>
                  <a:pt x="3023" y="30"/>
                  <a:pt x="3007" y="12"/>
                  <a:pt x="3005" y="24"/>
                </a:cubicBezTo>
                <a:close/>
                <a:moveTo>
                  <a:pt x="3371" y="21"/>
                </a:moveTo>
                <a:cubicBezTo>
                  <a:pt x="3371" y="17"/>
                  <a:pt x="3375" y="14"/>
                  <a:pt x="3380" y="14"/>
                </a:cubicBezTo>
                <a:cubicBezTo>
                  <a:pt x="3391" y="13"/>
                  <a:pt x="3387" y="29"/>
                  <a:pt x="3378" y="28"/>
                </a:cubicBezTo>
                <a:cubicBezTo>
                  <a:pt x="3375" y="28"/>
                  <a:pt x="3371" y="25"/>
                  <a:pt x="3371" y="21"/>
                </a:cubicBezTo>
                <a:close/>
                <a:moveTo>
                  <a:pt x="3378" y="23"/>
                </a:moveTo>
                <a:cubicBezTo>
                  <a:pt x="3379" y="22"/>
                  <a:pt x="3381" y="22"/>
                  <a:pt x="3381" y="20"/>
                </a:cubicBezTo>
                <a:cubicBezTo>
                  <a:pt x="3379" y="20"/>
                  <a:pt x="3377" y="21"/>
                  <a:pt x="3378" y="23"/>
                </a:cubicBezTo>
                <a:close/>
                <a:moveTo>
                  <a:pt x="2448" y="19"/>
                </a:moveTo>
                <a:cubicBezTo>
                  <a:pt x="2453" y="14"/>
                  <a:pt x="2442" y="12"/>
                  <a:pt x="2444" y="17"/>
                </a:cubicBezTo>
                <a:cubicBezTo>
                  <a:pt x="2444" y="18"/>
                  <a:pt x="2445" y="19"/>
                  <a:pt x="2448" y="19"/>
                </a:cubicBezTo>
                <a:close/>
                <a:moveTo>
                  <a:pt x="15" y="15"/>
                </a:moveTo>
                <a:cubicBezTo>
                  <a:pt x="25" y="13"/>
                  <a:pt x="27" y="29"/>
                  <a:pt x="18" y="30"/>
                </a:cubicBezTo>
                <a:cubicBezTo>
                  <a:pt x="7" y="33"/>
                  <a:pt x="5" y="17"/>
                  <a:pt x="15" y="15"/>
                </a:cubicBezTo>
                <a:close/>
                <a:moveTo>
                  <a:pt x="14" y="24"/>
                </a:moveTo>
                <a:cubicBezTo>
                  <a:pt x="15" y="25"/>
                  <a:pt x="15" y="25"/>
                  <a:pt x="17" y="25"/>
                </a:cubicBezTo>
                <a:cubicBezTo>
                  <a:pt x="17" y="24"/>
                  <a:pt x="18" y="23"/>
                  <a:pt x="18" y="21"/>
                </a:cubicBezTo>
                <a:cubicBezTo>
                  <a:pt x="16" y="20"/>
                  <a:pt x="14" y="22"/>
                  <a:pt x="14" y="24"/>
                </a:cubicBezTo>
                <a:close/>
                <a:moveTo>
                  <a:pt x="2818" y="17"/>
                </a:moveTo>
                <a:cubicBezTo>
                  <a:pt x="2824" y="9"/>
                  <a:pt x="2837" y="21"/>
                  <a:pt x="2830" y="30"/>
                </a:cubicBezTo>
                <a:cubicBezTo>
                  <a:pt x="2828" y="32"/>
                  <a:pt x="2823" y="34"/>
                  <a:pt x="2818" y="33"/>
                </a:cubicBezTo>
                <a:cubicBezTo>
                  <a:pt x="2813" y="31"/>
                  <a:pt x="2815" y="21"/>
                  <a:pt x="2818" y="17"/>
                </a:cubicBezTo>
                <a:close/>
                <a:moveTo>
                  <a:pt x="2822" y="28"/>
                </a:moveTo>
                <a:cubicBezTo>
                  <a:pt x="2824" y="27"/>
                  <a:pt x="2826" y="27"/>
                  <a:pt x="2826" y="25"/>
                </a:cubicBezTo>
                <a:cubicBezTo>
                  <a:pt x="2827" y="19"/>
                  <a:pt x="2820" y="21"/>
                  <a:pt x="2822" y="28"/>
                </a:cubicBezTo>
                <a:close/>
                <a:moveTo>
                  <a:pt x="1514" y="22"/>
                </a:moveTo>
                <a:cubicBezTo>
                  <a:pt x="1514" y="18"/>
                  <a:pt x="1519" y="16"/>
                  <a:pt x="1525" y="16"/>
                </a:cubicBezTo>
                <a:cubicBezTo>
                  <a:pt x="1532" y="15"/>
                  <a:pt x="1538" y="19"/>
                  <a:pt x="1537" y="27"/>
                </a:cubicBezTo>
                <a:cubicBezTo>
                  <a:pt x="1536" y="32"/>
                  <a:pt x="1531" y="36"/>
                  <a:pt x="1524" y="35"/>
                </a:cubicBezTo>
                <a:cubicBezTo>
                  <a:pt x="1519" y="35"/>
                  <a:pt x="1512" y="29"/>
                  <a:pt x="1514" y="22"/>
                </a:cubicBezTo>
                <a:close/>
                <a:moveTo>
                  <a:pt x="1520" y="27"/>
                </a:moveTo>
                <a:cubicBezTo>
                  <a:pt x="1523" y="32"/>
                  <a:pt x="1532" y="30"/>
                  <a:pt x="1530" y="24"/>
                </a:cubicBezTo>
                <a:cubicBezTo>
                  <a:pt x="1529" y="19"/>
                  <a:pt x="1520" y="22"/>
                  <a:pt x="1520" y="27"/>
                </a:cubicBezTo>
                <a:close/>
                <a:moveTo>
                  <a:pt x="2075" y="18"/>
                </a:moveTo>
                <a:cubicBezTo>
                  <a:pt x="2073" y="15"/>
                  <a:pt x="2068" y="17"/>
                  <a:pt x="2069" y="20"/>
                </a:cubicBezTo>
                <a:cubicBezTo>
                  <a:pt x="2070" y="23"/>
                  <a:pt x="2077" y="23"/>
                  <a:pt x="2075" y="18"/>
                </a:cubicBezTo>
                <a:close/>
                <a:moveTo>
                  <a:pt x="164" y="20"/>
                </a:moveTo>
                <a:cubicBezTo>
                  <a:pt x="163" y="17"/>
                  <a:pt x="158" y="16"/>
                  <a:pt x="159" y="22"/>
                </a:cubicBezTo>
                <a:cubicBezTo>
                  <a:pt x="161" y="24"/>
                  <a:pt x="164" y="22"/>
                  <a:pt x="164" y="20"/>
                </a:cubicBezTo>
                <a:close/>
                <a:moveTo>
                  <a:pt x="3478" y="23"/>
                </a:moveTo>
                <a:cubicBezTo>
                  <a:pt x="3479" y="21"/>
                  <a:pt x="3481" y="19"/>
                  <a:pt x="3486" y="19"/>
                </a:cubicBezTo>
                <a:cubicBezTo>
                  <a:pt x="3493" y="18"/>
                  <a:pt x="3496" y="21"/>
                  <a:pt x="3495" y="26"/>
                </a:cubicBezTo>
                <a:cubicBezTo>
                  <a:pt x="3495" y="37"/>
                  <a:pt x="3476" y="35"/>
                  <a:pt x="3478" y="23"/>
                </a:cubicBezTo>
                <a:close/>
                <a:moveTo>
                  <a:pt x="3484" y="26"/>
                </a:moveTo>
                <a:cubicBezTo>
                  <a:pt x="3485" y="27"/>
                  <a:pt x="3487" y="28"/>
                  <a:pt x="3489" y="28"/>
                </a:cubicBezTo>
                <a:cubicBezTo>
                  <a:pt x="3489" y="27"/>
                  <a:pt x="3489" y="26"/>
                  <a:pt x="3489" y="25"/>
                </a:cubicBezTo>
                <a:cubicBezTo>
                  <a:pt x="3488" y="24"/>
                  <a:pt x="3484" y="24"/>
                  <a:pt x="3484" y="26"/>
                </a:cubicBezTo>
                <a:close/>
                <a:moveTo>
                  <a:pt x="2483" y="27"/>
                </a:moveTo>
                <a:cubicBezTo>
                  <a:pt x="2483" y="23"/>
                  <a:pt x="2487" y="20"/>
                  <a:pt x="2493" y="19"/>
                </a:cubicBezTo>
                <a:cubicBezTo>
                  <a:pt x="2502" y="18"/>
                  <a:pt x="2509" y="24"/>
                  <a:pt x="2506" y="34"/>
                </a:cubicBezTo>
                <a:cubicBezTo>
                  <a:pt x="2503" y="45"/>
                  <a:pt x="2481" y="42"/>
                  <a:pt x="2483" y="27"/>
                </a:cubicBezTo>
                <a:close/>
                <a:moveTo>
                  <a:pt x="2489" y="31"/>
                </a:moveTo>
                <a:cubicBezTo>
                  <a:pt x="2490" y="37"/>
                  <a:pt x="2505" y="36"/>
                  <a:pt x="2500" y="26"/>
                </a:cubicBezTo>
                <a:cubicBezTo>
                  <a:pt x="2496" y="24"/>
                  <a:pt x="2489" y="26"/>
                  <a:pt x="2489" y="31"/>
                </a:cubicBezTo>
                <a:close/>
                <a:moveTo>
                  <a:pt x="1409" y="26"/>
                </a:moveTo>
                <a:cubicBezTo>
                  <a:pt x="1413" y="26"/>
                  <a:pt x="1413" y="19"/>
                  <a:pt x="1408" y="20"/>
                </a:cubicBezTo>
                <a:cubicBezTo>
                  <a:pt x="1404" y="21"/>
                  <a:pt x="1406" y="26"/>
                  <a:pt x="1409" y="26"/>
                </a:cubicBezTo>
                <a:close/>
                <a:moveTo>
                  <a:pt x="2165" y="25"/>
                </a:moveTo>
                <a:cubicBezTo>
                  <a:pt x="2170" y="19"/>
                  <a:pt x="2157" y="19"/>
                  <a:pt x="2162" y="25"/>
                </a:cubicBezTo>
                <a:cubicBezTo>
                  <a:pt x="2163" y="25"/>
                  <a:pt x="2164" y="25"/>
                  <a:pt x="2165" y="25"/>
                </a:cubicBezTo>
                <a:close/>
                <a:moveTo>
                  <a:pt x="2760" y="23"/>
                </a:moveTo>
                <a:cubicBezTo>
                  <a:pt x="2760" y="19"/>
                  <a:pt x="2754" y="19"/>
                  <a:pt x="2755" y="25"/>
                </a:cubicBezTo>
                <a:cubicBezTo>
                  <a:pt x="2757" y="27"/>
                  <a:pt x="2760" y="25"/>
                  <a:pt x="2760" y="23"/>
                </a:cubicBezTo>
                <a:close/>
                <a:moveTo>
                  <a:pt x="2936" y="27"/>
                </a:moveTo>
                <a:cubicBezTo>
                  <a:pt x="2942" y="21"/>
                  <a:pt x="2930" y="18"/>
                  <a:pt x="2932" y="25"/>
                </a:cubicBezTo>
                <a:cubicBezTo>
                  <a:pt x="2932" y="26"/>
                  <a:pt x="2933" y="27"/>
                  <a:pt x="2936" y="27"/>
                </a:cubicBezTo>
                <a:close/>
                <a:moveTo>
                  <a:pt x="1812" y="26"/>
                </a:moveTo>
                <a:cubicBezTo>
                  <a:pt x="1817" y="24"/>
                  <a:pt x="1821" y="22"/>
                  <a:pt x="1826" y="23"/>
                </a:cubicBezTo>
                <a:cubicBezTo>
                  <a:pt x="1834" y="27"/>
                  <a:pt x="1831" y="41"/>
                  <a:pt x="1824" y="42"/>
                </a:cubicBezTo>
                <a:cubicBezTo>
                  <a:pt x="1814" y="44"/>
                  <a:pt x="1808" y="34"/>
                  <a:pt x="1812" y="26"/>
                </a:cubicBezTo>
                <a:close/>
                <a:moveTo>
                  <a:pt x="1816" y="33"/>
                </a:moveTo>
                <a:cubicBezTo>
                  <a:pt x="1818" y="39"/>
                  <a:pt x="1827" y="35"/>
                  <a:pt x="1824" y="30"/>
                </a:cubicBezTo>
                <a:cubicBezTo>
                  <a:pt x="1820" y="28"/>
                  <a:pt x="1817" y="31"/>
                  <a:pt x="1816" y="33"/>
                </a:cubicBezTo>
                <a:close/>
                <a:moveTo>
                  <a:pt x="3284" y="23"/>
                </a:moveTo>
                <a:cubicBezTo>
                  <a:pt x="3283" y="23"/>
                  <a:pt x="3283" y="23"/>
                  <a:pt x="3282" y="23"/>
                </a:cubicBezTo>
                <a:cubicBezTo>
                  <a:pt x="3280" y="24"/>
                  <a:pt x="3279" y="24"/>
                  <a:pt x="3280" y="27"/>
                </a:cubicBezTo>
                <a:cubicBezTo>
                  <a:pt x="3282" y="34"/>
                  <a:pt x="3290" y="24"/>
                  <a:pt x="3284" y="23"/>
                </a:cubicBezTo>
                <a:close/>
                <a:moveTo>
                  <a:pt x="82" y="26"/>
                </a:moveTo>
                <a:cubicBezTo>
                  <a:pt x="81" y="22"/>
                  <a:pt x="75" y="22"/>
                  <a:pt x="76" y="28"/>
                </a:cubicBezTo>
                <a:cubicBezTo>
                  <a:pt x="78" y="31"/>
                  <a:pt x="83" y="29"/>
                  <a:pt x="82" y="26"/>
                </a:cubicBezTo>
                <a:close/>
                <a:moveTo>
                  <a:pt x="2639" y="273"/>
                </a:moveTo>
                <a:cubicBezTo>
                  <a:pt x="2653" y="198"/>
                  <a:pt x="2667" y="120"/>
                  <a:pt x="2681" y="43"/>
                </a:cubicBezTo>
                <a:cubicBezTo>
                  <a:pt x="2682" y="36"/>
                  <a:pt x="2682" y="23"/>
                  <a:pt x="2688" y="23"/>
                </a:cubicBezTo>
                <a:cubicBezTo>
                  <a:pt x="2696" y="24"/>
                  <a:pt x="2704" y="26"/>
                  <a:pt x="2712" y="28"/>
                </a:cubicBezTo>
                <a:cubicBezTo>
                  <a:pt x="2762" y="37"/>
                  <a:pt x="2809" y="45"/>
                  <a:pt x="2859" y="54"/>
                </a:cubicBezTo>
                <a:cubicBezTo>
                  <a:pt x="2865" y="55"/>
                  <a:pt x="2879" y="57"/>
                  <a:pt x="2881" y="60"/>
                </a:cubicBezTo>
                <a:cubicBezTo>
                  <a:pt x="2884" y="64"/>
                  <a:pt x="2881" y="74"/>
                  <a:pt x="2880" y="81"/>
                </a:cubicBezTo>
                <a:cubicBezTo>
                  <a:pt x="2866" y="159"/>
                  <a:pt x="2852" y="234"/>
                  <a:pt x="2838" y="312"/>
                </a:cubicBezTo>
                <a:cubicBezTo>
                  <a:pt x="2833" y="340"/>
                  <a:pt x="2828" y="368"/>
                  <a:pt x="2822" y="394"/>
                </a:cubicBezTo>
                <a:cubicBezTo>
                  <a:pt x="2805" y="393"/>
                  <a:pt x="2788" y="389"/>
                  <a:pt x="2772" y="386"/>
                </a:cubicBezTo>
                <a:cubicBezTo>
                  <a:pt x="2727" y="378"/>
                  <a:pt x="2681" y="370"/>
                  <a:pt x="2636" y="361"/>
                </a:cubicBezTo>
                <a:cubicBezTo>
                  <a:pt x="2632" y="360"/>
                  <a:pt x="2628" y="360"/>
                  <a:pt x="2625" y="357"/>
                </a:cubicBezTo>
                <a:cubicBezTo>
                  <a:pt x="2629" y="329"/>
                  <a:pt x="2634" y="301"/>
                  <a:pt x="2639" y="273"/>
                </a:cubicBezTo>
                <a:close/>
                <a:moveTo>
                  <a:pt x="2630" y="354"/>
                </a:moveTo>
                <a:cubicBezTo>
                  <a:pt x="2693" y="365"/>
                  <a:pt x="2755" y="377"/>
                  <a:pt x="2818" y="388"/>
                </a:cubicBezTo>
                <a:cubicBezTo>
                  <a:pt x="2837" y="279"/>
                  <a:pt x="2857" y="172"/>
                  <a:pt x="2876" y="64"/>
                </a:cubicBezTo>
                <a:cubicBezTo>
                  <a:pt x="2814" y="52"/>
                  <a:pt x="2751" y="41"/>
                  <a:pt x="2690" y="28"/>
                </a:cubicBezTo>
                <a:cubicBezTo>
                  <a:pt x="2669" y="136"/>
                  <a:pt x="2651" y="247"/>
                  <a:pt x="2630" y="354"/>
                </a:cubicBezTo>
                <a:close/>
                <a:moveTo>
                  <a:pt x="1265" y="36"/>
                </a:moveTo>
                <a:cubicBezTo>
                  <a:pt x="1268" y="37"/>
                  <a:pt x="1270" y="35"/>
                  <a:pt x="1270" y="31"/>
                </a:cubicBezTo>
                <a:cubicBezTo>
                  <a:pt x="1267" y="28"/>
                  <a:pt x="1263" y="31"/>
                  <a:pt x="1264" y="35"/>
                </a:cubicBezTo>
                <a:cubicBezTo>
                  <a:pt x="1264" y="35"/>
                  <a:pt x="1265" y="36"/>
                  <a:pt x="1265" y="36"/>
                </a:cubicBezTo>
                <a:close/>
                <a:moveTo>
                  <a:pt x="1257" y="148"/>
                </a:moveTo>
                <a:cubicBezTo>
                  <a:pt x="1257" y="143"/>
                  <a:pt x="1260" y="138"/>
                  <a:pt x="1263" y="134"/>
                </a:cubicBezTo>
                <a:cubicBezTo>
                  <a:pt x="1270" y="126"/>
                  <a:pt x="1283" y="120"/>
                  <a:pt x="1293" y="116"/>
                </a:cubicBezTo>
                <a:cubicBezTo>
                  <a:pt x="1289" y="107"/>
                  <a:pt x="1285" y="94"/>
                  <a:pt x="1286" y="81"/>
                </a:cubicBezTo>
                <a:cubicBezTo>
                  <a:pt x="1286" y="74"/>
                  <a:pt x="1288" y="64"/>
                  <a:pt x="1294" y="62"/>
                </a:cubicBezTo>
                <a:cubicBezTo>
                  <a:pt x="1299" y="61"/>
                  <a:pt x="1306" y="62"/>
                  <a:pt x="1311" y="62"/>
                </a:cubicBezTo>
                <a:cubicBezTo>
                  <a:pt x="1321" y="63"/>
                  <a:pt x="1331" y="67"/>
                  <a:pt x="1340" y="70"/>
                </a:cubicBezTo>
                <a:cubicBezTo>
                  <a:pt x="1348" y="55"/>
                  <a:pt x="1351" y="34"/>
                  <a:pt x="1371" y="32"/>
                </a:cubicBezTo>
                <a:cubicBezTo>
                  <a:pt x="1383" y="31"/>
                  <a:pt x="1390" y="40"/>
                  <a:pt x="1396" y="47"/>
                </a:cubicBezTo>
                <a:cubicBezTo>
                  <a:pt x="1401" y="53"/>
                  <a:pt x="1403" y="61"/>
                  <a:pt x="1406" y="68"/>
                </a:cubicBezTo>
                <a:cubicBezTo>
                  <a:pt x="1413" y="65"/>
                  <a:pt x="1421" y="62"/>
                  <a:pt x="1431" y="62"/>
                </a:cubicBezTo>
                <a:cubicBezTo>
                  <a:pt x="1440" y="62"/>
                  <a:pt x="1456" y="65"/>
                  <a:pt x="1458" y="74"/>
                </a:cubicBezTo>
                <a:cubicBezTo>
                  <a:pt x="1460" y="89"/>
                  <a:pt x="1453" y="107"/>
                  <a:pt x="1448" y="118"/>
                </a:cubicBezTo>
                <a:cubicBezTo>
                  <a:pt x="1458" y="121"/>
                  <a:pt x="1470" y="126"/>
                  <a:pt x="1477" y="134"/>
                </a:cubicBezTo>
                <a:cubicBezTo>
                  <a:pt x="1483" y="139"/>
                  <a:pt x="1490" y="148"/>
                  <a:pt x="1484" y="158"/>
                </a:cubicBezTo>
                <a:cubicBezTo>
                  <a:pt x="1479" y="169"/>
                  <a:pt x="1464" y="174"/>
                  <a:pt x="1452" y="178"/>
                </a:cubicBezTo>
                <a:cubicBezTo>
                  <a:pt x="1458" y="190"/>
                  <a:pt x="1466" y="211"/>
                  <a:pt x="1458" y="226"/>
                </a:cubicBezTo>
                <a:cubicBezTo>
                  <a:pt x="1449" y="244"/>
                  <a:pt x="1419" y="235"/>
                  <a:pt x="1404" y="229"/>
                </a:cubicBezTo>
                <a:cubicBezTo>
                  <a:pt x="1400" y="237"/>
                  <a:pt x="1397" y="245"/>
                  <a:pt x="1392" y="252"/>
                </a:cubicBezTo>
                <a:cubicBezTo>
                  <a:pt x="1384" y="261"/>
                  <a:pt x="1371" y="268"/>
                  <a:pt x="1359" y="260"/>
                </a:cubicBezTo>
                <a:cubicBezTo>
                  <a:pt x="1349" y="255"/>
                  <a:pt x="1344" y="242"/>
                  <a:pt x="1340" y="231"/>
                </a:cubicBezTo>
                <a:cubicBezTo>
                  <a:pt x="1328" y="237"/>
                  <a:pt x="1305" y="240"/>
                  <a:pt x="1291" y="234"/>
                </a:cubicBezTo>
                <a:cubicBezTo>
                  <a:pt x="1279" y="220"/>
                  <a:pt x="1286" y="192"/>
                  <a:pt x="1294" y="179"/>
                </a:cubicBezTo>
                <a:cubicBezTo>
                  <a:pt x="1288" y="176"/>
                  <a:pt x="1280" y="173"/>
                  <a:pt x="1274" y="170"/>
                </a:cubicBezTo>
                <a:cubicBezTo>
                  <a:pt x="1266" y="166"/>
                  <a:pt x="1256" y="159"/>
                  <a:pt x="1257" y="148"/>
                </a:cubicBezTo>
                <a:close/>
                <a:moveTo>
                  <a:pt x="1338" y="225"/>
                </a:moveTo>
                <a:cubicBezTo>
                  <a:pt x="1334" y="214"/>
                  <a:pt x="1332" y="201"/>
                  <a:pt x="1329" y="188"/>
                </a:cubicBezTo>
                <a:cubicBezTo>
                  <a:pt x="1319" y="186"/>
                  <a:pt x="1309" y="184"/>
                  <a:pt x="1300" y="181"/>
                </a:cubicBezTo>
                <a:cubicBezTo>
                  <a:pt x="1297" y="188"/>
                  <a:pt x="1291" y="199"/>
                  <a:pt x="1291" y="210"/>
                </a:cubicBezTo>
                <a:cubicBezTo>
                  <a:pt x="1290" y="218"/>
                  <a:pt x="1292" y="227"/>
                  <a:pt x="1297" y="230"/>
                </a:cubicBezTo>
                <a:cubicBezTo>
                  <a:pt x="1309" y="235"/>
                  <a:pt x="1329" y="229"/>
                  <a:pt x="1338" y="225"/>
                </a:cubicBezTo>
                <a:close/>
                <a:moveTo>
                  <a:pt x="1326" y="140"/>
                </a:moveTo>
                <a:cubicBezTo>
                  <a:pt x="1324" y="142"/>
                  <a:pt x="1322" y="144"/>
                  <a:pt x="1320" y="147"/>
                </a:cubicBezTo>
                <a:cubicBezTo>
                  <a:pt x="1322" y="149"/>
                  <a:pt x="1324" y="152"/>
                  <a:pt x="1326" y="154"/>
                </a:cubicBezTo>
                <a:cubicBezTo>
                  <a:pt x="1325" y="149"/>
                  <a:pt x="1327" y="144"/>
                  <a:pt x="1326" y="140"/>
                </a:cubicBezTo>
                <a:close/>
                <a:moveTo>
                  <a:pt x="1327" y="129"/>
                </a:moveTo>
                <a:cubicBezTo>
                  <a:pt x="1328" y="124"/>
                  <a:pt x="1327" y="119"/>
                  <a:pt x="1329" y="113"/>
                </a:cubicBezTo>
                <a:cubicBezTo>
                  <a:pt x="1328" y="113"/>
                  <a:pt x="1328" y="113"/>
                  <a:pt x="1328" y="113"/>
                </a:cubicBezTo>
                <a:cubicBezTo>
                  <a:pt x="1319" y="115"/>
                  <a:pt x="1310" y="117"/>
                  <a:pt x="1302" y="120"/>
                </a:cubicBezTo>
                <a:cubicBezTo>
                  <a:pt x="1306" y="127"/>
                  <a:pt x="1311" y="134"/>
                  <a:pt x="1316" y="142"/>
                </a:cubicBezTo>
                <a:cubicBezTo>
                  <a:pt x="1318" y="137"/>
                  <a:pt x="1325" y="134"/>
                  <a:pt x="1327" y="129"/>
                </a:cubicBezTo>
                <a:close/>
                <a:moveTo>
                  <a:pt x="1303" y="175"/>
                </a:moveTo>
                <a:cubicBezTo>
                  <a:pt x="1311" y="178"/>
                  <a:pt x="1319" y="180"/>
                  <a:pt x="1328" y="181"/>
                </a:cubicBezTo>
                <a:cubicBezTo>
                  <a:pt x="1327" y="176"/>
                  <a:pt x="1327" y="171"/>
                  <a:pt x="1327" y="165"/>
                </a:cubicBezTo>
                <a:cubicBezTo>
                  <a:pt x="1323" y="160"/>
                  <a:pt x="1320" y="156"/>
                  <a:pt x="1316" y="152"/>
                </a:cubicBezTo>
                <a:cubicBezTo>
                  <a:pt x="1311" y="159"/>
                  <a:pt x="1306" y="166"/>
                  <a:pt x="1303" y="175"/>
                </a:cubicBezTo>
                <a:close/>
                <a:moveTo>
                  <a:pt x="1332" y="133"/>
                </a:moveTo>
                <a:cubicBezTo>
                  <a:pt x="1332" y="137"/>
                  <a:pt x="1332" y="142"/>
                  <a:pt x="1332" y="147"/>
                </a:cubicBezTo>
                <a:cubicBezTo>
                  <a:pt x="1332" y="152"/>
                  <a:pt x="1332" y="156"/>
                  <a:pt x="1332" y="161"/>
                </a:cubicBezTo>
                <a:cubicBezTo>
                  <a:pt x="1336" y="165"/>
                  <a:pt x="1339" y="169"/>
                  <a:pt x="1343" y="173"/>
                </a:cubicBezTo>
                <a:cubicBezTo>
                  <a:pt x="1345" y="176"/>
                  <a:pt x="1350" y="183"/>
                  <a:pt x="1354" y="184"/>
                </a:cubicBezTo>
                <a:cubicBezTo>
                  <a:pt x="1358" y="185"/>
                  <a:pt x="1364" y="185"/>
                  <a:pt x="1368" y="185"/>
                </a:cubicBezTo>
                <a:cubicBezTo>
                  <a:pt x="1376" y="185"/>
                  <a:pt x="1384" y="183"/>
                  <a:pt x="1393" y="183"/>
                </a:cubicBezTo>
                <a:cubicBezTo>
                  <a:pt x="1399" y="177"/>
                  <a:pt x="1404" y="171"/>
                  <a:pt x="1410" y="164"/>
                </a:cubicBezTo>
                <a:cubicBezTo>
                  <a:pt x="1410" y="159"/>
                  <a:pt x="1410" y="154"/>
                  <a:pt x="1410" y="149"/>
                </a:cubicBezTo>
                <a:cubicBezTo>
                  <a:pt x="1411" y="143"/>
                  <a:pt x="1411" y="136"/>
                  <a:pt x="1410" y="132"/>
                </a:cubicBezTo>
                <a:cubicBezTo>
                  <a:pt x="1409" y="129"/>
                  <a:pt x="1404" y="124"/>
                  <a:pt x="1401" y="122"/>
                </a:cubicBezTo>
                <a:cubicBezTo>
                  <a:pt x="1398" y="119"/>
                  <a:pt x="1395" y="113"/>
                  <a:pt x="1391" y="112"/>
                </a:cubicBezTo>
                <a:cubicBezTo>
                  <a:pt x="1387" y="111"/>
                  <a:pt x="1380" y="111"/>
                  <a:pt x="1374" y="111"/>
                </a:cubicBezTo>
                <a:cubicBezTo>
                  <a:pt x="1368" y="110"/>
                  <a:pt x="1359" y="110"/>
                  <a:pt x="1355" y="111"/>
                </a:cubicBezTo>
                <a:cubicBezTo>
                  <a:pt x="1351" y="113"/>
                  <a:pt x="1348" y="117"/>
                  <a:pt x="1343" y="122"/>
                </a:cubicBezTo>
                <a:cubicBezTo>
                  <a:pt x="1340" y="125"/>
                  <a:pt x="1333" y="129"/>
                  <a:pt x="1332" y="133"/>
                </a:cubicBezTo>
                <a:close/>
                <a:moveTo>
                  <a:pt x="1334" y="122"/>
                </a:moveTo>
                <a:cubicBezTo>
                  <a:pt x="1337" y="118"/>
                  <a:pt x="1341" y="115"/>
                  <a:pt x="1345" y="111"/>
                </a:cubicBezTo>
                <a:cubicBezTo>
                  <a:pt x="1341" y="111"/>
                  <a:pt x="1338" y="112"/>
                  <a:pt x="1335" y="112"/>
                </a:cubicBezTo>
                <a:cubicBezTo>
                  <a:pt x="1335" y="115"/>
                  <a:pt x="1334" y="119"/>
                  <a:pt x="1334" y="122"/>
                </a:cubicBezTo>
                <a:close/>
                <a:moveTo>
                  <a:pt x="1362" y="104"/>
                </a:moveTo>
                <a:cubicBezTo>
                  <a:pt x="1370" y="104"/>
                  <a:pt x="1377" y="106"/>
                  <a:pt x="1384" y="105"/>
                </a:cubicBezTo>
                <a:cubicBezTo>
                  <a:pt x="1379" y="102"/>
                  <a:pt x="1376" y="98"/>
                  <a:pt x="1372" y="95"/>
                </a:cubicBezTo>
                <a:cubicBezTo>
                  <a:pt x="1370" y="97"/>
                  <a:pt x="1368" y="98"/>
                  <a:pt x="1366" y="100"/>
                </a:cubicBezTo>
                <a:cubicBezTo>
                  <a:pt x="1364" y="102"/>
                  <a:pt x="1362" y="103"/>
                  <a:pt x="1362" y="104"/>
                </a:cubicBezTo>
                <a:close/>
                <a:moveTo>
                  <a:pt x="1409" y="121"/>
                </a:moveTo>
                <a:cubicBezTo>
                  <a:pt x="1409" y="118"/>
                  <a:pt x="1408" y="117"/>
                  <a:pt x="1408" y="115"/>
                </a:cubicBezTo>
                <a:cubicBezTo>
                  <a:pt x="1407" y="115"/>
                  <a:pt x="1403" y="114"/>
                  <a:pt x="1402" y="114"/>
                </a:cubicBezTo>
                <a:cubicBezTo>
                  <a:pt x="1405" y="116"/>
                  <a:pt x="1406" y="119"/>
                  <a:pt x="1409" y="121"/>
                </a:cubicBezTo>
                <a:close/>
                <a:moveTo>
                  <a:pt x="1408" y="176"/>
                </a:moveTo>
                <a:cubicBezTo>
                  <a:pt x="1407" y="178"/>
                  <a:pt x="1404" y="179"/>
                  <a:pt x="1403" y="181"/>
                </a:cubicBezTo>
                <a:cubicBezTo>
                  <a:pt x="1405" y="182"/>
                  <a:pt x="1406" y="181"/>
                  <a:pt x="1408" y="181"/>
                </a:cubicBezTo>
                <a:cubicBezTo>
                  <a:pt x="1407" y="179"/>
                  <a:pt x="1409" y="177"/>
                  <a:pt x="1408" y="176"/>
                </a:cubicBezTo>
                <a:close/>
                <a:moveTo>
                  <a:pt x="1360" y="190"/>
                </a:moveTo>
                <a:cubicBezTo>
                  <a:pt x="1363" y="194"/>
                  <a:pt x="1368" y="199"/>
                  <a:pt x="1373" y="202"/>
                </a:cubicBezTo>
                <a:cubicBezTo>
                  <a:pt x="1375" y="200"/>
                  <a:pt x="1377" y="198"/>
                  <a:pt x="1380" y="196"/>
                </a:cubicBezTo>
                <a:cubicBezTo>
                  <a:pt x="1382" y="194"/>
                  <a:pt x="1386" y="191"/>
                  <a:pt x="1385" y="190"/>
                </a:cubicBezTo>
                <a:cubicBezTo>
                  <a:pt x="1377" y="190"/>
                  <a:pt x="1369" y="191"/>
                  <a:pt x="1360" y="190"/>
                </a:cubicBezTo>
                <a:close/>
                <a:moveTo>
                  <a:pt x="1333" y="172"/>
                </a:moveTo>
                <a:cubicBezTo>
                  <a:pt x="1334" y="176"/>
                  <a:pt x="1334" y="179"/>
                  <a:pt x="1334" y="183"/>
                </a:cubicBezTo>
                <a:cubicBezTo>
                  <a:pt x="1338" y="183"/>
                  <a:pt x="1340" y="183"/>
                  <a:pt x="1343" y="183"/>
                </a:cubicBezTo>
                <a:cubicBezTo>
                  <a:pt x="1341" y="180"/>
                  <a:pt x="1336" y="176"/>
                  <a:pt x="1333" y="172"/>
                </a:cubicBezTo>
                <a:close/>
                <a:moveTo>
                  <a:pt x="1344" y="223"/>
                </a:moveTo>
                <a:cubicBezTo>
                  <a:pt x="1353" y="218"/>
                  <a:pt x="1360" y="212"/>
                  <a:pt x="1367" y="207"/>
                </a:cubicBezTo>
                <a:cubicBezTo>
                  <a:pt x="1365" y="204"/>
                  <a:pt x="1362" y="202"/>
                  <a:pt x="1358" y="199"/>
                </a:cubicBezTo>
                <a:cubicBezTo>
                  <a:pt x="1356" y="196"/>
                  <a:pt x="1353" y="191"/>
                  <a:pt x="1349" y="190"/>
                </a:cubicBezTo>
                <a:cubicBezTo>
                  <a:pt x="1345" y="189"/>
                  <a:pt x="1341" y="190"/>
                  <a:pt x="1336" y="189"/>
                </a:cubicBezTo>
                <a:cubicBezTo>
                  <a:pt x="1338" y="201"/>
                  <a:pt x="1341" y="212"/>
                  <a:pt x="1344" y="223"/>
                </a:cubicBezTo>
                <a:close/>
                <a:moveTo>
                  <a:pt x="1398" y="226"/>
                </a:moveTo>
                <a:cubicBezTo>
                  <a:pt x="1388" y="222"/>
                  <a:pt x="1381" y="216"/>
                  <a:pt x="1372" y="211"/>
                </a:cubicBezTo>
                <a:cubicBezTo>
                  <a:pt x="1364" y="218"/>
                  <a:pt x="1355" y="223"/>
                  <a:pt x="1346" y="229"/>
                </a:cubicBezTo>
                <a:cubicBezTo>
                  <a:pt x="1349" y="238"/>
                  <a:pt x="1354" y="248"/>
                  <a:pt x="1360" y="254"/>
                </a:cubicBezTo>
                <a:cubicBezTo>
                  <a:pt x="1368" y="260"/>
                  <a:pt x="1377" y="258"/>
                  <a:pt x="1383" y="252"/>
                </a:cubicBezTo>
                <a:cubicBezTo>
                  <a:pt x="1390" y="246"/>
                  <a:pt x="1395" y="236"/>
                  <a:pt x="1398" y="226"/>
                </a:cubicBezTo>
                <a:close/>
                <a:moveTo>
                  <a:pt x="1406" y="187"/>
                </a:moveTo>
                <a:cubicBezTo>
                  <a:pt x="1403" y="188"/>
                  <a:pt x="1400" y="188"/>
                  <a:pt x="1397" y="188"/>
                </a:cubicBezTo>
                <a:cubicBezTo>
                  <a:pt x="1394" y="191"/>
                  <a:pt x="1390" y="194"/>
                  <a:pt x="1387" y="197"/>
                </a:cubicBezTo>
                <a:cubicBezTo>
                  <a:pt x="1384" y="201"/>
                  <a:pt x="1380" y="203"/>
                  <a:pt x="1379" y="206"/>
                </a:cubicBezTo>
                <a:cubicBezTo>
                  <a:pt x="1385" y="212"/>
                  <a:pt x="1393" y="216"/>
                  <a:pt x="1400" y="221"/>
                </a:cubicBezTo>
                <a:cubicBezTo>
                  <a:pt x="1403" y="210"/>
                  <a:pt x="1407" y="199"/>
                  <a:pt x="1406" y="187"/>
                </a:cubicBezTo>
                <a:close/>
                <a:moveTo>
                  <a:pt x="1446" y="181"/>
                </a:moveTo>
                <a:cubicBezTo>
                  <a:pt x="1446" y="181"/>
                  <a:pt x="1446" y="180"/>
                  <a:pt x="1446" y="180"/>
                </a:cubicBezTo>
                <a:cubicBezTo>
                  <a:pt x="1436" y="183"/>
                  <a:pt x="1425" y="185"/>
                  <a:pt x="1413" y="187"/>
                </a:cubicBezTo>
                <a:cubicBezTo>
                  <a:pt x="1412" y="200"/>
                  <a:pt x="1409" y="211"/>
                  <a:pt x="1406" y="223"/>
                </a:cubicBezTo>
                <a:cubicBezTo>
                  <a:pt x="1418" y="228"/>
                  <a:pt x="1446" y="237"/>
                  <a:pt x="1453" y="223"/>
                </a:cubicBezTo>
                <a:cubicBezTo>
                  <a:pt x="1460" y="209"/>
                  <a:pt x="1451" y="191"/>
                  <a:pt x="1446" y="181"/>
                </a:cubicBezTo>
                <a:close/>
                <a:moveTo>
                  <a:pt x="1417" y="156"/>
                </a:moveTo>
                <a:cubicBezTo>
                  <a:pt x="1419" y="152"/>
                  <a:pt x="1421" y="150"/>
                  <a:pt x="1423" y="146"/>
                </a:cubicBezTo>
                <a:cubicBezTo>
                  <a:pt x="1421" y="144"/>
                  <a:pt x="1419" y="141"/>
                  <a:pt x="1416" y="139"/>
                </a:cubicBezTo>
                <a:cubicBezTo>
                  <a:pt x="1416" y="144"/>
                  <a:pt x="1416" y="151"/>
                  <a:pt x="1417" y="156"/>
                </a:cubicBezTo>
                <a:close/>
                <a:moveTo>
                  <a:pt x="1427" y="141"/>
                </a:moveTo>
                <a:cubicBezTo>
                  <a:pt x="1430" y="135"/>
                  <a:pt x="1435" y="129"/>
                  <a:pt x="1438" y="122"/>
                </a:cubicBezTo>
                <a:cubicBezTo>
                  <a:pt x="1431" y="119"/>
                  <a:pt x="1423" y="117"/>
                  <a:pt x="1415" y="116"/>
                </a:cubicBezTo>
                <a:cubicBezTo>
                  <a:pt x="1415" y="120"/>
                  <a:pt x="1415" y="124"/>
                  <a:pt x="1416" y="129"/>
                </a:cubicBezTo>
                <a:cubicBezTo>
                  <a:pt x="1420" y="133"/>
                  <a:pt x="1423" y="137"/>
                  <a:pt x="1427" y="141"/>
                </a:cubicBezTo>
                <a:close/>
                <a:moveTo>
                  <a:pt x="1415" y="180"/>
                </a:moveTo>
                <a:cubicBezTo>
                  <a:pt x="1424" y="179"/>
                  <a:pt x="1434" y="177"/>
                  <a:pt x="1443" y="175"/>
                </a:cubicBezTo>
                <a:cubicBezTo>
                  <a:pt x="1438" y="166"/>
                  <a:pt x="1433" y="159"/>
                  <a:pt x="1427" y="152"/>
                </a:cubicBezTo>
                <a:cubicBezTo>
                  <a:pt x="1423" y="157"/>
                  <a:pt x="1419" y="162"/>
                  <a:pt x="1415" y="167"/>
                </a:cubicBezTo>
                <a:cubicBezTo>
                  <a:pt x="1415" y="171"/>
                  <a:pt x="1414" y="176"/>
                  <a:pt x="1415" y="180"/>
                </a:cubicBezTo>
                <a:close/>
                <a:moveTo>
                  <a:pt x="1445" y="123"/>
                </a:moveTo>
                <a:cubicBezTo>
                  <a:pt x="1440" y="131"/>
                  <a:pt x="1436" y="138"/>
                  <a:pt x="1431" y="146"/>
                </a:cubicBezTo>
                <a:cubicBezTo>
                  <a:pt x="1438" y="155"/>
                  <a:pt x="1444" y="164"/>
                  <a:pt x="1450" y="173"/>
                </a:cubicBezTo>
                <a:cubicBezTo>
                  <a:pt x="1461" y="169"/>
                  <a:pt x="1477" y="165"/>
                  <a:pt x="1481" y="154"/>
                </a:cubicBezTo>
                <a:cubicBezTo>
                  <a:pt x="1484" y="145"/>
                  <a:pt x="1473" y="136"/>
                  <a:pt x="1467" y="133"/>
                </a:cubicBezTo>
                <a:cubicBezTo>
                  <a:pt x="1460" y="128"/>
                  <a:pt x="1453" y="126"/>
                  <a:pt x="1445" y="123"/>
                </a:cubicBezTo>
                <a:close/>
                <a:moveTo>
                  <a:pt x="1408" y="73"/>
                </a:moveTo>
                <a:cubicBezTo>
                  <a:pt x="1411" y="85"/>
                  <a:pt x="1412" y="97"/>
                  <a:pt x="1414" y="109"/>
                </a:cubicBezTo>
                <a:cubicBezTo>
                  <a:pt x="1423" y="111"/>
                  <a:pt x="1432" y="113"/>
                  <a:pt x="1441" y="116"/>
                </a:cubicBezTo>
                <a:cubicBezTo>
                  <a:pt x="1447" y="106"/>
                  <a:pt x="1454" y="92"/>
                  <a:pt x="1452" y="77"/>
                </a:cubicBezTo>
                <a:cubicBezTo>
                  <a:pt x="1451" y="69"/>
                  <a:pt x="1439" y="67"/>
                  <a:pt x="1430" y="67"/>
                </a:cubicBezTo>
                <a:cubicBezTo>
                  <a:pt x="1421" y="67"/>
                  <a:pt x="1415" y="71"/>
                  <a:pt x="1408" y="73"/>
                </a:cubicBezTo>
                <a:close/>
                <a:moveTo>
                  <a:pt x="1402" y="76"/>
                </a:moveTo>
                <a:cubicBezTo>
                  <a:pt x="1393" y="81"/>
                  <a:pt x="1385" y="86"/>
                  <a:pt x="1377" y="91"/>
                </a:cubicBezTo>
                <a:cubicBezTo>
                  <a:pt x="1384" y="94"/>
                  <a:pt x="1389" y="104"/>
                  <a:pt x="1395" y="106"/>
                </a:cubicBezTo>
                <a:cubicBezTo>
                  <a:pt x="1399" y="108"/>
                  <a:pt x="1403" y="107"/>
                  <a:pt x="1408" y="108"/>
                </a:cubicBezTo>
                <a:cubicBezTo>
                  <a:pt x="1406" y="97"/>
                  <a:pt x="1405" y="85"/>
                  <a:pt x="1402" y="76"/>
                </a:cubicBezTo>
                <a:close/>
                <a:moveTo>
                  <a:pt x="1346" y="72"/>
                </a:moveTo>
                <a:cubicBezTo>
                  <a:pt x="1355" y="77"/>
                  <a:pt x="1364" y="82"/>
                  <a:pt x="1372" y="87"/>
                </a:cubicBezTo>
                <a:cubicBezTo>
                  <a:pt x="1381" y="81"/>
                  <a:pt x="1391" y="75"/>
                  <a:pt x="1400" y="70"/>
                </a:cubicBezTo>
                <a:cubicBezTo>
                  <a:pt x="1397" y="59"/>
                  <a:pt x="1391" y="47"/>
                  <a:pt x="1383" y="41"/>
                </a:cubicBezTo>
                <a:cubicBezTo>
                  <a:pt x="1381" y="39"/>
                  <a:pt x="1377" y="37"/>
                  <a:pt x="1373" y="37"/>
                </a:cubicBezTo>
                <a:cubicBezTo>
                  <a:pt x="1356" y="38"/>
                  <a:pt x="1352" y="59"/>
                  <a:pt x="1346" y="72"/>
                </a:cubicBezTo>
                <a:close/>
                <a:moveTo>
                  <a:pt x="1337" y="106"/>
                </a:moveTo>
                <a:cubicBezTo>
                  <a:pt x="1341" y="105"/>
                  <a:pt x="1347" y="105"/>
                  <a:pt x="1352" y="104"/>
                </a:cubicBezTo>
                <a:cubicBezTo>
                  <a:pt x="1357" y="100"/>
                  <a:pt x="1362" y="96"/>
                  <a:pt x="1367" y="91"/>
                </a:cubicBezTo>
                <a:cubicBezTo>
                  <a:pt x="1359" y="86"/>
                  <a:pt x="1352" y="82"/>
                  <a:pt x="1343" y="78"/>
                </a:cubicBezTo>
                <a:cubicBezTo>
                  <a:pt x="1341" y="87"/>
                  <a:pt x="1337" y="96"/>
                  <a:pt x="1337" y="106"/>
                </a:cubicBezTo>
                <a:close/>
                <a:moveTo>
                  <a:pt x="1299" y="114"/>
                </a:moveTo>
                <a:cubicBezTo>
                  <a:pt x="1309" y="111"/>
                  <a:pt x="1319" y="108"/>
                  <a:pt x="1330" y="106"/>
                </a:cubicBezTo>
                <a:cubicBezTo>
                  <a:pt x="1332" y="95"/>
                  <a:pt x="1334" y="85"/>
                  <a:pt x="1338" y="75"/>
                </a:cubicBezTo>
                <a:cubicBezTo>
                  <a:pt x="1326" y="71"/>
                  <a:pt x="1311" y="64"/>
                  <a:pt x="1295" y="68"/>
                </a:cubicBezTo>
                <a:cubicBezTo>
                  <a:pt x="1287" y="81"/>
                  <a:pt x="1294" y="103"/>
                  <a:pt x="1299" y="114"/>
                </a:cubicBezTo>
                <a:close/>
                <a:moveTo>
                  <a:pt x="1278" y="165"/>
                </a:moveTo>
                <a:cubicBezTo>
                  <a:pt x="1285" y="168"/>
                  <a:pt x="1290" y="170"/>
                  <a:pt x="1297" y="173"/>
                </a:cubicBezTo>
                <a:cubicBezTo>
                  <a:pt x="1301" y="164"/>
                  <a:pt x="1306" y="155"/>
                  <a:pt x="1312" y="147"/>
                </a:cubicBezTo>
                <a:cubicBezTo>
                  <a:pt x="1306" y="139"/>
                  <a:pt x="1301" y="130"/>
                  <a:pt x="1295" y="122"/>
                </a:cubicBezTo>
                <a:cubicBezTo>
                  <a:pt x="1284" y="127"/>
                  <a:pt x="1268" y="133"/>
                  <a:pt x="1264" y="144"/>
                </a:cubicBezTo>
                <a:cubicBezTo>
                  <a:pt x="1260" y="155"/>
                  <a:pt x="1272" y="162"/>
                  <a:pt x="1278" y="165"/>
                </a:cubicBezTo>
                <a:close/>
                <a:moveTo>
                  <a:pt x="2355" y="44"/>
                </a:moveTo>
                <a:cubicBezTo>
                  <a:pt x="2360" y="40"/>
                  <a:pt x="2350" y="36"/>
                  <a:pt x="2351" y="42"/>
                </a:cubicBezTo>
                <a:cubicBezTo>
                  <a:pt x="2351" y="44"/>
                  <a:pt x="2352" y="45"/>
                  <a:pt x="2355" y="44"/>
                </a:cubicBezTo>
                <a:close/>
                <a:moveTo>
                  <a:pt x="1167" y="46"/>
                </a:moveTo>
                <a:cubicBezTo>
                  <a:pt x="1168" y="45"/>
                  <a:pt x="1168" y="42"/>
                  <a:pt x="1167" y="41"/>
                </a:cubicBezTo>
                <a:cubicBezTo>
                  <a:pt x="1162" y="39"/>
                  <a:pt x="1162" y="48"/>
                  <a:pt x="1167" y="46"/>
                </a:cubicBezTo>
                <a:close/>
                <a:moveTo>
                  <a:pt x="2383" y="62"/>
                </a:moveTo>
                <a:cubicBezTo>
                  <a:pt x="2381" y="59"/>
                  <a:pt x="2378" y="52"/>
                  <a:pt x="2381" y="46"/>
                </a:cubicBezTo>
                <a:cubicBezTo>
                  <a:pt x="2384" y="39"/>
                  <a:pt x="2396" y="42"/>
                  <a:pt x="2398" y="48"/>
                </a:cubicBezTo>
                <a:cubicBezTo>
                  <a:pt x="2401" y="57"/>
                  <a:pt x="2393" y="64"/>
                  <a:pt x="2383" y="62"/>
                </a:cubicBezTo>
                <a:close/>
                <a:moveTo>
                  <a:pt x="2386" y="53"/>
                </a:moveTo>
                <a:cubicBezTo>
                  <a:pt x="2387" y="54"/>
                  <a:pt x="2388" y="56"/>
                  <a:pt x="2390" y="56"/>
                </a:cubicBezTo>
                <a:cubicBezTo>
                  <a:pt x="2398" y="54"/>
                  <a:pt x="2385" y="42"/>
                  <a:pt x="2386" y="53"/>
                </a:cubicBezTo>
                <a:close/>
                <a:moveTo>
                  <a:pt x="2710" y="107"/>
                </a:moveTo>
                <a:cubicBezTo>
                  <a:pt x="2702" y="107"/>
                  <a:pt x="2691" y="104"/>
                  <a:pt x="2683" y="102"/>
                </a:cubicBezTo>
                <a:cubicBezTo>
                  <a:pt x="2686" y="81"/>
                  <a:pt x="2689" y="61"/>
                  <a:pt x="2694" y="43"/>
                </a:cubicBezTo>
                <a:cubicBezTo>
                  <a:pt x="2703" y="43"/>
                  <a:pt x="2714" y="45"/>
                  <a:pt x="2722" y="48"/>
                </a:cubicBezTo>
                <a:cubicBezTo>
                  <a:pt x="2722" y="58"/>
                  <a:pt x="2720" y="68"/>
                  <a:pt x="2718" y="79"/>
                </a:cubicBezTo>
                <a:cubicBezTo>
                  <a:pt x="2716" y="84"/>
                  <a:pt x="2715" y="89"/>
                  <a:pt x="2714" y="94"/>
                </a:cubicBezTo>
                <a:cubicBezTo>
                  <a:pt x="2714" y="99"/>
                  <a:pt x="2714" y="104"/>
                  <a:pt x="2710" y="107"/>
                </a:cubicBezTo>
                <a:close/>
                <a:moveTo>
                  <a:pt x="2708" y="102"/>
                </a:moveTo>
                <a:cubicBezTo>
                  <a:pt x="2711" y="85"/>
                  <a:pt x="2714" y="68"/>
                  <a:pt x="2716" y="51"/>
                </a:cubicBezTo>
                <a:cubicBezTo>
                  <a:pt x="2710" y="50"/>
                  <a:pt x="2705" y="49"/>
                  <a:pt x="2699" y="48"/>
                </a:cubicBezTo>
                <a:cubicBezTo>
                  <a:pt x="2695" y="64"/>
                  <a:pt x="2692" y="81"/>
                  <a:pt x="2688" y="98"/>
                </a:cubicBezTo>
                <a:cubicBezTo>
                  <a:pt x="2695" y="99"/>
                  <a:pt x="2701" y="101"/>
                  <a:pt x="2708" y="102"/>
                </a:cubicBezTo>
                <a:close/>
                <a:moveTo>
                  <a:pt x="2656" y="44"/>
                </a:moveTo>
                <a:cubicBezTo>
                  <a:pt x="2655" y="40"/>
                  <a:pt x="2648" y="44"/>
                  <a:pt x="2651" y="48"/>
                </a:cubicBezTo>
                <a:cubicBezTo>
                  <a:pt x="2655" y="49"/>
                  <a:pt x="2656" y="46"/>
                  <a:pt x="2656" y="44"/>
                </a:cubicBezTo>
                <a:close/>
                <a:moveTo>
                  <a:pt x="273" y="44"/>
                </a:moveTo>
                <a:cubicBezTo>
                  <a:pt x="271" y="45"/>
                  <a:pt x="269" y="46"/>
                  <a:pt x="270" y="48"/>
                </a:cubicBezTo>
                <a:cubicBezTo>
                  <a:pt x="271" y="55"/>
                  <a:pt x="279" y="44"/>
                  <a:pt x="273" y="44"/>
                </a:cubicBezTo>
                <a:close/>
                <a:moveTo>
                  <a:pt x="1963" y="52"/>
                </a:moveTo>
                <a:cubicBezTo>
                  <a:pt x="1965" y="54"/>
                  <a:pt x="1968" y="56"/>
                  <a:pt x="1969" y="57"/>
                </a:cubicBezTo>
                <a:cubicBezTo>
                  <a:pt x="1975" y="61"/>
                  <a:pt x="1979" y="64"/>
                  <a:pt x="1985" y="64"/>
                </a:cubicBezTo>
                <a:cubicBezTo>
                  <a:pt x="1986" y="61"/>
                  <a:pt x="1982" y="61"/>
                  <a:pt x="1979" y="59"/>
                </a:cubicBezTo>
                <a:cubicBezTo>
                  <a:pt x="1974" y="57"/>
                  <a:pt x="1970" y="53"/>
                  <a:pt x="1966" y="50"/>
                </a:cubicBezTo>
                <a:cubicBezTo>
                  <a:pt x="1964" y="48"/>
                  <a:pt x="1960" y="45"/>
                  <a:pt x="1959" y="45"/>
                </a:cubicBezTo>
                <a:cubicBezTo>
                  <a:pt x="1953" y="46"/>
                  <a:pt x="1961" y="51"/>
                  <a:pt x="1963" y="52"/>
                </a:cubicBezTo>
                <a:close/>
                <a:moveTo>
                  <a:pt x="2725" y="76"/>
                </a:moveTo>
                <a:cubicBezTo>
                  <a:pt x="2724" y="73"/>
                  <a:pt x="2725" y="68"/>
                  <a:pt x="2726" y="63"/>
                </a:cubicBezTo>
                <a:cubicBezTo>
                  <a:pt x="2727" y="56"/>
                  <a:pt x="2728" y="48"/>
                  <a:pt x="2732" y="48"/>
                </a:cubicBezTo>
                <a:cubicBezTo>
                  <a:pt x="2737" y="47"/>
                  <a:pt x="2742" y="49"/>
                  <a:pt x="2748" y="50"/>
                </a:cubicBezTo>
                <a:cubicBezTo>
                  <a:pt x="2753" y="51"/>
                  <a:pt x="2758" y="52"/>
                  <a:pt x="2761" y="55"/>
                </a:cubicBezTo>
                <a:cubicBezTo>
                  <a:pt x="2759" y="64"/>
                  <a:pt x="2758" y="73"/>
                  <a:pt x="2756" y="81"/>
                </a:cubicBezTo>
                <a:cubicBezTo>
                  <a:pt x="2745" y="83"/>
                  <a:pt x="2734" y="78"/>
                  <a:pt x="2725" y="76"/>
                </a:cubicBezTo>
                <a:close/>
                <a:moveTo>
                  <a:pt x="2730" y="72"/>
                </a:moveTo>
                <a:cubicBezTo>
                  <a:pt x="2738" y="74"/>
                  <a:pt x="2744" y="76"/>
                  <a:pt x="2752" y="77"/>
                </a:cubicBezTo>
                <a:cubicBezTo>
                  <a:pt x="2753" y="70"/>
                  <a:pt x="2754" y="63"/>
                  <a:pt x="2755" y="57"/>
                </a:cubicBezTo>
                <a:cubicBezTo>
                  <a:pt x="2748" y="56"/>
                  <a:pt x="2741" y="54"/>
                  <a:pt x="2733" y="53"/>
                </a:cubicBezTo>
                <a:cubicBezTo>
                  <a:pt x="2732" y="60"/>
                  <a:pt x="2731" y="66"/>
                  <a:pt x="2730" y="72"/>
                </a:cubicBezTo>
                <a:close/>
                <a:moveTo>
                  <a:pt x="3196" y="52"/>
                </a:moveTo>
                <a:cubicBezTo>
                  <a:pt x="3197" y="51"/>
                  <a:pt x="3201" y="48"/>
                  <a:pt x="3205" y="48"/>
                </a:cubicBezTo>
                <a:cubicBezTo>
                  <a:pt x="3222" y="45"/>
                  <a:pt x="3217" y="74"/>
                  <a:pt x="3200" y="67"/>
                </a:cubicBezTo>
                <a:cubicBezTo>
                  <a:pt x="3196" y="66"/>
                  <a:pt x="3192" y="59"/>
                  <a:pt x="3196" y="52"/>
                </a:cubicBezTo>
                <a:close/>
                <a:moveTo>
                  <a:pt x="3200" y="60"/>
                </a:moveTo>
                <a:cubicBezTo>
                  <a:pt x="3204" y="66"/>
                  <a:pt x="3213" y="58"/>
                  <a:pt x="3208" y="54"/>
                </a:cubicBezTo>
                <a:cubicBezTo>
                  <a:pt x="3204" y="54"/>
                  <a:pt x="3201" y="56"/>
                  <a:pt x="3200" y="60"/>
                </a:cubicBezTo>
                <a:close/>
                <a:moveTo>
                  <a:pt x="212" y="75"/>
                </a:moveTo>
                <a:cubicBezTo>
                  <a:pt x="215" y="68"/>
                  <a:pt x="221" y="59"/>
                  <a:pt x="220" y="50"/>
                </a:cubicBezTo>
                <a:cubicBezTo>
                  <a:pt x="219" y="50"/>
                  <a:pt x="219" y="50"/>
                  <a:pt x="219" y="50"/>
                </a:cubicBezTo>
                <a:cubicBezTo>
                  <a:pt x="219" y="50"/>
                  <a:pt x="218" y="50"/>
                  <a:pt x="218" y="51"/>
                </a:cubicBezTo>
                <a:cubicBezTo>
                  <a:pt x="216" y="56"/>
                  <a:pt x="214" y="61"/>
                  <a:pt x="212" y="66"/>
                </a:cubicBezTo>
                <a:cubicBezTo>
                  <a:pt x="210" y="71"/>
                  <a:pt x="207" y="76"/>
                  <a:pt x="206" y="81"/>
                </a:cubicBezTo>
                <a:cubicBezTo>
                  <a:pt x="210" y="82"/>
                  <a:pt x="211" y="77"/>
                  <a:pt x="212" y="75"/>
                </a:cubicBezTo>
                <a:close/>
                <a:moveTo>
                  <a:pt x="1964" y="61"/>
                </a:moveTo>
                <a:cubicBezTo>
                  <a:pt x="1966" y="62"/>
                  <a:pt x="1971" y="67"/>
                  <a:pt x="1973" y="63"/>
                </a:cubicBezTo>
                <a:cubicBezTo>
                  <a:pt x="1968" y="59"/>
                  <a:pt x="1963" y="55"/>
                  <a:pt x="1957" y="52"/>
                </a:cubicBezTo>
                <a:cubicBezTo>
                  <a:pt x="1957" y="52"/>
                  <a:pt x="1957" y="52"/>
                  <a:pt x="1957" y="52"/>
                </a:cubicBezTo>
                <a:cubicBezTo>
                  <a:pt x="1956" y="52"/>
                  <a:pt x="1956" y="52"/>
                  <a:pt x="1956" y="53"/>
                </a:cubicBezTo>
                <a:cubicBezTo>
                  <a:pt x="1957" y="55"/>
                  <a:pt x="1960" y="58"/>
                  <a:pt x="1964" y="61"/>
                </a:cubicBezTo>
                <a:close/>
                <a:moveTo>
                  <a:pt x="2761" y="82"/>
                </a:moveTo>
                <a:cubicBezTo>
                  <a:pt x="2762" y="73"/>
                  <a:pt x="2763" y="63"/>
                  <a:pt x="2766" y="56"/>
                </a:cubicBezTo>
                <a:cubicBezTo>
                  <a:pt x="2776" y="55"/>
                  <a:pt x="2788" y="58"/>
                  <a:pt x="2797" y="61"/>
                </a:cubicBezTo>
                <a:cubicBezTo>
                  <a:pt x="2796" y="71"/>
                  <a:pt x="2794" y="80"/>
                  <a:pt x="2791" y="87"/>
                </a:cubicBezTo>
                <a:cubicBezTo>
                  <a:pt x="2781" y="88"/>
                  <a:pt x="2769" y="86"/>
                  <a:pt x="2761" y="82"/>
                </a:cubicBezTo>
                <a:close/>
                <a:moveTo>
                  <a:pt x="2766" y="78"/>
                </a:moveTo>
                <a:cubicBezTo>
                  <a:pt x="2773" y="80"/>
                  <a:pt x="2780" y="82"/>
                  <a:pt x="2788" y="83"/>
                </a:cubicBezTo>
                <a:cubicBezTo>
                  <a:pt x="2789" y="76"/>
                  <a:pt x="2791" y="71"/>
                  <a:pt x="2791" y="64"/>
                </a:cubicBezTo>
                <a:cubicBezTo>
                  <a:pt x="2784" y="63"/>
                  <a:pt x="2777" y="62"/>
                  <a:pt x="2770" y="61"/>
                </a:cubicBezTo>
                <a:cubicBezTo>
                  <a:pt x="2769" y="67"/>
                  <a:pt x="2767" y="73"/>
                  <a:pt x="2766" y="78"/>
                </a:cubicBezTo>
                <a:close/>
                <a:moveTo>
                  <a:pt x="1965" y="66"/>
                </a:moveTo>
                <a:cubicBezTo>
                  <a:pt x="1963" y="61"/>
                  <a:pt x="1959" y="59"/>
                  <a:pt x="1955" y="57"/>
                </a:cubicBezTo>
                <a:cubicBezTo>
                  <a:pt x="1953" y="60"/>
                  <a:pt x="1962" y="67"/>
                  <a:pt x="1965" y="66"/>
                </a:cubicBezTo>
                <a:close/>
                <a:moveTo>
                  <a:pt x="1621" y="61"/>
                </a:moveTo>
                <a:cubicBezTo>
                  <a:pt x="1625" y="60"/>
                  <a:pt x="1631" y="62"/>
                  <a:pt x="1633" y="59"/>
                </a:cubicBezTo>
                <a:cubicBezTo>
                  <a:pt x="1632" y="56"/>
                  <a:pt x="1628" y="57"/>
                  <a:pt x="1626" y="57"/>
                </a:cubicBezTo>
                <a:cubicBezTo>
                  <a:pt x="1617" y="57"/>
                  <a:pt x="1608" y="57"/>
                  <a:pt x="1600" y="57"/>
                </a:cubicBezTo>
                <a:cubicBezTo>
                  <a:pt x="1599" y="57"/>
                  <a:pt x="1599" y="58"/>
                  <a:pt x="1599" y="60"/>
                </a:cubicBezTo>
                <a:cubicBezTo>
                  <a:pt x="1606" y="61"/>
                  <a:pt x="1614" y="61"/>
                  <a:pt x="1621" y="61"/>
                </a:cubicBezTo>
                <a:close/>
                <a:moveTo>
                  <a:pt x="1211" y="74"/>
                </a:moveTo>
                <a:cubicBezTo>
                  <a:pt x="1211" y="71"/>
                  <a:pt x="1211" y="66"/>
                  <a:pt x="1214" y="64"/>
                </a:cubicBezTo>
                <a:cubicBezTo>
                  <a:pt x="1215" y="63"/>
                  <a:pt x="1220" y="60"/>
                  <a:pt x="1224" y="60"/>
                </a:cubicBezTo>
                <a:cubicBezTo>
                  <a:pt x="1229" y="60"/>
                  <a:pt x="1235" y="61"/>
                  <a:pt x="1237" y="64"/>
                </a:cubicBezTo>
                <a:cubicBezTo>
                  <a:pt x="1241" y="70"/>
                  <a:pt x="1236" y="78"/>
                  <a:pt x="1233" y="80"/>
                </a:cubicBezTo>
                <a:cubicBezTo>
                  <a:pt x="1226" y="88"/>
                  <a:pt x="1213" y="82"/>
                  <a:pt x="1211" y="74"/>
                </a:cubicBezTo>
                <a:close/>
                <a:moveTo>
                  <a:pt x="1217" y="72"/>
                </a:moveTo>
                <a:cubicBezTo>
                  <a:pt x="1218" y="81"/>
                  <a:pt x="1233" y="79"/>
                  <a:pt x="1232" y="69"/>
                </a:cubicBezTo>
                <a:cubicBezTo>
                  <a:pt x="1227" y="65"/>
                  <a:pt x="1220" y="68"/>
                  <a:pt x="1217" y="72"/>
                </a:cubicBezTo>
                <a:close/>
                <a:moveTo>
                  <a:pt x="212" y="83"/>
                </a:moveTo>
                <a:cubicBezTo>
                  <a:pt x="216" y="82"/>
                  <a:pt x="217" y="77"/>
                  <a:pt x="219" y="74"/>
                </a:cubicBezTo>
                <a:cubicBezTo>
                  <a:pt x="221" y="70"/>
                  <a:pt x="222" y="66"/>
                  <a:pt x="223" y="62"/>
                </a:cubicBezTo>
                <a:cubicBezTo>
                  <a:pt x="223" y="61"/>
                  <a:pt x="222" y="61"/>
                  <a:pt x="221" y="61"/>
                </a:cubicBezTo>
                <a:cubicBezTo>
                  <a:pt x="221" y="61"/>
                  <a:pt x="220" y="61"/>
                  <a:pt x="221" y="62"/>
                </a:cubicBezTo>
                <a:cubicBezTo>
                  <a:pt x="219" y="65"/>
                  <a:pt x="218" y="69"/>
                  <a:pt x="216" y="73"/>
                </a:cubicBezTo>
                <a:cubicBezTo>
                  <a:pt x="214" y="76"/>
                  <a:pt x="211" y="80"/>
                  <a:pt x="212" y="83"/>
                </a:cubicBezTo>
                <a:close/>
                <a:moveTo>
                  <a:pt x="1919" y="63"/>
                </a:moveTo>
                <a:cubicBezTo>
                  <a:pt x="1917" y="61"/>
                  <a:pt x="1913" y="63"/>
                  <a:pt x="1915" y="66"/>
                </a:cubicBezTo>
                <a:cubicBezTo>
                  <a:pt x="1918" y="68"/>
                  <a:pt x="1921" y="66"/>
                  <a:pt x="1919" y="63"/>
                </a:cubicBezTo>
                <a:close/>
                <a:moveTo>
                  <a:pt x="1959" y="67"/>
                </a:moveTo>
                <a:cubicBezTo>
                  <a:pt x="1959" y="64"/>
                  <a:pt x="1956" y="61"/>
                  <a:pt x="1953" y="63"/>
                </a:cubicBezTo>
                <a:cubicBezTo>
                  <a:pt x="1953" y="66"/>
                  <a:pt x="1957" y="68"/>
                  <a:pt x="1959" y="67"/>
                </a:cubicBezTo>
                <a:close/>
                <a:moveTo>
                  <a:pt x="2797" y="87"/>
                </a:moveTo>
                <a:cubicBezTo>
                  <a:pt x="2797" y="84"/>
                  <a:pt x="2799" y="79"/>
                  <a:pt x="2799" y="75"/>
                </a:cubicBezTo>
                <a:cubicBezTo>
                  <a:pt x="2800" y="70"/>
                  <a:pt x="2801" y="65"/>
                  <a:pt x="2802" y="63"/>
                </a:cubicBezTo>
                <a:cubicBezTo>
                  <a:pt x="2809" y="63"/>
                  <a:pt x="2825" y="66"/>
                  <a:pt x="2831" y="70"/>
                </a:cubicBezTo>
                <a:cubicBezTo>
                  <a:pt x="2832" y="74"/>
                  <a:pt x="2830" y="77"/>
                  <a:pt x="2829" y="82"/>
                </a:cubicBezTo>
                <a:cubicBezTo>
                  <a:pt x="2829" y="85"/>
                  <a:pt x="2829" y="92"/>
                  <a:pt x="2826" y="93"/>
                </a:cubicBezTo>
                <a:cubicBezTo>
                  <a:pt x="2823" y="96"/>
                  <a:pt x="2816" y="93"/>
                  <a:pt x="2812" y="92"/>
                </a:cubicBezTo>
                <a:cubicBezTo>
                  <a:pt x="2808" y="91"/>
                  <a:pt x="2798" y="91"/>
                  <a:pt x="2797" y="87"/>
                </a:cubicBezTo>
                <a:close/>
                <a:moveTo>
                  <a:pt x="2802" y="85"/>
                </a:moveTo>
                <a:cubicBezTo>
                  <a:pt x="2810" y="86"/>
                  <a:pt x="2816" y="88"/>
                  <a:pt x="2823" y="89"/>
                </a:cubicBezTo>
                <a:cubicBezTo>
                  <a:pt x="2824" y="84"/>
                  <a:pt x="2825" y="78"/>
                  <a:pt x="2826" y="72"/>
                </a:cubicBezTo>
                <a:cubicBezTo>
                  <a:pt x="2820" y="71"/>
                  <a:pt x="2813" y="70"/>
                  <a:pt x="2806" y="68"/>
                </a:cubicBezTo>
                <a:cubicBezTo>
                  <a:pt x="2804" y="73"/>
                  <a:pt x="2804" y="79"/>
                  <a:pt x="2802" y="85"/>
                </a:cubicBezTo>
                <a:close/>
                <a:moveTo>
                  <a:pt x="54" y="78"/>
                </a:moveTo>
                <a:cubicBezTo>
                  <a:pt x="53" y="76"/>
                  <a:pt x="52" y="76"/>
                  <a:pt x="52" y="74"/>
                </a:cubicBezTo>
                <a:cubicBezTo>
                  <a:pt x="52" y="69"/>
                  <a:pt x="59" y="65"/>
                  <a:pt x="64" y="64"/>
                </a:cubicBezTo>
                <a:cubicBezTo>
                  <a:pt x="80" y="61"/>
                  <a:pt x="83" y="82"/>
                  <a:pt x="71" y="86"/>
                </a:cubicBezTo>
                <a:cubicBezTo>
                  <a:pt x="62" y="89"/>
                  <a:pt x="57" y="84"/>
                  <a:pt x="54" y="78"/>
                </a:cubicBezTo>
                <a:close/>
                <a:moveTo>
                  <a:pt x="59" y="76"/>
                </a:moveTo>
                <a:cubicBezTo>
                  <a:pt x="59" y="80"/>
                  <a:pt x="63" y="81"/>
                  <a:pt x="68" y="81"/>
                </a:cubicBezTo>
                <a:cubicBezTo>
                  <a:pt x="71" y="79"/>
                  <a:pt x="73" y="75"/>
                  <a:pt x="71" y="72"/>
                </a:cubicBezTo>
                <a:cubicBezTo>
                  <a:pt x="69" y="67"/>
                  <a:pt x="60" y="72"/>
                  <a:pt x="59" y="76"/>
                </a:cubicBezTo>
                <a:close/>
                <a:moveTo>
                  <a:pt x="744" y="75"/>
                </a:moveTo>
                <a:cubicBezTo>
                  <a:pt x="730" y="62"/>
                  <a:pt x="769" y="60"/>
                  <a:pt x="759" y="75"/>
                </a:cubicBezTo>
                <a:cubicBezTo>
                  <a:pt x="756" y="75"/>
                  <a:pt x="749" y="75"/>
                  <a:pt x="744" y="75"/>
                </a:cubicBezTo>
                <a:close/>
                <a:moveTo>
                  <a:pt x="744" y="71"/>
                </a:moveTo>
                <a:cubicBezTo>
                  <a:pt x="748" y="72"/>
                  <a:pt x="755" y="72"/>
                  <a:pt x="757" y="71"/>
                </a:cubicBezTo>
                <a:cubicBezTo>
                  <a:pt x="756" y="67"/>
                  <a:pt x="745" y="66"/>
                  <a:pt x="744" y="71"/>
                </a:cubicBezTo>
                <a:close/>
                <a:moveTo>
                  <a:pt x="1475" y="76"/>
                </a:moveTo>
                <a:cubicBezTo>
                  <a:pt x="1473" y="71"/>
                  <a:pt x="1476" y="66"/>
                  <a:pt x="1480" y="65"/>
                </a:cubicBezTo>
                <a:cubicBezTo>
                  <a:pt x="1486" y="64"/>
                  <a:pt x="1490" y="66"/>
                  <a:pt x="1492" y="68"/>
                </a:cubicBezTo>
                <a:cubicBezTo>
                  <a:pt x="1500" y="80"/>
                  <a:pt x="1479" y="87"/>
                  <a:pt x="1475" y="76"/>
                </a:cubicBezTo>
                <a:close/>
                <a:moveTo>
                  <a:pt x="1480" y="73"/>
                </a:moveTo>
                <a:cubicBezTo>
                  <a:pt x="1481" y="77"/>
                  <a:pt x="1487" y="77"/>
                  <a:pt x="1487" y="73"/>
                </a:cubicBezTo>
                <a:cubicBezTo>
                  <a:pt x="1486" y="70"/>
                  <a:pt x="1481" y="70"/>
                  <a:pt x="1480" y="73"/>
                </a:cubicBezTo>
                <a:close/>
                <a:moveTo>
                  <a:pt x="2143" y="66"/>
                </a:moveTo>
                <a:cubicBezTo>
                  <a:pt x="2146" y="74"/>
                  <a:pt x="2150" y="60"/>
                  <a:pt x="2143" y="66"/>
                </a:cubicBezTo>
                <a:close/>
                <a:moveTo>
                  <a:pt x="932" y="75"/>
                </a:moveTo>
                <a:cubicBezTo>
                  <a:pt x="926" y="62"/>
                  <a:pt x="952" y="62"/>
                  <a:pt x="951" y="72"/>
                </a:cubicBezTo>
                <a:cubicBezTo>
                  <a:pt x="951" y="80"/>
                  <a:pt x="936" y="78"/>
                  <a:pt x="932" y="75"/>
                </a:cubicBezTo>
                <a:close/>
                <a:moveTo>
                  <a:pt x="935" y="73"/>
                </a:moveTo>
                <a:cubicBezTo>
                  <a:pt x="939" y="74"/>
                  <a:pt x="945" y="75"/>
                  <a:pt x="948" y="73"/>
                </a:cubicBezTo>
                <a:cubicBezTo>
                  <a:pt x="947" y="68"/>
                  <a:pt x="939" y="67"/>
                  <a:pt x="935" y="70"/>
                </a:cubicBezTo>
                <a:cubicBezTo>
                  <a:pt x="935" y="71"/>
                  <a:pt x="935" y="72"/>
                  <a:pt x="935" y="73"/>
                </a:cubicBezTo>
                <a:close/>
                <a:moveTo>
                  <a:pt x="644" y="81"/>
                </a:moveTo>
                <a:cubicBezTo>
                  <a:pt x="647" y="84"/>
                  <a:pt x="655" y="83"/>
                  <a:pt x="661" y="83"/>
                </a:cubicBezTo>
                <a:cubicBezTo>
                  <a:pt x="663" y="83"/>
                  <a:pt x="667" y="84"/>
                  <a:pt x="667" y="81"/>
                </a:cubicBezTo>
                <a:cubicBezTo>
                  <a:pt x="665" y="78"/>
                  <a:pt x="660" y="80"/>
                  <a:pt x="656" y="79"/>
                </a:cubicBezTo>
                <a:cubicBezTo>
                  <a:pt x="656" y="76"/>
                  <a:pt x="656" y="72"/>
                  <a:pt x="656" y="69"/>
                </a:cubicBezTo>
                <a:cubicBezTo>
                  <a:pt x="661" y="68"/>
                  <a:pt x="667" y="71"/>
                  <a:pt x="668" y="68"/>
                </a:cubicBezTo>
                <a:cubicBezTo>
                  <a:pt x="669" y="64"/>
                  <a:pt x="651" y="66"/>
                  <a:pt x="645" y="66"/>
                </a:cubicBezTo>
                <a:cubicBezTo>
                  <a:pt x="644" y="66"/>
                  <a:pt x="644" y="66"/>
                  <a:pt x="644" y="66"/>
                </a:cubicBezTo>
                <a:cubicBezTo>
                  <a:pt x="644" y="67"/>
                  <a:pt x="643" y="67"/>
                  <a:pt x="644" y="67"/>
                </a:cubicBezTo>
                <a:cubicBezTo>
                  <a:pt x="644" y="70"/>
                  <a:pt x="650" y="69"/>
                  <a:pt x="653" y="69"/>
                </a:cubicBezTo>
                <a:cubicBezTo>
                  <a:pt x="653" y="73"/>
                  <a:pt x="653" y="78"/>
                  <a:pt x="653" y="79"/>
                </a:cubicBezTo>
                <a:cubicBezTo>
                  <a:pt x="649" y="80"/>
                  <a:pt x="645" y="77"/>
                  <a:pt x="644" y="81"/>
                </a:cubicBezTo>
                <a:close/>
                <a:moveTo>
                  <a:pt x="1606" y="68"/>
                </a:moveTo>
                <a:cubicBezTo>
                  <a:pt x="1606" y="68"/>
                  <a:pt x="1606" y="69"/>
                  <a:pt x="1606" y="69"/>
                </a:cubicBezTo>
                <a:cubicBezTo>
                  <a:pt x="1610" y="69"/>
                  <a:pt x="1620" y="72"/>
                  <a:pt x="1621" y="68"/>
                </a:cubicBezTo>
                <a:cubicBezTo>
                  <a:pt x="1618" y="66"/>
                  <a:pt x="1606" y="64"/>
                  <a:pt x="1606" y="68"/>
                </a:cubicBezTo>
                <a:close/>
                <a:moveTo>
                  <a:pt x="2310" y="73"/>
                </a:moveTo>
                <a:cubicBezTo>
                  <a:pt x="2314" y="73"/>
                  <a:pt x="2314" y="66"/>
                  <a:pt x="2309" y="68"/>
                </a:cubicBezTo>
                <a:cubicBezTo>
                  <a:pt x="2307" y="69"/>
                  <a:pt x="2307" y="73"/>
                  <a:pt x="2310" y="73"/>
                </a:cubicBezTo>
                <a:close/>
                <a:moveTo>
                  <a:pt x="224" y="78"/>
                </a:moveTo>
                <a:cubicBezTo>
                  <a:pt x="225" y="75"/>
                  <a:pt x="227" y="72"/>
                  <a:pt x="226" y="68"/>
                </a:cubicBezTo>
                <a:cubicBezTo>
                  <a:pt x="226" y="68"/>
                  <a:pt x="225" y="68"/>
                  <a:pt x="224" y="68"/>
                </a:cubicBezTo>
                <a:cubicBezTo>
                  <a:pt x="223" y="74"/>
                  <a:pt x="217" y="80"/>
                  <a:pt x="218" y="86"/>
                </a:cubicBezTo>
                <a:cubicBezTo>
                  <a:pt x="221" y="85"/>
                  <a:pt x="222" y="81"/>
                  <a:pt x="224" y="78"/>
                </a:cubicBezTo>
                <a:close/>
                <a:moveTo>
                  <a:pt x="1027" y="74"/>
                </a:moveTo>
                <a:cubicBezTo>
                  <a:pt x="1027" y="64"/>
                  <a:pt x="1052" y="68"/>
                  <a:pt x="1044" y="80"/>
                </a:cubicBezTo>
                <a:cubicBezTo>
                  <a:pt x="1036" y="79"/>
                  <a:pt x="1027" y="82"/>
                  <a:pt x="1027" y="74"/>
                </a:cubicBezTo>
                <a:close/>
                <a:moveTo>
                  <a:pt x="1030" y="75"/>
                </a:moveTo>
                <a:cubicBezTo>
                  <a:pt x="1033" y="77"/>
                  <a:pt x="1039" y="76"/>
                  <a:pt x="1042" y="76"/>
                </a:cubicBezTo>
                <a:cubicBezTo>
                  <a:pt x="1043" y="71"/>
                  <a:pt x="1030" y="70"/>
                  <a:pt x="1030" y="75"/>
                </a:cubicBezTo>
                <a:close/>
                <a:moveTo>
                  <a:pt x="2834" y="95"/>
                </a:moveTo>
                <a:cubicBezTo>
                  <a:pt x="2833" y="91"/>
                  <a:pt x="2835" y="87"/>
                  <a:pt x="2836" y="83"/>
                </a:cubicBezTo>
                <a:cubicBezTo>
                  <a:pt x="2837" y="80"/>
                  <a:pt x="2836" y="69"/>
                  <a:pt x="2841" y="69"/>
                </a:cubicBezTo>
                <a:cubicBezTo>
                  <a:pt x="2844" y="70"/>
                  <a:pt x="2848" y="70"/>
                  <a:pt x="2853" y="71"/>
                </a:cubicBezTo>
                <a:cubicBezTo>
                  <a:pt x="2857" y="72"/>
                  <a:pt x="2863" y="71"/>
                  <a:pt x="2865" y="73"/>
                </a:cubicBezTo>
                <a:cubicBezTo>
                  <a:pt x="2867" y="76"/>
                  <a:pt x="2865" y="83"/>
                  <a:pt x="2864" y="86"/>
                </a:cubicBezTo>
                <a:cubicBezTo>
                  <a:pt x="2863" y="92"/>
                  <a:pt x="2863" y="96"/>
                  <a:pt x="2861" y="99"/>
                </a:cubicBezTo>
                <a:cubicBezTo>
                  <a:pt x="2853" y="100"/>
                  <a:pt x="2841" y="97"/>
                  <a:pt x="2834" y="95"/>
                </a:cubicBezTo>
                <a:close/>
                <a:moveTo>
                  <a:pt x="2839" y="91"/>
                </a:moveTo>
                <a:cubicBezTo>
                  <a:pt x="2846" y="92"/>
                  <a:pt x="2851" y="94"/>
                  <a:pt x="2857" y="95"/>
                </a:cubicBezTo>
                <a:cubicBezTo>
                  <a:pt x="2858" y="89"/>
                  <a:pt x="2860" y="84"/>
                  <a:pt x="2860" y="77"/>
                </a:cubicBezTo>
                <a:cubicBezTo>
                  <a:pt x="2855" y="76"/>
                  <a:pt x="2849" y="75"/>
                  <a:pt x="2843" y="74"/>
                </a:cubicBezTo>
                <a:cubicBezTo>
                  <a:pt x="2841" y="80"/>
                  <a:pt x="2840" y="85"/>
                  <a:pt x="2839" y="91"/>
                </a:cubicBezTo>
                <a:close/>
                <a:moveTo>
                  <a:pt x="401" y="73"/>
                </a:moveTo>
                <a:cubicBezTo>
                  <a:pt x="400" y="78"/>
                  <a:pt x="405" y="80"/>
                  <a:pt x="407" y="77"/>
                </a:cubicBezTo>
                <a:cubicBezTo>
                  <a:pt x="408" y="71"/>
                  <a:pt x="402" y="69"/>
                  <a:pt x="401" y="73"/>
                </a:cubicBezTo>
                <a:close/>
                <a:moveTo>
                  <a:pt x="1621" y="76"/>
                </a:moveTo>
                <a:cubicBezTo>
                  <a:pt x="1621" y="71"/>
                  <a:pt x="1611" y="73"/>
                  <a:pt x="1607" y="73"/>
                </a:cubicBezTo>
                <a:cubicBezTo>
                  <a:pt x="1606" y="73"/>
                  <a:pt x="1606" y="74"/>
                  <a:pt x="1606" y="75"/>
                </a:cubicBezTo>
                <a:cubicBezTo>
                  <a:pt x="1610" y="76"/>
                  <a:pt x="1617" y="77"/>
                  <a:pt x="1621" y="76"/>
                </a:cubicBezTo>
                <a:close/>
                <a:moveTo>
                  <a:pt x="223" y="88"/>
                </a:moveTo>
                <a:cubicBezTo>
                  <a:pt x="226" y="88"/>
                  <a:pt x="227" y="84"/>
                  <a:pt x="228" y="81"/>
                </a:cubicBezTo>
                <a:cubicBezTo>
                  <a:pt x="230" y="79"/>
                  <a:pt x="232" y="75"/>
                  <a:pt x="231" y="73"/>
                </a:cubicBezTo>
                <a:cubicBezTo>
                  <a:pt x="230" y="73"/>
                  <a:pt x="230" y="73"/>
                  <a:pt x="229" y="73"/>
                </a:cubicBezTo>
                <a:cubicBezTo>
                  <a:pt x="227" y="78"/>
                  <a:pt x="222" y="83"/>
                  <a:pt x="223" y="88"/>
                </a:cubicBezTo>
                <a:close/>
                <a:moveTo>
                  <a:pt x="1669" y="73"/>
                </a:moveTo>
                <a:cubicBezTo>
                  <a:pt x="1681" y="69"/>
                  <a:pt x="1682" y="86"/>
                  <a:pt x="1673" y="86"/>
                </a:cubicBezTo>
                <a:cubicBezTo>
                  <a:pt x="1667" y="87"/>
                  <a:pt x="1661" y="76"/>
                  <a:pt x="1669" y="73"/>
                </a:cubicBezTo>
                <a:close/>
                <a:moveTo>
                  <a:pt x="1671" y="79"/>
                </a:moveTo>
                <a:cubicBezTo>
                  <a:pt x="1671" y="80"/>
                  <a:pt x="1672" y="81"/>
                  <a:pt x="1673" y="80"/>
                </a:cubicBezTo>
                <a:cubicBezTo>
                  <a:pt x="1673" y="80"/>
                  <a:pt x="1673" y="79"/>
                  <a:pt x="1673" y="79"/>
                </a:cubicBezTo>
                <a:cubicBezTo>
                  <a:pt x="1673" y="79"/>
                  <a:pt x="1672" y="79"/>
                  <a:pt x="1671" y="79"/>
                </a:cubicBezTo>
                <a:close/>
                <a:moveTo>
                  <a:pt x="3147" y="143"/>
                </a:moveTo>
                <a:cubicBezTo>
                  <a:pt x="3141" y="147"/>
                  <a:pt x="3135" y="146"/>
                  <a:pt x="3128" y="147"/>
                </a:cubicBezTo>
                <a:cubicBezTo>
                  <a:pt x="3087" y="151"/>
                  <a:pt x="3043" y="157"/>
                  <a:pt x="3000" y="161"/>
                </a:cubicBezTo>
                <a:cubicBezTo>
                  <a:pt x="2998" y="161"/>
                  <a:pt x="2994" y="163"/>
                  <a:pt x="2992" y="160"/>
                </a:cubicBezTo>
                <a:cubicBezTo>
                  <a:pt x="2993" y="155"/>
                  <a:pt x="2997" y="152"/>
                  <a:pt x="3001" y="149"/>
                </a:cubicBezTo>
                <a:cubicBezTo>
                  <a:pt x="3017" y="132"/>
                  <a:pt x="3033" y="114"/>
                  <a:pt x="3050" y="97"/>
                </a:cubicBezTo>
                <a:cubicBezTo>
                  <a:pt x="3057" y="90"/>
                  <a:pt x="3063" y="82"/>
                  <a:pt x="3070" y="77"/>
                </a:cubicBezTo>
                <a:cubicBezTo>
                  <a:pt x="3073" y="74"/>
                  <a:pt x="3079" y="81"/>
                  <a:pt x="3082" y="83"/>
                </a:cubicBezTo>
                <a:cubicBezTo>
                  <a:pt x="3101" y="100"/>
                  <a:pt x="3120" y="116"/>
                  <a:pt x="3139" y="133"/>
                </a:cubicBezTo>
                <a:cubicBezTo>
                  <a:pt x="3142" y="135"/>
                  <a:pt x="3146" y="138"/>
                  <a:pt x="3147" y="143"/>
                </a:cubicBezTo>
                <a:close/>
                <a:moveTo>
                  <a:pt x="3137" y="140"/>
                </a:moveTo>
                <a:cubicBezTo>
                  <a:pt x="3117" y="121"/>
                  <a:pt x="3094" y="101"/>
                  <a:pt x="3073" y="82"/>
                </a:cubicBezTo>
                <a:cubicBezTo>
                  <a:pt x="3050" y="105"/>
                  <a:pt x="3027" y="129"/>
                  <a:pt x="3005" y="152"/>
                </a:cubicBezTo>
                <a:cubicBezTo>
                  <a:pt x="3003" y="153"/>
                  <a:pt x="3000" y="155"/>
                  <a:pt x="3001" y="156"/>
                </a:cubicBezTo>
                <a:cubicBezTo>
                  <a:pt x="3046" y="150"/>
                  <a:pt x="3091" y="145"/>
                  <a:pt x="3137" y="140"/>
                </a:cubicBezTo>
                <a:close/>
                <a:moveTo>
                  <a:pt x="230" y="89"/>
                </a:moveTo>
                <a:cubicBezTo>
                  <a:pt x="233" y="86"/>
                  <a:pt x="235" y="82"/>
                  <a:pt x="237" y="77"/>
                </a:cubicBezTo>
                <a:cubicBezTo>
                  <a:pt x="236" y="77"/>
                  <a:pt x="236" y="76"/>
                  <a:pt x="234" y="76"/>
                </a:cubicBezTo>
                <a:cubicBezTo>
                  <a:pt x="233" y="81"/>
                  <a:pt x="229" y="84"/>
                  <a:pt x="229" y="89"/>
                </a:cubicBezTo>
                <a:cubicBezTo>
                  <a:pt x="229" y="89"/>
                  <a:pt x="230" y="89"/>
                  <a:pt x="230" y="89"/>
                </a:cubicBezTo>
                <a:close/>
                <a:moveTo>
                  <a:pt x="838" y="83"/>
                </a:moveTo>
                <a:cubicBezTo>
                  <a:pt x="838" y="79"/>
                  <a:pt x="840" y="78"/>
                  <a:pt x="846" y="78"/>
                </a:cubicBezTo>
                <a:cubicBezTo>
                  <a:pt x="850" y="78"/>
                  <a:pt x="857" y="78"/>
                  <a:pt x="857" y="83"/>
                </a:cubicBezTo>
                <a:cubicBezTo>
                  <a:pt x="858" y="91"/>
                  <a:pt x="838" y="91"/>
                  <a:pt x="838" y="83"/>
                </a:cubicBezTo>
                <a:close/>
                <a:moveTo>
                  <a:pt x="841" y="84"/>
                </a:moveTo>
                <a:cubicBezTo>
                  <a:pt x="843" y="86"/>
                  <a:pt x="852" y="87"/>
                  <a:pt x="853" y="83"/>
                </a:cubicBezTo>
                <a:cubicBezTo>
                  <a:pt x="850" y="81"/>
                  <a:pt x="843" y="79"/>
                  <a:pt x="841" y="84"/>
                </a:cubicBezTo>
                <a:close/>
                <a:moveTo>
                  <a:pt x="747" y="82"/>
                </a:moveTo>
                <a:cubicBezTo>
                  <a:pt x="747" y="83"/>
                  <a:pt x="747" y="86"/>
                  <a:pt x="747" y="86"/>
                </a:cubicBezTo>
                <a:cubicBezTo>
                  <a:pt x="746" y="86"/>
                  <a:pt x="745" y="86"/>
                  <a:pt x="745" y="86"/>
                </a:cubicBezTo>
                <a:cubicBezTo>
                  <a:pt x="744" y="83"/>
                  <a:pt x="745" y="79"/>
                  <a:pt x="742" y="80"/>
                </a:cubicBezTo>
                <a:cubicBezTo>
                  <a:pt x="740" y="81"/>
                  <a:pt x="741" y="86"/>
                  <a:pt x="742" y="88"/>
                </a:cubicBezTo>
                <a:cubicBezTo>
                  <a:pt x="744" y="90"/>
                  <a:pt x="749" y="90"/>
                  <a:pt x="751" y="88"/>
                </a:cubicBezTo>
                <a:cubicBezTo>
                  <a:pt x="752" y="85"/>
                  <a:pt x="750" y="85"/>
                  <a:pt x="750" y="82"/>
                </a:cubicBezTo>
                <a:cubicBezTo>
                  <a:pt x="752" y="81"/>
                  <a:pt x="756" y="82"/>
                  <a:pt x="757" y="84"/>
                </a:cubicBezTo>
                <a:cubicBezTo>
                  <a:pt x="756" y="87"/>
                  <a:pt x="754" y="89"/>
                  <a:pt x="757" y="89"/>
                </a:cubicBezTo>
                <a:cubicBezTo>
                  <a:pt x="767" y="83"/>
                  <a:pt x="751" y="73"/>
                  <a:pt x="747" y="82"/>
                </a:cubicBezTo>
                <a:close/>
                <a:moveTo>
                  <a:pt x="235" y="91"/>
                </a:moveTo>
                <a:cubicBezTo>
                  <a:pt x="238" y="89"/>
                  <a:pt x="242" y="83"/>
                  <a:pt x="240" y="79"/>
                </a:cubicBezTo>
                <a:cubicBezTo>
                  <a:pt x="237" y="81"/>
                  <a:pt x="234" y="87"/>
                  <a:pt x="235" y="91"/>
                </a:cubicBezTo>
                <a:close/>
                <a:moveTo>
                  <a:pt x="941" y="91"/>
                </a:moveTo>
                <a:cubicBezTo>
                  <a:pt x="941" y="88"/>
                  <a:pt x="940" y="88"/>
                  <a:pt x="940" y="85"/>
                </a:cubicBezTo>
                <a:cubicBezTo>
                  <a:pt x="941" y="84"/>
                  <a:pt x="941" y="83"/>
                  <a:pt x="943" y="83"/>
                </a:cubicBezTo>
                <a:cubicBezTo>
                  <a:pt x="949" y="83"/>
                  <a:pt x="945" y="92"/>
                  <a:pt x="948" y="93"/>
                </a:cubicBezTo>
                <a:cubicBezTo>
                  <a:pt x="950" y="93"/>
                  <a:pt x="951" y="89"/>
                  <a:pt x="951" y="86"/>
                </a:cubicBezTo>
                <a:cubicBezTo>
                  <a:pt x="950" y="78"/>
                  <a:pt x="935" y="76"/>
                  <a:pt x="936" y="89"/>
                </a:cubicBezTo>
                <a:cubicBezTo>
                  <a:pt x="935" y="89"/>
                  <a:pt x="935" y="89"/>
                  <a:pt x="934" y="89"/>
                </a:cubicBezTo>
                <a:cubicBezTo>
                  <a:pt x="934" y="87"/>
                  <a:pt x="934" y="85"/>
                  <a:pt x="932" y="84"/>
                </a:cubicBezTo>
                <a:cubicBezTo>
                  <a:pt x="929" y="84"/>
                  <a:pt x="930" y="89"/>
                  <a:pt x="931" y="91"/>
                </a:cubicBezTo>
                <a:cubicBezTo>
                  <a:pt x="934" y="93"/>
                  <a:pt x="937" y="92"/>
                  <a:pt x="941" y="91"/>
                </a:cubicBezTo>
                <a:close/>
                <a:moveTo>
                  <a:pt x="1607" y="80"/>
                </a:moveTo>
                <a:cubicBezTo>
                  <a:pt x="1607" y="81"/>
                  <a:pt x="1606" y="81"/>
                  <a:pt x="1607" y="82"/>
                </a:cubicBezTo>
                <a:cubicBezTo>
                  <a:pt x="1608" y="84"/>
                  <a:pt x="1621" y="86"/>
                  <a:pt x="1621" y="82"/>
                </a:cubicBezTo>
                <a:cubicBezTo>
                  <a:pt x="1618" y="80"/>
                  <a:pt x="1611" y="80"/>
                  <a:pt x="1607" y="80"/>
                </a:cubicBezTo>
                <a:close/>
                <a:moveTo>
                  <a:pt x="245" y="82"/>
                </a:moveTo>
                <a:cubicBezTo>
                  <a:pt x="242" y="84"/>
                  <a:pt x="241" y="88"/>
                  <a:pt x="240" y="92"/>
                </a:cubicBezTo>
                <a:cubicBezTo>
                  <a:pt x="244" y="93"/>
                  <a:pt x="248" y="84"/>
                  <a:pt x="245" y="82"/>
                </a:cubicBezTo>
                <a:close/>
                <a:moveTo>
                  <a:pt x="2641" y="89"/>
                </a:moveTo>
                <a:cubicBezTo>
                  <a:pt x="2641" y="83"/>
                  <a:pt x="2656" y="78"/>
                  <a:pt x="2659" y="86"/>
                </a:cubicBezTo>
                <a:cubicBezTo>
                  <a:pt x="2661" y="91"/>
                  <a:pt x="2659" y="96"/>
                  <a:pt x="2654" y="98"/>
                </a:cubicBezTo>
                <a:cubicBezTo>
                  <a:pt x="2648" y="100"/>
                  <a:pt x="2641" y="93"/>
                  <a:pt x="2641" y="89"/>
                </a:cubicBezTo>
                <a:close/>
                <a:moveTo>
                  <a:pt x="2648" y="90"/>
                </a:moveTo>
                <a:cubicBezTo>
                  <a:pt x="2649" y="94"/>
                  <a:pt x="2655" y="93"/>
                  <a:pt x="2654" y="88"/>
                </a:cubicBezTo>
                <a:cubicBezTo>
                  <a:pt x="2651" y="88"/>
                  <a:pt x="2649" y="88"/>
                  <a:pt x="2648" y="90"/>
                </a:cubicBezTo>
                <a:close/>
                <a:moveTo>
                  <a:pt x="1046" y="89"/>
                </a:moveTo>
                <a:cubicBezTo>
                  <a:pt x="1046" y="95"/>
                  <a:pt x="1034" y="94"/>
                  <a:pt x="1028" y="93"/>
                </a:cubicBezTo>
                <a:cubicBezTo>
                  <a:pt x="1021" y="80"/>
                  <a:pt x="1046" y="79"/>
                  <a:pt x="1046" y="89"/>
                </a:cubicBezTo>
                <a:close/>
                <a:moveTo>
                  <a:pt x="1042" y="89"/>
                </a:moveTo>
                <a:cubicBezTo>
                  <a:pt x="1042" y="85"/>
                  <a:pt x="1031" y="84"/>
                  <a:pt x="1030" y="89"/>
                </a:cubicBezTo>
                <a:cubicBezTo>
                  <a:pt x="1032" y="91"/>
                  <a:pt x="1040" y="90"/>
                  <a:pt x="1042" y="89"/>
                </a:cubicBezTo>
                <a:close/>
                <a:moveTo>
                  <a:pt x="2720" y="96"/>
                </a:moveTo>
                <a:cubicBezTo>
                  <a:pt x="2720" y="93"/>
                  <a:pt x="2721" y="83"/>
                  <a:pt x="2725" y="83"/>
                </a:cubicBezTo>
                <a:cubicBezTo>
                  <a:pt x="2730" y="83"/>
                  <a:pt x="2734" y="84"/>
                  <a:pt x="2740" y="86"/>
                </a:cubicBezTo>
                <a:cubicBezTo>
                  <a:pt x="2745" y="87"/>
                  <a:pt x="2752" y="88"/>
                  <a:pt x="2753" y="90"/>
                </a:cubicBezTo>
                <a:cubicBezTo>
                  <a:pt x="2754" y="93"/>
                  <a:pt x="2752" y="99"/>
                  <a:pt x="2752" y="103"/>
                </a:cubicBezTo>
                <a:cubicBezTo>
                  <a:pt x="2751" y="107"/>
                  <a:pt x="2750" y="111"/>
                  <a:pt x="2748" y="115"/>
                </a:cubicBezTo>
                <a:cubicBezTo>
                  <a:pt x="2739" y="116"/>
                  <a:pt x="2727" y="112"/>
                  <a:pt x="2719" y="110"/>
                </a:cubicBezTo>
                <a:cubicBezTo>
                  <a:pt x="2718" y="105"/>
                  <a:pt x="2719" y="101"/>
                  <a:pt x="2720" y="96"/>
                </a:cubicBezTo>
                <a:close/>
                <a:moveTo>
                  <a:pt x="2723" y="106"/>
                </a:moveTo>
                <a:cubicBezTo>
                  <a:pt x="2731" y="107"/>
                  <a:pt x="2737" y="109"/>
                  <a:pt x="2745" y="110"/>
                </a:cubicBezTo>
                <a:cubicBezTo>
                  <a:pt x="2746" y="104"/>
                  <a:pt x="2748" y="99"/>
                  <a:pt x="2748" y="92"/>
                </a:cubicBezTo>
                <a:cubicBezTo>
                  <a:pt x="2740" y="91"/>
                  <a:pt x="2735" y="89"/>
                  <a:pt x="2727" y="89"/>
                </a:cubicBezTo>
                <a:cubicBezTo>
                  <a:pt x="2726" y="94"/>
                  <a:pt x="2724" y="100"/>
                  <a:pt x="2723" y="106"/>
                </a:cubicBezTo>
                <a:close/>
                <a:moveTo>
                  <a:pt x="245" y="95"/>
                </a:moveTo>
                <a:cubicBezTo>
                  <a:pt x="250" y="95"/>
                  <a:pt x="250" y="89"/>
                  <a:pt x="251" y="86"/>
                </a:cubicBezTo>
                <a:cubicBezTo>
                  <a:pt x="248" y="83"/>
                  <a:pt x="245" y="93"/>
                  <a:pt x="245" y="95"/>
                </a:cubicBezTo>
                <a:close/>
                <a:moveTo>
                  <a:pt x="3464" y="89"/>
                </a:moveTo>
                <a:cubicBezTo>
                  <a:pt x="3464" y="87"/>
                  <a:pt x="3462" y="85"/>
                  <a:pt x="3460" y="86"/>
                </a:cubicBezTo>
                <a:cubicBezTo>
                  <a:pt x="3454" y="89"/>
                  <a:pt x="3464" y="95"/>
                  <a:pt x="3464" y="89"/>
                </a:cubicBezTo>
                <a:close/>
                <a:moveTo>
                  <a:pt x="250" y="98"/>
                </a:moveTo>
                <a:cubicBezTo>
                  <a:pt x="254" y="97"/>
                  <a:pt x="254" y="92"/>
                  <a:pt x="256" y="89"/>
                </a:cubicBezTo>
                <a:cubicBezTo>
                  <a:pt x="252" y="85"/>
                  <a:pt x="251" y="94"/>
                  <a:pt x="249" y="97"/>
                </a:cubicBezTo>
                <a:cubicBezTo>
                  <a:pt x="250" y="97"/>
                  <a:pt x="250" y="97"/>
                  <a:pt x="250" y="98"/>
                </a:cubicBezTo>
                <a:close/>
                <a:moveTo>
                  <a:pt x="1621" y="91"/>
                </a:moveTo>
                <a:cubicBezTo>
                  <a:pt x="1620" y="87"/>
                  <a:pt x="1609" y="89"/>
                  <a:pt x="1606" y="89"/>
                </a:cubicBezTo>
                <a:cubicBezTo>
                  <a:pt x="1606" y="94"/>
                  <a:pt x="1618" y="92"/>
                  <a:pt x="1621" y="91"/>
                </a:cubicBezTo>
                <a:close/>
                <a:moveTo>
                  <a:pt x="2789" y="95"/>
                </a:moveTo>
                <a:cubicBezTo>
                  <a:pt x="2789" y="104"/>
                  <a:pt x="2786" y="114"/>
                  <a:pt x="2784" y="121"/>
                </a:cubicBezTo>
                <a:cubicBezTo>
                  <a:pt x="2775" y="122"/>
                  <a:pt x="2766" y="119"/>
                  <a:pt x="2757" y="118"/>
                </a:cubicBezTo>
                <a:cubicBezTo>
                  <a:pt x="2757" y="117"/>
                  <a:pt x="2755" y="116"/>
                  <a:pt x="2755" y="115"/>
                </a:cubicBezTo>
                <a:cubicBezTo>
                  <a:pt x="2756" y="106"/>
                  <a:pt x="2757" y="98"/>
                  <a:pt x="2759" y="90"/>
                </a:cubicBezTo>
                <a:cubicBezTo>
                  <a:pt x="2769" y="89"/>
                  <a:pt x="2780" y="93"/>
                  <a:pt x="2789" y="95"/>
                </a:cubicBezTo>
                <a:close/>
                <a:moveTo>
                  <a:pt x="2764" y="95"/>
                </a:moveTo>
                <a:cubicBezTo>
                  <a:pt x="2762" y="101"/>
                  <a:pt x="2761" y="107"/>
                  <a:pt x="2760" y="113"/>
                </a:cubicBezTo>
                <a:cubicBezTo>
                  <a:pt x="2766" y="114"/>
                  <a:pt x="2773" y="115"/>
                  <a:pt x="2781" y="116"/>
                </a:cubicBezTo>
                <a:cubicBezTo>
                  <a:pt x="2782" y="111"/>
                  <a:pt x="2783" y="105"/>
                  <a:pt x="2783" y="98"/>
                </a:cubicBezTo>
                <a:cubicBezTo>
                  <a:pt x="2776" y="98"/>
                  <a:pt x="2770" y="96"/>
                  <a:pt x="2764" y="95"/>
                </a:cubicBezTo>
                <a:close/>
                <a:moveTo>
                  <a:pt x="260" y="90"/>
                </a:moveTo>
                <a:cubicBezTo>
                  <a:pt x="256" y="91"/>
                  <a:pt x="254" y="96"/>
                  <a:pt x="254" y="100"/>
                </a:cubicBezTo>
                <a:cubicBezTo>
                  <a:pt x="258" y="99"/>
                  <a:pt x="260" y="94"/>
                  <a:pt x="260" y="90"/>
                </a:cubicBezTo>
                <a:close/>
                <a:moveTo>
                  <a:pt x="259" y="101"/>
                </a:moveTo>
                <a:cubicBezTo>
                  <a:pt x="263" y="101"/>
                  <a:pt x="263" y="97"/>
                  <a:pt x="264" y="93"/>
                </a:cubicBezTo>
                <a:cubicBezTo>
                  <a:pt x="261" y="91"/>
                  <a:pt x="258" y="99"/>
                  <a:pt x="259" y="101"/>
                </a:cubicBezTo>
                <a:close/>
                <a:moveTo>
                  <a:pt x="2939" y="100"/>
                </a:moveTo>
                <a:cubicBezTo>
                  <a:pt x="2944" y="100"/>
                  <a:pt x="2942" y="91"/>
                  <a:pt x="2937" y="94"/>
                </a:cubicBezTo>
                <a:cubicBezTo>
                  <a:pt x="2935" y="96"/>
                  <a:pt x="2936" y="100"/>
                  <a:pt x="2939" y="100"/>
                </a:cubicBezTo>
                <a:close/>
                <a:moveTo>
                  <a:pt x="270" y="95"/>
                </a:moveTo>
                <a:cubicBezTo>
                  <a:pt x="267" y="93"/>
                  <a:pt x="264" y="100"/>
                  <a:pt x="265" y="103"/>
                </a:cubicBezTo>
                <a:cubicBezTo>
                  <a:pt x="269" y="102"/>
                  <a:pt x="269" y="99"/>
                  <a:pt x="270" y="95"/>
                </a:cubicBezTo>
                <a:close/>
                <a:moveTo>
                  <a:pt x="845" y="99"/>
                </a:moveTo>
                <a:cubicBezTo>
                  <a:pt x="850" y="98"/>
                  <a:pt x="854" y="101"/>
                  <a:pt x="856" y="98"/>
                </a:cubicBezTo>
                <a:cubicBezTo>
                  <a:pt x="857" y="95"/>
                  <a:pt x="853" y="96"/>
                  <a:pt x="851" y="96"/>
                </a:cubicBezTo>
                <a:cubicBezTo>
                  <a:pt x="846" y="95"/>
                  <a:pt x="840" y="95"/>
                  <a:pt x="838" y="95"/>
                </a:cubicBezTo>
                <a:cubicBezTo>
                  <a:pt x="837" y="96"/>
                  <a:pt x="836" y="96"/>
                  <a:pt x="836" y="97"/>
                </a:cubicBezTo>
                <a:cubicBezTo>
                  <a:pt x="838" y="99"/>
                  <a:pt x="841" y="101"/>
                  <a:pt x="845" y="102"/>
                </a:cubicBezTo>
                <a:cubicBezTo>
                  <a:pt x="846" y="101"/>
                  <a:pt x="845" y="99"/>
                  <a:pt x="845" y="99"/>
                </a:cubicBezTo>
                <a:close/>
                <a:moveTo>
                  <a:pt x="1043" y="96"/>
                </a:moveTo>
                <a:cubicBezTo>
                  <a:pt x="1041" y="97"/>
                  <a:pt x="1042" y="100"/>
                  <a:pt x="1041" y="103"/>
                </a:cubicBezTo>
                <a:cubicBezTo>
                  <a:pt x="1039" y="99"/>
                  <a:pt x="1034" y="93"/>
                  <a:pt x="1029" y="96"/>
                </a:cubicBezTo>
                <a:cubicBezTo>
                  <a:pt x="1025" y="99"/>
                  <a:pt x="1026" y="110"/>
                  <a:pt x="1032" y="109"/>
                </a:cubicBezTo>
                <a:cubicBezTo>
                  <a:pt x="1032" y="105"/>
                  <a:pt x="1027" y="101"/>
                  <a:pt x="1032" y="99"/>
                </a:cubicBezTo>
                <a:cubicBezTo>
                  <a:pt x="1038" y="101"/>
                  <a:pt x="1038" y="107"/>
                  <a:pt x="1043" y="109"/>
                </a:cubicBezTo>
                <a:cubicBezTo>
                  <a:pt x="1046" y="107"/>
                  <a:pt x="1046" y="96"/>
                  <a:pt x="1043" y="96"/>
                </a:cubicBezTo>
                <a:close/>
                <a:moveTo>
                  <a:pt x="1516" y="102"/>
                </a:moveTo>
                <a:cubicBezTo>
                  <a:pt x="1519" y="102"/>
                  <a:pt x="1520" y="99"/>
                  <a:pt x="1518" y="96"/>
                </a:cubicBezTo>
                <a:cubicBezTo>
                  <a:pt x="1511" y="94"/>
                  <a:pt x="1511" y="102"/>
                  <a:pt x="1516" y="102"/>
                </a:cubicBezTo>
                <a:close/>
                <a:moveTo>
                  <a:pt x="1608" y="100"/>
                </a:moveTo>
                <a:cubicBezTo>
                  <a:pt x="1612" y="100"/>
                  <a:pt x="1617" y="100"/>
                  <a:pt x="1622" y="100"/>
                </a:cubicBezTo>
                <a:cubicBezTo>
                  <a:pt x="1625" y="100"/>
                  <a:pt x="1630" y="102"/>
                  <a:pt x="1630" y="98"/>
                </a:cubicBezTo>
                <a:cubicBezTo>
                  <a:pt x="1627" y="96"/>
                  <a:pt x="1622" y="97"/>
                  <a:pt x="1617" y="97"/>
                </a:cubicBezTo>
                <a:cubicBezTo>
                  <a:pt x="1612" y="96"/>
                  <a:pt x="1606" y="95"/>
                  <a:pt x="1602" y="96"/>
                </a:cubicBezTo>
                <a:cubicBezTo>
                  <a:pt x="1601" y="96"/>
                  <a:pt x="1598" y="96"/>
                  <a:pt x="1598" y="98"/>
                </a:cubicBezTo>
                <a:cubicBezTo>
                  <a:pt x="1600" y="101"/>
                  <a:pt x="1604" y="99"/>
                  <a:pt x="1608" y="100"/>
                </a:cubicBezTo>
                <a:close/>
                <a:moveTo>
                  <a:pt x="198" y="98"/>
                </a:moveTo>
                <a:cubicBezTo>
                  <a:pt x="196" y="105"/>
                  <a:pt x="194" y="114"/>
                  <a:pt x="191" y="121"/>
                </a:cubicBezTo>
                <a:cubicBezTo>
                  <a:pt x="190" y="123"/>
                  <a:pt x="187" y="126"/>
                  <a:pt x="190" y="128"/>
                </a:cubicBezTo>
                <a:cubicBezTo>
                  <a:pt x="192" y="128"/>
                  <a:pt x="193" y="124"/>
                  <a:pt x="194" y="122"/>
                </a:cubicBezTo>
                <a:cubicBezTo>
                  <a:pt x="197" y="114"/>
                  <a:pt x="200" y="105"/>
                  <a:pt x="201" y="97"/>
                </a:cubicBezTo>
                <a:cubicBezTo>
                  <a:pt x="200" y="97"/>
                  <a:pt x="199" y="97"/>
                  <a:pt x="199" y="97"/>
                </a:cubicBezTo>
                <a:cubicBezTo>
                  <a:pt x="199" y="97"/>
                  <a:pt x="198" y="97"/>
                  <a:pt x="198" y="98"/>
                </a:cubicBezTo>
                <a:close/>
                <a:moveTo>
                  <a:pt x="472" y="97"/>
                </a:moveTo>
                <a:cubicBezTo>
                  <a:pt x="470" y="98"/>
                  <a:pt x="467" y="99"/>
                  <a:pt x="465" y="101"/>
                </a:cubicBezTo>
                <a:cubicBezTo>
                  <a:pt x="463" y="102"/>
                  <a:pt x="459" y="104"/>
                  <a:pt x="459" y="107"/>
                </a:cubicBezTo>
                <a:cubicBezTo>
                  <a:pt x="465" y="108"/>
                  <a:pt x="471" y="101"/>
                  <a:pt x="474" y="98"/>
                </a:cubicBezTo>
                <a:cubicBezTo>
                  <a:pt x="474" y="97"/>
                  <a:pt x="473" y="97"/>
                  <a:pt x="472" y="97"/>
                </a:cubicBezTo>
                <a:close/>
                <a:moveTo>
                  <a:pt x="2804" y="125"/>
                </a:moveTo>
                <a:cubicBezTo>
                  <a:pt x="2799" y="124"/>
                  <a:pt x="2794" y="124"/>
                  <a:pt x="2791" y="122"/>
                </a:cubicBezTo>
                <a:cubicBezTo>
                  <a:pt x="2792" y="113"/>
                  <a:pt x="2792" y="104"/>
                  <a:pt x="2794" y="97"/>
                </a:cubicBezTo>
                <a:cubicBezTo>
                  <a:pt x="2804" y="97"/>
                  <a:pt x="2816" y="99"/>
                  <a:pt x="2825" y="102"/>
                </a:cubicBezTo>
                <a:cubicBezTo>
                  <a:pt x="2825" y="105"/>
                  <a:pt x="2824" y="110"/>
                  <a:pt x="2823" y="115"/>
                </a:cubicBezTo>
                <a:cubicBezTo>
                  <a:pt x="2822" y="120"/>
                  <a:pt x="2822" y="127"/>
                  <a:pt x="2819" y="128"/>
                </a:cubicBezTo>
                <a:cubicBezTo>
                  <a:pt x="2816" y="129"/>
                  <a:pt x="2809" y="126"/>
                  <a:pt x="2804" y="125"/>
                </a:cubicBezTo>
                <a:close/>
                <a:moveTo>
                  <a:pt x="2796" y="118"/>
                </a:moveTo>
                <a:cubicBezTo>
                  <a:pt x="2803" y="120"/>
                  <a:pt x="2810" y="122"/>
                  <a:pt x="2817" y="123"/>
                </a:cubicBezTo>
                <a:cubicBezTo>
                  <a:pt x="2818" y="117"/>
                  <a:pt x="2819" y="111"/>
                  <a:pt x="2820" y="105"/>
                </a:cubicBezTo>
                <a:cubicBezTo>
                  <a:pt x="2813" y="104"/>
                  <a:pt x="2806" y="103"/>
                  <a:pt x="2799" y="102"/>
                </a:cubicBezTo>
                <a:cubicBezTo>
                  <a:pt x="2797" y="108"/>
                  <a:pt x="2796" y="113"/>
                  <a:pt x="2796" y="118"/>
                </a:cubicBezTo>
                <a:close/>
                <a:moveTo>
                  <a:pt x="269" y="106"/>
                </a:moveTo>
                <a:cubicBezTo>
                  <a:pt x="270" y="106"/>
                  <a:pt x="270" y="106"/>
                  <a:pt x="271" y="106"/>
                </a:cubicBezTo>
                <a:cubicBezTo>
                  <a:pt x="273" y="104"/>
                  <a:pt x="275" y="102"/>
                  <a:pt x="275" y="98"/>
                </a:cubicBezTo>
                <a:cubicBezTo>
                  <a:pt x="271" y="97"/>
                  <a:pt x="269" y="103"/>
                  <a:pt x="269" y="106"/>
                </a:cubicBezTo>
                <a:close/>
                <a:moveTo>
                  <a:pt x="946" y="98"/>
                </a:moveTo>
                <a:cubicBezTo>
                  <a:pt x="940" y="98"/>
                  <a:pt x="933" y="97"/>
                  <a:pt x="930" y="99"/>
                </a:cubicBezTo>
                <a:cubicBezTo>
                  <a:pt x="932" y="102"/>
                  <a:pt x="934" y="105"/>
                  <a:pt x="937" y="105"/>
                </a:cubicBezTo>
                <a:cubicBezTo>
                  <a:pt x="939" y="104"/>
                  <a:pt x="936" y="102"/>
                  <a:pt x="937" y="101"/>
                </a:cubicBezTo>
                <a:cubicBezTo>
                  <a:pt x="941" y="101"/>
                  <a:pt x="950" y="104"/>
                  <a:pt x="951" y="100"/>
                </a:cubicBezTo>
                <a:cubicBezTo>
                  <a:pt x="950" y="98"/>
                  <a:pt x="948" y="99"/>
                  <a:pt x="946" y="98"/>
                </a:cubicBezTo>
                <a:close/>
                <a:moveTo>
                  <a:pt x="2087" y="104"/>
                </a:moveTo>
                <a:cubicBezTo>
                  <a:pt x="2096" y="106"/>
                  <a:pt x="2104" y="108"/>
                  <a:pt x="2113" y="109"/>
                </a:cubicBezTo>
                <a:cubicBezTo>
                  <a:pt x="2117" y="110"/>
                  <a:pt x="2123" y="112"/>
                  <a:pt x="2126" y="108"/>
                </a:cubicBezTo>
                <a:cubicBezTo>
                  <a:pt x="2123" y="106"/>
                  <a:pt x="2118" y="106"/>
                  <a:pt x="2114" y="106"/>
                </a:cubicBezTo>
                <a:cubicBezTo>
                  <a:pt x="2101" y="104"/>
                  <a:pt x="2088" y="100"/>
                  <a:pt x="2077" y="99"/>
                </a:cubicBezTo>
                <a:cubicBezTo>
                  <a:pt x="2077" y="103"/>
                  <a:pt x="2083" y="104"/>
                  <a:pt x="2087" y="104"/>
                </a:cubicBezTo>
                <a:close/>
                <a:moveTo>
                  <a:pt x="274" y="107"/>
                </a:moveTo>
                <a:cubicBezTo>
                  <a:pt x="278" y="107"/>
                  <a:pt x="279" y="103"/>
                  <a:pt x="280" y="100"/>
                </a:cubicBezTo>
                <a:cubicBezTo>
                  <a:pt x="280" y="100"/>
                  <a:pt x="280" y="100"/>
                  <a:pt x="280" y="100"/>
                </a:cubicBezTo>
                <a:cubicBezTo>
                  <a:pt x="276" y="99"/>
                  <a:pt x="274" y="104"/>
                  <a:pt x="274" y="107"/>
                </a:cubicBezTo>
                <a:close/>
                <a:moveTo>
                  <a:pt x="1825" y="105"/>
                </a:moveTo>
                <a:cubicBezTo>
                  <a:pt x="1825" y="104"/>
                  <a:pt x="1825" y="103"/>
                  <a:pt x="1825" y="102"/>
                </a:cubicBezTo>
                <a:cubicBezTo>
                  <a:pt x="1818" y="96"/>
                  <a:pt x="1818" y="112"/>
                  <a:pt x="1825" y="105"/>
                </a:cubicBezTo>
                <a:close/>
                <a:moveTo>
                  <a:pt x="279" y="109"/>
                </a:moveTo>
                <a:cubicBezTo>
                  <a:pt x="283" y="109"/>
                  <a:pt x="284" y="106"/>
                  <a:pt x="284" y="102"/>
                </a:cubicBezTo>
                <a:cubicBezTo>
                  <a:pt x="281" y="100"/>
                  <a:pt x="278" y="107"/>
                  <a:pt x="279" y="109"/>
                </a:cubicBezTo>
                <a:close/>
                <a:moveTo>
                  <a:pt x="473" y="104"/>
                </a:moveTo>
                <a:cubicBezTo>
                  <a:pt x="470" y="102"/>
                  <a:pt x="465" y="105"/>
                  <a:pt x="465" y="109"/>
                </a:cubicBezTo>
                <a:cubicBezTo>
                  <a:pt x="469" y="110"/>
                  <a:pt x="472" y="107"/>
                  <a:pt x="473" y="104"/>
                </a:cubicBezTo>
                <a:close/>
                <a:moveTo>
                  <a:pt x="2862" y="110"/>
                </a:moveTo>
                <a:cubicBezTo>
                  <a:pt x="2862" y="118"/>
                  <a:pt x="2859" y="125"/>
                  <a:pt x="2858" y="133"/>
                </a:cubicBezTo>
                <a:cubicBezTo>
                  <a:pt x="2857" y="133"/>
                  <a:pt x="2856" y="133"/>
                  <a:pt x="2856" y="134"/>
                </a:cubicBezTo>
                <a:cubicBezTo>
                  <a:pt x="2846" y="133"/>
                  <a:pt x="2836" y="131"/>
                  <a:pt x="2827" y="128"/>
                </a:cubicBezTo>
                <a:cubicBezTo>
                  <a:pt x="2827" y="124"/>
                  <a:pt x="2828" y="120"/>
                  <a:pt x="2829" y="116"/>
                </a:cubicBezTo>
                <a:cubicBezTo>
                  <a:pt x="2830" y="111"/>
                  <a:pt x="2829" y="104"/>
                  <a:pt x="2835" y="103"/>
                </a:cubicBezTo>
                <a:cubicBezTo>
                  <a:pt x="2838" y="103"/>
                  <a:pt x="2844" y="105"/>
                  <a:pt x="2849" y="106"/>
                </a:cubicBezTo>
                <a:cubicBezTo>
                  <a:pt x="2854" y="107"/>
                  <a:pt x="2860" y="107"/>
                  <a:pt x="2862" y="110"/>
                </a:cubicBezTo>
                <a:close/>
                <a:moveTo>
                  <a:pt x="2856" y="113"/>
                </a:moveTo>
                <a:cubicBezTo>
                  <a:pt x="2849" y="111"/>
                  <a:pt x="2843" y="110"/>
                  <a:pt x="2835" y="109"/>
                </a:cubicBezTo>
                <a:cubicBezTo>
                  <a:pt x="2835" y="114"/>
                  <a:pt x="2833" y="118"/>
                  <a:pt x="2833" y="124"/>
                </a:cubicBezTo>
                <a:cubicBezTo>
                  <a:pt x="2840" y="126"/>
                  <a:pt x="2846" y="128"/>
                  <a:pt x="2854" y="129"/>
                </a:cubicBezTo>
                <a:cubicBezTo>
                  <a:pt x="2855" y="124"/>
                  <a:pt x="2857" y="118"/>
                  <a:pt x="2856" y="113"/>
                </a:cubicBezTo>
                <a:close/>
                <a:moveTo>
                  <a:pt x="284" y="112"/>
                </a:moveTo>
                <a:cubicBezTo>
                  <a:pt x="288" y="112"/>
                  <a:pt x="288" y="108"/>
                  <a:pt x="289" y="105"/>
                </a:cubicBezTo>
                <a:cubicBezTo>
                  <a:pt x="286" y="103"/>
                  <a:pt x="284" y="109"/>
                  <a:pt x="284" y="112"/>
                </a:cubicBezTo>
                <a:close/>
                <a:moveTo>
                  <a:pt x="1607" y="108"/>
                </a:moveTo>
                <a:cubicBezTo>
                  <a:pt x="1611" y="108"/>
                  <a:pt x="1621" y="111"/>
                  <a:pt x="1622" y="106"/>
                </a:cubicBezTo>
                <a:cubicBezTo>
                  <a:pt x="1617" y="105"/>
                  <a:pt x="1607" y="103"/>
                  <a:pt x="1607" y="108"/>
                </a:cubicBezTo>
                <a:close/>
                <a:moveTo>
                  <a:pt x="3398" y="111"/>
                </a:moveTo>
                <a:cubicBezTo>
                  <a:pt x="3400" y="112"/>
                  <a:pt x="3400" y="111"/>
                  <a:pt x="3401" y="111"/>
                </a:cubicBezTo>
                <a:cubicBezTo>
                  <a:pt x="3403" y="110"/>
                  <a:pt x="3402" y="106"/>
                  <a:pt x="3401" y="106"/>
                </a:cubicBezTo>
                <a:cubicBezTo>
                  <a:pt x="3397" y="104"/>
                  <a:pt x="3396" y="110"/>
                  <a:pt x="3398" y="111"/>
                </a:cubicBezTo>
                <a:close/>
                <a:moveTo>
                  <a:pt x="1263" y="106"/>
                </a:moveTo>
                <a:cubicBezTo>
                  <a:pt x="1261" y="107"/>
                  <a:pt x="1259" y="107"/>
                  <a:pt x="1260" y="110"/>
                </a:cubicBezTo>
                <a:cubicBezTo>
                  <a:pt x="1261" y="118"/>
                  <a:pt x="1272" y="105"/>
                  <a:pt x="1263" y="106"/>
                </a:cubicBezTo>
                <a:close/>
                <a:moveTo>
                  <a:pt x="291" y="113"/>
                </a:moveTo>
                <a:cubicBezTo>
                  <a:pt x="292" y="112"/>
                  <a:pt x="294" y="110"/>
                  <a:pt x="294" y="107"/>
                </a:cubicBezTo>
                <a:cubicBezTo>
                  <a:pt x="290" y="106"/>
                  <a:pt x="290" y="110"/>
                  <a:pt x="289" y="113"/>
                </a:cubicBezTo>
                <a:cubicBezTo>
                  <a:pt x="289" y="113"/>
                  <a:pt x="290" y="114"/>
                  <a:pt x="291" y="113"/>
                </a:cubicBezTo>
                <a:close/>
                <a:moveTo>
                  <a:pt x="475" y="108"/>
                </a:moveTo>
                <a:cubicBezTo>
                  <a:pt x="473" y="105"/>
                  <a:pt x="469" y="108"/>
                  <a:pt x="469" y="111"/>
                </a:cubicBezTo>
                <a:cubicBezTo>
                  <a:pt x="471" y="113"/>
                  <a:pt x="474" y="110"/>
                  <a:pt x="475" y="108"/>
                </a:cubicBezTo>
                <a:close/>
                <a:moveTo>
                  <a:pt x="2094" y="111"/>
                </a:moveTo>
                <a:cubicBezTo>
                  <a:pt x="2097" y="114"/>
                  <a:pt x="2102" y="114"/>
                  <a:pt x="2107" y="115"/>
                </a:cubicBezTo>
                <a:cubicBezTo>
                  <a:pt x="2112" y="116"/>
                  <a:pt x="2118" y="119"/>
                  <a:pt x="2120" y="115"/>
                </a:cubicBezTo>
                <a:cubicBezTo>
                  <a:pt x="2113" y="112"/>
                  <a:pt x="2103" y="112"/>
                  <a:pt x="2095" y="109"/>
                </a:cubicBezTo>
                <a:cubicBezTo>
                  <a:pt x="2094" y="110"/>
                  <a:pt x="2094" y="110"/>
                  <a:pt x="2094" y="111"/>
                </a:cubicBezTo>
                <a:close/>
                <a:moveTo>
                  <a:pt x="196" y="129"/>
                </a:moveTo>
                <a:cubicBezTo>
                  <a:pt x="199" y="128"/>
                  <a:pt x="200" y="124"/>
                  <a:pt x="201" y="120"/>
                </a:cubicBezTo>
                <a:cubicBezTo>
                  <a:pt x="202" y="117"/>
                  <a:pt x="204" y="113"/>
                  <a:pt x="203" y="109"/>
                </a:cubicBezTo>
                <a:cubicBezTo>
                  <a:pt x="203" y="109"/>
                  <a:pt x="202" y="109"/>
                  <a:pt x="201" y="109"/>
                </a:cubicBezTo>
                <a:cubicBezTo>
                  <a:pt x="201" y="110"/>
                  <a:pt x="201" y="110"/>
                  <a:pt x="201" y="111"/>
                </a:cubicBezTo>
                <a:cubicBezTo>
                  <a:pt x="200" y="114"/>
                  <a:pt x="199" y="117"/>
                  <a:pt x="197" y="120"/>
                </a:cubicBezTo>
                <a:cubicBezTo>
                  <a:pt x="196" y="123"/>
                  <a:pt x="193" y="127"/>
                  <a:pt x="196" y="129"/>
                </a:cubicBezTo>
                <a:close/>
                <a:moveTo>
                  <a:pt x="477" y="109"/>
                </a:moveTo>
                <a:cubicBezTo>
                  <a:pt x="475" y="110"/>
                  <a:pt x="473" y="111"/>
                  <a:pt x="473" y="113"/>
                </a:cubicBezTo>
                <a:cubicBezTo>
                  <a:pt x="475" y="116"/>
                  <a:pt x="480" y="112"/>
                  <a:pt x="477" y="109"/>
                </a:cubicBezTo>
                <a:close/>
                <a:moveTo>
                  <a:pt x="2678" y="135"/>
                </a:moveTo>
                <a:cubicBezTo>
                  <a:pt x="2678" y="126"/>
                  <a:pt x="2680" y="117"/>
                  <a:pt x="2682" y="110"/>
                </a:cubicBezTo>
                <a:cubicBezTo>
                  <a:pt x="2691" y="110"/>
                  <a:pt x="2703" y="113"/>
                  <a:pt x="2711" y="116"/>
                </a:cubicBezTo>
                <a:cubicBezTo>
                  <a:pt x="2711" y="125"/>
                  <a:pt x="2710" y="135"/>
                  <a:pt x="2706" y="142"/>
                </a:cubicBezTo>
                <a:cubicBezTo>
                  <a:pt x="2702" y="142"/>
                  <a:pt x="2697" y="141"/>
                  <a:pt x="2692" y="140"/>
                </a:cubicBezTo>
                <a:cubicBezTo>
                  <a:pt x="2686" y="139"/>
                  <a:pt x="2680" y="139"/>
                  <a:pt x="2678" y="135"/>
                </a:cubicBezTo>
                <a:close/>
                <a:moveTo>
                  <a:pt x="2682" y="133"/>
                </a:moveTo>
                <a:cubicBezTo>
                  <a:pt x="2689" y="134"/>
                  <a:pt x="2696" y="136"/>
                  <a:pt x="2703" y="137"/>
                </a:cubicBezTo>
                <a:cubicBezTo>
                  <a:pt x="2705" y="132"/>
                  <a:pt x="2706" y="126"/>
                  <a:pt x="2706" y="119"/>
                </a:cubicBezTo>
                <a:cubicBezTo>
                  <a:pt x="2699" y="118"/>
                  <a:pt x="2693" y="116"/>
                  <a:pt x="2686" y="115"/>
                </a:cubicBezTo>
                <a:cubicBezTo>
                  <a:pt x="2685" y="121"/>
                  <a:pt x="2683" y="127"/>
                  <a:pt x="2682" y="133"/>
                </a:cubicBezTo>
                <a:close/>
                <a:moveTo>
                  <a:pt x="1609" y="115"/>
                </a:moveTo>
                <a:cubicBezTo>
                  <a:pt x="1613" y="115"/>
                  <a:pt x="1620" y="117"/>
                  <a:pt x="1621" y="114"/>
                </a:cubicBezTo>
                <a:cubicBezTo>
                  <a:pt x="1621" y="111"/>
                  <a:pt x="1609" y="110"/>
                  <a:pt x="1609" y="115"/>
                </a:cubicBezTo>
                <a:close/>
                <a:moveTo>
                  <a:pt x="480" y="112"/>
                </a:moveTo>
                <a:cubicBezTo>
                  <a:pt x="477" y="112"/>
                  <a:pt x="475" y="114"/>
                  <a:pt x="477" y="116"/>
                </a:cubicBezTo>
                <a:cubicBezTo>
                  <a:pt x="480" y="116"/>
                  <a:pt x="481" y="115"/>
                  <a:pt x="481" y="113"/>
                </a:cubicBezTo>
                <a:cubicBezTo>
                  <a:pt x="480" y="113"/>
                  <a:pt x="480" y="113"/>
                  <a:pt x="480" y="112"/>
                </a:cubicBezTo>
                <a:close/>
                <a:moveTo>
                  <a:pt x="2207" y="118"/>
                </a:moveTo>
                <a:cubicBezTo>
                  <a:pt x="2207" y="117"/>
                  <a:pt x="2207" y="115"/>
                  <a:pt x="2206" y="114"/>
                </a:cubicBezTo>
                <a:cubicBezTo>
                  <a:pt x="2201" y="112"/>
                  <a:pt x="2201" y="121"/>
                  <a:pt x="2207" y="118"/>
                </a:cubicBezTo>
                <a:close/>
                <a:moveTo>
                  <a:pt x="202" y="131"/>
                </a:moveTo>
                <a:cubicBezTo>
                  <a:pt x="205" y="127"/>
                  <a:pt x="208" y="121"/>
                  <a:pt x="207" y="115"/>
                </a:cubicBezTo>
                <a:cubicBezTo>
                  <a:pt x="207" y="115"/>
                  <a:pt x="206" y="115"/>
                  <a:pt x="205" y="115"/>
                </a:cubicBezTo>
                <a:cubicBezTo>
                  <a:pt x="205" y="116"/>
                  <a:pt x="205" y="116"/>
                  <a:pt x="205" y="116"/>
                </a:cubicBezTo>
                <a:cubicBezTo>
                  <a:pt x="205" y="122"/>
                  <a:pt x="198" y="128"/>
                  <a:pt x="202" y="131"/>
                </a:cubicBezTo>
                <a:close/>
                <a:moveTo>
                  <a:pt x="2727" y="147"/>
                </a:moveTo>
                <a:cubicBezTo>
                  <a:pt x="2722" y="146"/>
                  <a:pt x="2717" y="145"/>
                  <a:pt x="2713" y="143"/>
                </a:cubicBezTo>
                <a:cubicBezTo>
                  <a:pt x="2713" y="134"/>
                  <a:pt x="2713" y="122"/>
                  <a:pt x="2718" y="116"/>
                </a:cubicBezTo>
                <a:cubicBezTo>
                  <a:pt x="2728" y="118"/>
                  <a:pt x="2738" y="120"/>
                  <a:pt x="2747" y="122"/>
                </a:cubicBezTo>
                <a:cubicBezTo>
                  <a:pt x="2747" y="131"/>
                  <a:pt x="2745" y="140"/>
                  <a:pt x="2743" y="147"/>
                </a:cubicBezTo>
                <a:cubicBezTo>
                  <a:pt x="2738" y="149"/>
                  <a:pt x="2733" y="148"/>
                  <a:pt x="2727" y="147"/>
                </a:cubicBezTo>
                <a:close/>
                <a:moveTo>
                  <a:pt x="2718" y="139"/>
                </a:moveTo>
                <a:cubicBezTo>
                  <a:pt x="2725" y="140"/>
                  <a:pt x="2733" y="143"/>
                  <a:pt x="2739" y="143"/>
                </a:cubicBezTo>
                <a:cubicBezTo>
                  <a:pt x="2740" y="137"/>
                  <a:pt x="2741" y="132"/>
                  <a:pt x="2742" y="126"/>
                </a:cubicBezTo>
                <a:cubicBezTo>
                  <a:pt x="2735" y="125"/>
                  <a:pt x="2728" y="123"/>
                  <a:pt x="2721" y="122"/>
                </a:cubicBezTo>
                <a:cubicBezTo>
                  <a:pt x="2719" y="127"/>
                  <a:pt x="2718" y="135"/>
                  <a:pt x="2718" y="139"/>
                </a:cubicBezTo>
                <a:close/>
                <a:moveTo>
                  <a:pt x="3495" y="118"/>
                </a:moveTo>
                <a:cubicBezTo>
                  <a:pt x="3503" y="117"/>
                  <a:pt x="3507" y="119"/>
                  <a:pt x="3507" y="125"/>
                </a:cubicBezTo>
                <a:cubicBezTo>
                  <a:pt x="3507" y="129"/>
                  <a:pt x="3503" y="134"/>
                  <a:pt x="3500" y="135"/>
                </a:cubicBezTo>
                <a:cubicBezTo>
                  <a:pt x="3492" y="136"/>
                  <a:pt x="3487" y="129"/>
                  <a:pt x="3489" y="123"/>
                </a:cubicBezTo>
                <a:cubicBezTo>
                  <a:pt x="3490" y="120"/>
                  <a:pt x="3492" y="119"/>
                  <a:pt x="3495" y="118"/>
                </a:cubicBezTo>
                <a:close/>
                <a:moveTo>
                  <a:pt x="3498" y="129"/>
                </a:moveTo>
                <a:cubicBezTo>
                  <a:pt x="3500" y="128"/>
                  <a:pt x="3501" y="127"/>
                  <a:pt x="3500" y="124"/>
                </a:cubicBezTo>
                <a:cubicBezTo>
                  <a:pt x="3495" y="121"/>
                  <a:pt x="3491" y="130"/>
                  <a:pt x="3498" y="129"/>
                </a:cubicBezTo>
                <a:close/>
                <a:moveTo>
                  <a:pt x="2098" y="121"/>
                </a:moveTo>
                <a:cubicBezTo>
                  <a:pt x="2100" y="122"/>
                  <a:pt x="2104" y="122"/>
                  <a:pt x="2108" y="123"/>
                </a:cubicBezTo>
                <a:cubicBezTo>
                  <a:pt x="2111" y="123"/>
                  <a:pt x="2115" y="125"/>
                  <a:pt x="2116" y="122"/>
                </a:cubicBezTo>
                <a:cubicBezTo>
                  <a:pt x="2111" y="119"/>
                  <a:pt x="2104" y="119"/>
                  <a:pt x="2099" y="118"/>
                </a:cubicBezTo>
                <a:cubicBezTo>
                  <a:pt x="2098" y="118"/>
                  <a:pt x="2098" y="120"/>
                  <a:pt x="2098" y="121"/>
                </a:cubicBezTo>
                <a:close/>
                <a:moveTo>
                  <a:pt x="207" y="133"/>
                </a:moveTo>
                <a:cubicBezTo>
                  <a:pt x="211" y="130"/>
                  <a:pt x="212" y="124"/>
                  <a:pt x="213" y="119"/>
                </a:cubicBezTo>
                <a:cubicBezTo>
                  <a:pt x="212" y="119"/>
                  <a:pt x="212" y="118"/>
                  <a:pt x="211" y="118"/>
                </a:cubicBezTo>
                <a:cubicBezTo>
                  <a:pt x="209" y="123"/>
                  <a:pt x="206" y="127"/>
                  <a:pt x="206" y="133"/>
                </a:cubicBezTo>
                <a:cubicBezTo>
                  <a:pt x="206" y="133"/>
                  <a:pt x="207" y="133"/>
                  <a:pt x="207" y="133"/>
                </a:cubicBezTo>
                <a:close/>
                <a:moveTo>
                  <a:pt x="2457" y="125"/>
                </a:moveTo>
                <a:cubicBezTo>
                  <a:pt x="2462" y="118"/>
                  <a:pt x="2448" y="116"/>
                  <a:pt x="2450" y="123"/>
                </a:cubicBezTo>
                <a:cubicBezTo>
                  <a:pt x="2452" y="124"/>
                  <a:pt x="2453" y="120"/>
                  <a:pt x="2455" y="122"/>
                </a:cubicBezTo>
                <a:cubicBezTo>
                  <a:pt x="2455" y="124"/>
                  <a:pt x="2451" y="124"/>
                  <a:pt x="2453" y="126"/>
                </a:cubicBezTo>
                <a:cubicBezTo>
                  <a:pt x="2453" y="128"/>
                  <a:pt x="2456" y="127"/>
                  <a:pt x="2455" y="129"/>
                </a:cubicBezTo>
                <a:cubicBezTo>
                  <a:pt x="2455" y="129"/>
                  <a:pt x="2454" y="130"/>
                  <a:pt x="2452" y="130"/>
                </a:cubicBezTo>
                <a:cubicBezTo>
                  <a:pt x="2451" y="129"/>
                  <a:pt x="2451" y="127"/>
                  <a:pt x="2448" y="128"/>
                </a:cubicBezTo>
                <a:cubicBezTo>
                  <a:pt x="2445" y="138"/>
                  <a:pt x="2464" y="133"/>
                  <a:pt x="2457" y="125"/>
                </a:cubicBezTo>
                <a:close/>
                <a:moveTo>
                  <a:pt x="1608" y="122"/>
                </a:moveTo>
                <a:cubicBezTo>
                  <a:pt x="1611" y="123"/>
                  <a:pt x="1620" y="124"/>
                  <a:pt x="1621" y="121"/>
                </a:cubicBezTo>
                <a:cubicBezTo>
                  <a:pt x="1620" y="119"/>
                  <a:pt x="1606" y="117"/>
                  <a:pt x="1608" y="122"/>
                </a:cubicBezTo>
                <a:close/>
                <a:moveTo>
                  <a:pt x="21" y="124"/>
                </a:moveTo>
                <a:cubicBezTo>
                  <a:pt x="22" y="125"/>
                  <a:pt x="22" y="125"/>
                  <a:pt x="22" y="126"/>
                </a:cubicBezTo>
                <a:cubicBezTo>
                  <a:pt x="23" y="126"/>
                  <a:pt x="24" y="126"/>
                  <a:pt x="25" y="126"/>
                </a:cubicBezTo>
                <a:cubicBezTo>
                  <a:pt x="30" y="123"/>
                  <a:pt x="21" y="119"/>
                  <a:pt x="21" y="124"/>
                </a:cubicBezTo>
                <a:close/>
                <a:moveTo>
                  <a:pt x="211" y="135"/>
                </a:moveTo>
                <a:cubicBezTo>
                  <a:pt x="213" y="136"/>
                  <a:pt x="215" y="133"/>
                  <a:pt x="215" y="131"/>
                </a:cubicBezTo>
                <a:cubicBezTo>
                  <a:pt x="217" y="128"/>
                  <a:pt x="218" y="124"/>
                  <a:pt x="218" y="122"/>
                </a:cubicBezTo>
                <a:cubicBezTo>
                  <a:pt x="217" y="121"/>
                  <a:pt x="217" y="122"/>
                  <a:pt x="215" y="122"/>
                </a:cubicBezTo>
                <a:cubicBezTo>
                  <a:pt x="215" y="127"/>
                  <a:pt x="210" y="131"/>
                  <a:pt x="211" y="135"/>
                </a:cubicBezTo>
                <a:close/>
                <a:moveTo>
                  <a:pt x="2266" y="129"/>
                </a:moveTo>
                <a:cubicBezTo>
                  <a:pt x="2274" y="146"/>
                  <a:pt x="2245" y="152"/>
                  <a:pt x="2243" y="135"/>
                </a:cubicBezTo>
                <a:cubicBezTo>
                  <a:pt x="2242" y="130"/>
                  <a:pt x="2244" y="124"/>
                  <a:pt x="2249" y="123"/>
                </a:cubicBezTo>
                <a:cubicBezTo>
                  <a:pt x="2257" y="122"/>
                  <a:pt x="2263" y="125"/>
                  <a:pt x="2266" y="129"/>
                </a:cubicBezTo>
                <a:close/>
                <a:moveTo>
                  <a:pt x="2248" y="131"/>
                </a:moveTo>
                <a:cubicBezTo>
                  <a:pt x="2246" y="140"/>
                  <a:pt x="2260" y="143"/>
                  <a:pt x="2261" y="136"/>
                </a:cubicBezTo>
                <a:cubicBezTo>
                  <a:pt x="2261" y="130"/>
                  <a:pt x="2253" y="128"/>
                  <a:pt x="2248" y="131"/>
                </a:cubicBezTo>
                <a:close/>
                <a:moveTo>
                  <a:pt x="2782" y="131"/>
                </a:moveTo>
                <a:cubicBezTo>
                  <a:pt x="2782" y="138"/>
                  <a:pt x="2781" y="148"/>
                  <a:pt x="2778" y="154"/>
                </a:cubicBezTo>
                <a:cubicBezTo>
                  <a:pt x="2768" y="155"/>
                  <a:pt x="2756" y="152"/>
                  <a:pt x="2748" y="149"/>
                </a:cubicBezTo>
                <a:cubicBezTo>
                  <a:pt x="2748" y="140"/>
                  <a:pt x="2750" y="131"/>
                  <a:pt x="2752" y="124"/>
                </a:cubicBezTo>
                <a:cubicBezTo>
                  <a:pt x="2760" y="124"/>
                  <a:pt x="2776" y="127"/>
                  <a:pt x="2782" y="131"/>
                </a:cubicBezTo>
                <a:close/>
                <a:moveTo>
                  <a:pt x="2756" y="129"/>
                </a:moveTo>
                <a:cubicBezTo>
                  <a:pt x="2755" y="134"/>
                  <a:pt x="2754" y="140"/>
                  <a:pt x="2753" y="145"/>
                </a:cubicBezTo>
                <a:cubicBezTo>
                  <a:pt x="2760" y="147"/>
                  <a:pt x="2767" y="149"/>
                  <a:pt x="2775" y="150"/>
                </a:cubicBezTo>
                <a:cubicBezTo>
                  <a:pt x="2775" y="145"/>
                  <a:pt x="2777" y="138"/>
                  <a:pt x="2777" y="133"/>
                </a:cubicBezTo>
                <a:cubicBezTo>
                  <a:pt x="2770" y="132"/>
                  <a:pt x="2764" y="130"/>
                  <a:pt x="2756" y="129"/>
                </a:cubicBezTo>
                <a:close/>
                <a:moveTo>
                  <a:pt x="221" y="132"/>
                </a:moveTo>
                <a:cubicBezTo>
                  <a:pt x="222" y="130"/>
                  <a:pt x="224" y="127"/>
                  <a:pt x="223" y="124"/>
                </a:cubicBezTo>
                <a:cubicBezTo>
                  <a:pt x="222" y="124"/>
                  <a:pt x="221" y="124"/>
                  <a:pt x="221" y="124"/>
                </a:cubicBezTo>
                <a:cubicBezTo>
                  <a:pt x="219" y="128"/>
                  <a:pt x="216" y="133"/>
                  <a:pt x="216" y="138"/>
                </a:cubicBezTo>
                <a:cubicBezTo>
                  <a:pt x="219" y="138"/>
                  <a:pt x="220" y="134"/>
                  <a:pt x="221" y="132"/>
                </a:cubicBezTo>
                <a:close/>
                <a:moveTo>
                  <a:pt x="596" y="133"/>
                </a:moveTo>
                <a:cubicBezTo>
                  <a:pt x="597" y="132"/>
                  <a:pt x="598" y="128"/>
                  <a:pt x="597" y="126"/>
                </a:cubicBezTo>
                <a:cubicBezTo>
                  <a:pt x="592" y="122"/>
                  <a:pt x="589" y="133"/>
                  <a:pt x="596" y="133"/>
                </a:cubicBezTo>
                <a:close/>
                <a:moveTo>
                  <a:pt x="2100" y="128"/>
                </a:moveTo>
                <a:cubicBezTo>
                  <a:pt x="2102" y="130"/>
                  <a:pt x="2114" y="133"/>
                  <a:pt x="2115" y="128"/>
                </a:cubicBezTo>
                <a:cubicBezTo>
                  <a:pt x="2112" y="127"/>
                  <a:pt x="2102" y="124"/>
                  <a:pt x="2100" y="128"/>
                </a:cubicBezTo>
                <a:close/>
                <a:moveTo>
                  <a:pt x="1607" y="129"/>
                </a:moveTo>
                <a:cubicBezTo>
                  <a:pt x="1608" y="132"/>
                  <a:pt x="1623" y="133"/>
                  <a:pt x="1622" y="128"/>
                </a:cubicBezTo>
                <a:cubicBezTo>
                  <a:pt x="1620" y="127"/>
                  <a:pt x="1607" y="126"/>
                  <a:pt x="1607" y="129"/>
                </a:cubicBezTo>
                <a:close/>
                <a:moveTo>
                  <a:pt x="226" y="135"/>
                </a:moveTo>
                <a:cubicBezTo>
                  <a:pt x="227" y="133"/>
                  <a:pt x="230" y="130"/>
                  <a:pt x="228" y="127"/>
                </a:cubicBezTo>
                <a:cubicBezTo>
                  <a:pt x="227" y="127"/>
                  <a:pt x="227" y="127"/>
                  <a:pt x="226" y="127"/>
                </a:cubicBezTo>
                <a:cubicBezTo>
                  <a:pt x="225" y="132"/>
                  <a:pt x="221" y="135"/>
                  <a:pt x="221" y="140"/>
                </a:cubicBezTo>
                <a:cubicBezTo>
                  <a:pt x="224" y="141"/>
                  <a:pt x="225" y="137"/>
                  <a:pt x="226" y="135"/>
                </a:cubicBezTo>
                <a:close/>
                <a:moveTo>
                  <a:pt x="2412" y="131"/>
                </a:moveTo>
                <a:cubicBezTo>
                  <a:pt x="2414" y="134"/>
                  <a:pt x="2409" y="138"/>
                  <a:pt x="2412" y="142"/>
                </a:cubicBezTo>
                <a:cubicBezTo>
                  <a:pt x="2415" y="141"/>
                  <a:pt x="2419" y="141"/>
                  <a:pt x="2420" y="138"/>
                </a:cubicBezTo>
                <a:cubicBezTo>
                  <a:pt x="2420" y="138"/>
                  <a:pt x="2420" y="137"/>
                  <a:pt x="2420" y="137"/>
                </a:cubicBezTo>
                <a:cubicBezTo>
                  <a:pt x="2418" y="136"/>
                  <a:pt x="2417" y="137"/>
                  <a:pt x="2415" y="137"/>
                </a:cubicBezTo>
                <a:cubicBezTo>
                  <a:pt x="2416" y="134"/>
                  <a:pt x="2417" y="129"/>
                  <a:pt x="2414" y="128"/>
                </a:cubicBezTo>
                <a:cubicBezTo>
                  <a:pt x="2410" y="126"/>
                  <a:pt x="2404" y="131"/>
                  <a:pt x="2408" y="134"/>
                </a:cubicBezTo>
                <a:cubicBezTo>
                  <a:pt x="2411" y="134"/>
                  <a:pt x="2410" y="130"/>
                  <a:pt x="2412" y="131"/>
                </a:cubicBezTo>
                <a:close/>
                <a:moveTo>
                  <a:pt x="1356" y="161"/>
                </a:moveTo>
                <a:cubicBezTo>
                  <a:pt x="1348" y="150"/>
                  <a:pt x="1353" y="131"/>
                  <a:pt x="1368" y="128"/>
                </a:cubicBezTo>
                <a:cubicBezTo>
                  <a:pt x="1382" y="126"/>
                  <a:pt x="1394" y="139"/>
                  <a:pt x="1391" y="154"/>
                </a:cubicBezTo>
                <a:cubicBezTo>
                  <a:pt x="1388" y="169"/>
                  <a:pt x="1366" y="175"/>
                  <a:pt x="1356" y="161"/>
                </a:cubicBezTo>
                <a:close/>
                <a:moveTo>
                  <a:pt x="1358" y="151"/>
                </a:moveTo>
                <a:cubicBezTo>
                  <a:pt x="1359" y="157"/>
                  <a:pt x="1366" y="162"/>
                  <a:pt x="1371" y="163"/>
                </a:cubicBezTo>
                <a:cubicBezTo>
                  <a:pt x="1390" y="165"/>
                  <a:pt x="1389" y="133"/>
                  <a:pt x="1370" y="135"/>
                </a:cubicBezTo>
                <a:cubicBezTo>
                  <a:pt x="1363" y="136"/>
                  <a:pt x="1357" y="142"/>
                  <a:pt x="1358" y="151"/>
                </a:cubicBezTo>
                <a:close/>
                <a:moveTo>
                  <a:pt x="228" y="143"/>
                </a:moveTo>
                <a:cubicBezTo>
                  <a:pt x="232" y="141"/>
                  <a:pt x="233" y="135"/>
                  <a:pt x="234" y="131"/>
                </a:cubicBezTo>
                <a:cubicBezTo>
                  <a:pt x="234" y="130"/>
                  <a:pt x="234" y="129"/>
                  <a:pt x="232" y="130"/>
                </a:cubicBezTo>
                <a:cubicBezTo>
                  <a:pt x="231" y="134"/>
                  <a:pt x="226" y="138"/>
                  <a:pt x="228" y="143"/>
                </a:cubicBezTo>
                <a:close/>
                <a:moveTo>
                  <a:pt x="2789" y="131"/>
                </a:moveTo>
                <a:cubicBezTo>
                  <a:pt x="2793" y="129"/>
                  <a:pt x="2800" y="131"/>
                  <a:pt x="2806" y="133"/>
                </a:cubicBezTo>
                <a:cubicBezTo>
                  <a:pt x="2811" y="134"/>
                  <a:pt x="2817" y="135"/>
                  <a:pt x="2819" y="137"/>
                </a:cubicBezTo>
                <a:cubicBezTo>
                  <a:pt x="2818" y="146"/>
                  <a:pt x="2817" y="154"/>
                  <a:pt x="2814" y="161"/>
                </a:cubicBezTo>
                <a:cubicBezTo>
                  <a:pt x="2809" y="162"/>
                  <a:pt x="2804" y="160"/>
                  <a:pt x="2799" y="159"/>
                </a:cubicBezTo>
                <a:cubicBezTo>
                  <a:pt x="2794" y="158"/>
                  <a:pt x="2788" y="158"/>
                  <a:pt x="2785" y="155"/>
                </a:cubicBezTo>
                <a:cubicBezTo>
                  <a:pt x="2785" y="147"/>
                  <a:pt x="2787" y="138"/>
                  <a:pt x="2789" y="131"/>
                </a:cubicBezTo>
                <a:close/>
                <a:moveTo>
                  <a:pt x="2790" y="152"/>
                </a:moveTo>
                <a:cubicBezTo>
                  <a:pt x="2797" y="153"/>
                  <a:pt x="2804" y="155"/>
                  <a:pt x="2811" y="156"/>
                </a:cubicBezTo>
                <a:cubicBezTo>
                  <a:pt x="2812" y="150"/>
                  <a:pt x="2813" y="145"/>
                  <a:pt x="2814" y="139"/>
                </a:cubicBezTo>
                <a:cubicBezTo>
                  <a:pt x="2807" y="138"/>
                  <a:pt x="2800" y="137"/>
                  <a:pt x="2793" y="136"/>
                </a:cubicBezTo>
                <a:cubicBezTo>
                  <a:pt x="2792" y="141"/>
                  <a:pt x="2791" y="146"/>
                  <a:pt x="2790" y="152"/>
                </a:cubicBezTo>
                <a:close/>
                <a:moveTo>
                  <a:pt x="3426" y="180"/>
                </a:moveTo>
                <a:cubicBezTo>
                  <a:pt x="3437" y="200"/>
                  <a:pt x="3449" y="220"/>
                  <a:pt x="3459" y="239"/>
                </a:cubicBezTo>
                <a:cubicBezTo>
                  <a:pt x="3461" y="242"/>
                  <a:pt x="3462" y="247"/>
                  <a:pt x="3466" y="247"/>
                </a:cubicBezTo>
                <a:cubicBezTo>
                  <a:pt x="3469" y="243"/>
                  <a:pt x="3465" y="239"/>
                  <a:pt x="3463" y="237"/>
                </a:cubicBezTo>
                <a:cubicBezTo>
                  <a:pt x="3454" y="220"/>
                  <a:pt x="3446" y="203"/>
                  <a:pt x="3437" y="187"/>
                </a:cubicBezTo>
                <a:cubicBezTo>
                  <a:pt x="3433" y="181"/>
                  <a:pt x="3428" y="172"/>
                  <a:pt x="3426" y="167"/>
                </a:cubicBezTo>
                <a:cubicBezTo>
                  <a:pt x="3423" y="156"/>
                  <a:pt x="3428" y="144"/>
                  <a:pt x="3430" y="135"/>
                </a:cubicBezTo>
                <a:cubicBezTo>
                  <a:pt x="3442" y="140"/>
                  <a:pt x="3454" y="142"/>
                  <a:pt x="3462" y="151"/>
                </a:cubicBezTo>
                <a:cubicBezTo>
                  <a:pt x="3466" y="156"/>
                  <a:pt x="3469" y="164"/>
                  <a:pt x="3473" y="171"/>
                </a:cubicBezTo>
                <a:cubicBezTo>
                  <a:pt x="3485" y="191"/>
                  <a:pt x="3497" y="212"/>
                  <a:pt x="3507" y="232"/>
                </a:cubicBezTo>
                <a:cubicBezTo>
                  <a:pt x="3502" y="239"/>
                  <a:pt x="3493" y="246"/>
                  <a:pt x="3482" y="246"/>
                </a:cubicBezTo>
                <a:cubicBezTo>
                  <a:pt x="3475" y="235"/>
                  <a:pt x="3470" y="224"/>
                  <a:pt x="3464" y="212"/>
                </a:cubicBezTo>
                <a:cubicBezTo>
                  <a:pt x="3458" y="201"/>
                  <a:pt x="3452" y="190"/>
                  <a:pt x="3446" y="178"/>
                </a:cubicBezTo>
                <a:cubicBezTo>
                  <a:pt x="3449" y="174"/>
                  <a:pt x="3452" y="171"/>
                  <a:pt x="3459" y="171"/>
                </a:cubicBezTo>
                <a:cubicBezTo>
                  <a:pt x="3468" y="187"/>
                  <a:pt x="3479" y="205"/>
                  <a:pt x="3488" y="222"/>
                </a:cubicBezTo>
                <a:cubicBezTo>
                  <a:pt x="3489" y="224"/>
                  <a:pt x="3491" y="228"/>
                  <a:pt x="3494" y="227"/>
                </a:cubicBezTo>
                <a:cubicBezTo>
                  <a:pt x="3497" y="225"/>
                  <a:pt x="3494" y="221"/>
                  <a:pt x="3493" y="219"/>
                </a:cubicBezTo>
                <a:cubicBezTo>
                  <a:pt x="3483" y="202"/>
                  <a:pt x="3473" y="183"/>
                  <a:pt x="3463" y="167"/>
                </a:cubicBezTo>
                <a:cubicBezTo>
                  <a:pt x="3453" y="164"/>
                  <a:pt x="3440" y="170"/>
                  <a:pt x="3441" y="181"/>
                </a:cubicBezTo>
                <a:cubicBezTo>
                  <a:pt x="3441" y="183"/>
                  <a:pt x="3443" y="187"/>
                  <a:pt x="3445" y="190"/>
                </a:cubicBezTo>
                <a:cubicBezTo>
                  <a:pt x="3453" y="205"/>
                  <a:pt x="3460" y="218"/>
                  <a:pt x="3469" y="233"/>
                </a:cubicBezTo>
                <a:cubicBezTo>
                  <a:pt x="3472" y="238"/>
                  <a:pt x="3476" y="249"/>
                  <a:pt x="3480" y="250"/>
                </a:cubicBezTo>
                <a:cubicBezTo>
                  <a:pt x="3485" y="253"/>
                  <a:pt x="3494" y="248"/>
                  <a:pt x="3499" y="246"/>
                </a:cubicBezTo>
                <a:cubicBezTo>
                  <a:pt x="3504" y="243"/>
                  <a:pt x="3512" y="239"/>
                  <a:pt x="3513" y="233"/>
                </a:cubicBezTo>
                <a:cubicBezTo>
                  <a:pt x="3513" y="227"/>
                  <a:pt x="3505" y="218"/>
                  <a:pt x="3502" y="212"/>
                </a:cubicBezTo>
                <a:cubicBezTo>
                  <a:pt x="3495" y="198"/>
                  <a:pt x="3488" y="185"/>
                  <a:pt x="3480" y="172"/>
                </a:cubicBezTo>
                <a:cubicBezTo>
                  <a:pt x="3477" y="165"/>
                  <a:pt x="3474" y="158"/>
                  <a:pt x="3470" y="152"/>
                </a:cubicBezTo>
                <a:cubicBezTo>
                  <a:pt x="3462" y="141"/>
                  <a:pt x="3445" y="133"/>
                  <a:pt x="3431" y="130"/>
                </a:cubicBezTo>
                <a:cubicBezTo>
                  <a:pt x="3425" y="129"/>
                  <a:pt x="3423" y="141"/>
                  <a:pt x="3422" y="147"/>
                </a:cubicBezTo>
                <a:cubicBezTo>
                  <a:pt x="3420" y="153"/>
                  <a:pt x="3420" y="161"/>
                  <a:pt x="3420" y="167"/>
                </a:cubicBezTo>
                <a:cubicBezTo>
                  <a:pt x="3421" y="172"/>
                  <a:pt x="3424" y="176"/>
                  <a:pt x="3426" y="180"/>
                </a:cubicBezTo>
                <a:close/>
                <a:moveTo>
                  <a:pt x="2099" y="135"/>
                </a:moveTo>
                <a:cubicBezTo>
                  <a:pt x="2102" y="136"/>
                  <a:pt x="2111" y="140"/>
                  <a:pt x="2112" y="135"/>
                </a:cubicBezTo>
                <a:cubicBezTo>
                  <a:pt x="2108" y="135"/>
                  <a:pt x="2100" y="130"/>
                  <a:pt x="2099" y="135"/>
                </a:cubicBezTo>
                <a:close/>
                <a:moveTo>
                  <a:pt x="2896" y="136"/>
                </a:moveTo>
                <a:cubicBezTo>
                  <a:pt x="2895" y="133"/>
                  <a:pt x="2890" y="135"/>
                  <a:pt x="2890" y="138"/>
                </a:cubicBezTo>
                <a:cubicBezTo>
                  <a:pt x="2889" y="142"/>
                  <a:pt x="2898" y="142"/>
                  <a:pt x="2896" y="136"/>
                </a:cubicBezTo>
                <a:close/>
                <a:moveTo>
                  <a:pt x="233" y="143"/>
                </a:moveTo>
                <a:cubicBezTo>
                  <a:pt x="237" y="143"/>
                  <a:pt x="237" y="139"/>
                  <a:pt x="238" y="135"/>
                </a:cubicBezTo>
                <a:cubicBezTo>
                  <a:pt x="234" y="134"/>
                  <a:pt x="232" y="141"/>
                  <a:pt x="233" y="143"/>
                </a:cubicBezTo>
                <a:close/>
                <a:moveTo>
                  <a:pt x="1614" y="139"/>
                </a:moveTo>
                <a:cubicBezTo>
                  <a:pt x="1619" y="139"/>
                  <a:pt x="1628" y="140"/>
                  <a:pt x="1629" y="137"/>
                </a:cubicBezTo>
                <a:cubicBezTo>
                  <a:pt x="1627" y="134"/>
                  <a:pt x="1621" y="135"/>
                  <a:pt x="1615" y="135"/>
                </a:cubicBezTo>
                <a:cubicBezTo>
                  <a:pt x="1608" y="135"/>
                  <a:pt x="1599" y="134"/>
                  <a:pt x="1598" y="138"/>
                </a:cubicBezTo>
                <a:cubicBezTo>
                  <a:pt x="1601" y="140"/>
                  <a:pt x="1608" y="139"/>
                  <a:pt x="1614" y="139"/>
                </a:cubicBezTo>
                <a:close/>
                <a:moveTo>
                  <a:pt x="2842" y="140"/>
                </a:moveTo>
                <a:cubicBezTo>
                  <a:pt x="2846" y="141"/>
                  <a:pt x="2851" y="141"/>
                  <a:pt x="2855" y="143"/>
                </a:cubicBezTo>
                <a:cubicBezTo>
                  <a:pt x="2855" y="147"/>
                  <a:pt x="2854" y="152"/>
                  <a:pt x="2853" y="157"/>
                </a:cubicBezTo>
                <a:cubicBezTo>
                  <a:pt x="2852" y="161"/>
                  <a:pt x="2852" y="166"/>
                  <a:pt x="2849" y="168"/>
                </a:cubicBezTo>
                <a:cubicBezTo>
                  <a:pt x="2843" y="168"/>
                  <a:pt x="2839" y="167"/>
                  <a:pt x="2834" y="165"/>
                </a:cubicBezTo>
                <a:cubicBezTo>
                  <a:pt x="2830" y="165"/>
                  <a:pt x="2822" y="164"/>
                  <a:pt x="2821" y="161"/>
                </a:cubicBezTo>
                <a:cubicBezTo>
                  <a:pt x="2820" y="159"/>
                  <a:pt x="2824" y="138"/>
                  <a:pt x="2827" y="138"/>
                </a:cubicBezTo>
                <a:cubicBezTo>
                  <a:pt x="2832" y="138"/>
                  <a:pt x="2837" y="139"/>
                  <a:pt x="2842" y="140"/>
                </a:cubicBezTo>
                <a:close/>
                <a:moveTo>
                  <a:pt x="2849" y="147"/>
                </a:moveTo>
                <a:cubicBezTo>
                  <a:pt x="2843" y="145"/>
                  <a:pt x="2836" y="144"/>
                  <a:pt x="2829" y="143"/>
                </a:cubicBezTo>
                <a:cubicBezTo>
                  <a:pt x="2828" y="148"/>
                  <a:pt x="2827" y="153"/>
                  <a:pt x="2826" y="158"/>
                </a:cubicBezTo>
                <a:cubicBezTo>
                  <a:pt x="2833" y="160"/>
                  <a:pt x="2840" y="162"/>
                  <a:pt x="2847" y="163"/>
                </a:cubicBezTo>
                <a:cubicBezTo>
                  <a:pt x="2848" y="158"/>
                  <a:pt x="2849" y="152"/>
                  <a:pt x="2849" y="147"/>
                </a:cubicBezTo>
                <a:close/>
                <a:moveTo>
                  <a:pt x="238" y="145"/>
                </a:moveTo>
                <a:cubicBezTo>
                  <a:pt x="241" y="146"/>
                  <a:pt x="242" y="141"/>
                  <a:pt x="242" y="139"/>
                </a:cubicBezTo>
                <a:cubicBezTo>
                  <a:pt x="238" y="139"/>
                  <a:pt x="237" y="144"/>
                  <a:pt x="238" y="145"/>
                </a:cubicBezTo>
                <a:close/>
                <a:moveTo>
                  <a:pt x="1368" y="142"/>
                </a:moveTo>
                <a:cubicBezTo>
                  <a:pt x="1365" y="139"/>
                  <a:pt x="1361" y="145"/>
                  <a:pt x="1360" y="148"/>
                </a:cubicBezTo>
                <a:cubicBezTo>
                  <a:pt x="1364" y="150"/>
                  <a:pt x="1367" y="144"/>
                  <a:pt x="1368" y="142"/>
                </a:cubicBezTo>
                <a:close/>
                <a:moveTo>
                  <a:pt x="2098" y="141"/>
                </a:moveTo>
                <a:cubicBezTo>
                  <a:pt x="2098" y="146"/>
                  <a:pt x="2106" y="145"/>
                  <a:pt x="2109" y="145"/>
                </a:cubicBezTo>
                <a:cubicBezTo>
                  <a:pt x="2109" y="140"/>
                  <a:pt x="2100" y="141"/>
                  <a:pt x="2098" y="141"/>
                </a:cubicBezTo>
                <a:close/>
                <a:moveTo>
                  <a:pt x="106" y="146"/>
                </a:moveTo>
                <a:cubicBezTo>
                  <a:pt x="107" y="145"/>
                  <a:pt x="107" y="143"/>
                  <a:pt x="106" y="141"/>
                </a:cubicBezTo>
                <a:cubicBezTo>
                  <a:pt x="99" y="138"/>
                  <a:pt x="101" y="149"/>
                  <a:pt x="106" y="146"/>
                </a:cubicBezTo>
                <a:close/>
                <a:moveTo>
                  <a:pt x="243" y="148"/>
                </a:moveTo>
                <a:cubicBezTo>
                  <a:pt x="245" y="147"/>
                  <a:pt x="245" y="145"/>
                  <a:pt x="246" y="143"/>
                </a:cubicBezTo>
                <a:cubicBezTo>
                  <a:pt x="244" y="140"/>
                  <a:pt x="241" y="144"/>
                  <a:pt x="241" y="147"/>
                </a:cubicBezTo>
                <a:cubicBezTo>
                  <a:pt x="242" y="147"/>
                  <a:pt x="242" y="148"/>
                  <a:pt x="243" y="148"/>
                </a:cubicBezTo>
                <a:close/>
                <a:moveTo>
                  <a:pt x="1606" y="145"/>
                </a:moveTo>
                <a:cubicBezTo>
                  <a:pt x="1608" y="147"/>
                  <a:pt x="1620" y="148"/>
                  <a:pt x="1621" y="145"/>
                </a:cubicBezTo>
                <a:cubicBezTo>
                  <a:pt x="1620" y="143"/>
                  <a:pt x="1607" y="142"/>
                  <a:pt x="1606" y="145"/>
                </a:cubicBezTo>
                <a:close/>
                <a:moveTo>
                  <a:pt x="2671" y="169"/>
                </a:moveTo>
                <a:cubicBezTo>
                  <a:pt x="2671" y="165"/>
                  <a:pt x="2672" y="161"/>
                  <a:pt x="2673" y="158"/>
                </a:cubicBezTo>
                <a:cubicBezTo>
                  <a:pt x="2673" y="152"/>
                  <a:pt x="2673" y="145"/>
                  <a:pt x="2678" y="144"/>
                </a:cubicBezTo>
                <a:cubicBezTo>
                  <a:pt x="2682" y="143"/>
                  <a:pt x="2687" y="146"/>
                  <a:pt x="2691" y="147"/>
                </a:cubicBezTo>
                <a:cubicBezTo>
                  <a:pt x="2696" y="148"/>
                  <a:pt x="2700" y="149"/>
                  <a:pt x="2703" y="150"/>
                </a:cubicBezTo>
                <a:cubicBezTo>
                  <a:pt x="2705" y="157"/>
                  <a:pt x="2701" y="166"/>
                  <a:pt x="2700" y="174"/>
                </a:cubicBezTo>
                <a:cubicBezTo>
                  <a:pt x="2697" y="177"/>
                  <a:pt x="2689" y="175"/>
                  <a:pt x="2683" y="174"/>
                </a:cubicBezTo>
                <a:cubicBezTo>
                  <a:pt x="2678" y="173"/>
                  <a:pt x="2672" y="172"/>
                  <a:pt x="2671" y="169"/>
                </a:cubicBezTo>
                <a:close/>
                <a:moveTo>
                  <a:pt x="2676" y="167"/>
                </a:moveTo>
                <a:cubicBezTo>
                  <a:pt x="2683" y="168"/>
                  <a:pt x="2689" y="170"/>
                  <a:pt x="2696" y="171"/>
                </a:cubicBezTo>
                <a:cubicBezTo>
                  <a:pt x="2697" y="165"/>
                  <a:pt x="2698" y="159"/>
                  <a:pt x="2699" y="153"/>
                </a:cubicBezTo>
                <a:cubicBezTo>
                  <a:pt x="2692" y="152"/>
                  <a:pt x="2686" y="150"/>
                  <a:pt x="2679" y="150"/>
                </a:cubicBezTo>
                <a:cubicBezTo>
                  <a:pt x="2678" y="156"/>
                  <a:pt x="2677" y="161"/>
                  <a:pt x="2676" y="167"/>
                </a:cubicBezTo>
                <a:close/>
                <a:moveTo>
                  <a:pt x="248" y="149"/>
                </a:moveTo>
                <a:cubicBezTo>
                  <a:pt x="249" y="148"/>
                  <a:pt x="249" y="147"/>
                  <a:pt x="249" y="145"/>
                </a:cubicBezTo>
                <a:cubicBezTo>
                  <a:pt x="247" y="143"/>
                  <a:pt x="245" y="147"/>
                  <a:pt x="246" y="149"/>
                </a:cubicBezTo>
                <a:cubicBezTo>
                  <a:pt x="247" y="149"/>
                  <a:pt x="247" y="149"/>
                  <a:pt x="248" y="149"/>
                </a:cubicBezTo>
                <a:close/>
                <a:moveTo>
                  <a:pt x="3250" y="150"/>
                </a:moveTo>
                <a:cubicBezTo>
                  <a:pt x="3251" y="150"/>
                  <a:pt x="3251" y="150"/>
                  <a:pt x="3251" y="151"/>
                </a:cubicBezTo>
                <a:cubicBezTo>
                  <a:pt x="3255" y="151"/>
                  <a:pt x="3256" y="149"/>
                  <a:pt x="3255" y="146"/>
                </a:cubicBezTo>
                <a:cubicBezTo>
                  <a:pt x="3253" y="143"/>
                  <a:pt x="3249" y="146"/>
                  <a:pt x="3250" y="150"/>
                </a:cubicBezTo>
                <a:close/>
                <a:moveTo>
                  <a:pt x="250" y="150"/>
                </a:moveTo>
                <a:cubicBezTo>
                  <a:pt x="257" y="149"/>
                  <a:pt x="249" y="142"/>
                  <a:pt x="249" y="149"/>
                </a:cubicBezTo>
                <a:cubicBezTo>
                  <a:pt x="250" y="149"/>
                  <a:pt x="250" y="149"/>
                  <a:pt x="250" y="150"/>
                </a:cubicBezTo>
                <a:close/>
                <a:moveTo>
                  <a:pt x="1362" y="152"/>
                </a:moveTo>
                <a:cubicBezTo>
                  <a:pt x="1366" y="154"/>
                  <a:pt x="1370" y="149"/>
                  <a:pt x="1369" y="145"/>
                </a:cubicBezTo>
                <a:cubicBezTo>
                  <a:pt x="1365" y="146"/>
                  <a:pt x="1364" y="149"/>
                  <a:pt x="1362" y="152"/>
                </a:cubicBezTo>
                <a:close/>
                <a:moveTo>
                  <a:pt x="1870" y="150"/>
                </a:moveTo>
                <a:cubicBezTo>
                  <a:pt x="1872" y="152"/>
                  <a:pt x="1876" y="151"/>
                  <a:pt x="1875" y="147"/>
                </a:cubicBezTo>
                <a:cubicBezTo>
                  <a:pt x="1873" y="145"/>
                  <a:pt x="1869" y="146"/>
                  <a:pt x="1870" y="150"/>
                </a:cubicBezTo>
                <a:close/>
                <a:moveTo>
                  <a:pt x="462" y="257"/>
                </a:moveTo>
                <a:cubicBezTo>
                  <a:pt x="484" y="226"/>
                  <a:pt x="510" y="202"/>
                  <a:pt x="539" y="177"/>
                </a:cubicBezTo>
                <a:cubicBezTo>
                  <a:pt x="547" y="170"/>
                  <a:pt x="556" y="163"/>
                  <a:pt x="564" y="155"/>
                </a:cubicBezTo>
                <a:cubicBezTo>
                  <a:pt x="567" y="153"/>
                  <a:pt x="571" y="149"/>
                  <a:pt x="573" y="149"/>
                </a:cubicBezTo>
                <a:cubicBezTo>
                  <a:pt x="578" y="149"/>
                  <a:pt x="585" y="160"/>
                  <a:pt x="588" y="163"/>
                </a:cubicBezTo>
                <a:cubicBezTo>
                  <a:pt x="601" y="179"/>
                  <a:pt x="614" y="194"/>
                  <a:pt x="626" y="210"/>
                </a:cubicBezTo>
                <a:cubicBezTo>
                  <a:pt x="632" y="206"/>
                  <a:pt x="644" y="208"/>
                  <a:pt x="646" y="215"/>
                </a:cubicBezTo>
                <a:cubicBezTo>
                  <a:pt x="654" y="211"/>
                  <a:pt x="663" y="218"/>
                  <a:pt x="663" y="227"/>
                </a:cubicBezTo>
                <a:cubicBezTo>
                  <a:pt x="663" y="234"/>
                  <a:pt x="656" y="240"/>
                  <a:pt x="647" y="237"/>
                </a:cubicBezTo>
                <a:cubicBezTo>
                  <a:pt x="647" y="237"/>
                  <a:pt x="647" y="237"/>
                  <a:pt x="647" y="237"/>
                </a:cubicBezTo>
                <a:cubicBezTo>
                  <a:pt x="654" y="248"/>
                  <a:pt x="664" y="260"/>
                  <a:pt x="673" y="272"/>
                </a:cubicBezTo>
                <a:cubicBezTo>
                  <a:pt x="676" y="275"/>
                  <a:pt x="682" y="281"/>
                  <a:pt x="681" y="284"/>
                </a:cubicBezTo>
                <a:cubicBezTo>
                  <a:pt x="681" y="286"/>
                  <a:pt x="677" y="289"/>
                  <a:pt x="676" y="290"/>
                </a:cubicBezTo>
                <a:cubicBezTo>
                  <a:pt x="659" y="303"/>
                  <a:pt x="647" y="317"/>
                  <a:pt x="632" y="332"/>
                </a:cubicBezTo>
                <a:cubicBezTo>
                  <a:pt x="620" y="343"/>
                  <a:pt x="608" y="355"/>
                  <a:pt x="597" y="369"/>
                </a:cubicBezTo>
                <a:cubicBezTo>
                  <a:pt x="593" y="374"/>
                  <a:pt x="589" y="379"/>
                  <a:pt x="584" y="381"/>
                </a:cubicBezTo>
                <a:cubicBezTo>
                  <a:pt x="576" y="384"/>
                  <a:pt x="560" y="381"/>
                  <a:pt x="552" y="379"/>
                </a:cubicBezTo>
                <a:cubicBezTo>
                  <a:pt x="541" y="377"/>
                  <a:pt x="533" y="373"/>
                  <a:pt x="527" y="368"/>
                </a:cubicBezTo>
                <a:cubicBezTo>
                  <a:pt x="513" y="356"/>
                  <a:pt x="500" y="338"/>
                  <a:pt x="489" y="322"/>
                </a:cubicBezTo>
                <a:cubicBezTo>
                  <a:pt x="482" y="312"/>
                  <a:pt x="471" y="299"/>
                  <a:pt x="461" y="288"/>
                </a:cubicBezTo>
                <a:cubicBezTo>
                  <a:pt x="458" y="285"/>
                  <a:pt x="452" y="281"/>
                  <a:pt x="451" y="278"/>
                </a:cubicBezTo>
                <a:cubicBezTo>
                  <a:pt x="450" y="272"/>
                  <a:pt x="459" y="261"/>
                  <a:pt x="462" y="257"/>
                </a:cubicBezTo>
                <a:close/>
                <a:moveTo>
                  <a:pt x="579" y="375"/>
                </a:moveTo>
                <a:cubicBezTo>
                  <a:pt x="577" y="372"/>
                  <a:pt x="577" y="367"/>
                  <a:pt x="575" y="364"/>
                </a:cubicBezTo>
                <a:cubicBezTo>
                  <a:pt x="565" y="367"/>
                  <a:pt x="554" y="369"/>
                  <a:pt x="542" y="369"/>
                </a:cubicBezTo>
                <a:cubicBezTo>
                  <a:pt x="552" y="373"/>
                  <a:pt x="565" y="375"/>
                  <a:pt x="579" y="375"/>
                </a:cubicBezTo>
                <a:close/>
                <a:moveTo>
                  <a:pt x="651" y="232"/>
                </a:moveTo>
                <a:cubicBezTo>
                  <a:pt x="659" y="232"/>
                  <a:pt x="658" y="217"/>
                  <a:pt x="650" y="220"/>
                </a:cubicBezTo>
                <a:cubicBezTo>
                  <a:pt x="643" y="222"/>
                  <a:pt x="646" y="231"/>
                  <a:pt x="651" y="232"/>
                </a:cubicBezTo>
                <a:close/>
                <a:moveTo>
                  <a:pt x="624" y="231"/>
                </a:moveTo>
                <a:cubicBezTo>
                  <a:pt x="626" y="236"/>
                  <a:pt x="636" y="240"/>
                  <a:pt x="641" y="234"/>
                </a:cubicBezTo>
                <a:cubicBezTo>
                  <a:pt x="630" y="240"/>
                  <a:pt x="627" y="221"/>
                  <a:pt x="634" y="217"/>
                </a:cubicBezTo>
                <a:cubicBezTo>
                  <a:pt x="636" y="217"/>
                  <a:pt x="639" y="217"/>
                  <a:pt x="640" y="216"/>
                </a:cubicBezTo>
                <a:cubicBezTo>
                  <a:pt x="629" y="210"/>
                  <a:pt x="620" y="221"/>
                  <a:pt x="624" y="231"/>
                </a:cubicBezTo>
                <a:close/>
                <a:moveTo>
                  <a:pt x="636" y="222"/>
                </a:moveTo>
                <a:cubicBezTo>
                  <a:pt x="635" y="224"/>
                  <a:pt x="635" y="228"/>
                  <a:pt x="636" y="230"/>
                </a:cubicBezTo>
                <a:cubicBezTo>
                  <a:pt x="637" y="229"/>
                  <a:pt x="639" y="230"/>
                  <a:pt x="640" y="229"/>
                </a:cubicBezTo>
                <a:cubicBezTo>
                  <a:pt x="640" y="226"/>
                  <a:pt x="640" y="224"/>
                  <a:pt x="641" y="222"/>
                </a:cubicBezTo>
                <a:cubicBezTo>
                  <a:pt x="639" y="221"/>
                  <a:pt x="638" y="222"/>
                  <a:pt x="636" y="222"/>
                </a:cubicBezTo>
                <a:close/>
                <a:moveTo>
                  <a:pt x="458" y="276"/>
                </a:moveTo>
                <a:cubicBezTo>
                  <a:pt x="469" y="288"/>
                  <a:pt x="480" y="300"/>
                  <a:pt x="490" y="313"/>
                </a:cubicBezTo>
                <a:cubicBezTo>
                  <a:pt x="500" y="326"/>
                  <a:pt x="508" y="341"/>
                  <a:pt x="519" y="353"/>
                </a:cubicBezTo>
                <a:cubicBezTo>
                  <a:pt x="522" y="356"/>
                  <a:pt x="525" y="359"/>
                  <a:pt x="528" y="361"/>
                </a:cubicBezTo>
                <a:cubicBezTo>
                  <a:pt x="538" y="365"/>
                  <a:pt x="555" y="362"/>
                  <a:pt x="565" y="360"/>
                </a:cubicBezTo>
                <a:cubicBezTo>
                  <a:pt x="569" y="359"/>
                  <a:pt x="578" y="356"/>
                  <a:pt x="580" y="357"/>
                </a:cubicBezTo>
                <a:cubicBezTo>
                  <a:pt x="584" y="359"/>
                  <a:pt x="580" y="370"/>
                  <a:pt x="585" y="372"/>
                </a:cubicBezTo>
                <a:cubicBezTo>
                  <a:pt x="589" y="370"/>
                  <a:pt x="592" y="365"/>
                  <a:pt x="595" y="361"/>
                </a:cubicBezTo>
                <a:cubicBezTo>
                  <a:pt x="605" y="348"/>
                  <a:pt x="617" y="337"/>
                  <a:pt x="628" y="327"/>
                </a:cubicBezTo>
                <a:cubicBezTo>
                  <a:pt x="644" y="312"/>
                  <a:pt x="659" y="297"/>
                  <a:pt x="676" y="284"/>
                </a:cubicBezTo>
                <a:cubicBezTo>
                  <a:pt x="664" y="269"/>
                  <a:pt x="653" y="254"/>
                  <a:pt x="640" y="241"/>
                </a:cubicBezTo>
                <a:cubicBezTo>
                  <a:pt x="629" y="245"/>
                  <a:pt x="619" y="238"/>
                  <a:pt x="618" y="228"/>
                </a:cubicBezTo>
                <a:cubicBezTo>
                  <a:pt x="613" y="228"/>
                  <a:pt x="608" y="230"/>
                  <a:pt x="608" y="224"/>
                </a:cubicBezTo>
                <a:cubicBezTo>
                  <a:pt x="611" y="222"/>
                  <a:pt x="614" y="223"/>
                  <a:pt x="617" y="223"/>
                </a:cubicBezTo>
                <a:cubicBezTo>
                  <a:pt x="618" y="219"/>
                  <a:pt x="620" y="216"/>
                  <a:pt x="622" y="213"/>
                </a:cubicBezTo>
                <a:cubicBezTo>
                  <a:pt x="606" y="193"/>
                  <a:pt x="589" y="174"/>
                  <a:pt x="572" y="155"/>
                </a:cubicBezTo>
                <a:cubicBezTo>
                  <a:pt x="532" y="193"/>
                  <a:pt x="487" y="227"/>
                  <a:pt x="458" y="276"/>
                </a:cubicBezTo>
                <a:close/>
                <a:moveTo>
                  <a:pt x="2372" y="156"/>
                </a:moveTo>
                <a:cubicBezTo>
                  <a:pt x="2373" y="157"/>
                  <a:pt x="2374" y="159"/>
                  <a:pt x="2377" y="160"/>
                </a:cubicBezTo>
                <a:cubicBezTo>
                  <a:pt x="2377" y="160"/>
                  <a:pt x="2378" y="159"/>
                  <a:pt x="2378" y="159"/>
                </a:cubicBezTo>
                <a:cubicBezTo>
                  <a:pt x="2376" y="155"/>
                  <a:pt x="2373" y="153"/>
                  <a:pt x="2371" y="149"/>
                </a:cubicBezTo>
                <a:cubicBezTo>
                  <a:pt x="2366" y="148"/>
                  <a:pt x="2369" y="155"/>
                  <a:pt x="2369" y="157"/>
                </a:cubicBezTo>
                <a:cubicBezTo>
                  <a:pt x="2371" y="158"/>
                  <a:pt x="2372" y="157"/>
                  <a:pt x="2372" y="156"/>
                </a:cubicBezTo>
                <a:close/>
                <a:moveTo>
                  <a:pt x="1365" y="156"/>
                </a:moveTo>
                <a:cubicBezTo>
                  <a:pt x="1368" y="157"/>
                  <a:pt x="1370" y="153"/>
                  <a:pt x="1371" y="151"/>
                </a:cubicBezTo>
                <a:cubicBezTo>
                  <a:pt x="1371" y="151"/>
                  <a:pt x="1370" y="151"/>
                  <a:pt x="1370" y="150"/>
                </a:cubicBezTo>
                <a:cubicBezTo>
                  <a:pt x="1367" y="149"/>
                  <a:pt x="1365" y="152"/>
                  <a:pt x="1365" y="156"/>
                </a:cubicBezTo>
                <a:close/>
                <a:moveTo>
                  <a:pt x="1608" y="154"/>
                </a:moveTo>
                <a:cubicBezTo>
                  <a:pt x="1612" y="154"/>
                  <a:pt x="1621" y="156"/>
                  <a:pt x="1622" y="152"/>
                </a:cubicBezTo>
                <a:cubicBezTo>
                  <a:pt x="1620" y="150"/>
                  <a:pt x="1606" y="149"/>
                  <a:pt x="1608" y="154"/>
                </a:cubicBezTo>
                <a:close/>
                <a:moveTo>
                  <a:pt x="2581" y="151"/>
                </a:moveTo>
                <a:cubicBezTo>
                  <a:pt x="2581" y="151"/>
                  <a:pt x="2580" y="151"/>
                  <a:pt x="2579" y="152"/>
                </a:cubicBezTo>
                <a:cubicBezTo>
                  <a:pt x="2577" y="152"/>
                  <a:pt x="2576" y="153"/>
                  <a:pt x="2577" y="156"/>
                </a:cubicBezTo>
                <a:cubicBezTo>
                  <a:pt x="2579" y="162"/>
                  <a:pt x="2587" y="153"/>
                  <a:pt x="2581" y="151"/>
                </a:cubicBezTo>
                <a:close/>
                <a:moveTo>
                  <a:pt x="2736" y="181"/>
                </a:moveTo>
                <a:cubicBezTo>
                  <a:pt x="2727" y="183"/>
                  <a:pt x="2715" y="179"/>
                  <a:pt x="2707" y="177"/>
                </a:cubicBezTo>
                <a:cubicBezTo>
                  <a:pt x="2707" y="169"/>
                  <a:pt x="2709" y="159"/>
                  <a:pt x="2711" y="152"/>
                </a:cubicBezTo>
                <a:cubicBezTo>
                  <a:pt x="2718" y="151"/>
                  <a:pt x="2735" y="155"/>
                  <a:pt x="2740" y="158"/>
                </a:cubicBezTo>
                <a:cubicBezTo>
                  <a:pt x="2740" y="167"/>
                  <a:pt x="2738" y="174"/>
                  <a:pt x="2736" y="181"/>
                </a:cubicBezTo>
                <a:close/>
                <a:moveTo>
                  <a:pt x="2735" y="161"/>
                </a:moveTo>
                <a:cubicBezTo>
                  <a:pt x="2728" y="160"/>
                  <a:pt x="2722" y="158"/>
                  <a:pt x="2715" y="157"/>
                </a:cubicBezTo>
                <a:cubicBezTo>
                  <a:pt x="2714" y="163"/>
                  <a:pt x="2713" y="167"/>
                  <a:pt x="2712" y="173"/>
                </a:cubicBezTo>
                <a:cubicBezTo>
                  <a:pt x="2719" y="175"/>
                  <a:pt x="2725" y="176"/>
                  <a:pt x="2732" y="178"/>
                </a:cubicBezTo>
                <a:cubicBezTo>
                  <a:pt x="2733" y="172"/>
                  <a:pt x="2734" y="167"/>
                  <a:pt x="2735" y="161"/>
                </a:cubicBezTo>
                <a:close/>
                <a:moveTo>
                  <a:pt x="1368" y="158"/>
                </a:moveTo>
                <a:cubicBezTo>
                  <a:pt x="1370" y="158"/>
                  <a:pt x="1370" y="158"/>
                  <a:pt x="1371" y="160"/>
                </a:cubicBezTo>
                <a:cubicBezTo>
                  <a:pt x="1373" y="160"/>
                  <a:pt x="1374" y="159"/>
                  <a:pt x="1374" y="156"/>
                </a:cubicBezTo>
                <a:cubicBezTo>
                  <a:pt x="1372" y="156"/>
                  <a:pt x="1372" y="156"/>
                  <a:pt x="1373" y="154"/>
                </a:cubicBezTo>
                <a:cubicBezTo>
                  <a:pt x="1371" y="152"/>
                  <a:pt x="1368" y="155"/>
                  <a:pt x="1368" y="158"/>
                </a:cubicBezTo>
                <a:close/>
                <a:moveTo>
                  <a:pt x="2773" y="188"/>
                </a:moveTo>
                <a:cubicBezTo>
                  <a:pt x="2768" y="190"/>
                  <a:pt x="2762" y="189"/>
                  <a:pt x="2755" y="187"/>
                </a:cubicBezTo>
                <a:cubicBezTo>
                  <a:pt x="2751" y="186"/>
                  <a:pt x="2744" y="186"/>
                  <a:pt x="2743" y="184"/>
                </a:cubicBezTo>
                <a:cubicBezTo>
                  <a:pt x="2740" y="182"/>
                  <a:pt x="2742" y="176"/>
                  <a:pt x="2743" y="172"/>
                </a:cubicBezTo>
                <a:cubicBezTo>
                  <a:pt x="2743" y="168"/>
                  <a:pt x="2744" y="157"/>
                  <a:pt x="2748" y="158"/>
                </a:cubicBezTo>
                <a:cubicBezTo>
                  <a:pt x="2758" y="159"/>
                  <a:pt x="2768" y="160"/>
                  <a:pt x="2777" y="163"/>
                </a:cubicBezTo>
                <a:cubicBezTo>
                  <a:pt x="2777" y="171"/>
                  <a:pt x="2775" y="181"/>
                  <a:pt x="2773" y="188"/>
                </a:cubicBezTo>
                <a:close/>
                <a:moveTo>
                  <a:pt x="2772" y="166"/>
                </a:moveTo>
                <a:cubicBezTo>
                  <a:pt x="2764" y="165"/>
                  <a:pt x="2757" y="164"/>
                  <a:pt x="2750" y="163"/>
                </a:cubicBezTo>
                <a:cubicBezTo>
                  <a:pt x="2749" y="169"/>
                  <a:pt x="2747" y="175"/>
                  <a:pt x="2746" y="180"/>
                </a:cubicBezTo>
                <a:cubicBezTo>
                  <a:pt x="2754" y="181"/>
                  <a:pt x="2761" y="184"/>
                  <a:pt x="2769" y="185"/>
                </a:cubicBezTo>
                <a:cubicBezTo>
                  <a:pt x="2770" y="179"/>
                  <a:pt x="2770" y="172"/>
                  <a:pt x="2772" y="166"/>
                </a:cubicBezTo>
                <a:close/>
                <a:moveTo>
                  <a:pt x="923" y="175"/>
                </a:moveTo>
                <a:cubicBezTo>
                  <a:pt x="913" y="175"/>
                  <a:pt x="910" y="160"/>
                  <a:pt x="921" y="159"/>
                </a:cubicBezTo>
                <a:cubicBezTo>
                  <a:pt x="926" y="158"/>
                  <a:pt x="931" y="161"/>
                  <a:pt x="931" y="165"/>
                </a:cubicBezTo>
                <a:cubicBezTo>
                  <a:pt x="933" y="171"/>
                  <a:pt x="928" y="175"/>
                  <a:pt x="923" y="175"/>
                </a:cubicBezTo>
                <a:close/>
                <a:moveTo>
                  <a:pt x="925" y="166"/>
                </a:moveTo>
                <a:cubicBezTo>
                  <a:pt x="923" y="164"/>
                  <a:pt x="921" y="166"/>
                  <a:pt x="920" y="168"/>
                </a:cubicBezTo>
                <a:cubicBezTo>
                  <a:pt x="922" y="169"/>
                  <a:pt x="926" y="169"/>
                  <a:pt x="925" y="166"/>
                </a:cubicBezTo>
                <a:close/>
                <a:moveTo>
                  <a:pt x="1608" y="161"/>
                </a:moveTo>
                <a:cubicBezTo>
                  <a:pt x="1612" y="162"/>
                  <a:pt x="1620" y="165"/>
                  <a:pt x="1622" y="160"/>
                </a:cubicBezTo>
                <a:cubicBezTo>
                  <a:pt x="1620" y="159"/>
                  <a:pt x="1607" y="157"/>
                  <a:pt x="1608" y="161"/>
                </a:cubicBezTo>
                <a:close/>
                <a:moveTo>
                  <a:pt x="1895" y="164"/>
                </a:moveTo>
                <a:cubicBezTo>
                  <a:pt x="1899" y="166"/>
                  <a:pt x="1900" y="160"/>
                  <a:pt x="1898" y="159"/>
                </a:cubicBezTo>
                <a:cubicBezTo>
                  <a:pt x="1894" y="157"/>
                  <a:pt x="1894" y="162"/>
                  <a:pt x="1895" y="164"/>
                </a:cubicBezTo>
                <a:close/>
                <a:moveTo>
                  <a:pt x="21" y="164"/>
                </a:moveTo>
                <a:cubicBezTo>
                  <a:pt x="24" y="161"/>
                  <a:pt x="26" y="160"/>
                  <a:pt x="28" y="160"/>
                </a:cubicBezTo>
                <a:cubicBezTo>
                  <a:pt x="41" y="159"/>
                  <a:pt x="42" y="176"/>
                  <a:pt x="30" y="175"/>
                </a:cubicBezTo>
                <a:cubicBezTo>
                  <a:pt x="25" y="175"/>
                  <a:pt x="21" y="171"/>
                  <a:pt x="21" y="164"/>
                </a:cubicBezTo>
                <a:close/>
                <a:moveTo>
                  <a:pt x="27" y="167"/>
                </a:moveTo>
                <a:cubicBezTo>
                  <a:pt x="28" y="169"/>
                  <a:pt x="30" y="170"/>
                  <a:pt x="32" y="169"/>
                </a:cubicBezTo>
                <a:cubicBezTo>
                  <a:pt x="32" y="168"/>
                  <a:pt x="32" y="167"/>
                  <a:pt x="32" y="166"/>
                </a:cubicBezTo>
                <a:cubicBezTo>
                  <a:pt x="30" y="166"/>
                  <a:pt x="28" y="166"/>
                  <a:pt x="27" y="167"/>
                </a:cubicBezTo>
                <a:close/>
                <a:moveTo>
                  <a:pt x="1119" y="184"/>
                </a:moveTo>
                <a:cubicBezTo>
                  <a:pt x="1110" y="184"/>
                  <a:pt x="1105" y="175"/>
                  <a:pt x="1109" y="165"/>
                </a:cubicBezTo>
                <a:cubicBezTo>
                  <a:pt x="1118" y="156"/>
                  <a:pt x="1135" y="162"/>
                  <a:pt x="1132" y="175"/>
                </a:cubicBezTo>
                <a:cubicBezTo>
                  <a:pt x="1131" y="180"/>
                  <a:pt x="1126" y="184"/>
                  <a:pt x="1119" y="184"/>
                </a:cubicBezTo>
                <a:close/>
                <a:moveTo>
                  <a:pt x="1126" y="171"/>
                </a:moveTo>
                <a:cubicBezTo>
                  <a:pt x="1125" y="168"/>
                  <a:pt x="1123" y="168"/>
                  <a:pt x="1120" y="168"/>
                </a:cubicBezTo>
                <a:cubicBezTo>
                  <a:pt x="1116" y="168"/>
                  <a:pt x="1113" y="169"/>
                  <a:pt x="1113" y="171"/>
                </a:cubicBezTo>
                <a:cubicBezTo>
                  <a:pt x="1111" y="179"/>
                  <a:pt x="1128" y="181"/>
                  <a:pt x="1126" y="171"/>
                </a:cubicBezTo>
                <a:close/>
                <a:moveTo>
                  <a:pt x="1022" y="163"/>
                </a:moveTo>
                <a:cubicBezTo>
                  <a:pt x="1018" y="174"/>
                  <a:pt x="1015" y="186"/>
                  <a:pt x="1011" y="197"/>
                </a:cubicBezTo>
                <a:cubicBezTo>
                  <a:pt x="1003" y="225"/>
                  <a:pt x="993" y="254"/>
                  <a:pt x="985" y="283"/>
                </a:cubicBezTo>
                <a:cubicBezTo>
                  <a:pt x="984" y="285"/>
                  <a:pt x="979" y="298"/>
                  <a:pt x="984" y="299"/>
                </a:cubicBezTo>
                <a:cubicBezTo>
                  <a:pt x="989" y="300"/>
                  <a:pt x="991" y="288"/>
                  <a:pt x="992" y="285"/>
                </a:cubicBezTo>
                <a:cubicBezTo>
                  <a:pt x="1002" y="250"/>
                  <a:pt x="1013" y="215"/>
                  <a:pt x="1023" y="180"/>
                </a:cubicBezTo>
                <a:cubicBezTo>
                  <a:pt x="1024" y="175"/>
                  <a:pt x="1027" y="169"/>
                  <a:pt x="1026" y="163"/>
                </a:cubicBezTo>
                <a:cubicBezTo>
                  <a:pt x="1025" y="162"/>
                  <a:pt x="1022" y="162"/>
                  <a:pt x="1022" y="163"/>
                </a:cubicBezTo>
                <a:close/>
                <a:moveTo>
                  <a:pt x="1665" y="168"/>
                </a:moveTo>
                <a:cubicBezTo>
                  <a:pt x="1668" y="168"/>
                  <a:pt x="1670" y="166"/>
                  <a:pt x="1669" y="165"/>
                </a:cubicBezTo>
                <a:cubicBezTo>
                  <a:pt x="1669" y="160"/>
                  <a:pt x="1660" y="163"/>
                  <a:pt x="1665" y="168"/>
                </a:cubicBezTo>
                <a:close/>
                <a:moveTo>
                  <a:pt x="2809" y="195"/>
                </a:moveTo>
                <a:cubicBezTo>
                  <a:pt x="2804" y="197"/>
                  <a:pt x="2798" y="195"/>
                  <a:pt x="2793" y="194"/>
                </a:cubicBezTo>
                <a:cubicBezTo>
                  <a:pt x="2788" y="193"/>
                  <a:pt x="2782" y="192"/>
                  <a:pt x="2778" y="190"/>
                </a:cubicBezTo>
                <a:cubicBezTo>
                  <a:pt x="2779" y="180"/>
                  <a:pt x="2779" y="171"/>
                  <a:pt x="2782" y="163"/>
                </a:cubicBezTo>
                <a:cubicBezTo>
                  <a:pt x="2786" y="162"/>
                  <a:pt x="2793" y="164"/>
                  <a:pt x="2799" y="166"/>
                </a:cubicBezTo>
                <a:cubicBezTo>
                  <a:pt x="2805" y="167"/>
                  <a:pt x="2810" y="168"/>
                  <a:pt x="2813" y="170"/>
                </a:cubicBezTo>
                <a:cubicBezTo>
                  <a:pt x="2813" y="179"/>
                  <a:pt x="2811" y="187"/>
                  <a:pt x="2809" y="195"/>
                </a:cubicBezTo>
                <a:close/>
                <a:moveTo>
                  <a:pt x="2808" y="173"/>
                </a:moveTo>
                <a:cubicBezTo>
                  <a:pt x="2801" y="171"/>
                  <a:pt x="2793" y="170"/>
                  <a:pt x="2786" y="169"/>
                </a:cubicBezTo>
                <a:cubicBezTo>
                  <a:pt x="2785" y="174"/>
                  <a:pt x="2784" y="180"/>
                  <a:pt x="2783" y="186"/>
                </a:cubicBezTo>
                <a:cubicBezTo>
                  <a:pt x="2790" y="188"/>
                  <a:pt x="2797" y="190"/>
                  <a:pt x="2805" y="191"/>
                </a:cubicBezTo>
                <a:cubicBezTo>
                  <a:pt x="2806" y="185"/>
                  <a:pt x="2807" y="179"/>
                  <a:pt x="2808" y="173"/>
                </a:cubicBezTo>
                <a:close/>
                <a:moveTo>
                  <a:pt x="910" y="282"/>
                </a:moveTo>
                <a:cubicBezTo>
                  <a:pt x="902" y="248"/>
                  <a:pt x="893" y="213"/>
                  <a:pt x="884" y="180"/>
                </a:cubicBezTo>
                <a:cubicBezTo>
                  <a:pt x="883" y="175"/>
                  <a:pt x="882" y="162"/>
                  <a:pt x="876" y="165"/>
                </a:cubicBezTo>
                <a:cubicBezTo>
                  <a:pt x="875" y="171"/>
                  <a:pt x="878" y="176"/>
                  <a:pt x="879" y="182"/>
                </a:cubicBezTo>
                <a:cubicBezTo>
                  <a:pt x="887" y="217"/>
                  <a:pt x="895" y="251"/>
                  <a:pt x="903" y="284"/>
                </a:cubicBezTo>
                <a:cubicBezTo>
                  <a:pt x="904" y="287"/>
                  <a:pt x="905" y="300"/>
                  <a:pt x="911" y="298"/>
                </a:cubicBezTo>
                <a:cubicBezTo>
                  <a:pt x="914" y="297"/>
                  <a:pt x="912" y="292"/>
                  <a:pt x="912" y="291"/>
                </a:cubicBezTo>
                <a:cubicBezTo>
                  <a:pt x="911" y="284"/>
                  <a:pt x="911" y="286"/>
                  <a:pt x="910" y="282"/>
                </a:cubicBezTo>
                <a:close/>
                <a:moveTo>
                  <a:pt x="2561" y="172"/>
                </a:moveTo>
                <a:cubicBezTo>
                  <a:pt x="2562" y="182"/>
                  <a:pt x="2545" y="183"/>
                  <a:pt x="2546" y="172"/>
                </a:cubicBezTo>
                <a:cubicBezTo>
                  <a:pt x="2546" y="170"/>
                  <a:pt x="2548" y="168"/>
                  <a:pt x="2550" y="167"/>
                </a:cubicBezTo>
                <a:cubicBezTo>
                  <a:pt x="2556" y="166"/>
                  <a:pt x="2560" y="168"/>
                  <a:pt x="2561" y="172"/>
                </a:cubicBezTo>
                <a:close/>
                <a:moveTo>
                  <a:pt x="2555" y="173"/>
                </a:moveTo>
                <a:cubicBezTo>
                  <a:pt x="2553" y="172"/>
                  <a:pt x="2552" y="173"/>
                  <a:pt x="2552" y="174"/>
                </a:cubicBezTo>
                <a:cubicBezTo>
                  <a:pt x="2553" y="175"/>
                  <a:pt x="2556" y="175"/>
                  <a:pt x="2555" y="173"/>
                </a:cubicBezTo>
                <a:close/>
                <a:moveTo>
                  <a:pt x="1608" y="169"/>
                </a:moveTo>
                <a:cubicBezTo>
                  <a:pt x="1607" y="169"/>
                  <a:pt x="1607" y="170"/>
                  <a:pt x="1608" y="171"/>
                </a:cubicBezTo>
                <a:cubicBezTo>
                  <a:pt x="1611" y="172"/>
                  <a:pt x="1619" y="173"/>
                  <a:pt x="1622" y="170"/>
                </a:cubicBezTo>
                <a:cubicBezTo>
                  <a:pt x="1621" y="166"/>
                  <a:pt x="1612" y="168"/>
                  <a:pt x="1608" y="169"/>
                </a:cubicBezTo>
                <a:close/>
                <a:moveTo>
                  <a:pt x="1635" y="174"/>
                </a:moveTo>
                <a:cubicBezTo>
                  <a:pt x="1643" y="178"/>
                  <a:pt x="1632" y="189"/>
                  <a:pt x="1629" y="180"/>
                </a:cubicBezTo>
                <a:cubicBezTo>
                  <a:pt x="1623" y="180"/>
                  <a:pt x="1617" y="180"/>
                  <a:pt x="1612" y="179"/>
                </a:cubicBezTo>
                <a:cubicBezTo>
                  <a:pt x="1608" y="179"/>
                  <a:pt x="1600" y="181"/>
                  <a:pt x="1597" y="178"/>
                </a:cubicBezTo>
                <a:cubicBezTo>
                  <a:pt x="1598" y="175"/>
                  <a:pt x="1602" y="176"/>
                  <a:pt x="1604" y="176"/>
                </a:cubicBezTo>
                <a:cubicBezTo>
                  <a:pt x="1613" y="176"/>
                  <a:pt x="1621" y="176"/>
                  <a:pt x="1629" y="177"/>
                </a:cubicBezTo>
                <a:cubicBezTo>
                  <a:pt x="1631" y="174"/>
                  <a:pt x="1635" y="167"/>
                  <a:pt x="1638" y="171"/>
                </a:cubicBezTo>
                <a:cubicBezTo>
                  <a:pt x="1639" y="173"/>
                  <a:pt x="1636" y="173"/>
                  <a:pt x="1635" y="174"/>
                </a:cubicBezTo>
                <a:close/>
                <a:moveTo>
                  <a:pt x="1634" y="178"/>
                </a:moveTo>
                <a:cubicBezTo>
                  <a:pt x="1634" y="178"/>
                  <a:pt x="1633" y="178"/>
                  <a:pt x="1633" y="178"/>
                </a:cubicBezTo>
                <a:cubicBezTo>
                  <a:pt x="1633" y="179"/>
                  <a:pt x="1633" y="180"/>
                  <a:pt x="1634" y="179"/>
                </a:cubicBezTo>
                <a:cubicBezTo>
                  <a:pt x="1634" y="179"/>
                  <a:pt x="1634" y="178"/>
                  <a:pt x="1634" y="178"/>
                </a:cubicBezTo>
                <a:close/>
                <a:moveTo>
                  <a:pt x="2849" y="178"/>
                </a:moveTo>
                <a:cubicBezTo>
                  <a:pt x="2848" y="187"/>
                  <a:pt x="2847" y="195"/>
                  <a:pt x="2843" y="202"/>
                </a:cubicBezTo>
                <a:cubicBezTo>
                  <a:pt x="2833" y="201"/>
                  <a:pt x="2822" y="200"/>
                  <a:pt x="2815" y="196"/>
                </a:cubicBezTo>
                <a:cubicBezTo>
                  <a:pt x="2815" y="188"/>
                  <a:pt x="2816" y="176"/>
                  <a:pt x="2821" y="170"/>
                </a:cubicBezTo>
                <a:cubicBezTo>
                  <a:pt x="2825" y="171"/>
                  <a:pt x="2831" y="173"/>
                  <a:pt x="2836" y="174"/>
                </a:cubicBezTo>
                <a:cubicBezTo>
                  <a:pt x="2841" y="175"/>
                  <a:pt x="2846" y="174"/>
                  <a:pt x="2849" y="178"/>
                </a:cubicBezTo>
                <a:close/>
                <a:moveTo>
                  <a:pt x="2843" y="180"/>
                </a:moveTo>
                <a:cubicBezTo>
                  <a:pt x="2837" y="179"/>
                  <a:pt x="2830" y="177"/>
                  <a:pt x="2823" y="176"/>
                </a:cubicBezTo>
                <a:cubicBezTo>
                  <a:pt x="2822" y="182"/>
                  <a:pt x="2820" y="187"/>
                  <a:pt x="2819" y="193"/>
                </a:cubicBezTo>
                <a:cubicBezTo>
                  <a:pt x="2826" y="194"/>
                  <a:pt x="2834" y="197"/>
                  <a:pt x="2841" y="197"/>
                </a:cubicBezTo>
                <a:cubicBezTo>
                  <a:pt x="2841" y="191"/>
                  <a:pt x="2843" y="186"/>
                  <a:pt x="2843" y="180"/>
                </a:cubicBezTo>
                <a:close/>
                <a:moveTo>
                  <a:pt x="1175" y="172"/>
                </a:moveTo>
                <a:cubicBezTo>
                  <a:pt x="1172" y="173"/>
                  <a:pt x="1173" y="178"/>
                  <a:pt x="1176" y="178"/>
                </a:cubicBezTo>
                <a:cubicBezTo>
                  <a:pt x="1179" y="177"/>
                  <a:pt x="1180" y="170"/>
                  <a:pt x="1175" y="172"/>
                </a:cubicBezTo>
                <a:close/>
                <a:moveTo>
                  <a:pt x="471" y="269"/>
                </a:moveTo>
                <a:cubicBezTo>
                  <a:pt x="474" y="269"/>
                  <a:pt x="475" y="266"/>
                  <a:pt x="477" y="264"/>
                </a:cubicBezTo>
                <a:cubicBezTo>
                  <a:pt x="479" y="261"/>
                  <a:pt x="481" y="259"/>
                  <a:pt x="482" y="257"/>
                </a:cubicBezTo>
                <a:cubicBezTo>
                  <a:pt x="501" y="236"/>
                  <a:pt x="518" y="213"/>
                  <a:pt x="538" y="194"/>
                </a:cubicBezTo>
                <a:cubicBezTo>
                  <a:pt x="545" y="188"/>
                  <a:pt x="552" y="184"/>
                  <a:pt x="558" y="179"/>
                </a:cubicBezTo>
                <a:cubicBezTo>
                  <a:pt x="560" y="177"/>
                  <a:pt x="564" y="176"/>
                  <a:pt x="563" y="172"/>
                </a:cubicBezTo>
                <a:cubicBezTo>
                  <a:pt x="563" y="173"/>
                  <a:pt x="562" y="172"/>
                  <a:pt x="562" y="172"/>
                </a:cubicBezTo>
                <a:cubicBezTo>
                  <a:pt x="552" y="179"/>
                  <a:pt x="543" y="186"/>
                  <a:pt x="534" y="194"/>
                </a:cubicBezTo>
                <a:cubicBezTo>
                  <a:pt x="526" y="201"/>
                  <a:pt x="518" y="209"/>
                  <a:pt x="511" y="217"/>
                </a:cubicBezTo>
                <a:cubicBezTo>
                  <a:pt x="499" y="232"/>
                  <a:pt x="486" y="247"/>
                  <a:pt x="473" y="262"/>
                </a:cubicBezTo>
                <a:cubicBezTo>
                  <a:pt x="472" y="263"/>
                  <a:pt x="468" y="266"/>
                  <a:pt x="471" y="269"/>
                </a:cubicBezTo>
                <a:close/>
                <a:moveTo>
                  <a:pt x="1820" y="208"/>
                </a:moveTo>
                <a:cubicBezTo>
                  <a:pt x="1819" y="217"/>
                  <a:pt x="1824" y="227"/>
                  <a:pt x="1826" y="236"/>
                </a:cubicBezTo>
                <a:cubicBezTo>
                  <a:pt x="1831" y="256"/>
                  <a:pt x="1836" y="276"/>
                  <a:pt x="1841" y="295"/>
                </a:cubicBezTo>
                <a:cubicBezTo>
                  <a:pt x="1842" y="298"/>
                  <a:pt x="1842" y="304"/>
                  <a:pt x="1846" y="304"/>
                </a:cubicBezTo>
                <a:cubicBezTo>
                  <a:pt x="1850" y="301"/>
                  <a:pt x="1847" y="297"/>
                  <a:pt x="1846" y="293"/>
                </a:cubicBezTo>
                <a:cubicBezTo>
                  <a:pt x="1845" y="290"/>
                  <a:pt x="1844" y="285"/>
                  <a:pt x="1843" y="281"/>
                </a:cubicBezTo>
                <a:cubicBezTo>
                  <a:pt x="1838" y="261"/>
                  <a:pt x="1833" y="241"/>
                  <a:pt x="1829" y="222"/>
                </a:cubicBezTo>
                <a:cubicBezTo>
                  <a:pt x="1828" y="218"/>
                  <a:pt x="1826" y="213"/>
                  <a:pt x="1826" y="210"/>
                </a:cubicBezTo>
                <a:cubicBezTo>
                  <a:pt x="1826" y="204"/>
                  <a:pt x="1829" y="197"/>
                  <a:pt x="1831" y="192"/>
                </a:cubicBezTo>
                <a:cubicBezTo>
                  <a:pt x="1833" y="186"/>
                  <a:pt x="1835" y="181"/>
                  <a:pt x="1839" y="177"/>
                </a:cubicBezTo>
                <a:cubicBezTo>
                  <a:pt x="1849" y="185"/>
                  <a:pt x="1861" y="190"/>
                  <a:pt x="1867" y="202"/>
                </a:cubicBezTo>
                <a:cubicBezTo>
                  <a:pt x="1871" y="209"/>
                  <a:pt x="1872" y="218"/>
                  <a:pt x="1874" y="226"/>
                </a:cubicBezTo>
                <a:cubicBezTo>
                  <a:pt x="1881" y="250"/>
                  <a:pt x="1887" y="277"/>
                  <a:pt x="1894" y="299"/>
                </a:cubicBezTo>
                <a:cubicBezTo>
                  <a:pt x="1892" y="303"/>
                  <a:pt x="1886" y="305"/>
                  <a:pt x="1881" y="307"/>
                </a:cubicBezTo>
                <a:cubicBezTo>
                  <a:pt x="1876" y="308"/>
                  <a:pt x="1867" y="311"/>
                  <a:pt x="1863" y="309"/>
                </a:cubicBezTo>
                <a:cubicBezTo>
                  <a:pt x="1862" y="308"/>
                  <a:pt x="1861" y="302"/>
                  <a:pt x="1860" y="299"/>
                </a:cubicBezTo>
                <a:cubicBezTo>
                  <a:pt x="1855" y="275"/>
                  <a:pt x="1849" y="249"/>
                  <a:pt x="1844" y="227"/>
                </a:cubicBezTo>
                <a:cubicBezTo>
                  <a:pt x="1847" y="223"/>
                  <a:pt x="1853" y="221"/>
                  <a:pt x="1859" y="222"/>
                </a:cubicBezTo>
                <a:cubicBezTo>
                  <a:pt x="1865" y="242"/>
                  <a:pt x="1871" y="264"/>
                  <a:pt x="1876" y="285"/>
                </a:cubicBezTo>
                <a:cubicBezTo>
                  <a:pt x="1877" y="286"/>
                  <a:pt x="1878" y="293"/>
                  <a:pt x="1881" y="292"/>
                </a:cubicBezTo>
                <a:cubicBezTo>
                  <a:pt x="1884" y="291"/>
                  <a:pt x="1882" y="286"/>
                  <a:pt x="1881" y="283"/>
                </a:cubicBezTo>
                <a:cubicBezTo>
                  <a:pt x="1876" y="262"/>
                  <a:pt x="1871" y="239"/>
                  <a:pt x="1865" y="220"/>
                </a:cubicBezTo>
                <a:cubicBezTo>
                  <a:pt x="1854" y="213"/>
                  <a:pt x="1839" y="219"/>
                  <a:pt x="1838" y="228"/>
                </a:cubicBezTo>
                <a:cubicBezTo>
                  <a:pt x="1837" y="234"/>
                  <a:pt x="1841" y="241"/>
                  <a:pt x="1842" y="249"/>
                </a:cubicBezTo>
                <a:cubicBezTo>
                  <a:pt x="1847" y="267"/>
                  <a:pt x="1851" y="283"/>
                  <a:pt x="1856" y="301"/>
                </a:cubicBezTo>
                <a:cubicBezTo>
                  <a:pt x="1858" y="310"/>
                  <a:pt x="1859" y="315"/>
                  <a:pt x="1868" y="315"/>
                </a:cubicBezTo>
                <a:cubicBezTo>
                  <a:pt x="1877" y="315"/>
                  <a:pt x="1898" y="310"/>
                  <a:pt x="1899" y="302"/>
                </a:cubicBezTo>
                <a:cubicBezTo>
                  <a:pt x="1900" y="299"/>
                  <a:pt x="1898" y="292"/>
                  <a:pt x="1896" y="287"/>
                </a:cubicBezTo>
                <a:cubicBezTo>
                  <a:pt x="1892" y="272"/>
                  <a:pt x="1889" y="258"/>
                  <a:pt x="1886" y="244"/>
                </a:cubicBezTo>
                <a:cubicBezTo>
                  <a:pt x="1881" y="226"/>
                  <a:pt x="1878" y="203"/>
                  <a:pt x="1867" y="192"/>
                </a:cubicBezTo>
                <a:cubicBezTo>
                  <a:pt x="1864" y="188"/>
                  <a:pt x="1859" y="184"/>
                  <a:pt x="1854" y="181"/>
                </a:cubicBezTo>
                <a:cubicBezTo>
                  <a:pt x="1850" y="178"/>
                  <a:pt x="1844" y="172"/>
                  <a:pt x="1838" y="172"/>
                </a:cubicBezTo>
                <a:cubicBezTo>
                  <a:pt x="1834" y="172"/>
                  <a:pt x="1828" y="184"/>
                  <a:pt x="1826" y="188"/>
                </a:cubicBezTo>
                <a:cubicBezTo>
                  <a:pt x="1823" y="195"/>
                  <a:pt x="1821" y="202"/>
                  <a:pt x="1820" y="208"/>
                </a:cubicBezTo>
                <a:close/>
                <a:moveTo>
                  <a:pt x="498" y="178"/>
                </a:moveTo>
                <a:cubicBezTo>
                  <a:pt x="498" y="175"/>
                  <a:pt x="496" y="174"/>
                  <a:pt x="494" y="175"/>
                </a:cubicBezTo>
                <a:cubicBezTo>
                  <a:pt x="487" y="178"/>
                  <a:pt x="498" y="185"/>
                  <a:pt x="498" y="178"/>
                </a:cubicBezTo>
                <a:close/>
                <a:moveTo>
                  <a:pt x="2198" y="178"/>
                </a:moveTo>
                <a:cubicBezTo>
                  <a:pt x="2197" y="185"/>
                  <a:pt x="2206" y="182"/>
                  <a:pt x="2203" y="178"/>
                </a:cubicBezTo>
                <a:cubicBezTo>
                  <a:pt x="2202" y="176"/>
                  <a:pt x="2199" y="176"/>
                  <a:pt x="2198" y="178"/>
                </a:cubicBezTo>
                <a:close/>
                <a:moveTo>
                  <a:pt x="2693" y="210"/>
                </a:moveTo>
                <a:cubicBezTo>
                  <a:pt x="2684" y="209"/>
                  <a:pt x="2672" y="208"/>
                  <a:pt x="2665" y="204"/>
                </a:cubicBezTo>
                <a:cubicBezTo>
                  <a:pt x="2666" y="195"/>
                  <a:pt x="2667" y="187"/>
                  <a:pt x="2670" y="179"/>
                </a:cubicBezTo>
                <a:cubicBezTo>
                  <a:pt x="2675" y="177"/>
                  <a:pt x="2681" y="180"/>
                  <a:pt x="2687" y="181"/>
                </a:cubicBezTo>
                <a:cubicBezTo>
                  <a:pt x="2692" y="182"/>
                  <a:pt x="2697" y="182"/>
                  <a:pt x="2698" y="185"/>
                </a:cubicBezTo>
                <a:cubicBezTo>
                  <a:pt x="2700" y="188"/>
                  <a:pt x="2698" y="194"/>
                  <a:pt x="2697" y="198"/>
                </a:cubicBezTo>
                <a:cubicBezTo>
                  <a:pt x="2696" y="202"/>
                  <a:pt x="2696" y="207"/>
                  <a:pt x="2693" y="210"/>
                </a:cubicBezTo>
                <a:close/>
                <a:moveTo>
                  <a:pt x="2693" y="187"/>
                </a:moveTo>
                <a:cubicBezTo>
                  <a:pt x="2686" y="186"/>
                  <a:pt x="2681" y="184"/>
                  <a:pt x="2674" y="184"/>
                </a:cubicBezTo>
                <a:cubicBezTo>
                  <a:pt x="2673" y="190"/>
                  <a:pt x="2671" y="195"/>
                  <a:pt x="2670" y="201"/>
                </a:cubicBezTo>
                <a:cubicBezTo>
                  <a:pt x="2677" y="202"/>
                  <a:pt x="2683" y="204"/>
                  <a:pt x="2691" y="205"/>
                </a:cubicBezTo>
                <a:cubicBezTo>
                  <a:pt x="2692" y="200"/>
                  <a:pt x="2693" y="192"/>
                  <a:pt x="2693" y="187"/>
                </a:cubicBezTo>
                <a:close/>
                <a:moveTo>
                  <a:pt x="101" y="210"/>
                </a:moveTo>
                <a:cubicBezTo>
                  <a:pt x="104" y="210"/>
                  <a:pt x="105" y="206"/>
                  <a:pt x="106" y="204"/>
                </a:cubicBezTo>
                <a:cubicBezTo>
                  <a:pt x="110" y="197"/>
                  <a:pt x="113" y="188"/>
                  <a:pt x="114" y="180"/>
                </a:cubicBezTo>
                <a:cubicBezTo>
                  <a:pt x="113" y="180"/>
                  <a:pt x="112" y="180"/>
                  <a:pt x="112" y="180"/>
                </a:cubicBezTo>
                <a:cubicBezTo>
                  <a:pt x="112" y="180"/>
                  <a:pt x="111" y="180"/>
                  <a:pt x="111" y="181"/>
                </a:cubicBezTo>
                <a:cubicBezTo>
                  <a:pt x="110" y="186"/>
                  <a:pt x="108" y="190"/>
                  <a:pt x="106" y="195"/>
                </a:cubicBezTo>
                <a:cubicBezTo>
                  <a:pt x="104" y="200"/>
                  <a:pt x="101" y="204"/>
                  <a:pt x="101" y="210"/>
                </a:cubicBezTo>
                <a:close/>
                <a:moveTo>
                  <a:pt x="784" y="183"/>
                </a:moveTo>
                <a:cubicBezTo>
                  <a:pt x="783" y="183"/>
                  <a:pt x="783" y="184"/>
                  <a:pt x="782" y="184"/>
                </a:cubicBezTo>
                <a:cubicBezTo>
                  <a:pt x="784" y="191"/>
                  <a:pt x="789" y="196"/>
                  <a:pt x="793" y="201"/>
                </a:cubicBezTo>
                <a:cubicBezTo>
                  <a:pt x="817" y="238"/>
                  <a:pt x="841" y="274"/>
                  <a:pt x="866" y="309"/>
                </a:cubicBezTo>
                <a:cubicBezTo>
                  <a:pt x="868" y="311"/>
                  <a:pt x="871" y="316"/>
                  <a:pt x="874" y="315"/>
                </a:cubicBezTo>
                <a:cubicBezTo>
                  <a:pt x="878" y="313"/>
                  <a:pt x="874" y="308"/>
                  <a:pt x="872" y="306"/>
                </a:cubicBezTo>
                <a:cubicBezTo>
                  <a:pt x="870" y="303"/>
                  <a:pt x="868" y="299"/>
                  <a:pt x="867" y="298"/>
                </a:cubicBezTo>
                <a:cubicBezTo>
                  <a:pt x="843" y="264"/>
                  <a:pt x="820" y="231"/>
                  <a:pt x="797" y="198"/>
                </a:cubicBezTo>
                <a:cubicBezTo>
                  <a:pt x="794" y="194"/>
                  <a:pt x="789" y="183"/>
                  <a:pt x="784" y="183"/>
                </a:cubicBezTo>
                <a:close/>
                <a:moveTo>
                  <a:pt x="1607" y="186"/>
                </a:moveTo>
                <a:cubicBezTo>
                  <a:pt x="1610" y="187"/>
                  <a:pt x="1617" y="187"/>
                  <a:pt x="1620" y="185"/>
                </a:cubicBezTo>
                <a:cubicBezTo>
                  <a:pt x="1620" y="182"/>
                  <a:pt x="1606" y="181"/>
                  <a:pt x="1607" y="186"/>
                </a:cubicBezTo>
                <a:close/>
                <a:moveTo>
                  <a:pt x="2356" y="190"/>
                </a:moveTo>
                <a:cubicBezTo>
                  <a:pt x="2356" y="198"/>
                  <a:pt x="2342" y="195"/>
                  <a:pt x="2342" y="187"/>
                </a:cubicBezTo>
                <a:cubicBezTo>
                  <a:pt x="2342" y="186"/>
                  <a:pt x="2342" y="184"/>
                  <a:pt x="2345" y="183"/>
                </a:cubicBezTo>
                <a:cubicBezTo>
                  <a:pt x="2349" y="182"/>
                  <a:pt x="2355" y="186"/>
                  <a:pt x="2356" y="190"/>
                </a:cubicBezTo>
                <a:close/>
                <a:moveTo>
                  <a:pt x="2352" y="191"/>
                </a:moveTo>
                <a:cubicBezTo>
                  <a:pt x="2352" y="188"/>
                  <a:pt x="2348" y="186"/>
                  <a:pt x="2345" y="187"/>
                </a:cubicBezTo>
                <a:cubicBezTo>
                  <a:pt x="2345" y="190"/>
                  <a:pt x="2349" y="192"/>
                  <a:pt x="2352" y="191"/>
                </a:cubicBezTo>
                <a:close/>
                <a:moveTo>
                  <a:pt x="735" y="185"/>
                </a:moveTo>
                <a:cubicBezTo>
                  <a:pt x="729" y="181"/>
                  <a:pt x="727" y="190"/>
                  <a:pt x="733" y="190"/>
                </a:cubicBezTo>
                <a:cubicBezTo>
                  <a:pt x="735" y="190"/>
                  <a:pt x="736" y="188"/>
                  <a:pt x="735" y="185"/>
                </a:cubicBezTo>
                <a:close/>
                <a:moveTo>
                  <a:pt x="1530" y="202"/>
                </a:moveTo>
                <a:cubicBezTo>
                  <a:pt x="1520" y="203"/>
                  <a:pt x="1513" y="189"/>
                  <a:pt x="1524" y="185"/>
                </a:cubicBezTo>
                <a:cubicBezTo>
                  <a:pt x="1539" y="180"/>
                  <a:pt x="1541" y="201"/>
                  <a:pt x="1530" y="202"/>
                </a:cubicBezTo>
                <a:close/>
                <a:moveTo>
                  <a:pt x="1531" y="192"/>
                </a:moveTo>
                <a:cubicBezTo>
                  <a:pt x="1529" y="189"/>
                  <a:pt x="1525" y="191"/>
                  <a:pt x="1525" y="194"/>
                </a:cubicBezTo>
                <a:cubicBezTo>
                  <a:pt x="1526" y="197"/>
                  <a:pt x="1532" y="197"/>
                  <a:pt x="1531" y="192"/>
                </a:cubicBezTo>
                <a:close/>
                <a:moveTo>
                  <a:pt x="2734" y="191"/>
                </a:moveTo>
                <a:cubicBezTo>
                  <a:pt x="2736" y="194"/>
                  <a:pt x="2734" y="200"/>
                  <a:pt x="2733" y="203"/>
                </a:cubicBezTo>
                <a:cubicBezTo>
                  <a:pt x="2732" y="208"/>
                  <a:pt x="2732" y="211"/>
                  <a:pt x="2731" y="215"/>
                </a:cubicBezTo>
                <a:cubicBezTo>
                  <a:pt x="2728" y="218"/>
                  <a:pt x="2720" y="215"/>
                  <a:pt x="2714" y="214"/>
                </a:cubicBezTo>
                <a:cubicBezTo>
                  <a:pt x="2709" y="213"/>
                  <a:pt x="2704" y="213"/>
                  <a:pt x="2701" y="211"/>
                </a:cubicBezTo>
                <a:cubicBezTo>
                  <a:pt x="2701" y="206"/>
                  <a:pt x="2701" y="202"/>
                  <a:pt x="2702" y="197"/>
                </a:cubicBezTo>
                <a:cubicBezTo>
                  <a:pt x="2703" y="195"/>
                  <a:pt x="2703" y="184"/>
                  <a:pt x="2707" y="185"/>
                </a:cubicBezTo>
                <a:cubicBezTo>
                  <a:pt x="2714" y="186"/>
                  <a:pt x="2733" y="188"/>
                  <a:pt x="2734" y="191"/>
                </a:cubicBezTo>
                <a:close/>
                <a:moveTo>
                  <a:pt x="2729" y="194"/>
                </a:moveTo>
                <a:cubicBezTo>
                  <a:pt x="2722" y="193"/>
                  <a:pt x="2716" y="191"/>
                  <a:pt x="2709" y="190"/>
                </a:cubicBezTo>
                <a:cubicBezTo>
                  <a:pt x="2708" y="196"/>
                  <a:pt x="2707" y="202"/>
                  <a:pt x="2706" y="207"/>
                </a:cubicBezTo>
                <a:cubicBezTo>
                  <a:pt x="2712" y="209"/>
                  <a:pt x="2720" y="210"/>
                  <a:pt x="2727" y="212"/>
                </a:cubicBezTo>
                <a:cubicBezTo>
                  <a:pt x="2728" y="205"/>
                  <a:pt x="2729" y="200"/>
                  <a:pt x="2729" y="194"/>
                </a:cubicBezTo>
                <a:close/>
                <a:moveTo>
                  <a:pt x="662" y="189"/>
                </a:moveTo>
                <a:cubicBezTo>
                  <a:pt x="663" y="187"/>
                  <a:pt x="666" y="186"/>
                  <a:pt x="670" y="185"/>
                </a:cubicBezTo>
                <a:cubicBezTo>
                  <a:pt x="675" y="185"/>
                  <a:pt x="680" y="187"/>
                  <a:pt x="681" y="190"/>
                </a:cubicBezTo>
                <a:cubicBezTo>
                  <a:pt x="683" y="194"/>
                  <a:pt x="681" y="198"/>
                  <a:pt x="680" y="200"/>
                </a:cubicBezTo>
                <a:cubicBezTo>
                  <a:pt x="674" y="210"/>
                  <a:pt x="656" y="199"/>
                  <a:pt x="662" y="189"/>
                </a:cubicBezTo>
                <a:close/>
                <a:moveTo>
                  <a:pt x="667" y="196"/>
                </a:moveTo>
                <a:cubicBezTo>
                  <a:pt x="669" y="199"/>
                  <a:pt x="677" y="199"/>
                  <a:pt x="675" y="192"/>
                </a:cubicBezTo>
                <a:cubicBezTo>
                  <a:pt x="671" y="190"/>
                  <a:pt x="669" y="193"/>
                  <a:pt x="667" y="196"/>
                </a:cubicBezTo>
                <a:close/>
                <a:moveTo>
                  <a:pt x="108" y="212"/>
                </a:moveTo>
                <a:cubicBezTo>
                  <a:pt x="111" y="210"/>
                  <a:pt x="112" y="205"/>
                  <a:pt x="114" y="201"/>
                </a:cubicBezTo>
                <a:cubicBezTo>
                  <a:pt x="115" y="197"/>
                  <a:pt x="118" y="192"/>
                  <a:pt x="117" y="188"/>
                </a:cubicBezTo>
                <a:cubicBezTo>
                  <a:pt x="116" y="188"/>
                  <a:pt x="116" y="188"/>
                  <a:pt x="116" y="188"/>
                </a:cubicBezTo>
                <a:cubicBezTo>
                  <a:pt x="113" y="192"/>
                  <a:pt x="112" y="197"/>
                  <a:pt x="110" y="201"/>
                </a:cubicBezTo>
                <a:cubicBezTo>
                  <a:pt x="109" y="205"/>
                  <a:pt x="104" y="210"/>
                  <a:pt x="108" y="212"/>
                </a:cubicBezTo>
                <a:close/>
                <a:moveTo>
                  <a:pt x="1608" y="191"/>
                </a:moveTo>
                <a:cubicBezTo>
                  <a:pt x="1607" y="191"/>
                  <a:pt x="1607" y="192"/>
                  <a:pt x="1608" y="193"/>
                </a:cubicBezTo>
                <a:cubicBezTo>
                  <a:pt x="1611" y="194"/>
                  <a:pt x="1620" y="196"/>
                  <a:pt x="1621" y="192"/>
                </a:cubicBezTo>
                <a:cubicBezTo>
                  <a:pt x="1618" y="190"/>
                  <a:pt x="1613" y="190"/>
                  <a:pt x="1608" y="191"/>
                </a:cubicBezTo>
                <a:close/>
                <a:moveTo>
                  <a:pt x="1085" y="201"/>
                </a:moveTo>
                <a:cubicBezTo>
                  <a:pt x="1192" y="248"/>
                  <a:pt x="1300" y="295"/>
                  <a:pt x="1406" y="343"/>
                </a:cubicBezTo>
                <a:cubicBezTo>
                  <a:pt x="1410" y="345"/>
                  <a:pt x="1414" y="346"/>
                  <a:pt x="1417" y="348"/>
                </a:cubicBezTo>
                <a:cubicBezTo>
                  <a:pt x="1422" y="350"/>
                  <a:pt x="1427" y="355"/>
                  <a:pt x="1432" y="359"/>
                </a:cubicBezTo>
                <a:cubicBezTo>
                  <a:pt x="1443" y="369"/>
                  <a:pt x="1454" y="378"/>
                  <a:pt x="1467" y="388"/>
                </a:cubicBezTo>
                <a:cubicBezTo>
                  <a:pt x="1468" y="389"/>
                  <a:pt x="1473" y="392"/>
                  <a:pt x="1472" y="395"/>
                </a:cubicBezTo>
                <a:cubicBezTo>
                  <a:pt x="1470" y="398"/>
                  <a:pt x="1461" y="396"/>
                  <a:pt x="1456" y="395"/>
                </a:cubicBezTo>
                <a:cubicBezTo>
                  <a:pt x="1449" y="395"/>
                  <a:pt x="1443" y="394"/>
                  <a:pt x="1438" y="394"/>
                </a:cubicBezTo>
                <a:cubicBezTo>
                  <a:pt x="1425" y="393"/>
                  <a:pt x="1412" y="393"/>
                  <a:pt x="1403" y="390"/>
                </a:cubicBezTo>
                <a:cubicBezTo>
                  <a:pt x="1395" y="389"/>
                  <a:pt x="1387" y="384"/>
                  <a:pt x="1380" y="381"/>
                </a:cubicBezTo>
                <a:cubicBezTo>
                  <a:pt x="1268" y="333"/>
                  <a:pt x="1154" y="282"/>
                  <a:pt x="1044" y="233"/>
                </a:cubicBezTo>
                <a:cubicBezTo>
                  <a:pt x="1039" y="219"/>
                  <a:pt x="1049" y="210"/>
                  <a:pt x="1051" y="199"/>
                </a:cubicBezTo>
                <a:cubicBezTo>
                  <a:pt x="1055" y="198"/>
                  <a:pt x="1059" y="190"/>
                  <a:pt x="1063" y="191"/>
                </a:cubicBezTo>
                <a:cubicBezTo>
                  <a:pt x="1070" y="193"/>
                  <a:pt x="1078" y="198"/>
                  <a:pt x="1085" y="201"/>
                </a:cubicBezTo>
                <a:close/>
                <a:moveTo>
                  <a:pt x="1457" y="390"/>
                </a:moveTo>
                <a:cubicBezTo>
                  <a:pt x="1458" y="390"/>
                  <a:pt x="1461" y="392"/>
                  <a:pt x="1462" y="391"/>
                </a:cubicBezTo>
                <a:cubicBezTo>
                  <a:pt x="1460" y="390"/>
                  <a:pt x="1460" y="388"/>
                  <a:pt x="1458" y="388"/>
                </a:cubicBezTo>
                <a:cubicBezTo>
                  <a:pt x="1457" y="389"/>
                  <a:pt x="1457" y="390"/>
                  <a:pt x="1457" y="390"/>
                </a:cubicBezTo>
                <a:close/>
                <a:moveTo>
                  <a:pt x="1402" y="379"/>
                </a:moveTo>
                <a:cubicBezTo>
                  <a:pt x="1402" y="375"/>
                  <a:pt x="1386" y="370"/>
                  <a:pt x="1381" y="368"/>
                </a:cubicBezTo>
                <a:cubicBezTo>
                  <a:pt x="1359" y="359"/>
                  <a:pt x="1336" y="348"/>
                  <a:pt x="1315" y="339"/>
                </a:cubicBezTo>
                <a:cubicBezTo>
                  <a:pt x="1225" y="302"/>
                  <a:pt x="1137" y="260"/>
                  <a:pt x="1048" y="223"/>
                </a:cubicBezTo>
                <a:cubicBezTo>
                  <a:pt x="1048" y="223"/>
                  <a:pt x="1048" y="224"/>
                  <a:pt x="1048" y="224"/>
                </a:cubicBezTo>
                <a:cubicBezTo>
                  <a:pt x="1047" y="226"/>
                  <a:pt x="1048" y="226"/>
                  <a:pt x="1048" y="228"/>
                </a:cubicBezTo>
                <a:cubicBezTo>
                  <a:pt x="1162" y="279"/>
                  <a:pt x="1279" y="330"/>
                  <a:pt x="1393" y="381"/>
                </a:cubicBezTo>
                <a:cubicBezTo>
                  <a:pt x="1393" y="381"/>
                  <a:pt x="1396" y="384"/>
                  <a:pt x="1399" y="383"/>
                </a:cubicBezTo>
                <a:cubicBezTo>
                  <a:pt x="1400" y="383"/>
                  <a:pt x="1402" y="381"/>
                  <a:pt x="1402" y="379"/>
                </a:cubicBezTo>
                <a:close/>
                <a:moveTo>
                  <a:pt x="1407" y="378"/>
                </a:moveTo>
                <a:cubicBezTo>
                  <a:pt x="1407" y="381"/>
                  <a:pt x="1406" y="382"/>
                  <a:pt x="1406" y="384"/>
                </a:cubicBezTo>
                <a:cubicBezTo>
                  <a:pt x="1421" y="386"/>
                  <a:pt x="1436" y="388"/>
                  <a:pt x="1451" y="390"/>
                </a:cubicBezTo>
                <a:cubicBezTo>
                  <a:pt x="1452" y="388"/>
                  <a:pt x="1453" y="386"/>
                  <a:pt x="1454" y="384"/>
                </a:cubicBezTo>
                <a:cubicBezTo>
                  <a:pt x="1441" y="375"/>
                  <a:pt x="1430" y="365"/>
                  <a:pt x="1417" y="356"/>
                </a:cubicBezTo>
                <a:cubicBezTo>
                  <a:pt x="1417" y="357"/>
                  <a:pt x="1416" y="357"/>
                  <a:pt x="1416" y="357"/>
                </a:cubicBezTo>
                <a:cubicBezTo>
                  <a:pt x="1420" y="366"/>
                  <a:pt x="1416" y="377"/>
                  <a:pt x="1407" y="378"/>
                </a:cubicBezTo>
                <a:close/>
                <a:moveTo>
                  <a:pt x="1412" y="361"/>
                </a:moveTo>
                <a:cubicBezTo>
                  <a:pt x="1411" y="357"/>
                  <a:pt x="1396" y="353"/>
                  <a:pt x="1391" y="351"/>
                </a:cubicBezTo>
                <a:cubicBezTo>
                  <a:pt x="1278" y="304"/>
                  <a:pt x="1166" y="252"/>
                  <a:pt x="1055" y="205"/>
                </a:cubicBezTo>
                <a:cubicBezTo>
                  <a:pt x="1053" y="208"/>
                  <a:pt x="1051" y="212"/>
                  <a:pt x="1050" y="217"/>
                </a:cubicBezTo>
                <a:cubicBezTo>
                  <a:pt x="1110" y="242"/>
                  <a:pt x="1168" y="269"/>
                  <a:pt x="1229" y="295"/>
                </a:cubicBezTo>
                <a:cubicBezTo>
                  <a:pt x="1285" y="318"/>
                  <a:pt x="1340" y="344"/>
                  <a:pt x="1395" y="368"/>
                </a:cubicBezTo>
                <a:cubicBezTo>
                  <a:pt x="1399" y="370"/>
                  <a:pt x="1405" y="373"/>
                  <a:pt x="1408" y="372"/>
                </a:cubicBezTo>
                <a:cubicBezTo>
                  <a:pt x="1411" y="372"/>
                  <a:pt x="1414" y="365"/>
                  <a:pt x="1412" y="361"/>
                </a:cubicBezTo>
                <a:close/>
                <a:moveTo>
                  <a:pt x="1325" y="314"/>
                </a:moveTo>
                <a:cubicBezTo>
                  <a:pt x="1238" y="274"/>
                  <a:pt x="1149" y="237"/>
                  <a:pt x="1061" y="197"/>
                </a:cubicBezTo>
                <a:cubicBezTo>
                  <a:pt x="1057" y="199"/>
                  <a:pt x="1061" y="201"/>
                  <a:pt x="1063" y="201"/>
                </a:cubicBezTo>
                <a:cubicBezTo>
                  <a:pt x="1091" y="214"/>
                  <a:pt x="1120" y="226"/>
                  <a:pt x="1146" y="238"/>
                </a:cubicBezTo>
                <a:cubicBezTo>
                  <a:pt x="1234" y="276"/>
                  <a:pt x="1321" y="313"/>
                  <a:pt x="1407" y="352"/>
                </a:cubicBezTo>
                <a:cubicBezTo>
                  <a:pt x="1408" y="352"/>
                  <a:pt x="1411" y="355"/>
                  <a:pt x="1412" y="353"/>
                </a:cubicBezTo>
                <a:cubicBezTo>
                  <a:pt x="1413" y="350"/>
                  <a:pt x="1409" y="350"/>
                  <a:pt x="1408" y="350"/>
                </a:cubicBezTo>
                <a:cubicBezTo>
                  <a:pt x="1380" y="337"/>
                  <a:pt x="1353" y="326"/>
                  <a:pt x="1325" y="314"/>
                </a:cubicBezTo>
                <a:close/>
                <a:moveTo>
                  <a:pt x="2737" y="217"/>
                </a:moveTo>
                <a:cubicBezTo>
                  <a:pt x="2737" y="209"/>
                  <a:pt x="2738" y="199"/>
                  <a:pt x="2741" y="193"/>
                </a:cubicBezTo>
                <a:cubicBezTo>
                  <a:pt x="2744" y="191"/>
                  <a:pt x="2750" y="193"/>
                  <a:pt x="2757" y="194"/>
                </a:cubicBezTo>
                <a:cubicBezTo>
                  <a:pt x="2761" y="195"/>
                  <a:pt x="2768" y="196"/>
                  <a:pt x="2770" y="198"/>
                </a:cubicBezTo>
                <a:cubicBezTo>
                  <a:pt x="2772" y="201"/>
                  <a:pt x="2770" y="207"/>
                  <a:pt x="2769" y="210"/>
                </a:cubicBezTo>
                <a:cubicBezTo>
                  <a:pt x="2768" y="215"/>
                  <a:pt x="2768" y="222"/>
                  <a:pt x="2764" y="223"/>
                </a:cubicBezTo>
                <a:cubicBezTo>
                  <a:pt x="2760" y="223"/>
                  <a:pt x="2754" y="221"/>
                  <a:pt x="2750" y="220"/>
                </a:cubicBezTo>
                <a:cubicBezTo>
                  <a:pt x="2745" y="219"/>
                  <a:pt x="2741" y="219"/>
                  <a:pt x="2737" y="217"/>
                </a:cubicBezTo>
                <a:close/>
                <a:moveTo>
                  <a:pt x="2742" y="213"/>
                </a:moveTo>
                <a:cubicBezTo>
                  <a:pt x="2749" y="214"/>
                  <a:pt x="2755" y="216"/>
                  <a:pt x="2763" y="217"/>
                </a:cubicBezTo>
                <a:cubicBezTo>
                  <a:pt x="2764" y="213"/>
                  <a:pt x="2765" y="207"/>
                  <a:pt x="2765" y="201"/>
                </a:cubicBezTo>
                <a:cubicBezTo>
                  <a:pt x="2758" y="200"/>
                  <a:pt x="2752" y="199"/>
                  <a:pt x="2745" y="198"/>
                </a:cubicBezTo>
                <a:cubicBezTo>
                  <a:pt x="2743" y="202"/>
                  <a:pt x="2742" y="208"/>
                  <a:pt x="2742" y="213"/>
                </a:cubicBezTo>
                <a:close/>
                <a:moveTo>
                  <a:pt x="1714" y="196"/>
                </a:moveTo>
                <a:cubicBezTo>
                  <a:pt x="1711" y="192"/>
                  <a:pt x="1703" y="194"/>
                  <a:pt x="1698" y="194"/>
                </a:cubicBezTo>
                <a:cubicBezTo>
                  <a:pt x="1698" y="194"/>
                  <a:pt x="1697" y="195"/>
                  <a:pt x="1698" y="196"/>
                </a:cubicBezTo>
                <a:cubicBezTo>
                  <a:pt x="1699" y="197"/>
                  <a:pt x="1702" y="197"/>
                  <a:pt x="1705" y="197"/>
                </a:cubicBezTo>
                <a:cubicBezTo>
                  <a:pt x="1708" y="197"/>
                  <a:pt x="1713" y="198"/>
                  <a:pt x="1714" y="196"/>
                </a:cubicBezTo>
                <a:close/>
                <a:moveTo>
                  <a:pt x="1753" y="194"/>
                </a:moveTo>
                <a:cubicBezTo>
                  <a:pt x="1750" y="194"/>
                  <a:pt x="1746" y="193"/>
                  <a:pt x="1744" y="195"/>
                </a:cubicBezTo>
                <a:cubicBezTo>
                  <a:pt x="1747" y="199"/>
                  <a:pt x="1756" y="197"/>
                  <a:pt x="1761" y="197"/>
                </a:cubicBezTo>
                <a:cubicBezTo>
                  <a:pt x="1763" y="197"/>
                  <a:pt x="1768" y="198"/>
                  <a:pt x="1767" y="194"/>
                </a:cubicBezTo>
                <a:cubicBezTo>
                  <a:pt x="1764" y="192"/>
                  <a:pt x="1758" y="193"/>
                  <a:pt x="1753" y="194"/>
                </a:cubicBezTo>
                <a:close/>
                <a:moveTo>
                  <a:pt x="1729" y="196"/>
                </a:moveTo>
                <a:cubicBezTo>
                  <a:pt x="1728" y="193"/>
                  <a:pt x="1721" y="193"/>
                  <a:pt x="1718" y="194"/>
                </a:cubicBezTo>
                <a:cubicBezTo>
                  <a:pt x="1718" y="195"/>
                  <a:pt x="1718" y="196"/>
                  <a:pt x="1718" y="196"/>
                </a:cubicBezTo>
                <a:cubicBezTo>
                  <a:pt x="1721" y="197"/>
                  <a:pt x="1728" y="199"/>
                  <a:pt x="1729" y="196"/>
                </a:cubicBezTo>
                <a:close/>
                <a:moveTo>
                  <a:pt x="113" y="214"/>
                </a:moveTo>
                <a:cubicBezTo>
                  <a:pt x="116" y="214"/>
                  <a:pt x="117" y="209"/>
                  <a:pt x="118" y="206"/>
                </a:cubicBezTo>
                <a:cubicBezTo>
                  <a:pt x="119" y="203"/>
                  <a:pt x="121" y="199"/>
                  <a:pt x="122" y="196"/>
                </a:cubicBezTo>
                <a:cubicBezTo>
                  <a:pt x="121" y="195"/>
                  <a:pt x="120" y="195"/>
                  <a:pt x="119" y="195"/>
                </a:cubicBezTo>
                <a:cubicBezTo>
                  <a:pt x="118" y="198"/>
                  <a:pt x="116" y="202"/>
                  <a:pt x="115" y="205"/>
                </a:cubicBezTo>
                <a:cubicBezTo>
                  <a:pt x="114" y="208"/>
                  <a:pt x="111" y="212"/>
                  <a:pt x="113" y="214"/>
                </a:cubicBezTo>
                <a:close/>
                <a:moveTo>
                  <a:pt x="2773" y="222"/>
                </a:moveTo>
                <a:cubicBezTo>
                  <a:pt x="2773" y="220"/>
                  <a:pt x="2774" y="214"/>
                  <a:pt x="2775" y="210"/>
                </a:cubicBezTo>
                <a:cubicBezTo>
                  <a:pt x="2775" y="204"/>
                  <a:pt x="2776" y="199"/>
                  <a:pt x="2778" y="198"/>
                </a:cubicBezTo>
                <a:cubicBezTo>
                  <a:pt x="2788" y="199"/>
                  <a:pt x="2797" y="202"/>
                  <a:pt x="2806" y="204"/>
                </a:cubicBezTo>
                <a:cubicBezTo>
                  <a:pt x="2806" y="212"/>
                  <a:pt x="2804" y="222"/>
                  <a:pt x="2802" y="229"/>
                </a:cubicBezTo>
                <a:cubicBezTo>
                  <a:pt x="2796" y="230"/>
                  <a:pt x="2792" y="228"/>
                  <a:pt x="2786" y="227"/>
                </a:cubicBezTo>
                <a:cubicBezTo>
                  <a:pt x="2782" y="226"/>
                  <a:pt x="2774" y="226"/>
                  <a:pt x="2773" y="222"/>
                </a:cubicBezTo>
                <a:close/>
                <a:moveTo>
                  <a:pt x="2778" y="220"/>
                </a:moveTo>
                <a:cubicBezTo>
                  <a:pt x="2785" y="222"/>
                  <a:pt x="2791" y="223"/>
                  <a:pt x="2798" y="224"/>
                </a:cubicBezTo>
                <a:cubicBezTo>
                  <a:pt x="2800" y="219"/>
                  <a:pt x="2800" y="213"/>
                  <a:pt x="2800" y="207"/>
                </a:cubicBezTo>
                <a:cubicBezTo>
                  <a:pt x="2794" y="206"/>
                  <a:pt x="2788" y="204"/>
                  <a:pt x="2781" y="204"/>
                </a:cubicBezTo>
                <a:cubicBezTo>
                  <a:pt x="2780" y="209"/>
                  <a:pt x="2779" y="214"/>
                  <a:pt x="2778" y="220"/>
                </a:cubicBezTo>
                <a:close/>
                <a:moveTo>
                  <a:pt x="1608" y="199"/>
                </a:moveTo>
                <a:cubicBezTo>
                  <a:pt x="1607" y="200"/>
                  <a:pt x="1607" y="201"/>
                  <a:pt x="1608" y="202"/>
                </a:cubicBezTo>
                <a:cubicBezTo>
                  <a:pt x="1611" y="202"/>
                  <a:pt x="1619" y="204"/>
                  <a:pt x="1620" y="201"/>
                </a:cubicBezTo>
                <a:cubicBezTo>
                  <a:pt x="1620" y="197"/>
                  <a:pt x="1611" y="199"/>
                  <a:pt x="1608" y="199"/>
                </a:cubicBezTo>
                <a:close/>
                <a:moveTo>
                  <a:pt x="118" y="216"/>
                </a:moveTo>
                <a:cubicBezTo>
                  <a:pt x="121" y="215"/>
                  <a:pt x="122" y="211"/>
                  <a:pt x="124" y="208"/>
                </a:cubicBezTo>
                <a:cubicBezTo>
                  <a:pt x="125" y="205"/>
                  <a:pt x="127" y="202"/>
                  <a:pt x="126" y="199"/>
                </a:cubicBezTo>
                <a:cubicBezTo>
                  <a:pt x="125" y="199"/>
                  <a:pt x="125" y="199"/>
                  <a:pt x="124" y="199"/>
                </a:cubicBezTo>
                <a:cubicBezTo>
                  <a:pt x="122" y="204"/>
                  <a:pt x="117" y="210"/>
                  <a:pt x="118" y="216"/>
                </a:cubicBezTo>
                <a:close/>
                <a:moveTo>
                  <a:pt x="1706" y="200"/>
                </a:moveTo>
                <a:cubicBezTo>
                  <a:pt x="1705" y="200"/>
                  <a:pt x="1705" y="201"/>
                  <a:pt x="1705" y="201"/>
                </a:cubicBezTo>
                <a:cubicBezTo>
                  <a:pt x="1706" y="204"/>
                  <a:pt x="1709" y="203"/>
                  <a:pt x="1712" y="203"/>
                </a:cubicBezTo>
                <a:cubicBezTo>
                  <a:pt x="1717" y="203"/>
                  <a:pt x="1723" y="205"/>
                  <a:pt x="1725" y="202"/>
                </a:cubicBezTo>
                <a:cubicBezTo>
                  <a:pt x="1725" y="199"/>
                  <a:pt x="1720" y="200"/>
                  <a:pt x="1717" y="200"/>
                </a:cubicBezTo>
                <a:cubicBezTo>
                  <a:pt x="1713" y="200"/>
                  <a:pt x="1708" y="199"/>
                  <a:pt x="1706" y="200"/>
                </a:cubicBezTo>
                <a:close/>
                <a:moveTo>
                  <a:pt x="124" y="219"/>
                </a:moveTo>
                <a:cubicBezTo>
                  <a:pt x="126" y="218"/>
                  <a:pt x="127" y="215"/>
                  <a:pt x="128" y="212"/>
                </a:cubicBezTo>
                <a:cubicBezTo>
                  <a:pt x="129" y="209"/>
                  <a:pt x="131" y="206"/>
                  <a:pt x="131" y="203"/>
                </a:cubicBezTo>
                <a:cubicBezTo>
                  <a:pt x="131" y="202"/>
                  <a:pt x="130" y="202"/>
                  <a:pt x="129" y="202"/>
                </a:cubicBezTo>
                <a:cubicBezTo>
                  <a:pt x="129" y="203"/>
                  <a:pt x="129" y="203"/>
                  <a:pt x="129" y="203"/>
                </a:cubicBezTo>
                <a:cubicBezTo>
                  <a:pt x="128" y="206"/>
                  <a:pt x="126" y="208"/>
                  <a:pt x="125" y="211"/>
                </a:cubicBezTo>
                <a:cubicBezTo>
                  <a:pt x="124" y="214"/>
                  <a:pt x="121" y="217"/>
                  <a:pt x="124" y="219"/>
                </a:cubicBezTo>
                <a:close/>
                <a:moveTo>
                  <a:pt x="967" y="285"/>
                </a:moveTo>
                <a:cubicBezTo>
                  <a:pt x="970" y="261"/>
                  <a:pt x="973" y="238"/>
                  <a:pt x="976" y="214"/>
                </a:cubicBezTo>
                <a:cubicBezTo>
                  <a:pt x="977" y="210"/>
                  <a:pt x="978" y="201"/>
                  <a:pt x="973" y="205"/>
                </a:cubicBezTo>
                <a:cubicBezTo>
                  <a:pt x="971" y="208"/>
                  <a:pt x="970" y="220"/>
                  <a:pt x="969" y="226"/>
                </a:cubicBezTo>
                <a:cubicBezTo>
                  <a:pt x="966" y="241"/>
                  <a:pt x="964" y="256"/>
                  <a:pt x="962" y="271"/>
                </a:cubicBezTo>
                <a:cubicBezTo>
                  <a:pt x="961" y="274"/>
                  <a:pt x="956" y="291"/>
                  <a:pt x="961" y="292"/>
                </a:cubicBezTo>
                <a:cubicBezTo>
                  <a:pt x="965" y="294"/>
                  <a:pt x="966" y="289"/>
                  <a:pt x="967" y="285"/>
                </a:cubicBezTo>
                <a:close/>
                <a:moveTo>
                  <a:pt x="2830" y="206"/>
                </a:moveTo>
                <a:cubicBezTo>
                  <a:pt x="2835" y="207"/>
                  <a:pt x="2840" y="208"/>
                  <a:pt x="2843" y="211"/>
                </a:cubicBezTo>
                <a:cubicBezTo>
                  <a:pt x="2841" y="220"/>
                  <a:pt x="2840" y="229"/>
                  <a:pt x="2837" y="236"/>
                </a:cubicBezTo>
                <a:cubicBezTo>
                  <a:pt x="2827" y="235"/>
                  <a:pt x="2815" y="234"/>
                  <a:pt x="2808" y="230"/>
                </a:cubicBezTo>
                <a:cubicBezTo>
                  <a:pt x="2810" y="223"/>
                  <a:pt x="2808" y="210"/>
                  <a:pt x="2813" y="205"/>
                </a:cubicBezTo>
                <a:cubicBezTo>
                  <a:pt x="2815" y="203"/>
                  <a:pt x="2825" y="205"/>
                  <a:pt x="2830" y="206"/>
                </a:cubicBezTo>
                <a:close/>
                <a:moveTo>
                  <a:pt x="2837" y="213"/>
                </a:moveTo>
                <a:cubicBezTo>
                  <a:pt x="2830" y="212"/>
                  <a:pt x="2823" y="210"/>
                  <a:pt x="2816" y="210"/>
                </a:cubicBezTo>
                <a:cubicBezTo>
                  <a:pt x="2815" y="216"/>
                  <a:pt x="2814" y="221"/>
                  <a:pt x="2813" y="227"/>
                </a:cubicBezTo>
                <a:cubicBezTo>
                  <a:pt x="2820" y="229"/>
                  <a:pt x="2827" y="230"/>
                  <a:pt x="2834" y="231"/>
                </a:cubicBezTo>
                <a:cubicBezTo>
                  <a:pt x="2835" y="225"/>
                  <a:pt x="2836" y="220"/>
                  <a:pt x="2837" y="213"/>
                </a:cubicBezTo>
                <a:close/>
                <a:moveTo>
                  <a:pt x="942" y="205"/>
                </a:moveTo>
                <a:cubicBezTo>
                  <a:pt x="938" y="207"/>
                  <a:pt x="941" y="211"/>
                  <a:pt x="944" y="210"/>
                </a:cubicBezTo>
                <a:cubicBezTo>
                  <a:pt x="947" y="209"/>
                  <a:pt x="946" y="203"/>
                  <a:pt x="942" y="205"/>
                </a:cubicBezTo>
                <a:close/>
                <a:moveTo>
                  <a:pt x="134" y="214"/>
                </a:moveTo>
                <a:cubicBezTo>
                  <a:pt x="135" y="211"/>
                  <a:pt x="137" y="208"/>
                  <a:pt x="137" y="205"/>
                </a:cubicBezTo>
                <a:cubicBezTo>
                  <a:pt x="136" y="205"/>
                  <a:pt x="135" y="205"/>
                  <a:pt x="134" y="205"/>
                </a:cubicBezTo>
                <a:cubicBezTo>
                  <a:pt x="133" y="210"/>
                  <a:pt x="128" y="214"/>
                  <a:pt x="129" y="220"/>
                </a:cubicBezTo>
                <a:cubicBezTo>
                  <a:pt x="132" y="220"/>
                  <a:pt x="133" y="216"/>
                  <a:pt x="134" y="214"/>
                </a:cubicBezTo>
                <a:close/>
                <a:moveTo>
                  <a:pt x="1606" y="209"/>
                </a:moveTo>
                <a:cubicBezTo>
                  <a:pt x="1608" y="211"/>
                  <a:pt x="1620" y="212"/>
                  <a:pt x="1621" y="208"/>
                </a:cubicBezTo>
                <a:cubicBezTo>
                  <a:pt x="1619" y="206"/>
                  <a:pt x="1614" y="207"/>
                  <a:pt x="1611" y="207"/>
                </a:cubicBezTo>
                <a:cubicBezTo>
                  <a:pt x="1609" y="207"/>
                  <a:pt x="1606" y="206"/>
                  <a:pt x="1606" y="209"/>
                </a:cubicBezTo>
                <a:close/>
                <a:moveTo>
                  <a:pt x="139" y="215"/>
                </a:moveTo>
                <a:cubicBezTo>
                  <a:pt x="140" y="213"/>
                  <a:pt x="142" y="210"/>
                  <a:pt x="141" y="207"/>
                </a:cubicBezTo>
                <a:cubicBezTo>
                  <a:pt x="140" y="207"/>
                  <a:pt x="140" y="207"/>
                  <a:pt x="139" y="207"/>
                </a:cubicBezTo>
                <a:cubicBezTo>
                  <a:pt x="137" y="212"/>
                  <a:pt x="133" y="216"/>
                  <a:pt x="134" y="222"/>
                </a:cubicBezTo>
                <a:cubicBezTo>
                  <a:pt x="137" y="222"/>
                  <a:pt x="138" y="218"/>
                  <a:pt x="139" y="215"/>
                </a:cubicBezTo>
                <a:close/>
                <a:moveTo>
                  <a:pt x="2268" y="208"/>
                </a:moveTo>
                <a:cubicBezTo>
                  <a:pt x="2273" y="206"/>
                  <a:pt x="2282" y="208"/>
                  <a:pt x="2289" y="208"/>
                </a:cubicBezTo>
                <a:cubicBezTo>
                  <a:pt x="2296" y="208"/>
                  <a:pt x="2308" y="207"/>
                  <a:pt x="2309" y="210"/>
                </a:cubicBezTo>
                <a:cubicBezTo>
                  <a:pt x="2310" y="214"/>
                  <a:pt x="2303" y="218"/>
                  <a:pt x="2302" y="221"/>
                </a:cubicBezTo>
                <a:cubicBezTo>
                  <a:pt x="2303" y="228"/>
                  <a:pt x="2301" y="234"/>
                  <a:pt x="2302" y="240"/>
                </a:cubicBezTo>
                <a:cubicBezTo>
                  <a:pt x="2303" y="243"/>
                  <a:pt x="2310" y="249"/>
                  <a:pt x="2312" y="251"/>
                </a:cubicBezTo>
                <a:cubicBezTo>
                  <a:pt x="2315" y="256"/>
                  <a:pt x="2318" y="260"/>
                  <a:pt x="2319" y="266"/>
                </a:cubicBezTo>
                <a:cubicBezTo>
                  <a:pt x="2314" y="271"/>
                  <a:pt x="2301" y="267"/>
                  <a:pt x="2292" y="268"/>
                </a:cubicBezTo>
                <a:cubicBezTo>
                  <a:pt x="2291" y="278"/>
                  <a:pt x="2289" y="289"/>
                  <a:pt x="2288" y="300"/>
                </a:cubicBezTo>
                <a:cubicBezTo>
                  <a:pt x="2287" y="303"/>
                  <a:pt x="2288" y="308"/>
                  <a:pt x="2285" y="308"/>
                </a:cubicBezTo>
                <a:cubicBezTo>
                  <a:pt x="2280" y="308"/>
                  <a:pt x="2281" y="294"/>
                  <a:pt x="2281" y="289"/>
                </a:cubicBezTo>
                <a:cubicBezTo>
                  <a:pt x="2281" y="282"/>
                  <a:pt x="2280" y="275"/>
                  <a:pt x="2279" y="268"/>
                </a:cubicBezTo>
                <a:cubicBezTo>
                  <a:pt x="2272" y="266"/>
                  <a:pt x="2260" y="271"/>
                  <a:pt x="2256" y="265"/>
                </a:cubicBezTo>
                <a:cubicBezTo>
                  <a:pt x="2258" y="253"/>
                  <a:pt x="2265" y="247"/>
                  <a:pt x="2272" y="241"/>
                </a:cubicBezTo>
                <a:cubicBezTo>
                  <a:pt x="2271" y="232"/>
                  <a:pt x="2273" y="227"/>
                  <a:pt x="2271" y="221"/>
                </a:cubicBezTo>
                <a:cubicBezTo>
                  <a:pt x="2271" y="218"/>
                  <a:pt x="2261" y="210"/>
                  <a:pt x="2268" y="208"/>
                </a:cubicBezTo>
                <a:close/>
                <a:moveTo>
                  <a:pt x="2287" y="268"/>
                </a:moveTo>
                <a:cubicBezTo>
                  <a:pt x="2286" y="268"/>
                  <a:pt x="2285" y="268"/>
                  <a:pt x="2284" y="268"/>
                </a:cubicBezTo>
                <a:cubicBezTo>
                  <a:pt x="2285" y="271"/>
                  <a:pt x="2284" y="276"/>
                  <a:pt x="2286" y="279"/>
                </a:cubicBezTo>
                <a:cubicBezTo>
                  <a:pt x="2286" y="275"/>
                  <a:pt x="2287" y="272"/>
                  <a:pt x="2287" y="268"/>
                </a:cubicBezTo>
                <a:close/>
                <a:moveTo>
                  <a:pt x="2297" y="242"/>
                </a:moveTo>
                <a:cubicBezTo>
                  <a:pt x="2296" y="236"/>
                  <a:pt x="2298" y="230"/>
                  <a:pt x="2298" y="223"/>
                </a:cubicBezTo>
                <a:cubicBezTo>
                  <a:pt x="2291" y="222"/>
                  <a:pt x="2283" y="223"/>
                  <a:pt x="2276" y="223"/>
                </a:cubicBezTo>
                <a:cubicBezTo>
                  <a:pt x="2275" y="230"/>
                  <a:pt x="2279" y="237"/>
                  <a:pt x="2277" y="243"/>
                </a:cubicBezTo>
                <a:cubicBezTo>
                  <a:pt x="2275" y="246"/>
                  <a:pt x="2270" y="248"/>
                  <a:pt x="2268" y="251"/>
                </a:cubicBezTo>
                <a:cubicBezTo>
                  <a:pt x="2265" y="255"/>
                  <a:pt x="2264" y="258"/>
                  <a:pt x="2263" y="262"/>
                </a:cubicBezTo>
                <a:cubicBezTo>
                  <a:pt x="2279" y="262"/>
                  <a:pt x="2296" y="263"/>
                  <a:pt x="2313" y="264"/>
                </a:cubicBezTo>
                <a:cubicBezTo>
                  <a:pt x="2311" y="259"/>
                  <a:pt x="2309" y="256"/>
                  <a:pt x="2306" y="252"/>
                </a:cubicBezTo>
                <a:cubicBezTo>
                  <a:pt x="2304" y="249"/>
                  <a:pt x="2298" y="245"/>
                  <a:pt x="2297" y="242"/>
                </a:cubicBezTo>
                <a:close/>
                <a:moveTo>
                  <a:pt x="2273" y="214"/>
                </a:moveTo>
                <a:cubicBezTo>
                  <a:pt x="2274" y="215"/>
                  <a:pt x="2275" y="217"/>
                  <a:pt x="2276" y="217"/>
                </a:cubicBezTo>
                <a:cubicBezTo>
                  <a:pt x="2282" y="219"/>
                  <a:pt x="2292" y="216"/>
                  <a:pt x="2298" y="218"/>
                </a:cubicBezTo>
                <a:cubicBezTo>
                  <a:pt x="2300" y="216"/>
                  <a:pt x="2301" y="215"/>
                  <a:pt x="2302" y="213"/>
                </a:cubicBezTo>
                <a:cubicBezTo>
                  <a:pt x="2293" y="213"/>
                  <a:pt x="2282" y="213"/>
                  <a:pt x="2273" y="214"/>
                </a:cubicBezTo>
                <a:close/>
                <a:moveTo>
                  <a:pt x="139" y="223"/>
                </a:moveTo>
                <a:cubicBezTo>
                  <a:pt x="144" y="221"/>
                  <a:pt x="145" y="215"/>
                  <a:pt x="147" y="210"/>
                </a:cubicBezTo>
                <a:cubicBezTo>
                  <a:pt x="146" y="210"/>
                  <a:pt x="146" y="209"/>
                  <a:pt x="145" y="209"/>
                </a:cubicBezTo>
                <a:cubicBezTo>
                  <a:pt x="143" y="213"/>
                  <a:pt x="138" y="218"/>
                  <a:pt x="139" y="223"/>
                </a:cubicBezTo>
                <a:close/>
                <a:moveTo>
                  <a:pt x="150" y="219"/>
                </a:moveTo>
                <a:cubicBezTo>
                  <a:pt x="151" y="217"/>
                  <a:pt x="152" y="214"/>
                  <a:pt x="152" y="212"/>
                </a:cubicBezTo>
                <a:cubicBezTo>
                  <a:pt x="151" y="212"/>
                  <a:pt x="151" y="211"/>
                  <a:pt x="151" y="211"/>
                </a:cubicBezTo>
                <a:cubicBezTo>
                  <a:pt x="148" y="215"/>
                  <a:pt x="145" y="220"/>
                  <a:pt x="145" y="225"/>
                </a:cubicBezTo>
                <a:cubicBezTo>
                  <a:pt x="148" y="225"/>
                  <a:pt x="149" y="221"/>
                  <a:pt x="150" y="219"/>
                </a:cubicBezTo>
                <a:close/>
                <a:moveTo>
                  <a:pt x="3103" y="244"/>
                </a:moveTo>
                <a:cubicBezTo>
                  <a:pt x="3099" y="242"/>
                  <a:pt x="3097" y="246"/>
                  <a:pt x="3095" y="248"/>
                </a:cubicBezTo>
                <a:cubicBezTo>
                  <a:pt x="3093" y="250"/>
                  <a:pt x="3089" y="254"/>
                  <a:pt x="3093" y="257"/>
                </a:cubicBezTo>
                <a:cubicBezTo>
                  <a:pt x="3096" y="257"/>
                  <a:pt x="3096" y="254"/>
                  <a:pt x="3099" y="253"/>
                </a:cubicBezTo>
                <a:cubicBezTo>
                  <a:pt x="3111" y="259"/>
                  <a:pt x="3123" y="265"/>
                  <a:pt x="3136" y="272"/>
                </a:cubicBezTo>
                <a:cubicBezTo>
                  <a:pt x="3139" y="273"/>
                  <a:pt x="3146" y="278"/>
                  <a:pt x="3150" y="277"/>
                </a:cubicBezTo>
                <a:cubicBezTo>
                  <a:pt x="3156" y="275"/>
                  <a:pt x="3150" y="263"/>
                  <a:pt x="3149" y="259"/>
                </a:cubicBezTo>
                <a:cubicBezTo>
                  <a:pt x="3144" y="245"/>
                  <a:pt x="3138" y="230"/>
                  <a:pt x="3133" y="217"/>
                </a:cubicBezTo>
                <a:cubicBezTo>
                  <a:pt x="3134" y="216"/>
                  <a:pt x="3135" y="214"/>
                  <a:pt x="3134" y="212"/>
                </a:cubicBezTo>
                <a:cubicBezTo>
                  <a:pt x="3130" y="209"/>
                  <a:pt x="3121" y="220"/>
                  <a:pt x="3122" y="223"/>
                </a:cubicBezTo>
                <a:cubicBezTo>
                  <a:pt x="3122" y="225"/>
                  <a:pt x="3125" y="224"/>
                  <a:pt x="3127" y="224"/>
                </a:cubicBezTo>
                <a:cubicBezTo>
                  <a:pt x="3131" y="238"/>
                  <a:pt x="3138" y="252"/>
                  <a:pt x="3142" y="266"/>
                </a:cubicBezTo>
                <a:cubicBezTo>
                  <a:pt x="3129" y="260"/>
                  <a:pt x="3116" y="254"/>
                  <a:pt x="3103" y="248"/>
                </a:cubicBezTo>
                <a:cubicBezTo>
                  <a:pt x="3104" y="247"/>
                  <a:pt x="3104" y="245"/>
                  <a:pt x="3103" y="244"/>
                </a:cubicBezTo>
                <a:close/>
                <a:moveTo>
                  <a:pt x="2225" y="219"/>
                </a:moveTo>
                <a:cubicBezTo>
                  <a:pt x="2224" y="226"/>
                  <a:pt x="2211" y="226"/>
                  <a:pt x="2212" y="217"/>
                </a:cubicBezTo>
                <a:cubicBezTo>
                  <a:pt x="2212" y="215"/>
                  <a:pt x="2213" y="213"/>
                  <a:pt x="2217" y="212"/>
                </a:cubicBezTo>
                <a:cubicBezTo>
                  <a:pt x="2221" y="211"/>
                  <a:pt x="2225" y="214"/>
                  <a:pt x="2225" y="219"/>
                </a:cubicBezTo>
                <a:close/>
                <a:moveTo>
                  <a:pt x="2217" y="218"/>
                </a:moveTo>
                <a:cubicBezTo>
                  <a:pt x="2218" y="218"/>
                  <a:pt x="2218" y="218"/>
                  <a:pt x="2219" y="218"/>
                </a:cubicBezTo>
                <a:cubicBezTo>
                  <a:pt x="2219" y="216"/>
                  <a:pt x="2217" y="217"/>
                  <a:pt x="2217" y="218"/>
                </a:cubicBezTo>
                <a:close/>
                <a:moveTo>
                  <a:pt x="1244" y="215"/>
                </a:moveTo>
                <a:cubicBezTo>
                  <a:pt x="1244" y="214"/>
                  <a:pt x="1246" y="213"/>
                  <a:pt x="1248" y="213"/>
                </a:cubicBezTo>
                <a:cubicBezTo>
                  <a:pt x="1255" y="211"/>
                  <a:pt x="1261" y="216"/>
                  <a:pt x="1259" y="223"/>
                </a:cubicBezTo>
                <a:cubicBezTo>
                  <a:pt x="1255" y="235"/>
                  <a:pt x="1236" y="225"/>
                  <a:pt x="1244" y="215"/>
                </a:cubicBezTo>
                <a:close/>
                <a:moveTo>
                  <a:pt x="1248" y="221"/>
                </a:moveTo>
                <a:cubicBezTo>
                  <a:pt x="1248" y="221"/>
                  <a:pt x="1249" y="221"/>
                  <a:pt x="1249" y="222"/>
                </a:cubicBezTo>
                <a:cubicBezTo>
                  <a:pt x="1251" y="223"/>
                  <a:pt x="1254" y="222"/>
                  <a:pt x="1253" y="219"/>
                </a:cubicBezTo>
                <a:cubicBezTo>
                  <a:pt x="1251" y="218"/>
                  <a:pt x="1248" y="219"/>
                  <a:pt x="1248" y="221"/>
                </a:cubicBezTo>
                <a:close/>
                <a:moveTo>
                  <a:pt x="1944" y="215"/>
                </a:moveTo>
                <a:cubicBezTo>
                  <a:pt x="1944" y="217"/>
                  <a:pt x="1945" y="217"/>
                  <a:pt x="1945" y="218"/>
                </a:cubicBezTo>
                <a:cubicBezTo>
                  <a:pt x="1947" y="218"/>
                  <a:pt x="1947" y="218"/>
                  <a:pt x="1948" y="218"/>
                </a:cubicBezTo>
                <a:cubicBezTo>
                  <a:pt x="1950" y="214"/>
                  <a:pt x="1946" y="212"/>
                  <a:pt x="1944" y="215"/>
                </a:cubicBezTo>
                <a:close/>
                <a:moveTo>
                  <a:pt x="151" y="227"/>
                </a:moveTo>
                <a:cubicBezTo>
                  <a:pt x="155" y="225"/>
                  <a:pt x="158" y="218"/>
                  <a:pt x="157" y="214"/>
                </a:cubicBezTo>
                <a:cubicBezTo>
                  <a:pt x="157" y="214"/>
                  <a:pt x="156" y="214"/>
                  <a:pt x="156" y="214"/>
                </a:cubicBezTo>
                <a:cubicBezTo>
                  <a:pt x="154" y="218"/>
                  <a:pt x="150" y="223"/>
                  <a:pt x="151" y="227"/>
                </a:cubicBezTo>
                <a:close/>
                <a:moveTo>
                  <a:pt x="1617" y="216"/>
                </a:moveTo>
                <a:cubicBezTo>
                  <a:pt x="1613" y="216"/>
                  <a:pt x="1610" y="215"/>
                  <a:pt x="1607" y="215"/>
                </a:cubicBezTo>
                <a:cubicBezTo>
                  <a:pt x="1602" y="215"/>
                  <a:pt x="1597" y="214"/>
                  <a:pt x="1596" y="217"/>
                </a:cubicBezTo>
                <a:cubicBezTo>
                  <a:pt x="1600" y="220"/>
                  <a:pt x="1607" y="219"/>
                  <a:pt x="1613" y="219"/>
                </a:cubicBezTo>
                <a:cubicBezTo>
                  <a:pt x="1619" y="219"/>
                  <a:pt x="1625" y="221"/>
                  <a:pt x="1628" y="218"/>
                </a:cubicBezTo>
                <a:cubicBezTo>
                  <a:pt x="1628" y="215"/>
                  <a:pt x="1622" y="216"/>
                  <a:pt x="1617" y="216"/>
                </a:cubicBezTo>
                <a:close/>
                <a:moveTo>
                  <a:pt x="161" y="224"/>
                </a:moveTo>
                <a:cubicBezTo>
                  <a:pt x="162" y="222"/>
                  <a:pt x="164" y="219"/>
                  <a:pt x="163" y="217"/>
                </a:cubicBezTo>
                <a:cubicBezTo>
                  <a:pt x="162" y="217"/>
                  <a:pt x="162" y="217"/>
                  <a:pt x="161" y="217"/>
                </a:cubicBezTo>
                <a:cubicBezTo>
                  <a:pt x="159" y="221"/>
                  <a:pt x="156" y="225"/>
                  <a:pt x="156" y="230"/>
                </a:cubicBezTo>
                <a:cubicBezTo>
                  <a:pt x="160" y="231"/>
                  <a:pt x="160" y="227"/>
                  <a:pt x="161" y="224"/>
                </a:cubicBezTo>
                <a:close/>
                <a:moveTo>
                  <a:pt x="2586" y="221"/>
                </a:moveTo>
                <a:cubicBezTo>
                  <a:pt x="2587" y="215"/>
                  <a:pt x="2579" y="215"/>
                  <a:pt x="2581" y="221"/>
                </a:cubicBezTo>
                <a:cubicBezTo>
                  <a:pt x="2582" y="222"/>
                  <a:pt x="2585" y="222"/>
                  <a:pt x="2586" y="221"/>
                </a:cubicBezTo>
                <a:close/>
                <a:moveTo>
                  <a:pt x="162" y="233"/>
                </a:moveTo>
                <a:cubicBezTo>
                  <a:pt x="165" y="233"/>
                  <a:pt x="166" y="229"/>
                  <a:pt x="167" y="227"/>
                </a:cubicBezTo>
                <a:cubicBezTo>
                  <a:pt x="168" y="225"/>
                  <a:pt x="170" y="222"/>
                  <a:pt x="169" y="219"/>
                </a:cubicBezTo>
                <a:cubicBezTo>
                  <a:pt x="168" y="219"/>
                  <a:pt x="168" y="219"/>
                  <a:pt x="167" y="219"/>
                </a:cubicBezTo>
                <a:cubicBezTo>
                  <a:pt x="165" y="223"/>
                  <a:pt x="161" y="229"/>
                  <a:pt x="162" y="233"/>
                </a:cubicBezTo>
                <a:close/>
                <a:moveTo>
                  <a:pt x="169" y="235"/>
                </a:moveTo>
                <a:cubicBezTo>
                  <a:pt x="172" y="232"/>
                  <a:pt x="175" y="227"/>
                  <a:pt x="174" y="222"/>
                </a:cubicBezTo>
                <a:cubicBezTo>
                  <a:pt x="174" y="222"/>
                  <a:pt x="174" y="221"/>
                  <a:pt x="173" y="221"/>
                </a:cubicBezTo>
                <a:cubicBezTo>
                  <a:pt x="173" y="222"/>
                  <a:pt x="172" y="222"/>
                  <a:pt x="172" y="222"/>
                </a:cubicBezTo>
                <a:cubicBezTo>
                  <a:pt x="172" y="226"/>
                  <a:pt x="165" y="232"/>
                  <a:pt x="169" y="235"/>
                </a:cubicBezTo>
                <a:close/>
                <a:moveTo>
                  <a:pt x="2628" y="227"/>
                </a:moveTo>
                <a:cubicBezTo>
                  <a:pt x="2629" y="227"/>
                  <a:pt x="2630" y="225"/>
                  <a:pt x="2629" y="223"/>
                </a:cubicBezTo>
                <a:cubicBezTo>
                  <a:pt x="2625" y="219"/>
                  <a:pt x="2623" y="227"/>
                  <a:pt x="2628" y="227"/>
                </a:cubicBezTo>
                <a:close/>
                <a:moveTo>
                  <a:pt x="921" y="239"/>
                </a:moveTo>
                <a:cubicBezTo>
                  <a:pt x="922" y="252"/>
                  <a:pt x="923" y="263"/>
                  <a:pt x="924" y="275"/>
                </a:cubicBezTo>
                <a:cubicBezTo>
                  <a:pt x="924" y="279"/>
                  <a:pt x="923" y="293"/>
                  <a:pt x="929" y="291"/>
                </a:cubicBezTo>
                <a:cubicBezTo>
                  <a:pt x="931" y="290"/>
                  <a:pt x="930" y="287"/>
                  <a:pt x="930" y="284"/>
                </a:cubicBezTo>
                <a:cubicBezTo>
                  <a:pt x="929" y="265"/>
                  <a:pt x="928" y="242"/>
                  <a:pt x="926" y="223"/>
                </a:cubicBezTo>
                <a:cubicBezTo>
                  <a:pt x="917" y="218"/>
                  <a:pt x="920" y="232"/>
                  <a:pt x="921" y="239"/>
                </a:cubicBezTo>
                <a:close/>
                <a:moveTo>
                  <a:pt x="1607" y="224"/>
                </a:moveTo>
                <a:cubicBezTo>
                  <a:pt x="1609" y="227"/>
                  <a:pt x="1619" y="227"/>
                  <a:pt x="1620" y="224"/>
                </a:cubicBezTo>
                <a:cubicBezTo>
                  <a:pt x="1619" y="222"/>
                  <a:pt x="1607" y="221"/>
                  <a:pt x="1607" y="224"/>
                </a:cubicBezTo>
                <a:close/>
                <a:moveTo>
                  <a:pt x="173" y="237"/>
                </a:moveTo>
                <a:cubicBezTo>
                  <a:pt x="177" y="236"/>
                  <a:pt x="179" y="228"/>
                  <a:pt x="179" y="224"/>
                </a:cubicBezTo>
                <a:cubicBezTo>
                  <a:pt x="179" y="224"/>
                  <a:pt x="179" y="223"/>
                  <a:pt x="178" y="224"/>
                </a:cubicBezTo>
                <a:cubicBezTo>
                  <a:pt x="176" y="228"/>
                  <a:pt x="171" y="233"/>
                  <a:pt x="173" y="237"/>
                </a:cubicBezTo>
                <a:close/>
                <a:moveTo>
                  <a:pt x="1027" y="225"/>
                </a:moveTo>
                <a:cubicBezTo>
                  <a:pt x="1024" y="226"/>
                  <a:pt x="1022" y="228"/>
                  <a:pt x="1022" y="232"/>
                </a:cubicBezTo>
                <a:cubicBezTo>
                  <a:pt x="1023" y="240"/>
                  <a:pt x="1037" y="238"/>
                  <a:pt x="1034" y="228"/>
                </a:cubicBezTo>
                <a:cubicBezTo>
                  <a:pt x="1034" y="226"/>
                  <a:pt x="1031" y="224"/>
                  <a:pt x="1027" y="225"/>
                </a:cubicBezTo>
                <a:close/>
                <a:moveTo>
                  <a:pt x="1188" y="228"/>
                </a:moveTo>
                <a:cubicBezTo>
                  <a:pt x="1188" y="227"/>
                  <a:pt x="1186" y="225"/>
                  <a:pt x="1184" y="226"/>
                </a:cubicBezTo>
                <a:cubicBezTo>
                  <a:pt x="1178" y="229"/>
                  <a:pt x="1188" y="235"/>
                  <a:pt x="1188" y="228"/>
                </a:cubicBezTo>
                <a:close/>
                <a:moveTo>
                  <a:pt x="509" y="229"/>
                </a:moveTo>
                <a:cubicBezTo>
                  <a:pt x="509" y="230"/>
                  <a:pt x="508" y="230"/>
                  <a:pt x="508" y="230"/>
                </a:cubicBezTo>
                <a:cubicBezTo>
                  <a:pt x="500" y="239"/>
                  <a:pt x="492" y="249"/>
                  <a:pt x="484" y="259"/>
                </a:cubicBezTo>
                <a:cubicBezTo>
                  <a:pt x="482" y="261"/>
                  <a:pt x="477" y="264"/>
                  <a:pt x="478" y="269"/>
                </a:cubicBezTo>
                <a:cubicBezTo>
                  <a:pt x="482" y="268"/>
                  <a:pt x="484" y="264"/>
                  <a:pt x="487" y="260"/>
                </a:cubicBezTo>
                <a:cubicBezTo>
                  <a:pt x="493" y="254"/>
                  <a:pt x="498" y="247"/>
                  <a:pt x="503" y="240"/>
                </a:cubicBezTo>
                <a:cubicBezTo>
                  <a:pt x="506" y="237"/>
                  <a:pt x="511" y="234"/>
                  <a:pt x="510" y="229"/>
                </a:cubicBezTo>
                <a:cubicBezTo>
                  <a:pt x="509" y="229"/>
                  <a:pt x="509" y="229"/>
                  <a:pt x="509" y="229"/>
                </a:cubicBezTo>
                <a:close/>
                <a:moveTo>
                  <a:pt x="3005" y="270"/>
                </a:moveTo>
                <a:cubicBezTo>
                  <a:pt x="3008" y="275"/>
                  <a:pt x="3014" y="278"/>
                  <a:pt x="3017" y="282"/>
                </a:cubicBezTo>
                <a:cubicBezTo>
                  <a:pt x="3018" y="282"/>
                  <a:pt x="3020" y="281"/>
                  <a:pt x="3022" y="282"/>
                </a:cubicBezTo>
                <a:cubicBezTo>
                  <a:pt x="3024" y="286"/>
                  <a:pt x="3017" y="294"/>
                  <a:pt x="3011" y="292"/>
                </a:cubicBezTo>
                <a:cubicBezTo>
                  <a:pt x="3010" y="291"/>
                  <a:pt x="3011" y="289"/>
                  <a:pt x="3012" y="288"/>
                </a:cubicBezTo>
                <a:cubicBezTo>
                  <a:pt x="3003" y="280"/>
                  <a:pt x="2995" y="270"/>
                  <a:pt x="2986" y="260"/>
                </a:cubicBezTo>
                <a:cubicBezTo>
                  <a:pt x="2984" y="258"/>
                  <a:pt x="2978" y="254"/>
                  <a:pt x="2978" y="251"/>
                </a:cubicBezTo>
                <a:cubicBezTo>
                  <a:pt x="2978" y="246"/>
                  <a:pt x="2985" y="241"/>
                  <a:pt x="2988" y="238"/>
                </a:cubicBezTo>
                <a:cubicBezTo>
                  <a:pt x="2993" y="234"/>
                  <a:pt x="2998" y="228"/>
                  <a:pt x="3005" y="229"/>
                </a:cubicBezTo>
                <a:cubicBezTo>
                  <a:pt x="3015" y="230"/>
                  <a:pt x="3021" y="238"/>
                  <a:pt x="3021" y="248"/>
                </a:cubicBezTo>
                <a:cubicBezTo>
                  <a:pt x="3020" y="258"/>
                  <a:pt x="3011" y="264"/>
                  <a:pt x="3005" y="270"/>
                </a:cubicBezTo>
                <a:close/>
                <a:moveTo>
                  <a:pt x="3013" y="248"/>
                </a:moveTo>
                <a:cubicBezTo>
                  <a:pt x="3014" y="242"/>
                  <a:pt x="3009" y="236"/>
                  <a:pt x="3003" y="236"/>
                </a:cubicBezTo>
                <a:cubicBezTo>
                  <a:pt x="2997" y="237"/>
                  <a:pt x="2989" y="247"/>
                  <a:pt x="2986" y="251"/>
                </a:cubicBezTo>
                <a:cubicBezTo>
                  <a:pt x="2990" y="255"/>
                  <a:pt x="2994" y="260"/>
                  <a:pt x="2999" y="265"/>
                </a:cubicBezTo>
                <a:cubicBezTo>
                  <a:pt x="3003" y="260"/>
                  <a:pt x="3011" y="255"/>
                  <a:pt x="3013" y="248"/>
                </a:cubicBezTo>
                <a:close/>
                <a:moveTo>
                  <a:pt x="179" y="239"/>
                </a:moveTo>
                <a:cubicBezTo>
                  <a:pt x="183" y="238"/>
                  <a:pt x="183" y="234"/>
                  <a:pt x="184" y="231"/>
                </a:cubicBezTo>
                <a:cubicBezTo>
                  <a:pt x="180" y="229"/>
                  <a:pt x="178" y="236"/>
                  <a:pt x="179" y="239"/>
                </a:cubicBezTo>
                <a:close/>
                <a:moveTo>
                  <a:pt x="2162" y="235"/>
                </a:moveTo>
                <a:cubicBezTo>
                  <a:pt x="2162" y="235"/>
                  <a:pt x="2163" y="234"/>
                  <a:pt x="2163" y="233"/>
                </a:cubicBezTo>
                <a:cubicBezTo>
                  <a:pt x="2163" y="231"/>
                  <a:pt x="2162" y="230"/>
                  <a:pt x="2160" y="230"/>
                </a:cubicBezTo>
                <a:cubicBezTo>
                  <a:pt x="2157" y="231"/>
                  <a:pt x="2158" y="236"/>
                  <a:pt x="2162" y="235"/>
                </a:cubicBezTo>
                <a:close/>
                <a:moveTo>
                  <a:pt x="106" y="264"/>
                </a:moveTo>
                <a:cubicBezTo>
                  <a:pt x="110" y="264"/>
                  <a:pt x="110" y="260"/>
                  <a:pt x="111" y="258"/>
                </a:cubicBezTo>
                <a:cubicBezTo>
                  <a:pt x="114" y="250"/>
                  <a:pt x="119" y="241"/>
                  <a:pt x="119" y="232"/>
                </a:cubicBezTo>
                <a:cubicBezTo>
                  <a:pt x="119" y="232"/>
                  <a:pt x="118" y="232"/>
                  <a:pt x="118" y="232"/>
                </a:cubicBezTo>
                <a:cubicBezTo>
                  <a:pt x="118" y="232"/>
                  <a:pt x="117" y="232"/>
                  <a:pt x="117" y="233"/>
                </a:cubicBezTo>
                <a:cubicBezTo>
                  <a:pt x="115" y="238"/>
                  <a:pt x="113" y="244"/>
                  <a:pt x="111" y="249"/>
                </a:cubicBezTo>
                <a:cubicBezTo>
                  <a:pt x="109" y="254"/>
                  <a:pt x="106" y="259"/>
                  <a:pt x="106" y="264"/>
                </a:cubicBezTo>
                <a:close/>
                <a:moveTo>
                  <a:pt x="3180" y="232"/>
                </a:moveTo>
                <a:cubicBezTo>
                  <a:pt x="3177" y="232"/>
                  <a:pt x="3172" y="239"/>
                  <a:pt x="3169" y="242"/>
                </a:cubicBezTo>
                <a:cubicBezTo>
                  <a:pt x="3166" y="246"/>
                  <a:pt x="3162" y="249"/>
                  <a:pt x="3164" y="252"/>
                </a:cubicBezTo>
                <a:cubicBezTo>
                  <a:pt x="3168" y="256"/>
                  <a:pt x="3171" y="250"/>
                  <a:pt x="3173" y="248"/>
                </a:cubicBezTo>
                <a:cubicBezTo>
                  <a:pt x="3179" y="250"/>
                  <a:pt x="3187" y="266"/>
                  <a:pt x="3194" y="261"/>
                </a:cubicBezTo>
                <a:cubicBezTo>
                  <a:pt x="3194" y="256"/>
                  <a:pt x="3189" y="253"/>
                  <a:pt x="3187" y="251"/>
                </a:cubicBezTo>
                <a:cubicBezTo>
                  <a:pt x="3184" y="248"/>
                  <a:pt x="3180" y="246"/>
                  <a:pt x="3178" y="242"/>
                </a:cubicBezTo>
                <a:cubicBezTo>
                  <a:pt x="3182" y="241"/>
                  <a:pt x="3188" y="232"/>
                  <a:pt x="3180" y="232"/>
                </a:cubicBezTo>
                <a:close/>
                <a:moveTo>
                  <a:pt x="186" y="241"/>
                </a:moveTo>
                <a:cubicBezTo>
                  <a:pt x="188" y="240"/>
                  <a:pt x="188" y="237"/>
                  <a:pt x="189" y="234"/>
                </a:cubicBezTo>
                <a:cubicBezTo>
                  <a:pt x="186" y="232"/>
                  <a:pt x="185" y="237"/>
                  <a:pt x="184" y="240"/>
                </a:cubicBezTo>
                <a:cubicBezTo>
                  <a:pt x="185" y="240"/>
                  <a:pt x="185" y="241"/>
                  <a:pt x="186" y="241"/>
                </a:cubicBezTo>
                <a:close/>
                <a:moveTo>
                  <a:pt x="1506" y="240"/>
                </a:moveTo>
                <a:cubicBezTo>
                  <a:pt x="1512" y="236"/>
                  <a:pt x="1500" y="231"/>
                  <a:pt x="1501" y="238"/>
                </a:cubicBezTo>
                <a:cubicBezTo>
                  <a:pt x="1501" y="239"/>
                  <a:pt x="1503" y="240"/>
                  <a:pt x="1506" y="240"/>
                </a:cubicBezTo>
                <a:close/>
                <a:moveTo>
                  <a:pt x="2192" y="288"/>
                </a:moveTo>
                <a:cubicBezTo>
                  <a:pt x="2195" y="285"/>
                  <a:pt x="2193" y="280"/>
                  <a:pt x="2193" y="276"/>
                </a:cubicBezTo>
                <a:cubicBezTo>
                  <a:pt x="2192" y="266"/>
                  <a:pt x="2192" y="257"/>
                  <a:pt x="2191" y="248"/>
                </a:cubicBezTo>
                <a:cubicBezTo>
                  <a:pt x="2191" y="243"/>
                  <a:pt x="2191" y="238"/>
                  <a:pt x="2188" y="235"/>
                </a:cubicBezTo>
                <a:cubicBezTo>
                  <a:pt x="2188" y="235"/>
                  <a:pt x="2188" y="235"/>
                  <a:pt x="2187" y="235"/>
                </a:cubicBezTo>
                <a:cubicBezTo>
                  <a:pt x="2187" y="236"/>
                  <a:pt x="2187" y="236"/>
                  <a:pt x="2187" y="237"/>
                </a:cubicBezTo>
                <a:cubicBezTo>
                  <a:pt x="2187" y="249"/>
                  <a:pt x="2189" y="264"/>
                  <a:pt x="2190" y="276"/>
                </a:cubicBezTo>
                <a:cubicBezTo>
                  <a:pt x="2190" y="280"/>
                  <a:pt x="2189" y="286"/>
                  <a:pt x="2192" y="288"/>
                </a:cubicBezTo>
                <a:close/>
                <a:moveTo>
                  <a:pt x="3233" y="236"/>
                </a:moveTo>
                <a:cubicBezTo>
                  <a:pt x="3225" y="237"/>
                  <a:pt x="3236" y="247"/>
                  <a:pt x="3237" y="239"/>
                </a:cubicBezTo>
                <a:cubicBezTo>
                  <a:pt x="3237" y="237"/>
                  <a:pt x="3235" y="236"/>
                  <a:pt x="3233" y="236"/>
                </a:cubicBezTo>
                <a:close/>
                <a:moveTo>
                  <a:pt x="194" y="237"/>
                </a:moveTo>
                <a:cubicBezTo>
                  <a:pt x="191" y="236"/>
                  <a:pt x="190" y="240"/>
                  <a:pt x="190" y="242"/>
                </a:cubicBezTo>
                <a:cubicBezTo>
                  <a:pt x="194" y="242"/>
                  <a:pt x="195" y="239"/>
                  <a:pt x="194" y="237"/>
                </a:cubicBezTo>
                <a:close/>
                <a:moveTo>
                  <a:pt x="861" y="238"/>
                </a:moveTo>
                <a:cubicBezTo>
                  <a:pt x="861" y="244"/>
                  <a:pt x="864" y="250"/>
                  <a:pt x="866" y="256"/>
                </a:cubicBezTo>
                <a:cubicBezTo>
                  <a:pt x="870" y="267"/>
                  <a:pt x="874" y="278"/>
                  <a:pt x="879" y="289"/>
                </a:cubicBezTo>
                <a:cubicBezTo>
                  <a:pt x="880" y="294"/>
                  <a:pt x="882" y="306"/>
                  <a:pt x="888" y="303"/>
                </a:cubicBezTo>
                <a:cubicBezTo>
                  <a:pt x="891" y="298"/>
                  <a:pt x="887" y="292"/>
                  <a:pt x="884" y="286"/>
                </a:cubicBezTo>
                <a:cubicBezTo>
                  <a:pt x="880" y="275"/>
                  <a:pt x="876" y="265"/>
                  <a:pt x="871" y="253"/>
                </a:cubicBezTo>
                <a:cubicBezTo>
                  <a:pt x="869" y="249"/>
                  <a:pt x="867" y="235"/>
                  <a:pt x="861" y="238"/>
                </a:cubicBezTo>
                <a:close/>
                <a:moveTo>
                  <a:pt x="1619" y="239"/>
                </a:moveTo>
                <a:cubicBezTo>
                  <a:pt x="1616" y="237"/>
                  <a:pt x="1608" y="236"/>
                  <a:pt x="1606" y="239"/>
                </a:cubicBezTo>
                <a:cubicBezTo>
                  <a:pt x="1606" y="239"/>
                  <a:pt x="1606" y="240"/>
                  <a:pt x="1606" y="241"/>
                </a:cubicBezTo>
                <a:cubicBezTo>
                  <a:pt x="1610" y="241"/>
                  <a:pt x="1618" y="243"/>
                  <a:pt x="1619" y="239"/>
                </a:cubicBezTo>
                <a:close/>
                <a:moveTo>
                  <a:pt x="2909" y="255"/>
                </a:moveTo>
                <a:cubicBezTo>
                  <a:pt x="2906" y="256"/>
                  <a:pt x="2900" y="256"/>
                  <a:pt x="2898" y="253"/>
                </a:cubicBezTo>
                <a:cubicBezTo>
                  <a:pt x="2894" y="247"/>
                  <a:pt x="2899" y="239"/>
                  <a:pt x="2903" y="238"/>
                </a:cubicBezTo>
                <a:cubicBezTo>
                  <a:pt x="2915" y="235"/>
                  <a:pt x="2917" y="252"/>
                  <a:pt x="2909" y="255"/>
                </a:cubicBezTo>
                <a:close/>
                <a:moveTo>
                  <a:pt x="2904" y="250"/>
                </a:moveTo>
                <a:cubicBezTo>
                  <a:pt x="2915" y="248"/>
                  <a:pt x="2900" y="239"/>
                  <a:pt x="2904" y="250"/>
                </a:cubicBezTo>
                <a:close/>
                <a:moveTo>
                  <a:pt x="198" y="239"/>
                </a:moveTo>
                <a:cubicBezTo>
                  <a:pt x="196" y="236"/>
                  <a:pt x="193" y="242"/>
                  <a:pt x="195" y="243"/>
                </a:cubicBezTo>
                <a:cubicBezTo>
                  <a:pt x="197" y="243"/>
                  <a:pt x="198" y="241"/>
                  <a:pt x="198" y="239"/>
                </a:cubicBezTo>
                <a:close/>
                <a:moveTo>
                  <a:pt x="2022" y="242"/>
                </a:moveTo>
                <a:cubicBezTo>
                  <a:pt x="2022" y="241"/>
                  <a:pt x="2022" y="240"/>
                  <a:pt x="2022" y="239"/>
                </a:cubicBezTo>
                <a:cubicBezTo>
                  <a:pt x="2016" y="235"/>
                  <a:pt x="2016" y="247"/>
                  <a:pt x="2022" y="242"/>
                </a:cubicBezTo>
                <a:close/>
                <a:moveTo>
                  <a:pt x="754" y="242"/>
                </a:moveTo>
                <a:cubicBezTo>
                  <a:pt x="754" y="240"/>
                  <a:pt x="753" y="239"/>
                  <a:pt x="750" y="240"/>
                </a:cubicBezTo>
                <a:cubicBezTo>
                  <a:pt x="742" y="243"/>
                  <a:pt x="757" y="250"/>
                  <a:pt x="754" y="242"/>
                </a:cubicBezTo>
                <a:close/>
                <a:moveTo>
                  <a:pt x="2656" y="279"/>
                </a:moveTo>
                <a:cubicBezTo>
                  <a:pt x="2658" y="270"/>
                  <a:pt x="2659" y="263"/>
                  <a:pt x="2660" y="253"/>
                </a:cubicBezTo>
                <a:cubicBezTo>
                  <a:pt x="2661" y="250"/>
                  <a:pt x="2661" y="241"/>
                  <a:pt x="2666" y="242"/>
                </a:cubicBezTo>
                <a:cubicBezTo>
                  <a:pt x="2679" y="243"/>
                  <a:pt x="2692" y="246"/>
                  <a:pt x="2706" y="249"/>
                </a:cubicBezTo>
                <a:cubicBezTo>
                  <a:pt x="2739" y="254"/>
                  <a:pt x="2773" y="261"/>
                  <a:pt x="2806" y="267"/>
                </a:cubicBezTo>
                <a:cubicBezTo>
                  <a:pt x="2812" y="268"/>
                  <a:pt x="2819" y="268"/>
                  <a:pt x="2824" y="272"/>
                </a:cubicBezTo>
                <a:cubicBezTo>
                  <a:pt x="2822" y="289"/>
                  <a:pt x="2818" y="306"/>
                  <a:pt x="2815" y="321"/>
                </a:cubicBezTo>
                <a:cubicBezTo>
                  <a:pt x="2801" y="321"/>
                  <a:pt x="2787" y="317"/>
                  <a:pt x="2774" y="315"/>
                </a:cubicBezTo>
                <a:cubicBezTo>
                  <a:pt x="2740" y="309"/>
                  <a:pt x="2707" y="303"/>
                  <a:pt x="2674" y="296"/>
                </a:cubicBezTo>
                <a:cubicBezTo>
                  <a:pt x="2668" y="295"/>
                  <a:pt x="2657" y="295"/>
                  <a:pt x="2655" y="292"/>
                </a:cubicBezTo>
                <a:cubicBezTo>
                  <a:pt x="2653" y="289"/>
                  <a:pt x="2655" y="283"/>
                  <a:pt x="2656" y="279"/>
                </a:cubicBezTo>
                <a:close/>
                <a:moveTo>
                  <a:pt x="2660" y="288"/>
                </a:moveTo>
                <a:cubicBezTo>
                  <a:pt x="2711" y="297"/>
                  <a:pt x="2761" y="307"/>
                  <a:pt x="2811" y="316"/>
                </a:cubicBezTo>
                <a:cubicBezTo>
                  <a:pt x="2813" y="302"/>
                  <a:pt x="2816" y="289"/>
                  <a:pt x="2818" y="275"/>
                </a:cubicBezTo>
                <a:cubicBezTo>
                  <a:pt x="2768" y="266"/>
                  <a:pt x="2717" y="257"/>
                  <a:pt x="2668" y="248"/>
                </a:cubicBezTo>
                <a:cubicBezTo>
                  <a:pt x="2664" y="260"/>
                  <a:pt x="2662" y="274"/>
                  <a:pt x="2660" y="288"/>
                </a:cubicBezTo>
                <a:close/>
                <a:moveTo>
                  <a:pt x="1705" y="243"/>
                </a:moveTo>
                <a:cubicBezTo>
                  <a:pt x="1704" y="243"/>
                  <a:pt x="1704" y="245"/>
                  <a:pt x="1705" y="246"/>
                </a:cubicBezTo>
                <a:cubicBezTo>
                  <a:pt x="1709" y="247"/>
                  <a:pt x="1718" y="246"/>
                  <a:pt x="1723" y="246"/>
                </a:cubicBezTo>
                <a:cubicBezTo>
                  <a:pt x="1725" y="246"/>
                  <a:pt x="1728" y="248"/>
                  <a:pt x="1728" y="245"/>
                </a:cubicBezTo>
                <a:cubicBezTo>
                  <a:pt x="1724" y="241"/>
                  <a:pt x="1712" y="243"/>
                  <a:pt x="1705" y="243"/>
                </a:cubicBezTo>
                <a:close/>
                <a:moveTo>
                  <a:pt x="1768" y="246"/>
                </a:moveTo>
                <a:cubicBezTo>
                  <a:pt x="1761" y="243"/>
                  <a:pt x="1751" y="244"/>
                  <a:pt x="1743" y="244"/>
                </a:cubicBezTo>
                <a:cubicBezTo>
                  <a:pt x="1742" y="244"/>
                  <a:pt x="1743" y="245"/>
                  <a:pt x="1742" y="246"/>
                </a:cubicBezTo>
                <a:cubicBezTo>
                  <a:pt x="1744" y="248"/>
                  <a:pt x="1747" y="247"/>
                  <a:pt x="1751" y="247"/>
                </a:cubicBezTo>
                <a:cubicBezTo>
                  <a:pt x="1756" y="247"/>
                  <a:pt x="1767" y="250"/>
                  <a:pt x="1768" y="246"/>
                </a:cubicBezTo>
                <a:close/>
                <a:moveTo>
                  <a:pt x="2155" y="244"/>
                </a:moveTo>
                <a:cubicBezTo>
                  <a:pt x="2155" y="244"/>
                  <a:pt x="2154" y="245"/>
                  <a:pt x="2154" y="245"/>
                </a:cubicBezTo>
                <a:cubicBezTo>
                  <a:pt x="2160" y="257"/>
                  <a:pt x="2166" y="269"/>
                  <a:pt x="2173" y="280"/>
                </a:cubicBezTo>
                <a:cubicBezTo>
                  <a:pt x="2175" y="283"/>
                  <a:pt x="2176" y="288"/>
                  <a:pt x="2180" y="290"/>
                </a:cubicBezTo>
                <a:cubicBezTo>
                  <a:pt x="2182" y="288"/>
                  <a:pt x="2180" y="286"/>
                  <a:pt x="2179" y="284"/>
                </a:cubicBezTo>
                <a:cubicBezTo>
                  <a:pt x="2174" y="274"/>
                  <a:pt x="2168" y="265"/>
                  <a:pt x="2163" y="255"/>
                </a:cubicBezTo>
                <a:cubicBezTo>
                  <a:pt x="2161" y="251"/>
                  <a:pt x="2159" y="247"/>
                  <a:pt x="2156" y="244"/>
                </a:cubicBezTo>
                <a:cubicBezTo>
                  <a:pt x="2155" y="244"/>
                  <a:pt x="2155" y="244"/>
                  <a:pt x="2155" y="244"/>
                </a:cubicBezTo>
                <a:close/>
                <a:moveTo>
                  <a:pt x="1608" y="248"/>
                </a:moveTo>
                <a:cubicBezTo>
                  <a:pt x="1611" y="248"/>
                  <a:pt x="1619" y="250"/>
                  <a:pt x="1620" y="246"/>
                </a:cubicBezTo>
                <a:cubicBezTo>
                  <a:pt x="1618" y="245"/>
                  <a:pt x="1608" y="243"/>
                  <a:pt x="1608" y="248"/>
                </a:cubicBezTo>
                <a:close/>
                <a:moveTo>
                  <a:pt x="1025" y="263"/>
                </a:moveTo>
                <a:cubicBezTo>
                  <a:pt x="1020" y="272"/>
                  <a:pt x="1013" y="284"/>
                  <a:pt x="1008" y="294"/>
                </a:cubicBezTo>
                <a:cubicBezTo>
                  <a:pt x="1007" y="296"/>
                  <a:pt x="999" y="308"/>
                  <a:pt x="1004" y="310"/>
                </a:cubicBezTo>
                <a:cubicBezTo>
                  <a:pt x="1008" y="311"/>
                  <a:pt x="1009" y="307"/>
                  <a:pt x="1010" y="305"/>
                </a:cubicBezTo>
                <a:cubicBezTo>
                  <a:pt x="1018" y="291"/>
                  <a:pt x="1024" y="277"/>
                  <a:pt x="1031" y="264"/>
                </a:cubicBezTo>
                <a:cubicBezTo>
                  <a:pt x="1033" y="259"/>
                  <a:pt x="1037" y="254"/>
                  <a:pt x="1037" y="248"/>
                </a:cubicBezTo>
                <a:cubicBezTo>
                  <a:pt x="1037" y="247"/>
                  <a:pt x="1036" y="247"/>
                  <a:pt x="1035" y="247"/>
                </a:cubicBezTo>
                <a:cubicBezTo>
                  <a:pt x="1032" y="247"/>
                  <a:pt x="1027" y="259"/>
                  <a:pt x="1025" y="263"/>
                </a:cubicBezTo>
                <a:close/>
                <a:moveTo>
                  <a:pt x="709" y="248"/>
                </a:moveTo>
                <a:cubicBezTo>
                  <a:pt x="709" y="248"/>
                  <a:pt x="709" y="248"/>
                  <a:pt x="708" y="248"/>
                </a:cubicBezTo>
                <a:cubicBezTo>
                  <a:pt x="702" y="250"/>
                  <a:pt x="711" y="256"/>
                  <a:pt x="713" y="257"/>
                </a:cubicBezTo>
                <a:cubicBezTo>
                  <a:pt x="753" y="288"/>
                  <a:pt x="794" y="314"/>
                  <a:pt x="834" y="343"/>
                </a:cubicBezTo>
                <a:cubicBezTo>
                  <a:pt x="836" y="344"/>
                  <a:pt x="840" y="349"/>
                  <a:pt x="843" y="347"/>
                </a:cubicBezTo>
                <a:cubicBezTo>
                  <a:pt x="849" y="345"/>
                  <a:pt x="841" y="339"/>
                  <a:pt x="839" y="338"/>
                </a:cubicBezTo>
                <a:cubicBezTo>
                  <a:pt x="832" y="333"/>
                  <a:pt x="830" y="332"/>
                  <a:pt x="822" y="326"/>
                </a:cubicBezTo>
                <a:cubicBezTo>
                  <a:pt x="790" y="304"/>
                  <a:pt x="758" y="282"/>
                  <a:pt x="727" y="260"/>
                </a:cubicBezTo>
                <a:cubicBezTo>
                  <a:pt x="721" y="256"/>
                  <a:pt x="716" y="251"/>
                  <a:pt x="709" y="248"/>
                </a:cubicBezTo>
                <a:close/>
                <a:moveTo>
                  <a:pt x="946" y="287"/>
                </a:moveTo>
                <a:cubicBezTo>
                  <a:pt x="951" y="287"/>
                  <a:pt x="950" y="276"/>
                  <a:pt x="949" y="271"/>
                </a:cubicBezTo>
                <a:cubicBezTo>
                  <a:pt x="949" y="263"/>
                  <a:pt x="950" y="253"/>
                  <a:pt x="948" y="249"/>
                </a:cubicBezTo>
                <a:cubicBezTo>
                  <a:pt x="946" y="249"/>
                  <a:pt x="945" y="249"/>
                  <a:pt x="944" y="250"/>
                </a:cubicBezTo>
                <a:cubicBezTo>
                  <a:pt x="943" y="254"/>
                  <a:pt x="944" y="264"/>
                  <a:pt x="944" y="272"/>
                </a:cubicBezTo>
                <a:cubicBezTo>
                  <a:pt x="943" y="277"/>
                  <a:pt x="941" y="288"/>
                  <a:pt x="946" y="287"/>
                </a:cubicBezTo>
                <a:close/>
                <a:moveTo>
                  <a:pt x="2208" y="281"/>
                </a:moveTo>
                <a:cubicBezTo>
                  <a:pt x="2205" y="284"/>
                  <a:pt x="2202" y="288"/>
                  <a:pt x="2201" y="292"/>
                </a:cubicBezTo>
                <a:cubicBezTo>
                  <a:pt x="2204" y="293"/>
                  <a:pt x="2205" y="290"/>
                  <a:pt x="2206" y="288"/>
                </a:cubicBezTo>
                <a:cubicBezTo>
                  <a:pt x="2215" y="276"/>
                  <a:pt x="2226" y="263"/>
                  <a:pt x="2234" y="250"/>
                </a:cubicBezTo>
                <a:cubicBezTo>
                  <a:pt x="2233" y="250"/>
                  <a:pt x="2232" y="249"/>
                  <a:pt x="2232" y="249"/>
                </a:cubicBezTo>
                <a:cubicBezTo>
                  <a:pt x="2231" y="249"/>
                  <a:pt x="2231" y="249"/>
                  <a:pt x="2230" y="250"/>
                </a:cubicBezTo>
                <a:cubicBezTo>
                  <a:pt x="2225" y="255"/>
                  <a:pt x="2220" y="263"/>
                  <a:pt x="2215" y="270"/>
                </a:cubicBezTo>
                <a:cubicBezTo>
                  <a:pt x="2213" y="274"/>
                  <a:pt x="2210" y="277"/>
                  <a:pt x="2208" y="281"/>
                </a:cubicBezTo>
                <a:close/>
                <a:moveTo>
                  <a:pt x="435" y="251"/>
                </a:moveTo>
                <a:cubicBezTo>
                  <a:pt x="435" y="249"/>
                  <a:pt x="434" y="249"/>
                  <a:pt x="432" y="250"/>
                </a:cubicBezTo>
                <a:cubicBezTo>
                  <a:pt x="425" y="252"/>
                  <a:pt x="436" y="259"/>
                  <a:pt x="435" y="251"/>
                </a:cubicBezTo>
                <a:close/>
                <a:moveTo>
                  <a:pt x="1911" y="262"/>
                </a:moveTo>
                <a:cubicBezTo>
                  <a:pt x="1912" y="255"/>
                  <a:pt x="1918" y="251"/>
                  <a:pt x="1924" y="250"/>
                </a:cubicBezTo>
                <a:cubicBezTo>
                  <a:pt x="1927" y="250"/>
                  <a:pt x="1930" y="251"/>
                  <a:pt x="1931" y="252"/>
                </a:cubicBezTo>
                <a:cubicBezTo>
                  <a:pt x="1937" y="255"/>
                  <a:pt x="1938" y="269"/>
                  <a:pt x="1928" y="273"/>
                </a:cubicBezTo>
                <a:cubicBezTo>
                  <a:pt x="1920" y="277"/>
                  <a:pt x="1911" y="271"/>
                  <a:pt x="1911" y="262"/>
                </a:cubicBezTo>
                <a:close/>
                <a:moveTo>
                  <a:pt x="1928" y="257"/>
                </a:moveTo>
                <a:cubicBezTo>
                  <a:pt x="1923" y="255"/>
                  <a:pt x="1919" y="261"/>
                  <a:pt x="1917" y="263"/>
                </a:cubicBezTo>
                <a:cubicBezTo>
                  <a:pt x="1919" y="276"/>
                  <a:pt x="1936" y="262"/>
                  <a:pt x="1928" y="257"/>
                </a:cubicBezTo>
                <a:close/>
                <a:moveTo>
                  <a:pt x="1490" y="282"/>
                </a:moveTo>
                <a:cubicBezTo>
                  <a:pt x="1486" y="291"/>
                  <a:pt x="1485" y="301"/>
                  <a:pt x="1484" y="315"/>
                </a:cubicBezTo>
                <a:cubicBezTo>
                  <a:pt x="1484" y="327"/>
                  <a:pt x="1483" y="338"/>
                  <a:pt x="1483" y="352"/>
                </a:cubicBezTo>
                <a:cubicBezTo>
                  <a:pt x="1484" y="364"/>
                  <a:pt x="1481" y="381"/>
                  <a:pt x="1485" y="389"/>
                </a:cubicBezTo>
                <a:cubicBezTo>
                  <a:pt x="1489" y="399"/>
                  <a:pt x="1519" y="399"/>
                  <a:pt x="1525" y="392"/>
                </a:cubicBezTo>
                <a:cubicBezTo>
                  <a:pt x="1528" y="387"/>
                  <a:pt x="1527" y="378"/>
                  <a:pt x="1527" y="371"/>
                </a:cubicBezTo>
                <a:cubicBezTo>
                  <a:pt x="1528" y="357"/>
                  <a:pt x="1527" y="340"/>
                  <a:pt x="1527" y="325"/>
                </a:cubicBezTo>
                <a:cubicBezTo>
                  <a:pt x="1527" y="319"/>
                  <a:pt x="1529" y="308"/>
                  <a:pt x="1527" y="303"/>
                </a:cubicBezTo>
                <a:cubicBezTo>
                  <a:pt x="1522" y="291"/>
                  <a:pt x="1505" y="293"/>
                  <a:pt x="1502" y="304"/>
                </a:cubicBezTo>
                <a:cubicBezTo>
                  <a:pt x="1501" y="309"/>
                  <a:pt x="1502" y="316"/>
                  <a:pt x="1502" y="322"/>
                </a:cubicBezTo>
                <a:cubicBezTo>
                  <a:pt x="1501" y="334"/>
                  <a:pt x="1501" y="346"/>
                  <a:pt x="1501" y="358"/>
                </a:cubicBezTo>
                <a:cubicBezTo>
                  <a:pt x="1501" y="363"/>
                  <a:pt x="1499" y="374"/>
                  <a:pt x="1504" y="374"/>
                </a:cubicBezTo>
                <a:cubicBezTo>
                  <a:pt x="1508" y="373"/>
                  <a:pt x="1507" y="364"/>
                  <a:pt x="1507" y="359"/>
                </a:cubicBezTo>
                <a:cubicBezTo>
                  <a:pt x="1507" y="340"/>
                  <a:pt x="1507" y="324"/>
                  <a:pt x="1507" y="307"/>
                </a:cubicBezTo>
                <a:cubicBezTo>
                  <a:pt x="1509" y="303"/>
                  <a:pt x="1510" y="300"/>
                  <a:pt x="1515" y="300"/>
                </a:cubicBezTo>
                <a:cubicBezTo>
                  <a:pt x="1525" y="300"/>
                  <a:pt x="1522" y="315"/>
                  <a:pt x="1522" y="325"/>
                </a:cubicBezTo>
                <a:cubicBezTo>
                  <a:pt x="1522" y="340"/>
                  <a:pt x="1521" y="351"/>
                  <a:pt x="1521" y="366"/>
                </a:cubicBezTo>
                <a:cubicBezTo>
                  <a:pt x="1521" y="372"/>
                  <a:pt x="1522" y="383"/>
                  <a:pt x="1521" y="387"/>
                </a:cubicBezTo>
                <a:cubicBezTo>
                  <a:pt x="1518" y="393"/>
                  <a:pt x="1495" y="392"/>
                  <a:pt x="1491" y="388"/>
                </a:cubicBezTo>
                <a:cubicBezTo>
                  <a:pt x="1489" y="385"/>
                  <a:pt x="1490" y="376"/>
                  <a:pt x="1490" y="370"/>
                </a:cubicBezTo>
                <a:cubicBezTo>
                  <a:pt x="1490" y="343"/>
                  <a:pt x="1489" y="316"/>
                  <a:pt x="1493" y="295"/>
                </a:cubicBezTo>
                <a:cubicBezTo>
                  <a:pt x="1495" y="278"/>
                  <a:pt x="1504" y="267"/>
                  <a:pt x="1514" y="257"/>
                </a:cubicBezTo>
                <a:cubicBezTo>
                  <a:pt x="1520" y="264"/>
                  <a:pt x="1530" y="273"/>
                  <a:pt x="1533" y="284"/>
                </a:cubicBezTo>
                <a:cubicBezTo>
                  <a:pt x="1534" y="291"/>
                  <a:pt x="1533" y="301"/>
                  <a:pt x="1533" y="309"/>
                </a:cubicBezTo>
                <a:cubicBezTo>
                  <a:pt x="1534" y="331"/>
                  <a:pt x="1534" y="350"/>
                  <a:pt x="1535" y="372"/>
                </a:cubicBezTo>
                <a:cubicBezTo>
                  <a:pt x="1535" y="374"/>
                  <a:pt x="1535" y="382"/>
                  <a:pt x="1538" y="382"/>
                </a:cubicBezTo>
                <a:cubicBezTo>
                  <a:pt x="1541" y="381"/>
                  <a:pt x="1540" y="375"/>
                  <a:pt x="1540" y="372"/>
                </a:cubicBezTo>
                <a:cubicBezTo>
                  <a:pt x="1540" y="350"/>
                  <a:pt x="1540" y="330"/>
                  <a:pt x="1540" y="311"/>
                </a:cubicBezTo>
                <a:cubicBezTo>
                  <a:pt x="1540" y="302"/>
                  <a:pt x="1540" y="293"/>
                  <a:pt x="1539" y="286"/>
                </a:cubicBezTo>
                <a:cubicBezTo>
                  <a:pt x="1539" y="280"/>
                  <a:pt x="1534" y="272"/>
                  <a:pt x="1529" y="266"/>
                </a:cubicBezTo>
                <a:cubicBezTo>
                  <a:pt x="1526" y="262"/>
                  <a:pt x="1517" y="249"/>
                  <a:pt x="1512" y="252"/>
                </a:cubicBezTo>
                <a:cubicBezTo>
                  <a:pt x="1502" y="260"/>
                  <a:pt x="1495" y="270"/>
                  <a:pt x="1490" y="282"/>
                </a:cubicBezTo>
                <a:close/>
                <a:moveTo>
                  <a:pt x="3265" y="271"/>
                </a:moveTo>
                <a:cubicBezTo>
                  <a:pt x="3263" y="270"/>
                  <a:pt x="3256" y="265"/>
                  <a:pt x="3259" y="259"/>
                </a:cubicBezTo>
                <a:cubicBezTo>
                  <a:pt x="3260" y="256"/>
                  <a:pt x="3264" y="253"/>
                  <a:pt x="3268" y="252"/>
                </a:cubicBezTo>
                <a:cubicBezTo>
                  <a:pt x="3285" y="249"/>
                  <a:pt x="3282" y="277"/>
                  <a:pt x="3265" y="271"/>
                </a:cubicBezTo>
                <a:close/>
                <a:moveTo>
                  <a:pt x="3273" y="260"/>
                </a:moveTo>
                <a:cubicBezTo>
                  <a:pt x="3272" y="256"/>
                  <a:pt x="3266" y="260"/>
                  <a:pt x="3264" y="263"/>
                </a:cubicBezTo>
                <a:cubicBezTo>
                  <a:pt x="3267" y="268"/>
                  <a:pt x="3275" y="266"/>
                  <a:pt x="3273" y="260"/>
                </a:cubicBezTo>
                <a:close/>
                <a:moveTo>
                  <a:pt x="121" y="269"/>
                </a:moveTo>
                <a:cubicBezTo>
                  <a:pt x="124" y="266"/>
                  <a:pt x="126" y="260"/>
                  <a:pt x="125" y="255"/>
                </a:cubicBezTo>
                <a:cubicBezTo>
                  <a:pt x="125" y="255"/>
                  <a:pt x="125" y="255"/>
                  <a:pt x="124" y="255"/>
                </a:cubicBezTo>
                <a:cubicBezTo>
                  <a:pt x="123" y="257"/>
                  <a:pt x="117" y="267"/>
                  <a:pt x="121" y="269"/>
                </a:cubicBezTo>
                <a:close/>
                <a:moveTo>
                  <a:pt x="2545" y="266"/>
                </a:moveTo>
                <a:cubicBezTo>
                  <a:pt x="2543" y="265"/>
                  <a:pt x="2542" y="258"/>
                  <a:pt x="2547" y="257"/>
                </a:cubicBezTo>
                <a:cubicBezTo>
                  <a:pt x="2556" y="255"/>
                  <a:pt x="2553" y="270"/>
                  <a:pt x="2545" y="266"/>
                </a:cubicBezTo>
                <a:close/>
                <a:moveTo>
                  <a:pt x="2549" y="261"/>
                </a:moveTo>
                <a:cubicBezTo>
                  <a:pt x="2549" y="260"/>
                  <a:pt x="2548" y="260"/>
                  <a:pt x="2547" y="260"/>
                </a:cubicBezTo>
                <a:cubicBezTo>
                  <a:pt x="2546" y="261"/>
                  <a:pt x="2547" y="263"/>
                  <a:pt x="2548" y="263"/>
                </a:cubicBezTo>
                <a:cubicBezTo>
                  <a:pt x="2549" y="263"/>
                  <a:pt x="2549" y="262"/>
                  <a:pt x="2549" y="261"/>
                </a:cubicBezTo>
                <a:close/>
                <a:moveTo>
                  <a:pt x="1303" y="258"/>
                </a:moveTo>
                <a:cubicBezTo>
                  <a:pt x="1298" y="254"/>
                  <a:pt x="1295" y="263"/>
                  <a:pt x="1300" y="263"/>
                </a:cubicBezTo>
                <a:cubicBezTo>
                  <a:pt x="1302" y="263"/>
                  <a:pt x="1305" y="260"/>
                  <a:pt x="1303" y="258"/>
                </a:cubicBezTo>
                <a:close/>
                <a:moveTo>
                  <a:pt x="1022" y="323"/>
                </a:moveTo>
                <a:cubicBezTo>
                  <a:pt x="1024" y="330"/>
                  <a:pt x="1032" y="321"/>
                  <a:pt x="1034" y="319"/>
                </a:cubicBezTo>
                <a:cubicBezTo>
                  <a:pt x="1046" y="305"/>
                  <a:pt x="1058" y="291"/>
                  <a:pt x="1070" y="277"/>
                </a:cubicBezTo>
                <a:cubicBezTo>
                  <a:pt x="1075" y="271"/>
                  <a:pt x="1081" y="266"/>
                  <a:pt x="1084" y="259"/>
                </a:cubicBezTo>
                <a:cubicBezTo>
                  <a:pt x="1083" y="257"/>
                  <a:pt x="1081" y="257"/>
                  <a:pt x="1080" y="258"/>
                </a:cubicBezTo>
                <a:cubicBezTo>
                  <a:pt x="1075" y="262"/>
                  <a:pt x="1070" y="268"/>
                  <a:pt x="1065" y="274"/>
                </a:cubicBezTo>
                <a:cubicBezTo>
                  <a:pt x="1053" y="287"/>
                  <a:pt x="1040" y="301"/>
                  <a:pt x="1028" y="314"/>
                </a:cubicBezTo>
                <a:cubicBezTo>
                  <a:pt x="1026" y="317"/>
                  <a:pt x="1021" y="320"/>
                  <a:pt x="1022" y="323"/>
                </a:cubicBezTo>
                <a:close/>
                <a:moveTo>
                  <a:pt x="1769" y="260"/>
                </a:moveTo>
                <a:cubicBezTo>
                  <a:pt x="1767" y="258"/>
                  <a:pt x="1757" y="257"/>
                  <a:pt x="1757" y="261"/>
                </a:cubicBezTo>
                <a:cubicBezTo>
                  <a:pt x="1758" y="263"/>
                  <a:pt x="1769" y="264"/>
                  <a:pt x="1769" y="260"/>
                </a:cubicBezTo>
                <a:close/>
                <a:moveTo>
                  <a:pt x="129" y="260"/>
                </a:moveTo>
                <a:cubicBezTo>
                  <a:pt x="125" y="258"/>
                  <a:pt x="125" y="266"/>
                  <a:pt x="124" y="269"/>
                </a:cubicBezTo>
                <a:cubicBezTo>
                  <a:pt x="128" y="271"/>
                  <a:pt x="128" y="264"/>
                  <a:pt x="129" y="260"/>
                </a:cubicBezTo>
                <a:close/>
                <a:moveTo>
                  <a:pt x="2185" y="285"/>
                </a:moveTo>
                <a:cubicBezTo>
                  <a:pt x="2187" y="281"/>
                  <a:pt x="2183" y="277"/>
                  <a:pt x="2182" y="272"/>
                </a:cubicBezTo>
                <a:cubicBezTo>
                  <a:pt x="2180" y="268"/>
                  <a:pt x="2180" y="262"/>
                  <a:pt x="2177" y="259"/>
                </a:cubicBezTo>
                <a:cubicBezTo>
                  <a:pt x="2176" y="259"/>
                  <a:pt x="2176" y="259"/>
                  <a:pt x="2176" y="259"/>
                </a:cubicBezTo>
                <a:cubicBezTo>
                  <a:pt x="2175" y="263"/>
                  <a:pt x="2178" y="269"/>
                  <a:pt x="2179" y="274"/>
                </a:cubicBezTo>
                <a:cubicBezTo>
                  <a:pt x="2181" y="278"/>
                  <a:pt x="2181" y="284"/>
                  <a:pt x="2185" y="285"/>
                </a:cubicBezTo>
                <a:close/>
                <a:moveTo>
                  <a:pt x="1618" y="264"/>
                </a:moveTo>
                <a:cubicBezTo>
                  <a:pt x="1618" y="264"/>
                  <a:pt x="1619" y="263"/>
                  <a:pt x="1619" y="263"/>
                </a:cubicBezTo>
                <a:cubicBezTo>
                  <a:pt x="1617" y="261"/>
                  <a:pt x="1608" y="259"/>
                  <a:pt x="1608" y="263"/>
                </a:cubicBezTo>
                <a:cubicBezTo>
                  <a:pt x="1610" y="265"/>
                  <a:pt x="1616" y="265"/>
                  <a:pt x="1618" y="264"/>
                </a:cubicBezTo>
                <a:close/>
                <a:moveTo>
                  <a:pt x="1667" y="267"/>
                </a:moveTo>
                <a:cubicBezTo>
                  <a:pt x="1668" y="270"/>
                  <a:pt x="1673" y="268"/>
                  <a:pt x="1673" y="266"/>
                </a:cubicBezTo>
                <a:cubicBezTo>
                  <a:pt x="1674" y="261"/>
                  <a:pt x="1667" y="262"/>
                  <a:pt x="1667" y="267"/>
                </a:cubicBezTo>
                <a:close/>
                <a:moveTo>
                  <a:pt x="2100" y="269"/>
                </a:moveTo>
                <a:cubicBezTo>
                  <a:pt x="2103" y="270"/>
                  <a:pt x="2106" y="267"/>
                  <a:pt x="2104" y="264"/>
                </a:cubicBezTo>
                <a:cubicBezTo>
                  <a:pt x="2100" y="261"/>
                  <a:pt x="2096" y="268"/>
                  <a:pt x="2100" y="269"/>
                </a:cubicBezTo>
                <a:close/>
                <a:moveTo>
                  <a:pt x="2205" y="263"/>
                </a:moveTo>
                <a:cubicBezTo>
                  <a:pt x="2205" y="263"/>
                  <a:pt x="2204" y="263"/>
                  <a:pt x="2204" y="263"/>
                </a:cubicBezTo>
                <a:cubicBezTo>
                  <a:pt x="2202" y="267"/>
                  <a:pt x="2201" y="272"/>
                  <a:pt x="2199" y="277"/>
                </a:cubicBezTo>
                <a:cubicBezTo>
                  <a:pt x="2198" y="281"/>
                  <a:pt x="2195" y="287"/>
                  <a:pt x="2198" y="289"/>
                </a:cubicBezTo>
                <a:cubicBezTo>
                  <a:pt x="2201" y="287"/>
                  <a:pt x="2202" y="281"/>
                  <a:pt x="2203" y="277"/>
                </a:cubicBezTo>
                <a:cubicBezTo>
                  <a:pt x="2204" y="272"/>
                  <a:pt x="2206" y="267"/>
                  <a:pt x="2205" y="263"/>
                </a:cubicBezTo>
                <a:close/>
                <a:moveTo>
                  <a:pt x="3452" y="284"/>
                </a:moveTo>
                <a:cubicBezTo>
                  <a:pt x="3445" y="287"/>
                  <a:pt x="3436" y="281"/>
                  <a:pt x="3437" y="272"/>
                </a:cubicBezTo>
                <a:cubicBezTo>
                  <a:pt x="3438" y="269"/>
                  <a:pt x="3442" y="267"/>
                  <a:pt x="3446" y="266"/>
                </a:cubicBezTo>
                <a:cubicBezTo>
                  <a:pt x="3457" y="264"/>
                  <a:pt x="3462" y="279"/>
                  <a:pt x="3452" y="284"/>
                </a:cubicBezTo>
                <a:close/>
                <a:moveTo>
                  <a:pt x="3443" y="275"/>
                </a:moveTo>
                <a:cubicBezTo>
                  <a:pt x="3444" y="277"/>
                  <a:pt x="3445" y="279"/>
                  <a:pt x="3448" y="278"/>
                </a:cubicBezTo>
                <a:cubicBezTo>
                  <a:pt x="3455" y="277"/>
                  <a:pt x="3447" y="267"/>
                  <a:pt x="3443" y="275"/>
                </a:cubicBezTo>
                <a:close/>
                <a:moveTo>
                  <a:pt x="137" y="274"/>
                </a:moveTo>
                <a:cubicBezTo>
                  <a:pt x="139" y="273"/>
                  <a:pt x="140" y="270"/>
                  <a:pt x="140" y="267"/>
                </a:cubicBezTo>
                <a:cubicBezTo>
                  <a:pt x="137" y="265"/>
                  <a:pt x="134" y="273"/>
                  <a:pt x="137" y="274"/>
                </a:cubicBezTo>
                <a:close/>
                <a:moveTo>
                  <a:pt x="859" y="329"/>
                </a:moveTo>
                <a:cubicBezTo>
                  <a:pt x="865" y="327"/>
                  <a:pt x="857" y="319"/>
                  <a:pt x="855" y="318"/>
                </a:cubicBezTo>
                <a:cubicBezTo>
                  <a:pt x="843" y="305"/>
                  <a:pt x="830" y="292"/>
                  <a:pt x="818" y="280"/>
                </a:cubicBezTo>
                <a:cubicBezTo>
                  <a:pt x="814" y="276"/>
                  <a:pt x="807" y="267"/>
                  <a:pt x="802" y="266"/>
                </a:cubicBezTo>
                <a:cubicBezTo>
                  <a:pt x="801" y="266"/>
                  <a:pt x="801" y="267"/>
                  <a:pt x="801" y="268"/>
                </a:cubicBezTo>
                <a:cubicBezTo>
                  <a:pt x="801" y="268"/>
                  <a:pt x="801" y="268"/>
                  <a:pt x="801" y="268"/>
                </a:cubicBezTo>
                <a:cubicBezTo>
                  <a:pt x="800" y="272"/>
                  <a:pt x="810" y="280"/>
                  <a:pt x="814" y="284"/>
                </a:cubicBezTo>
                <a:cubicBezTo>
                  <a:pt x="826" y="297"/>
                  <a:pt x="838" y="309"/>
                  <a:pt x="850" y="322"/>
                </a:cubicBezTo>
                <a:cubicBezTo>
                  <a:pt x="852" y="324"/>
                  <a:pt x="855" y="330"/>
                  <a:pt x="859" y="329"/>
                </a:cubicBezTo>
                <a:close/>
                <a:moveTo>
                  <a:pt x="1606" y="268"/>
                </a:moveTo>
                <a:cubicBezTo>
                  <a:pt x="1605" y="269"/>
                  <a:pt x="1605" y="269"/>
                  <a:pt x="1605" y="270"/>
                </a:cubicBezTo>
                <a:cubicBezTo>
                  <a:pt x="1610" y="271"/>
                  <a:pt x="1618" y="273"/>
                  <a:pt x="1620" y="269"/>
                </a:cubicBezTo>
                <a:cubicBezTo>
                  <a:pt x="1618" y="266"/>
                  <a:pt x="1611" y="268"/>
                  <a:pt x="1606" y="268"/>
                </a:cubicBezTo>
                <a:close/>
                <a:moveTo>
                  <a:pt x="3508" y="269"/>
                </a:moveTo>
                <a:cubicBezTo>
                  <a:pt x="3508" y="268"/>
                  <a:pt x="3507" y="268"/>
                  <a:pt x="3504" y="268"/>
                </a:cubicBezTo>
                <a:cubicBezTo>
                  <a:pt x="3500" y="272"/>
                  <a:pt x="3509" y="274"/>
                  <a:pt x="3508" y="269"/>
                </a:cubicBezTo>
                <a:close/>
                <a:moveTo>
                  <a:pt x="148" y="278"/>
                </a:moveTo>
                <a:cubicBezTo>
                  <a:pt x="150" y="277"/>
                  <a:pt x="151" y="274"/>
                  <a:pt x="151" y="271"/>
                </a:cubicBezTo>
                <a:cubicBezTo>
                  <a:pt x="148" y="269"/>
                  <a:pt x="145" y="277"/>
                  <a:pt x="148" y="278"/>
                </a:cubicBezTo>
                <a:close/>
                <a:moveTo>
                  <a:pt x="2329" y="274"/>
                </a:moveTo>
                <a:cubicBezTo>
                  <a:pt x="2330" y="273"/>
                  <a:pt x="2331" y="272"/>
                  <a:pt x="2333" y="271"/>
                </a:cubicBezTo>
                <a:cubicBezTo>
                  <a:pt x="2339" y="270"/>
                  <a:pt x="2347" y="275"/>
                  <a:pt x="2345" y="282"/>
                </a:cubicBezTo>
                <a:cubicBezTo>
                  <a:pt x="2343" y="291"/>
                  <a:pt x="2324" y="286"/>
                  <a:pt x="2329" y="274"/>
                </a:cubicBezTo>
                <a:close/>
                <a:moveTo>
                  <a:pt x="2339" y="280"/>
                </a:moveTo>
                <a:cubicBezTo>
                  <a:pt x="2340" y="278"/>
                  <a:pt x="2334" y="276"/>
                  <a:pt x="2334" y="279"/>
                </a:cubicBezTo>
                <a:cubicBezTo>
                  <a:pt x="2335" y="281"/>
                  <a:pt x="2337" y="282"/>
                  <a:pt x="2339" y="280"/>
                </a:cubicBezTo>
                <a:close/>
                <a:moveTo>
                  <a:pt x="2167" y="282"/>
                </a:moveTo>
                <a:cubicBezTo>
                  <a:pt x="2165" y="279"/>
                  <a:pt x="2163" y="275"/>
                  <a:pt x="2159" y="273"/>
                </a:cubicBezTo>
                <a:cubicBezTo>
                  <a:pt x="2159" y="272"/>
                  <a:pt x="2159" y="272"/>
                  <a:pt x="2158" y="272"/>
                </a:cubicBezTo>
                <a:cubicBezTo>
                  <a:pt x="2158" y="273"/>
                  <a:pt x="2157" y="273"/>
                  <a:pt x="2158" y="273"/>
                </a:cubicBezTo>
                <a:cubicBezTo>
                  <a:pt x="2158" y="277"/>
                  <a:pt x="2162" y="280"/>
                  <a:pt x="2165" y="283"/>
                </a:cubicBezTo>
                <a:cubicBezTo>
                  <a:pt x="2167" y="286"/>
                  <a:pt x="2170" y="290"/>
                  <a:pt x="2174" y="291"/>
                </a:cubicBezTo>
                <a:cubicBezTo>
                  <a:pt x="2175" y="287"/>
                  <a:pt x="2170" y="284"/>
                  <a:pt x="2167" y="282"/>
                </a:cubicBezTo>
                <a:close/>
                <a:moveTo>
                  <a:pt x="154" y="273"/>
                </a:moveTo>
                <a:cubicBezTo>
                  <a:pt x="151" y="272"/>
                  <a:pt x="151" y="276"/>
                  <a:pt x="151" y="279"/>
                </a:cubicBezTo>
                <a:cubicBezTo>
                  <a:pt x="155" y="279"/>
                  <a:pt x="156" y="274"/>
                  <a:pt x="154" y="273"/>
                </a:cubicBezTo>
                <a:close/>
                <a:moveTo>
                  <a:pt x="1722" y="275"/>
                </a:moveTo>
                <a:cubicBezTo>
                  <a:pt x="1720" y="274"/>
                  <a:pt x="1713" y="272"/>
                  <a:pt x="1713" y="276"/>
                </a:cubicBezTo>
                <a:cubicBezTo>
                  <a:pt x="1714" y="278"/>
                  <a:pt x="1721" y="279"/>
                  <a:pt x="1722" y="275"/>
                </a:cubicBezTo>
                <a:close/>
                <a:moveTo>
                  <a:pt x="155" y="280"/>
                </a:moveTo>
                <a:cubicBezTo>
                  <a:pt x="158" y="280"/>
                  <a:pt x="158" y="277"/>
                  <a:pt x="158" y="275"/>
                </a:cubicBezTo>
                <a:cubicBezTo>
                  <a:pt x="155" y="273"/>
                  <a:pt x="154" y="277"/>
                  <a:pt x="155" y="280"/>
                </a:cubicBezTo>
                <a:close/>
                <a:moveTo>
                  <a:pt x="1990" y="278"/>
                </a:moveTo>
                <a:cubicBezTo>
                  <a:pt x="1992" y="274"/>
                  <a:pt x="1984" y="272"/>
                  <a:pt x="1985" y="278"/>
                </a:cubicBezTo>
                <a:cubicBezTo>
                  <a:pt x="1986" y="280"/>
                  <a:pt x="1989" y="280"/>
                  <a:pt x="1990" y="278"/>
                </a:cubicBezTo>
                <a:close/>
                <a:moveTo>
                  <a:pt x="1606" y="278"/>
                </a:moveTo>
                <a:cubicBezTo>
                  <a:pt x="1610" y="279"/>
                  <a:pt x="1618" y="281"/>
                  <a:pt x="1620" y="278"/>
                </a:cubicBezTo>
                <a:cubicBezTo>
                  <a:pt x="1619" y="275"/>
                  <a:pt x="1605" y="274"/>
                  <a:pt x="1606" y="278"/>
                </a:cubicBezTo>
                <a:close/>
                <a:moveTo>
                  <a:pt x="159" y="281"/>
                </a:moveTo>
                <a:cubicBezTo>
                  <a:pt x="162" y="281"/>
                  <a:pt x="162" y="277"/>
                  <a:pt x="161" y="276"/>
                </a:cubicBezTo>
                <a:cubicBezTo>
                  <a:pt x="158" y="275"/>
                  <a:pt x="158" y="279"/>
                  <a:pt x="159" y="281"/>
                </a:cubicBezTo>
                <a:close/>
                <a:moveTo>
                  <a:pt x="162" y="282"/>
                </a:moveTo>
                <a:cubicBezTo>
                  <a:pt x="162" y="282"/>
                  <a:pt x="163" y="282"/>
                  <a:pt x="163" y="282"/>
                </a:cubicBezTo>
                <a:cubicBezTo>
                  <a:pt x="165" y="282"/>
                  <a:pt x="166" y="279"/>
                  <a:pt x="165" y="277"/>
                </a:cubicBezTo>
                <a:cubicBezTo>
                  <a:pt x="162" y="277"/>
                  <a:pt x="161" y="280"/>
                  <a:pt x="162" y="282"/>
                </a:cubicBezTo>
                <a:close/>
                <a:moveTo>
                  <a:pt x="2135" y="278"/>
                </a:moveTo>
                <a:cubicBezTo>
                  <a:pt x="2135" y="278"/>
                  <a:pt x="2135" y="278"/>
                  <a:pt x="2135" y="279"/>
                </a:cubicBezTo>
                <a:cubicBezTo>
                  <a:pt x="2140" y="283"/>
                  <a:pt x="2146" y="286"/>
                  <a:pt x="2153" y="289"/>
                </a:cubicBezTo>
                <a:cubicBezTo>
                  <a:pt x="2156" y="291"/>
                  <a:pt x="2159" y="293"/>
                  <a:pt x="2162" y="294"/>
                </a:cubicBezTo>
                <a:cubicBezTo>
                  <a:pt x="2165" y="296"/>
                  <a:pt x="2168" y="299"/>
                  <a:pt x="2172" y="297"/>
                </a:cubicBezTo>
                <a:cubicBezTo>
                  <a:pt x="2171" y="294"/>
                  <a:pt x="2167" y="293"/>
                  <a:pt x="2164" y="291"/>
                </a:cubicBezTo>
                <a:cubicBezTo>
                  <a:pt x="2155" y="287"/>
                  <a:pt x="2145" y="281"/>
                  <a:pt x="2136" y="277"/>
                </a:cubicBezTo>
                <a:cubicBezTo>
                  <a:pt x="2136" y="277"/>
                  <a:pt x="2136" y="278"/>
                  <a:pt x="2135" y="278"/>
                </a:cubicBezTo>
                <a:close/>
                <a:moveTo>
                  <a:pt x="1425" y="289"/>
                </a:moveTo>
                <a:cubicBezTo>
                  <a:pt x="1425" y="282"/>
                  <a:pt x="1428" y="279"/>
                  <a:pt x="1434" y="278"/>
                </a:cubicBezTo>
                <a:cubicBezTo>
                  <a:pt x="1442" y="278"/>
                  <a:pt x="1448" y="281"/>
                  <a:pt x="1447" y="289"/>
                </a:cubicBezTo>
                <a:cubicBezTo>
                  <a:pt x="1446" y="303"/>
                  <a:pt x="1426" y="301"/>
                  <a:pt x="1425" y="289"/>
                </a:cubicBezTo>
                <a:close/>
                <a:moveTo>
                  <a:pt x="1441" y="288"/>
                </a:moveTo>
                <a:cubicBezTo>
                  <a:pt x="1441" y="286"/>
                  <a:pt x="1439" y="284"/>
                  <a:pt x="1436" y="285"/>
                </a:cubicBezTo>
                <a:cubicBezTo>
                  <a:pt x="1433" y="285"/>
                  <a:pt x="1431" y="286"/>
                  <a:pt x="1431" y="288"/>
                </a:cubicBezTo>
                <a:cubicBezTo>
                  <a:pt x="1430" y="295"/>
                  <a:pt x="1441" y="294"/>
                  <a:pt x="1441" y="288"/>
                </a:cubicBezTo>
                <a:close/>
                <a:moveTo>
                  <a:pt x="167" y="283"/>
                </a:moveTo>
                <a:cubicBezTo>
                  <a:pt x="171" y="281"/>
                  <a:pt x="165" y="276"/>
                  <a:pt x="165" y="282"/>
                </a:cubicBezTo>
                <a:cubicBezTo>
                  <a:pt x="166" y="282"/>
                  <a:pt x="166" y="283"/>
                  <a:pt x="167" y="283"/>
                </a:cubicBezTo>
                <a:close/>
                <a:moveTo>
                  <a:pt x="1722" y="282"/>
                </a:moveTo>
                <a:cubicBezTo>
                  <a:pt x="1722" y="281"/>
                  <a:pt x="1722" y="280"/>
                  <a:pt x="1722" y="279"/>
                </a:cubicBezTo>
                <a:cubicBezTo>
                  <a:pt x="1719" y="278"/>
                  <a:pt x="1716" y="278"/>
                  <a:pt x="1713" y="279"/>
                </a:cubicBezTo>
                <a:cubicBezTo>
                  <a:pt x="1713" y="280"/>
                  <a:pt x="1713" y="281"/>
                  <a:pt x="1713" y="281"/>
                </a:cubicBezTo>
                <a:cubicBezTo>
                  <a:pt x="1716" y="283"/>
                  <a:pt x="1719" y="283"/>
                  <a:pt x="1722" y="282"/>
                </a:cubicBezTo>
                <a:close/>
                <a:moveTo>
                  <a:pt x="2217" y="288"/>
                </a:moveTo>
                <a:cubicBezTo>
                  <a:pt x="2212" y="291"/>
                  <a:pt x="2207" y="292"/>
                  <a:pt x="2207" y="296"/>
                </a:cubicBezTo>
                <a:cubicBezTo>
                  <a:pt x="2211" y="296"/>
                  <a:pt x="2215" y="292"/>
                  <a:pt x="2219" y="290"/>
                </a:cubicBezTo>
                <a:cubicBezTo>
                  <a:pt x="2223" y="287"/>
                  <a:pt x="2228" y="286"/>
                  <a:pt x="2231" y="282"/>
                </a:cubicBezTo>
                <a:cubicBezTo>
                  <a:pt x="2228" y="279"/>
                  <a:pt x="2219" y="286"/>
                  <a:pt x="2217" y="288"/>
                </a:cubicBezTo>
                <a:close/>
                <a:moveTo>
                  <a:pt x="1606" y="286"/>
                </a:moveTo>
                <a:cubicBezTo>
                  <a:pt x="1609" y="287"/>
                  <a:pt x="1618" y="289"/>
                  <a:pt x="1619" y="285"/>
                </a:cubicBezTo>
                <a:cubicBezTo>
                  <a:pt x="1617" y="283"/>
                  <a:pt x="1606" y="281"/>
                  <a:pt x="1606" y="286"/>
                </a:cubicBezTo>
                <a:close/>
                <a:moveTo>
                  <a:pt x="1715" y="286"/>
                </a:moveTo>
                <a:cubicBezTo>
                  <a:pt x="1717" y="287"/>
                  <a:pt x="1725" y="288"/>
                  <a:pt x="1725" y="284"/>
                </a:cubicBezTo>
                <a:cubicBezTo>
                  <a:pt x="1724" y="283"/>
                  <a:pt x="1714" y="281"/>
                  <a:pt x="1715" y="286"/>
                </a:cubicBezTo>
                <a:close/>
                <a:moveTo>
                  <a:pt x="1770" y="285"/>
                </a:moveTo>
                <a:cubicBezTo>
                  <a:pt x="1769" y="283"/>
                  <a:pt x="1761" y="282"/>
                  <a:pt x="1762" y="286"/>
                </a:cubicBezTo>
                <a:cubicBezTo>
                  <a:pt x="1764" y="287"/>
                  <a:pt x="1770" y="289"/>
                  <a:pt x="1770" y="285"/>
                </a:cubicBezTo>
                <a:close/>
                <a:moveTo>
                  <a:pt x="77" y="285"/>
                </a:moveTo>
                <a:cubicBezTo>
                  <a:pt x="77" y="285"/>
                  <a:pt x="77" y="285"/>
                  <a:pt x="76" y="285"/>
                </a:cubicBezTo>
                <a:cubicBezTo>
                  <a:pt x="76" y="285"/>
                  <a:pt x="75" y="285"/>
                  <a:pt x="75" y="285"/>
                </a:cubicBezTo>
                <a:cubicBezTo>
                  <a:pt x="73" y="291"/>
                  <a:pt x="72" y="296"/>
                  <a:pt x="70" y="302"/>
                </a:cubicBezTo>
                <a:cubicBezTo>
                  <a:pt x="68" y="307"/>
                  <a:pt x="64" y="312"/>
                  <a:pt x="65" y="318"/>
                </a:cubicBezTo>
                <a:cubicBezTo>
                  <a:pt x="68" y="317"/>
                  <a:pt x="69" y="313"/>
                  <a:pt x="70" y="311"/>
                </a:cubicBezTo>
                <a:cubicBezTo>
                  <a:pt x="71" y="308"/>
                  <a:pt x="72" y="305"/>
                  <a:pt x="73" y="302"/>
                </a:cubicBezTo>
                <a:cubicBezTo>
                  <a:pt x="75" y="296"/>
                  <a:pt x="78" y="290"/>
                  <a:pt x="77" y="285"/>
                </a:cubicBezTo>
                <a:close/>
                <a:moveTo>
                  <a:pt x="2964" y="285"/>
                </a:moveTo>
                <a:cubicBezTo>
                  <a:pt x="2964" y="285"/>
                  <a:pt x="2964" y="285"/>
                  <a:pt x="2964" y="285"/>
                </a:cubicBezTo>
                <a:cubicBezTo>
                  <a:pt x="2959" y="288"/>
                  <a:pt x="2956" y="292"/>
                  <a:pt x="2951" y="298"/>
                </a:cubicBezTo>
                <a:cubicBezTo>
                  <a:pt x="2948" y="300"/>
                  <a:pt x="2938" y="308"/>
                  <a:pt x="2940" y="311"/>
                </a:cubicBezTo>
                <a:cubicBezTo>
                  <a:pt x="2942" y="316"/>
                  <a:pt x="2946" y="310"/>
                  <a:pt x="2948" y="308"/>
                </a:cubicBezTo>
                <a:cubicBezTo>
                  <a:pt x="2954" y="303"/>
                  <a:pt x="2958" y="300"/>
                  <a:pt x="2963" y="295"/>
                </a:cubicBezTo>
                <a:cubicBezTo>
                  <a:pt x="2965" y="293"/>
                  <a:pt x="2969" y="291"/>
                  <a:pt x="2969" y="287"/>
                </a:cubicBezTo>
                <a:cubicBezTo>
                  <a:pt x="2968" y="285"/>
                  <a:pt x="2967" y="285"/>
                  <a:pt x="2964" y="285"/>
                </a:cubicBezTo>
                <a:close/>
                <a:moveTo>
                  <a:pt x="602" y="349"/>
                </a:moveTo>
                <a:cubicBezTo>
                  <a:pt x="610" y="339"/>
                  <a:pt x="618" y="331"/>
                  <a:pt x="627" y="322"/>
                </a:cubicBezTo>
                <a:cubicBezTo>
                  <a:pt x="635" y="313"/>
                  <a:pt x="645" y="306"/>
                  <a:pt x="654" y="298"/>
                </a:cubicBezTo>
                <a:cubicBezTo>
                  <a:pt x="657" y="295"/>
                  <a:pt x="662" y="292"/>
                  <a:pt x="662" y="288"/>
                </a:cubicBezTo>
                <a:cubicBezTo>
                  <a:pt x="662" y="288"/>
                  <a:pt x="661" y="287"/>
                  <a:pt x="660" y="287"/>
                </a:cubicBezTo>
                <a:cubicBezTo>
                  <a:pt x="649" y="299"/>
                  <a:pt x="635" y="309"/>
                  <a:pt x="623" y="320"/>
                </a:cubicBezTo>
                <a:cubicBezTo>
                  <a:pt x="614" y="329"/>
                  <a:pt x="606" y="338"/>
                  <a:pt x="599" y="347"/>
                </a:cubicBezTo>
                <a:cubicBezTo>
                  <a:pt x="596" y="350"/>
                  <a:pt x="592" y="354"/>
                  <a:pt x="593" y="357"/>
                </a:cubicBezTo>
                <a:cubicBezTo>
                  <a:pt x="597" y="357"/>
                  <a:pt x="599" y="352"/>
                  <a:pt x="602" y="349"/>
                </a:cubicBezTo>
                <a:close/>
                <a:moveTo>
                  <a:pt x="1723" y="291"/>
                </a:moveTo>
                <a:cubicBezTo>
                  <a:pt x="1723" y="290"/>
                  <a:pt x="1724" y="290"/>
                  <a:pt x="1724" y="289"/>
                </a:cubicBezTo>
                <a:cubicBezTo>
                  <a:pt x="1722" y="287"/>
                  <a:pt x="1715" y="286"/>
                  <a:pt x="1715" y="290"/>
                </a:cubicBezTo>
                <a:cubicBezTo>
                  <a:pt x="1716" y="292"/>
                  <a:pt x="1721" y="291"/>
                  <a:pt x="1723" y="291"/>
                </a:cubicBezTo>
                <a:close/>
                <a:moveTo>
                  <a:pt x="1812" y="288"/>
                </a:moveTo>
                <a:cubicBezTo>
                  <a:pt x="1809" y="286"/>
                  <a:pt x="1806" y="290"/>
                  <a:pt x="1806" y="294"/>
                </a:cubicBezTo>
                <a:cubicBezTo>
                  <a:pt x="1809" y="297"/>
                  <a:pt x="1814" y="292"/>
                  <a:pt x="1812" y="288"/>
                </a:cubicBezTo>
                <a:close/>
                <a:moveTo>
                  <a:pt x="1378" y="292"/>
                </a:moveTo>
                <a:cubicBezTo>
                  <a:pt x="1379" y="288"/>
                  <a:pt x="1374" y="287"/>
                  <a:pt x="1372" y="289"/>
                </a:cubicBezTo>
                <a:cubicBezTo>
                  <a:pt x="1370" y="294"/>
                  <a:pt x="1376" y="294"/>
                  <a:pt x="1378" y="292"/>
                </a:cubicBezTo>
                <a:close/>
                <a:moveTo>
                  <a:pt x="1613" y="295"/>
                </a:moveTo>
                <a:cubicBezTo>
                  <a:pt x="1617" y="295"/>
                  <a:pt x="1627" y="297"/>
                  <a:pt x="1628" y="293"/>
                </a:cubicBezTo>
                <a:cubicBezTo>
                  <a:pt x="1626" y="290"/>
                  <a:pt x="1620" y="292"/>
                  <a:pt x="1616" y="291"/>
                </a:cubicBezTo>
                <a:cubicBezTo>
                  <a:pt x="1611" y="291"/>
                  <a:pt x="1599" y="289"/>
                  <a:pt x="1596" y="291"/>
                </a:cubicBezTo>
                <a:cubicBezTo>
                  <a:pt x="1595" y="291"/>
                  <a:pt x="1594" y="291"/>
                  <a:pt x="1595" y="293"/>
                </a:cubicBezTo>
                <a:cubicBezTo>
                  <a:pt x="1598" y="295"/>
                  <a:pt x="1606" y="294"/>
                  <a:pt x="1613" y="295"/>
                </a:cubicBezTo>
                <a:close/>
                <a:moveTo>
                  <a:pt x="1716" y="293"/>
                </a:moveTo>
                <a:cubicBezTo>
                  <a:pt x="1716" y="298"/>
                  <a:pt x="1725" y="296"/>
                  <a:pt x="1727" y="295"/>
                </a:cubicBezTo>
                <a:cubicBezTo>
                  <a:pt x="1726" y="291"/>
                  <a:pt x="1719" y="292"/>
                  <a:pt x="1716" y="293"/>
                </a:cubicBezTo>
                <a:close/>
                <a:moveTo>
                  <a:pt x="2865" y="313"/>
                </a:moveTo>
                <a:cubicBezTo>
                  <a:pt x="2859" y="315"/>
                  <a:pt x="2854" y="314"/>
                  <a:pt x="2851" y="309"/>
                </a:cubicBezTo>
                <a:cubicBezTo>
                  <a:pt x="2850" y="304"/>
                  <a:pt x="2852" y="298"/>
                  <a:pt x="2854" y="296"/>
                </a:cubicBezTo>
                <a:cubicBezTo>
                  <a:pt x="2859" y="291"/>
                  <a:pt x="2870" y="293"/>
                  <a:pt x="2871" y="301"/>
                </a:cubicBezTo>
                <a:cubicBezTo>
                  <a:pt x="2872" y="306"/>
                  <a:pt x="2869" y="312"/>
                  <a:pt x="2865" y="313"/>
                </a:cubicBezTo>
                <a:close/>
                <a:moveTo>
                  <a:pt x="2865" y="302"/>
                </a:moveTo>
                <a:cubicBezTo>
                  <a:pt x="2861" y="296"/>
                  <a:pt x="2854" y="304"/>
                  <a:pt x="2860" y="308"/>
                </a:cubicBezTo>
                <a:cubicBezTo>
                  <a:pt x="2864" y="309"/>
                  <a:pt x="2866" y="307"/>
                  <a:pt x="2865" y="302"/>
                </a:cubicBezTo>
                <a:close/>
                <a:moveTo>
                  <a:pt x="2484" y="303"/>
                </a:moveTo>
                <a:cubicBezTo>
                  <a:pt x="2480" y="305"/>
                  <a:pt x="2476" y="302"/>
                  <a:pt x="2477" y="296"/>
                </a:cubicBezTo>
                <a:cubicBezTo>
                  <a:pt x="2483" y="289"/>
                  <a:pt x="2492" y="301"/>
                  <a:pt x="2484" y="303"/>
                </a:cubicBezTo>
                <a:close/>
                <a:moveTo>
                  <a:pt x="2484" y="298"/>
                </a:moveTo>
                <a:cubicBezTo>
                  <a:pt x="2482" y="296"/>
                  <a:pt x="2479" y="298"/>
                  <a:pt x="2481" y="300"/>
                </a:cubicBezTo>
                <a:cubicBezTo>
                  <a:pt x="2482" y="300"/>
                  <a:pt x="2483" y="300"/>
                  <a:pt x="2483" y="300"/>
                </a:cubicBezTo>
                <a:cubicBezTo>
                  <a:pt x="2483" y="299"/>
                  <a:pt x="2484" y="299"/>
                  <a:pt x="2484" y="298"/>
                </a:cubicBezTo>
                <a:close/>
                <a:moveTo>
                  <a:pt x="2103" y="298"/>
                </a:moveTo>
                <a:cubicBezTo>
                  <a:pt x="2107" y="295"/>
                  <a:pt x="2113" y="296"/>
                  <a:pt x="2115" y="299"/>
                </a:cubicBezTo>
                <a:cubicBezTo>
                  <a:pt x="2123" y="310"/>
                  <a:pt x="2102" y="316"/>
                  <a:pt x="2101" y="303"/>
                </a:cubicBezTo>
                <a:cubicBezTo>
                  <a:pt x="2101" y="300"/>
                  <a:pt x="2102" y="300"/>
                  <a:pt x="2103" y="298"/>
                </a:cubicBezTo>
                <a:close/>
                <a:moveTo>
                  <a:pt x="2107" y="303"/>
                </a:moveTo>
                <a:cubicBezTo>
                  <a:pt x="2107" y="305"/>
                  <a:pt x="2111" y="306"/>
                  <a:pt x="2111" y="303"/>
                </a:cubicBezTo>
                <a:cubicBezTo>
                  <a:pt x="2110" y="302"/>
                  <a:pt x="2108" y="302"/>
                  <a:pt x="2107" y="303"/>
                </a:cubicBezTo>
                <a:close/>
                <a:moveTo>
                  <a:pt x="1717" y="299"/>
                </a:moveTo>
                <a:cubicBezTo>
                  <a:pt x="1718" y="302"/>
                  <a:pt x="1726" y="302"/>
                  <a:pt x="1727" y="298"/>
                </a:cubicBezTo>
                <a:cubicBezTo>
                  <a:pt x="1727" y="298"/>
                  <a:pt x="1727" y="298"/>
                  <a:pt x="1727" y="298"/>
                </a:cubicBezTo>
                <a:cubicBezTo>
                  <a:pt x="1724" y="297"/>
                  <a:pt x="1718" y="296"/>
                  <a:pt x="1717" y="299"/>
                </a:cubicBezTo>
                <a:close/>
                <a:moveTo>
                  <a:pt x="2974" y="298"/>
                </a:moveTo>
                <a:cubicBezTo>
                  <a:pt x="2970" y="302"/>
                  <a:pt x="2966" y="306"/>
                  <a:pt x="2962" y="311"/>
                </a:cubicBezTo>
                <a:cubicBezTo>
                  <a:pt x="2958" y="315"/>
                  <a:pt x="2950" y="319"/>
                  <a:pt x="2952" y="324"/>
                </a:cubicBezTo>
                <a:cubicBezTo>
                  <a:pt x="2956" y="326"/>
                  <a:pt x="2958" y="322"/>
                  <a:pt x="2960" y="320"/>
                </a:cubicBezTo>
                <a:cubicBezTo>
                  <a:pt x="2965" y="316"/>
                  <a:pt x="2969" y="312"/>
                  <a:pt x="2974" y="308"/>
                </a:cubicBezTo>
                <a:cubicBezTo>
                  <a:pt x="2976" y="307"/>
                  <a:pt x="2981" y="304"/>
                  <a:pt x="2980" y="300"/>
                </a:cubicBezTo>
                <a:cubicBezTo>
                  <a:pt x="2980" y="298"/>
                  <a:pt x="2976" y="297"/>
                  <a:pt x="2974" y="298"/>
                </a:cubicBezTo>
                <a:close/>
                <a:moveTo>
                  <a:pt x="2151" y="299"/>
                </a:moveTo>
                <a:cubicBezTo>
                  <a:pt x="2151" y="299"/>
                  <a:pt x="2151" y="300"/>
                  <a:pt x="2151" y="300"/>
                </a:cubicBezTo>
                <a:cubicBezTo>
                  <a:pt x="2153" y="302"/>
                  <a:pt x="2157" y="302"/>
                  <a:pt x="2160" y="303"/>
                </a:cubicBezTo>
                <a:cubicBezTo>
                  <a:pt x="2164" y="304"/>
                  <a:pt x="2169" y="306"/>
                  <a:pt x="2170" y="303"/>
                </a:cubicBezTo>
                <a:cubicBezTo>
                  <a:pt x="2167" y="300"/>
                  <a:pt x="2156" y="299"/>
                  <a:pt x="2151" y="299"/>
                </a:cubicBezTo>
                <a:close/>
                <a:moveTo>
                  <a:pt x="79" y="299"/>
                </a:moveTo>
                <a:cubicBezTo>
                  <a:pt x="78" y="299"/>
                  <a:pt x="77" y="299"/>
                  <a:pt x="77" y="299"/>
                </a:cubicBezTo>
                <a:cubicBezTo>
                  <a:pt x="74" y="305"/>
                  <a:pt x="70" y="312"/>
                  <a:pt x="70" y="319"/>
                </a:cubicBezTo>
                <a:cubicBezTo>
                  <a:pt x="74" y="318"/>
                  <a:pt x="75" y="313"/>
                  <a:pt x="76" y="310"/>
                </a:cubicBezTo>
                <a:cubicBezTo>
                  <a:pt x="77" y="306"/>
                  <a:pt x="79" y="302"/>
                  <a:pt x="79" y="299"/>
                </a:cubicBezTo>
                <a:close/>
                <a:moveTo>
                  <a:pt x="1620" y="302"/>
                </a:moveTo>
                <a:cubicBezTo>
                  <a:pt x="1619" y="298"/>
                  <a:pt x="1611" y="299"/>
                  <a:pt x="1607" y="300"/>
                </a:cubicBezTo>
                <a:cubicBezTo>
                  <a:pt x="1606" y="300"/>
                  <a:pt x="1606" y="301"/>
                  <a:pt x="1606" y="302"/>
                </a:cubicBezTo>
                <a:cubicBezTo>
                  <a:pt x="1606" y="302"/>
                  <a:pt x="1606" y="302"/>
                  <a:pt x="1606" y="302"/>
                </a:cubicBezTo>
                <a:cubicBezTo>
                  <a:pt x="1611" y="302"/>
                  <a:pt x="1617" y="305"/>
                  <a:pt x="1620" y="302"/>
                </a:cubicBezTo>
                <a:close/>
                <a:moveTo>
                  <a:pt x="2253" y="302"/>
                </a:moveTo>
                <a:cubicBezTo>
                  <a:pt x="2247" y="300"/>
                  <a:pt x="2239" y="301"/>
                  <a:pt x="2232" y="300"/>
                </a:cubicBezTo>
                <a:cubicBezTo>
                  <a:pt x="2224" y="300"/>
                  <a:pt x="2217" y="300"/>
                  <a:pt x="2210" y="300"/>
                </a:cubicBezTo>
                <a:cubicBezTo>
                  <a:pt x="2209" y="300"/>
                  <a:pt x="2209" y="301"/>
                  <a:pt x="2209" y="302"/>
                </a:cubicBezTo>
                <a:cubicBezTo>
                  <a:pt x="2216" y="304"/>
                  <a:pt x="2228" y="303"/>
                  <a:pt x="2237" y="304"/>
                </a:cubicBezTo>
                <a:cubicBezTo>
                  <a:pt x="2241" y="304"/>
                  <a:pt x="2251" y="306"/>
                  <a:pt x="2253" y="302"/>
                </a:cubicBezTo>
                <a:close/>
                <a:moveTo>
                  <a:pt x="18" y="302"/>
                </a:moveTo>
                <a:cubicBezTo>
                  <a:pt x="15" y="300"/>
                  <a:pt x="11" y="304"/>
                  <a:pt x="14" y="307"/>
                </a:cubicBezTo>
                <a:cubicBezTo>
                  <a:pt x="17" y="307"/>
                  <a:pt x="19" y="305"/>
                  <a:pt x="18" y="302"/>
                </a:cubicBezTo>
                <a:close/>
                <a:moveTo>
                  <a:pt x="1727" y="303"/>
                </a:moveTo>
                <a:cubicBezTo>
                  <a:pt x="1726" y="301"/>
                  <a:pt x="1717" y="301"/>
                  <a:pt x="1716" y="303"/>
                </a:cubicBezTo>
                <a:cubicBezTo>
                  <a:pt x="1716" y="307"/>
                  <a:pt x="1727" y="307"/>
                  <a:pt x="1727" y="303"/>
                </a:cubicBezTo>
                <a:close/>
                <a:moveTo>
                  <a:pt x="1769" y="305"/>
                </a:moveTo>
                <a:cubicBezTo>
                  <a:pt x="1769" y="304"/>
                  <a:pt x="1768" y="304"/>
                  <a:pt x="1768" y="303"/>
                </a:cubicBezTo>
                <a:cubicBezTo>
                  <a:pt x="1766" y="303"/>
                  <a:pt x="1762" y="301"/>
                  <a:pt x="1762" y="305"/>
                </a:cubicBezTo>
                <a:cubicBezTo>
                  <a:pt x="1762" y="306"/>
                  <a:pt x="1767" y="307"/>
                  <a:pt x="1769" y="305"/>
                </a:cubicBezTo>
                <a:close/>
                <a:moveTo>
                  <a:pt x="705" y="306"/>
                </a:moveTo>
                <a:cubicBezTo>
                  <a:pt x="711" y="314"/>
                  <a:pt x="701" y="321"/>
                  <a:pt x="694" y="319"/>
                </a:cubicBezTo>
                <a:cubicBezTo>
                  <a:pt x="689" y="317"/>
                  <a:pt x="687" y="310"/>
                  <a:pt x="690" y="305"/>
                </a:cubicBezTo>
                <a:cubicBezTo>
                  <a:pt x="695" y="302"/>
                  <a:pt x="703" y="302"/>
                  <a:pt x="705" y="306"/>
                </a:cubicBezTo>
                <a:close/>
                <a:moveTo>
                  <a:pt x="701" y="311"/>
                </a:moveTo>
                <a:cubicBezTo>
                  <a:pt x="700" y="308"/>
                  <a:pt x="696" y="310"/>
                  <a:pt x="694" y="309"/>
                </a:cubicBezTo>
                <a:cubicBezTo>
                  <a:pt x="694" y="310"/>
                  <a:pt x="695" y="312"/>
                  <a:pt x="696" y="313"/>
                </a:cubicBezTo>
                <a:cubicBezTo>
                  <a:pt x="698" y="313"/>
                  <a:pt x="701" y="313"/>
                  <a:pt x="701" y="311"/>
                </a:cubicBezTo>
                <a:close/>
                <a:moveTo>
                  <a:pt x="76" y="320"/>
                </a:moveTo>
                <a:cubicBezTo>
                  <a:pt x="80" y="317"/>
                  <a:pt x="81" y="311"/>
                  <a:pt x="82" y="305"/>
                </a:cubicBezTo>
                <a:cubicBezTo>
                  <a:pt x="82" y="305"/>
                  <a:pt x="81" y="305"/>
                  <a:pt x="80" y="305"/>
                </a:cubicBezTo>
                <a:cubicBezTo>
                  <a:pt x="80" y="306"/>
                  <a:pt x="79" y="306"/>
                  <a:pt x="79" y="306"/>
                </a:cubicBezTo>
                <a:cubicBezTo>
                  <a:pt x="79" y="310"/>
                  <a:pt x="72" y="317"/>
                  <a:pt x="76" y="320"/>
                </a:cubicBezTo>
                <a:close/>
                <a:moveTo>
                  <a:pt x="597" y="342"/>
                </a:moveTo>
                <a:cubicBezTo>
                  <a:pt x="602" y="344"/>
                  <a:pt x="604" y="338"/>
                  <a:pt x="606" y="335"/>
                </a:cubicBezTo>
                <a:cubicBezTo>
                  <a:pt x="612" y="328"/>
                  <a:pt x="617" y="322"/>
                  <a:pt x="623" y="316"/>
                </a:cubicBezTo>
                <a:cubicBezTo>
                  <a:pt x="626" y="313"/>
                  <a:pt x="629" y="310"/>
                  <a:pt x="631" y="307"/>
                </a:cubicBezTo>
                <a:cubicBezTo>
                  <a:pt x="630" y="306"/>
                  <a:pt x="630" y="306"/>
                  <a:pt x="628" y="306"/>
                </a:cubicBezTo>
                <a:cubicBezTo>
                  <a:pt x="619" y="314"/>
                  <a:pt x="612" y="323"/>
                  <a:pt x="604" y="332"/>
                </a:cubicBezTo>
                <a:cubicBezTo>
                  <a:pt x="602" y="335"/>
                  <a:pt x="599" y="338"/>
                  <a:pt x="597" y="342"/>
                </a:cubicBezTo>
                <a:close/>
                <a:moveTo>
                  <a:pt x="1718" y="310"/>
                </a:moveTo>
                <a:cubicBezTo>
                  <a:pt x="1721" y="311"/>
                  <a:pt x="1727" y="312"/>
                  <a:pt x="1728" y="308"/>
                </a:cubicBezTo>
                <a:cubicBezTo>
                  <a:pt x="1725" y="306"/>
                  <a:pt x="1716" y="306"/>
                  <a:pt x="1718" y="310"/>
                </a:cubicBezTo>
                <a:close/>
                <a:moveTo>
                  <a:pt x="1606" y="310"/>
                </a:moveTo>
                <a:cubicBezTo>
                  <a:pt x="1607" y="312"/>
                  <a:pt x="1617" y="313"/>
                  <a:pt x="1619" y="310"/>
                </a:cubicBezTo>
                <a:cubicBezTo>
                  <a:pt x="1618" y="306"/>
                  <a:pt x="1610" y="308"/>
                  <a:pt x="1606" y="308"/>
                </a:cubicBezTo>
                <a:cubicBezTo>
                  <a:pt x="1606" y="309"/>
                  <a:pt x="1605" y="309"/>
                  <a:pt x="1606" y="310"/>
                </a:cubicBezTo>
                <a:close/>
                <a:moveTo>
                  <a:pt x="2119" y="323"/>
                </a:moveTo>
                <a:cubicBezTo>
                  <a:pt x="2123" y="324"/>
                  <a:pt x="2128" y="322"/>
                  <a:pt x="2132" y="321"/>
                </a:cubicBezTo>
                <a:cubicBezTo>
                  <a:pt x="2141" y="318"/>
                  <a:pt x="2150" y="316"/>
                  <a:pt x="2158" y="314"/>
                </a:cubicBezTo>
                <a:cubicBezTo>
                  <a:pt x="2163" y="313"/>
                  <a:pt x="2169" y="312"/>
                  <a:pt x="2171" y="309"/>
                </a:cubicBezTo>
                <a:cubicBezTo>
                  <a:pt x="2170" y="307"/>
                  <a:pt x="2169" y="307"/>
                  <a:pt x="2168" y="307"/>
                </a:cubicBezTo>
                <a:cubicBezTo>
                  <a:pt x="2157" y="310"/>
                  <a:pt x="2142" y="314"/>
                  <a:pt x="2130" y="318"/>
                </a:cubicBezTo>
                <a:cubicBezTo>
                  <a:pt x="2126" y="319"/>
                  <a:pt x="2120" y="319"/>
                  <a:pt x="2119" y="323"/>
                </a:cubicBezTo>
                <a:close/>
                <a:moveTo>
                  <a:pt x="3064" y="347"/>
                </a:moveTo>
                <a:cubicBezTo>
                  <a:pt x="3068" y="352"/>
                  <a:pt x="3073" y="357"/>
                  <a:pt x="3077" y="362"/>
                </a:cubicBezTo>
                <a:cubicBezTo>
                  <a:pt x="3079" y="361"/>
                  <a:pt x="3081" y="362"/>
                  <a:pt x="3082" y="363"/>
                </a:cubicBezTo>
                <a:cubicBezTo>
                  <a:pt x="3081" y="368"/>
                  <a:pt x="3078" y="373"/>
                  <a:pt x="3072" y="372"/>
                </a:cubicBezTo>
                <a:cubicBezTo>
                  <a:pt x="3071" y="371"/>
                  <a:pt x="3071" y="369"/>
                  <a:pt x="3072" y="368"/>
                </a:cubicBezTo>
                <a:cubicBezTo>
                  <a:pt x="3064" y="358"/>
                  <a:pt x="3056" y="349"/>
                  <a:pt x="3047" y="339"/>
                </a:cubicBezTo>
                <a:cubicBezTo>
                  <a:pt x="3045" y="336"/>
                  <a:pt x="3039" y="331"/>
                  <a:pt x="3040" y="328"/>
                </a:cubicBezTo>
                <a:cubicBezTo>
                  <a:pt x="3040" y="325"/>
                  <a:pt x="3045" y="320"/>
                  <a:pt x="3048" y="318"/>
                </a:cubicBezTo>
                <a:cubicBezTo>
                  <a:pt x="3053" y="313"/>
                  <a:pt x="3060" y="307"/>
                  <a:pt x="3070" y="308"/>
                </a:cubicBezTo>
                <a:cubicBezTo>
                  <a:pt x="3075" y="308"/>
                  <a:pt x="3082" y="312"/>
                  <a:pt x="3083" y="317"/>
                </a:cubicBezTo>
                <a:cubicBezTo>
                  <a:pt x="3085" y="332"/>
                  <a:pt x="3071" y="339"/>
                  <a:pt x="3064" y="347"/>
                </a:cubicBezTo>
                <a:close/>
                <a:moveTo>
                  <a:pt x="3075" y="320"/>
                </a:moveTo>
                <a:cubicBezTo>
                  <a:pt x="3075" y="316"/>
                  <a:pt x="3070" y="315"/>
                  <a:pt x="3067" y="315"/>
                </a:cubicBezTo>
                <a:cubicBezTo>
                  <a:pt x="3058" y="315"/>
                  <a:pt x="3052" y="324"/>
                  <a:pt x="3047" y="328"/>
                </a:cubicBezTo>
                <a:cubicBezTo>
                  <a:pt x="3050" y="333"/>
                  <a:pt x="3054" y="336"/>
                  <a:pt x="3058" y="341"/>
                </a:cubicBezTo>
                <a:cubicBezTo>
                  <a:pt x="3063" y="336"/>
                  <a:pt x="3075" y="329"/>
                  <a:pt x="3075" y="320"/>
                </a:cubicBezTo>
                <a:close/>
                <a:moveTo>
                  <a:pt x="2209" y="311"/>
                </a:moveTo>
                <a:cubicBezTo>
                  <a:pt x="2213" y="312"/>
                  <a:pt x="2220" y="316"/>
                  <a:pt x="2225" y="314"/>
                </a:cubicBezTo>
                <a:cubicBezTo>
                  <a:pt x="2222" y="309"/>
                  <a:pt x="2215" y="310"/>
                  <a:pt x="2210" y="308"/>
                </a:cubicBezTo>
                <a:cubicBezTo>
                  <a:pt x="2209" y="309"/>
                  <a:pt x="2209" y="309"/>
                  <a:pt x="2209" y="311"/>
                </a:cubicBezTo>
                <a:close/>
                <a:moveTo>
                  <a:pt x="80" y="321"/>
                </a:moveTo>
                <a:cubicBezTo>
                  <a:pt x="85" y="320"/>
                  <a:pt x="85" y="314"/>
                  <a:pt x="86" y="309"/>
                </a:cubicBezTo>
                <a:cubicBezTo>
                  <a:pt x="86" y="309"/>
                  <a:pt x="85" y="309"/>
                  <a:pt x="84" y="309"/>
                </a:cubicBezTo>
                <a:cubicBezTo>
                  <a:pt x="83" y="312"/>
                  <a:pt x="79" y="317"/>
                  <a:pt x="80" y="321"/>
                </a:cubicBezTo>
                <a:close/>
                <a:moveTo>
                  <a:pt x="1129" y="327"/>
                </a:moveTo>
                <a:cubicBezTo>
                  <a:pt x="1128" y="330"/>
                  <a:pt x="1124" y="334"/>
                  <a:pt x="1123" y="334"/>
                </a:cubicBezTo>
                <a:cubicBezTo>
                  <a:pt x="1111" y="337"/>
                  <a:pt x="1103" y="315"/>
                  <a:pt x="1118" y="312"/>
                </a:cubicBezTo>
                <a:cubicBezTo>
                  <a:pt x="1126" y="311"/>
                  <a:pt x="1133" y="319"/>
                  <a:pt x="1129" y="327"/>
                </a:cubicBezTo>
                <a:close/>
                <a:moveTo>
                  <a:pt x="1118" y="318"/>
                </a:moveTo>
                <a:cubicBezTo>
                  <a:pt x="1113" y="320"/>
                  <a:pt x="1118" y="329"/>
                  <a:pt x="1122" y="327"/>
                </a:cubicBezTo>
                <a:cubicBezTo>
                  <a:pt x="1126" y="326"/>
                  <a:pt x="1125" y="316"/>
                  <a:pt x="1118" y="318"/>
                </a:cubicBezTo>
                <a:close/>
                <a:moveTo>
                  <a:pt x="1727" y="314"/>
                </a:moveTo>
                <a:cubicBezTo>
                  <a:pt x="1725" y="311"/>
                  <a:pt x="1720" y="312"/>
                  <a:pt x="1717" y="313"/>
                </a:cubicBezTo>
                <a:cubicBezTo>
                  <a:pt x="1717" y="314"/>
                  <a:pt x="1717" y="314"/>
                  <a:pt x="1717" y="315"/>
                </a:cubicBezTo>
                <a:cubicBezTo>
                  <a:pt x="1720" y="316"/>
                  <a:pt x="1726" y="317"/>
                  <a:pt x="1727" y="314"/>
                </a:cubicBezTo>
                <a:close/>
                <a:moveTo>
                  <a:pt x="603" y="320"/>
                </a:moveTo>
                <a:cubicBezTo>
                  <a:pt x="605" y="318"/>
                  <a:pt x="608" y="317"/>
                  <a:pt x="608" y="314"/>
                </a:cubicBezTo>
                <a:cubicBezTo>
                  <a:pt x="608" y="314"/>
                  <a:pt x="608" y="313"/>
                  <a:pt x="608" y="313"/>
                </a:cubicBezTo>
                <a:cubicBezTo>
                  <a:pt x="607" y="313"/>
                  <a:pt x="607" y="312"/>
                  <a:pt x="606" y="312"/>
                </a:cubicBezTo>
                <a:cubicBezTo>
                  <a:pt x="603" y="317"/>
                  <a:pt x="597" y="320"/>
                  <a:pt x="597" y="326"/>
                </a:cubicBezTo>
                <a:cubicBezTo>
                  <a:pt x="601" y="326"/>
                  <a:pt x="602" y="322"/>
                  <a:pt x="603" y="320"/>
                </a:cubicBezTo>
                <a:close/>
                <a:moveTo>
                  <a:pt x="85" y="322"/>
                </a:moveTo>
                <a:cubicBezTo>
                  <a:pt x="85" y="322"/>
                  <a:pt x="86" y="322"/>
                  <a:pt x="86" y="322"/>
                </a:cubicBezTo>
                <a:cubicBezTo>
                  <a:pt x="89" y="321"/>
                  <a:pt x="89" y="317"/>
                  <a:pt x="90" y="314"/>
                </a:cubicBezTo>
                <a:cubicBezTo>
                  <a:pt x="86" y="311"/>
                  <a:pt x="84" y="319"/>
                  <a:pt x="85" y="322"/>
                </a:cubicBezTo>
                <a:close/>
                <a:moveTo>
                  <a:pt x="598" y="331"/>
                </a:moveTo>
                <a:cubicBezTo>
                  <a:pt x="603" y="332"/>
                  <a:pt x="605" y="326"/>
                  <a:pt x="608" y="323"/>
                </a:cubicBezTo>
                <a:cubicBezTo>
                  <a:pt x="610" y="320"/>
                  <a:pt x="615" y="318"/>
                  <a:pt x="615" y="313"/>
                </a:cubicBezTo>
                <a:cubicBezTo>
                  <a:pt x="615" y="313"/>
                  <a:pt x="614" y="313"/>
                  <a:pt x="613" y="313"/>
                </a:cubicBezTo>
                <a:cubicBezTo>
                  <a:pt x="610" y="316"/>
                  <a:pt x="608" y="319"/>
                  <a:pt x="605" y="322"/>
                </a:cubicBezTo>
                <a:cubicBezTo>
                  <a:pt x="602" y="325"/>
                  <a:pt x="599" y="327"/>
                  <a:pt x="598" y="331"/>
                </a:cubicBezTo>
                <a:close/>
                <a:moveTo>
                  <a:pt x="1073" y="315"/>
                </a:moveTo>
                <a:cubicBezTo>
                  <a:pt x="1073" y="313"/>
                  <a:pt x="1071" y="313"/>
                  <a:pt x="1070" y="314"/>
                </a:cubicBezTo>
                <a:cubicBezTo>
                  <a:pt x="1069" y="314"/>
                  <a:pt x="1069" y="314"/>
                  <a:pt x="1069" y="314"/>
                </a:cubicBezTo>
                <a:cubicBezTo>
                  <a:pt x="1061" y="318"/>
                  <a:pt x="1050" y="325"/>
                  <a:pt x="1042" y="330"/>
                </a:cubicBezTo>
                <a:cubicBezTo>
                  <a:pt x="1039" y="332"/>
                  <a:pt x="1035" y="334"/>
                  <a:pt x="1035" y="337"/>
                </a:cubicBezTo>
                <a:cubicBezTo>
                  <a:pt x="1036" y="343"/>
                  <a:pt x="1044" y="336"/>
                  <a:pt x="1047" y="334"/>
                </a:cubicBezTo>
                <a:cubicBezTo>
                  <a:pt x="1053" y="330"/>
                  <a:pt x="1059" y="327"/>
                  <a:pt x="1065" y="322"/>
                </a:cubicBezTo>
                <a:cubicBezTo>
                  <a:pt x="1067" y="321"/>
                  <a:pt x="1074" y="318"/>
                  <a:pt x="1073" y="315"/>
                </a:cubicBezTo>
                <a:close/>
                <a:moveTo>
                  <a:pt x="2173" y="314"/>
                </a:moveTo>
                <a:cubicBezTo>
                  <a:pt x="2169" y="312"/>
                  <a:pt x="2164" y="317"/>
                  <a:pt x="2160" y="319"/>
                </a:cubicBezTo>
                <a:cubicBezTo>
                  <a:pt x="2157" y="321"/>
                  <a:pt x="2153" y="324"/>
                  <a:pt x="2153" y="327"/>
                </a:cubicBezTo>
                <a:cubicBezTo>
                  <a:pt x="2156" y="327"/>
                  <a:pt x="2160" y="324"/>
                  <a:pt x="2163" y="322"/>
                </a:cubicBezTo>
                <a:cubicBezTo>
                  <a:pt x="2166" y="320"/>
                  <a:pt x="2170" y="317"/>
                  <a:pt x="2173" y="314"/>
                </a:cubicBezTo>
                <a:close/>
                <a:moveTo>
                  <a:pt x="3157" y="317"/>
                </a:moveTo>
                <a:cubicBezTo>
                  <a:pt x="3157" y="320"/>
                  <a:pt x="3161" y="322"/>
                  <a:pt x="3164" y="319"/>
                </a:cubicBezTo>
                <a:cubicBezTo>
                  <a:pt x="3165" y="312"/>
                  <a:pt x="3157" y="313"/>
                  <a:pt x="3157" y="317"/>
                </a:cubicBezTo>
                <a:close/>
                <a:moveTo>
                  <a:pt x="1603" y="317"/>
                </a:moveTo>
                <a:cubicBezTo>
                  <a:pt x="1606" y="319"/>
                  <a:pt x="1619" y="321"/>
                  <a:pt x="1619" y="316"/>
                </a:cubicBezTo>
                <a:cubicBezTo>
                  <a:pt x="1616" y="315"/>
                  <a:pt x="1605" y="313"/>
                  <a:pt x="1603" y="317"/>
                </a:cubicBezTo>
                <a:close/>
                <a:moveTo>
                  <a:pt x="2338" y="316"/>
                </a:moveTo>
                <a:cubicBezTo>
                  <a:pt x="2335" y="317"/>
                  <a:pt x="2337" y="322"/>
                  <a:pt x="2340" y="321"/>
                </a:cubicBezTo>
                <a:cubicBezTo>
                  <a:pt x="2343" y="321"/>
                  <a:pt x="2343" y="314"/>
                  <a:pt x="2338" y="316"/>
                </a:cubicBezTo>
                <a:close/>
                <a:moveTo>
                  <a:pt x="89" y="323"/>
                </a:moveTo>
                <a:cubicBezTo>
                  <a:pt x="93" y="323"/>
                  <a:pt x="93" y="318"/>
                  <a:pt x="93" y="316"/>
                </a:cubicBezTo>
                <a:cubicBezTo>
                  <a:pt x="90" y="315"/>
                  <a:pt x="89" y="320"/>
                  <a:pt x="89" y="323"/>
                </a:cubicBezTo>
                <a:close/>
                <a:moveTo>
                  <a:pt x="1719" y="320"/>
                </a:moveTo>
                <a:cubicBezTo>
                  <a:pt x="1721" y="321"/>
                  <a:pt x="1728" y="321"/>
                  <a:pt x="1728" y="318"/>
                </a:cubicBezTo>
                <a:cubicBezTo>
                  <a:pt x="1727" y="316"/>
                  <a:pt x="1718" y="315"/>
                  <a:pt x="1719" y="320"/>
                </a:cubicBezTo>
                <a:close/>
                <a:moveTo>
                  <a:pt x="422" y="319"/>
                </a:moveTo>
                <a:cubicBezTo>
                  <a:pt x="420" y="315"/>
                  <a:pt x="413" y="320"/>
                  <a:pt x="417" y="322"/>
                </a:cubicBezTo>
                <a:cubicBezTo>
                  <a:pt x="420" y="323"/>
                  <a:pt x="421" y="321"/>
                  <a:pt x="422" y="319"/>
                </a:cubicBezTo>
                <a:close/>
                <a:moveTo>
                  <a:pt x="93" y="324"/>
                </a:moveTo>
                <a:cubicBezTo>
                  <a:pt x="94" y="324"/>
                  <a:pt x="95" y="324"/>
                  <a:pt x="95" y="324"/>
                </a:cubicBezTo>
                <a:cubicBezTo>
                  <a:pt x="96" y="323"/>
                  <a:pt x="98" y="320"/>
                  <a:pt x="97" y="318"/>
                </a:cubicBezTo>
                <a:cubicBezTo>
                  <a:pt x="94" y="318"/>
                  <a:pt x="93" y="322"/>
                  <a:pt x="93" y="324"/>
                </a:cubicBezTo>
                <a:close/>
                <a:moveTo>
                  <a:pt x="2174" y="318"/>
                </a:moveTo>
                <a:cubicBezTo>
                  <a:pt x="2174" y="318"/>
                  <a:pt x="2174" y="318"/>
                  <a:pt x="2174" y="319"/>
                </a:cubicBezTo>
                <a:cubicBezTo>
                  <a:pt x="2168" y="325"/>
                  <a:pt x="2162" y="333"/>
                  <a:pt x="2157" y="339"/>
                </a:cubicBezTo>
                <a:cubicBezTo>
                  <a:pt x="2156" y="342"/>
                  <a:pt x="2153" y="344"/>
                  <a:pt x="2153" y="347"/>
                </a:cubicBezTo>
                <a:cubicBezTo>
                  <a:pt x="2157" y="348"/>
                  <a:pt x="2158" y="344"/>
                  <a:pt x="2160" y="341"/>
                </a:cubicBezTo>
                <a:cubicBezTo>
                  <a:pt x="2164" y="336"/>
                  <a:pt x="2168" y="332"/>
                  <a:pt x="2172" y="327"/>
                </a:cubicBezTo>
                <a:cubicBezTo>
                  <a:pt x="2174" y="324"/>
                  <a:pt x="2177" y="321"/>
                  <a:pt x="2176" y="318"/>
                </a:cubicBezTo>
                <a:cubicBezTo>
                  <a:pt x="2176" y="318"/>
                  <a:pt x="2175" y="318"/>
                  <a:pt x="2174" y="318"/>
                </a:cubicBezTo>
                <a:close/>
                <a:moveTo>
                  <a:pt x="100" y="320"/>
                </a:moveTo>
                <a:cubicBezTo>
                  <a:pt x="97" y="320"/>
                  <a:pt x="97" y="322"/>
                  <a:pt x="97" y="325"/>
                </a:cubicBezTo>
                <a:cubicBezTo>
                  <a:pt x="100" y="326"/>
                  <a:pt x="102" y="322"/>
                  <a:pt x="100" y="320"/>
                </a:cubicBezTo>
                <a:close/>
                <a:moveTo>
                  <a:pt x="1605" y="324"/>
                </a:moveTo>
                <a:cubicBezTo>
                  <a:pt x="1608" y="327"/>
                  <a:pt x="1614" y="326"/>
                  <a:pt x="1618" y="326"/>
                </a:cubicBezTo>
                <a:cubicBezTo>
                  <a:pt x="1618" y="325"/>
                  <a:pt x="1619" y="324"/>
                  <a:pt x="1618" y="323"/>
                </a:cubicBezTo>
                <a:cubicBezTo>
                  <a:pt x="1616" y="323"/>
                  <a:pt x="1607" y="320"/>
                  <a:pt x="1605" y="324"/>
                </a:cubicBezTo>
                <a:close/>
                <a:moveTo>
                  <a:pt x="102" y="327"/>
                </a:moveTo>
                <a:cubicBezTo>
                  <a:pt x="104" y="327"/>
                  <a:pt x="104" y="325"/>
                  <a:pt x="104" y="323"/>
                </a:cubicBezTo>
                <a:cubicBezTo>
                  <a:pt x="102" y="320"/>
                  <a:pt x="99" y="327"/>
                  <a:pt x="102" y="327"/>
                </a:cubicBezTo>
                <a:close/>
                <a:moveTo>
                  <a:pt x="2182" y="323"/>
                </a:moveTo>
                <a:cubicBezTo>
                  <a:pt x="2182" y="324"/>
                  <a:pt x="2181" y="323"/>
                  <a:pt x="2181" y="324"/>
                </a:cubicBezTo>
                <a:cubicBezTo>
                  <a:pt x="2176" y="332"/>
                  <a:pt x="2171" y="344"/>
                  <a:pt x="2167" y="352"/>
                </a:cubicBezTo>
                <a:cubicBezTo>
                  <a:pt x="2166" y="355"/>
                  <a:pt x="2163" y="359"/>
                  <a:pt x="2165" y="362"/>
                </a:cubicBezTo>
                <a:cubicBezTo>
                  <a:pt x="2168" y="361"/>
                  <a:pt x="2169" y="356"/>
                  <a:pt x="2171" y="353"/>
                </a:cubicBezTo>
                <a:cubicBezTo>
                  <a:pt x="2174" y="347"/>
                  <a:pt x="2176" y="340"/>
                  <a:pt x="2180" y="333"/>
                </a:cubicBezTo>
                <a:cubicBezTo>
                  <a:pt x="2181" y="330"/>
                  <a:pt x="2184" y="327"/>
                  <a:pt x="2183" y="323"/>
                </a:cubicBezTo>
                <a:cubicBezTo>
                  <a:pt x="2182" y="323"/>
                  <a:pt x="2182" y="323"/>
                  <a:pt x="2182" y="323"/>
                </a:cubicBezTo>
                <a:close/>
                <a:moveTo>
                  <a:pt x="1768" y="326"/>
                </a:moveTo>
                <a:cubicBezTo>
                  <a:pt x="1769" y="325"/>
                  <a:pt x="1768" y="325"/>
                  <a:pt x="1768" y="324"/>
                </a:cubicBezTo>
                <a:cubicBezTo>
                  <a:pt x="1766" y="323"/>
                  <a:pt x="1760" y="322"/>
                  <a:pt x="1761" y="326"/>
                </a:cubicBezTo>
                <a:cubicBezTo>
                  <a:pt x="1762" y="327"/>
                  <a:pt x="1767" y="327"/>
                  <a:pt x="1768" y="326"/>
                </a:cubicBezTo>
                <a:close/>
                <a:moveTo>
                  <a:pt x="107" y="328"/>
                </a:moveTo>
                <a:cubicBezTo>
                  <a:pt x="108" y="328"/>
                  <a:pt x="108" y="327"/>
                  <a:pt x="108" y="325"/>
                </a:cubicBezTo>
                <a:cubicBezTo>
                  <a:pt x="106" y="321"/>
                  <a:pt x="103" y="328"/>
                  <a:pt x="107" y="328"/>
                </a:cubicBezTo>
                <a:close/>
                <a:moveTo>
                  <a:pt x="1627" y="328"/>
                </a:moveTo>
                <a:cubicBezTo>
                  <a:pt x="1629" y="330"/>
                  <a:pt x="1631" y="328"/>
                  <a:pt x="1632" y="328"/>
                </a:cubicBezTo>
                <a:cubicBezTo>
                  <a:pt x="1631" y="332"/>
                  <a:pt x="1627" y="333"/>
                  <a:pt x="1627" y="337"/>
                </a:cubicBezTo>
                <a:cubicBezTo>
                  <a:pt x="1627" y="339"/>
                  <a:pt x="1633" y="340"/>
                  <a:pt x="1634" y="337"/>
                </a:cubicBezTo>
                <a:cubicBezTo>
                  <a:pt x="1634" y="335"/>
                  <a:pt x="1633" y="336"/>
                  <a:pt x="1632" y="335"/>
                </a:cubicBezTo>
                <a:cubicBezTo>
                  <a:pt x="1634" y="332"/>
                  <a:pt x="1637" y="329"/>
                  <a:pt x="1635" y="325"/>
                </a:cubicBezTo>
                <a:cubicBezTo>
                  <a:pt x="1632" y="323"/>
                  <a:pt x="1627" y="324"/>
                  <a:pt x="1627" y="328"/>
                </a:cubicBezTo>
                <a:close/>
                <a:moveTo>
                  <a:pt x="2189" y="327"/>
                </a:moveTo>
                <a:cubicBezTo>
                  <a:pt x="2188" y="327"/>
                  <a:pt x="2188" y="327"/>
                  <a:pt x="2187" y="327"/>
                </a:cubicBezTo>
                <a:cubicBezTo>
                  <a:pt x="2185" y="329"/>
                  <a:pt x="2184" y="333"/>
                  <a:pt x="2183" y="337"/>
                </a:cubicBezTo>
                <a:cubicBezTo>
                  <a:pt x="2182" y="339"/>
                  <a:pt x="2179" y="343"/>
                  <a:pt x="2182" y="345"/>
                </a:cubicBezTo>
                <a:cubicBezTo>
                  <a:pt x="2185" y="344"/>
                  <a:pt x="2185" y="340"/>
                  <a:pt x="2187" y="337"/>
                </a:cubicBezTo>
                <a:cubicBezTo>
                  <a:pt x="2188" y="334"/>
                  <a:pt x="2190" y="330"/>
                  <a:pt x="2189" y="327"/>
                </a:cubicBezTo>
                <a:close/>
                <a:moveTo>
                  <a:pt x="2821" y="328"/>
                </a:moveTo>
                <a:cubicBezTo>
                  <a:pt x="2811" y="334"/>
                  <a:pt x="2801" y="343"/>
                  <a:pt x="2790" y="351"/>
                </a:cubicBezTo>
                <a:cubicBezTo>
                  <a:pt x="2782" y="357"/>
                  <a:pt x="2774" y="363"/>
                  <a:pt x="2767" y="369"/>
                </a:cubicBezTo>
                <a:cubicBezTo>
                  <a:pt x="2765" y="371"/>
                  <a:pt x="2760" y="372"/>
                  <a:pt x="2761" y="375"/>
                </a:cubicBezTo>
                <a:cubicBezTo>
                  <a:pt x="2764" y="377"/>
                  <a:pt x="2767" y="373"/>
                  <a:pt x="2769" y="371"/>
                </a:cubicBezTo>
                <a:cubicBezTo>
                  <a:pt x="2782" y="361"/>
                  <a:pt x="2796" y="351"/>
                  <a:pt x="2809" y="341"/>
                </a:cubicBezTo>
                <a:cubicBezTo>
                  <a:pt x="2815" y="337"/>
                  <a:pt x="2821" y="334"/>
                  <a:pt x="2825" y="329"/>
                </a:cubicBezTo>
                <a:cubicBezTo>
                  <a:pt x="2824" y="326"/>
                  <a:pt x="2822" y="327"/>
                  <a:pt x="2821" y="328"/>
                </a:cubicBezTo>
                <a:close/>
                <a:moveTo>
                  <a:pt x="2420" y="329"/>
                </a:moveTo>
                <a:cubicBezTo>
                  <a:pt x="2428" y="328"/>
                  <a:pt x="2427" y="341"/>
                  <a:pt x="2419" y="340"/>
                </a:cubicBezTo>
                <a:cubicBezTo>
                  <a:pt x="2414" y="339"/>
                  <a:pt x="2413" y="330"/>
                  <a:pt x="2420" y="329"/>
                </a:cubicBezTo>
                <a:close/>
                <a:moveTo>
                  <a:pt x="2421" y="337"/>
                </a:moveTo>
                <a:cubicBezTo>
                  <a:pt x="2422" y="337"/>
                  <a:pt x="2421" y="336"/>
                  <a:pt x="2423" y="336"/>
                </a:cubicBezTo>
                <a:cubicBezTo>
                  <a:pt x="2422" y="327"/>
                  <a:pt x="2414" y="337"/>
                  <a:pt x="2421" y="337"/>
                </a:cubicBezTo>
                <a:close/>
                <a:moveTo>
                  <a:pt x="1628" y="332"/>
                </a:moveTo>
                <a:cubicBezTo>
                  <a:pt x="1626" y="329"/>
                  <a:pt x="1621" y="331"/>
                  <a:pt x="1618" y="330"/>
                </a:cubicBezTo>
                <a:cubicBezTo>
                  <a:pt x="1611" y="330"/>
                  <a:pt x="1602" y="329"/>
                  <a:pt x="1597" y="329"/>
                </a:cubicBezTo>
                <a:cubicBezTo>
                  <a:pt x="1596" y="330"/>
                  <a:pt x="1596" y="330"/>
                  <a:pt x="1595" y="330"/>
                </a:cubicBezTo>
                <a:cubicBezTo>
                  <a:pt x="1595" y="331"/>
                  <a:pt x="1595" y="331"/>
                  <a:pt x="1595" y="332"/>
                </a:cubicBezTo>
                <a:cubicBezTo>
                  <a:pt x="1599" y="335"/>
                  <a:pt x="1607" y="333"/>
                  <a:pt x="1614" y="334"/>
                </a:cubicBezTo>
                <a:cubicBezTo>
                  <a:pt x="1615" y="334"/>
                  <a:pt x="1616" y="334"/>
                  <a:pt x="1617" y="334"/>
                </a:cubicBezTo>
                <a:cubicBezTo>
                  <a:pt x="1620" y="334"/>
                  <a:pt x="1626" y="335"/>
                  <a:pt x="1628" y="332"/>
                </a:cubicBezTo>
                <a:close/>
                <a:moveTo>
                  <a:pt x="1912" y="334"/>
                </a:moveTo>
                <a:cubicBezTo>
                  <a:pt x="1914" y="337"/>
                  <a:pt x="1918" y="335"/>
                  <a:pt x="1917" y="331"/>
                </a:cubicBezTo>
                <a:cubicBezTo>
                  <a:pt x="1916" y="328"/>
                  <a:pt x="1911" y="330"/>
                  <a:pt x="1912" y="334"/>
                </a:cubicBezTo>
                <a:close/>
                <a:moveTo>
                  <a:pt x="839" y="368"/>
                </a:moveTo>
                <a:cubicBezTo>
                  <a:pt x="839" y="365"/>
                  <a:pt x="835" y="363"/>
                  <a:pt x="831" y="361"/>
                </a:cubicBezTo>
                <a:cubicBezTo>
                  <a:pt x="815" y="353"/>
                  <a:pt x="795" y="346"/>
                  <a:pt x="779" y="340"/>
                </a:cubicBezTo>
                <a:cubicBezTo>
                  <a:pt x="772" y="337"/>
                  <a:pt x="764" y="333"/>
                  <a:pt x="757" y="332"/>
                </a:cubicBezTo>
                <a:cubicBezTo>
                  <a:pt x="756" y="332"/>
                  <a:pt x="756" y="332"/>
                  <a:pt x="756" y="333"/>
                </a:cubicBezTo>
                <a:cubicBezTo>
                  <a:pt x="754" y="337"/>
                  <a:pt x="761" y="338"/>
                  <a:pt x="765" y="340"/>
                </a:cubicBezTo>
                <a:cubicBezTo>
                  <a:pt x="785" y="349"/>
                  <a:pt x="807" y="357"/>
                  <a:pt x="826" y="366"/>
                </a:cubicBezTo>
                <a:cubicBezTo>
                  <a:pt x="830" y="368"/>
                  <a:pt x="838" y="374"/>
                  <a:pt x="839" y="368"/>
                </a:cubicBezTo>
                <a:close/>
                <a:moveTo>
                  <a:pt x="1120" y="386"/>
                </a:moveTo>
                <a:cubicBezTo>
                  <a:pt x="1120" y="389"/>
                  <a:pt x="1127" y="390"/>
                  <a:pt x="1131" y="392"/>
                </a:cubicBezTo>
                <a:cubicBezTo>
                  <a:pt x="1137" y="393"/>
                  <a:pt x="1142" y="395"/>
                  <a:pt x="1145" y="393"/>
                </a:cubicBezTo>
                <a:cubicBezTo>
                  <a:pt x="1148" y="388"/>
                  <a:pt x="1140" y="388"/>
                  <a:pt x="1136" y="386"/>
                </a:cubicBezTo>
                <a:cubicBezTo>
                  <a:pt x="1139" y="380"/>
                  <a:pt x="1141" y="374"/>
                  <a:pt x="1144" y="368"/>
                </a:cubicBezTo>
                <a:cubicBezTo>
                  <a:pt x="1150" y="370"/>
                  <a:pt x="1158" y="371"/>
                  <a:pt x="1163" y="373"/>
                </a:cubicBezTo>
                <a:cubicBezTo>
                  <a:pt x="1162" y="375"/>
                  <a:pt x="1160" y="378"/>
                  <a:pt x="1162" y="380"/>
                </a:cubicBezTo>
                <a:cubicBezTo>
                  <a:pt x="1168" y="382"/>
                  <a:pt x="1174" y="365"/>
                  <a:pt x="1172" y="362"/>
                </a:cubicBezTo>
                <a:cubicBezTo>
                  <a:pt x="1167" y="361"/>
                  <a:pt x="1168" y="365"/>
                  <a:pt x="1166" y="367"/>
                </a:cubicBezTo>
                <a:cubicBezTo>
                  <a:pt x="1159" y="365"/>
                  <a:pt x="1153" y="364"/>
                  <a:pt x="1146" y="362"/>
                </a:cubicBezTo>
                <a:cubicBezTo>
                  <a:pt x="1149" y="356"/>
                  <a:pt x="1151" y="348"/>
                  <a:pt x="1155" y="342"/>
                </a:cubicBezTo>
                <a:cubicBezTo>
                  <a:pt x="1164" y="344"/>
                  <a:pt x="1172" y="346"/>
                  <a:pt x="1180" y="349"/>
                </a:cubicBezTo>
                <a:cubicBezTo>
                  <a:pt x="1177" y="352"/>
                  <a:pt x="1175" y="359"/>
                  <a:pt x="1180" y="359"/>
                </a:cubicBezTo>
                <a:cubicBezTo>
                  <a:pt x="1184" y="359"/>
                  <a:pt x="1188" y="351"/>
                  <a:pt x="1188" y="348"/>
                </a:cubicBezTo>
                <a:cubicBezTo>
                  <a:pt x="1188" y="342"/>
                  <a:pt x="1174" y="340"/>
                  <a:pt x="1167" y="339"/>
                </a:cubicBezTo>
                <a:cubicBezTo>
                  <a:pt x="1156" y="336"/>
                  <a:pt x="1151" y="334"/>
                  <a:pt x="1144" y="333"/>
                </a:cubicBezTo>
                <a:cubicBezTo>
                  <a:pt x="1143" y="333"/>
                  <a:pt x="1143" y="333"/>
                  <a:pt x="1143" y="333"/>
                </a:cubicBezTo>
                <a:cubicBezTo>
                  <a:pt x="1136" y="335"/>
                  <a:pt x="1146" y="341"/>
                  <a:pt x="1149" y="341"/>
                </a:cubicBezTo>
                <a:cubicBezTo>
                  <a:pt x="1142" y="355"/>
                  <a:pt x="1136" y="371"/>
                  <a:pt x="1129" y="385"/>
                </a:cubicBezTo>
                <a:cubicBezTo>
                  <a:pt x="1126" y="384"/>
                  <a:pt x="1120" y="382"/>
                  <a:pt x="1120" y="386"/>
                </a:cubicBezTo>
                <a:close/>
                <a:moveTo>
                  <a:pt x="3283" y="337"/>
                </a:moveTo>
                <a:cubicBezTo>
                  <a:pt x="3282" y="333"/>
                  <a:pt x="3275" y="336"/>
                  <a:pt x="3279" y="340"/>
                </a:cubicBezTo>
                <a:cubicBezTo>
                  <a:pt x="3282" y="341"/>
                  <a:pt x="3283" y="339"/>
                  <a:pt x="3283" y="337"/>
                </a:cubicBezTo>
                <a:close/>
                <a:moveTo>
                  <a:pt x="60" y="342"/>
                </a:moveTo>
                <a:cubicBezTo>
                  <a:pt x="60" y="341"/>
                  <a:pt x="60" y="337"/>
                  <a:pt x="64" y="336"/>
                </a:cubicBezTo>
                <a:cubicBezTo>
                  <a:pt x="69" y="335"/>
                  <a:pt x="75" y="338"/>
                  <a:pt x="75" y="343"/>
                </a:cubicBezTo>
                <a:cubicBezTo>
                  <a:pt x="76" y="353"/>
                  <a:pt x="59" y="354"/>
                  <a:pt x="60" y="342"/>
                </a:cubicBezTo>
                <a:close/>
                <a:moveTo>
                  <a:pt x="69" y="345"/>
                </a:moveTo>
                <a:cubicBezTo>
                  <a:pt x="69" y="343"/>
                  <a:pt x="67" y="342"/>
                  <a:pt x="65" y="342"/>
                </a:cubicBezTo>
                <a:cubicBezTo>
                  <a:pt x="65" y="344"/>
                  <a:pt x="67" y="346"/>
                  <a:pt x="69" y="345"/>
                </a:cubicBezTo>
                <a:close/>
                <a:moveTo>
                  <a:pt x="1242" y="344"/>
                </a:moveTo>
                <a:cubicBezTo>
                  <a:pt x="1245" y="353"/>
                  <a:pt x="1237" y="360"/>
                  <a:pt x="1228" y="358"/>
                </a:cubicBezTo>
                <a:cubicBezTo>
                  <a:pt x="1222" y="357"/>
                  <a:pt x="1219" y="349"/>
                  <a:pt x="1220" y="340"/>
                </a:cubicBezTo>
                <a:cubicBezTo>
                  <a:pt x="1222" y="339"/>
                  <a:pt x="1224" y="336"/>
                  <a:pt x="1226" y="336"/>
                </a:cubicBezTo>
                <a:cubicBezTo>
                  <a:pt x="1232" y="336"/>
                  <a:pt x="1240" y="340"/>
                  <a:pt x="1242" y="344"/>
                </a:cubicBezTo>
                <a:close/>
                <a:moveTo>
                  <a:pt x="1236" y="347"/>
                </a:moveTo>
                <a:cubicBezTo>
                  <a:pt x="1235" y="344"/>
                  <a:pt x="1229" y="343"/>
                  <a:pt x="1225" y="345"/>
                </a:cubicBezTo>
                <a:cubicBezTo>
                  <a:pt x="1224" y="354"/>
                  <a:pt x="1238" y="355"/>
                  <a:pt x="1236" y="347"/>
                </a:cubicBezTo>
                <a:close/>
                <a:moveTo>
                  <a:pt x="2881" y="340"/>
                </a:moveTo>
                <a:cubicBezTo>
                  <a:pt x="2878" y="343"/>
                  <a:pt x="2875" y="346"/>
                  <a:pt x="2871" y="350"/>
                </a:cubicBezTo>
                <a:cubicBezTo>
                  <a:pt x="2869" y="353"/>
                  <a:pt x="2862" y="358"/>
                  <a:pt x="2862" y="362"/>
                </a:cubicBezTo>
                <a:cubicBezTo>
                  <a:pt x="2862" y="364"/>
                  <a:pt x="2868" y="370"/>
                  <a:pt x="2870" y="372"/>
                </a:cubicBezTo>
                <a:cubicBezTo>
                  <a:pt x="2878" y="381"/>
                  <a:pt x="2886" y="391"/>
                  <a:pt x="2894" y="399"/>
                </a:cubicBezTo>
                <a:cubicBezTo>
                  <a:pt x="2891" y="410"/>
                  <a:pt x="2906" y="398"/>
                  <a:pt x="2905" y="395"/>
                </a:cubicBezTo>
                <a:cubicBezTo>
                  <a:pt x="2905" y="392"/>
                  <a:pt x="2902" y="391"/>
                  <a:pt x="2899" y="394"/>
                </a:cubicBezTo>
                <a:cubicBezTo>
                  <a:pt x="2896" y="390"/>
                  <a:pt x="2892" y="387"/>
                  <a:pt x="2889" y="383"/>
                </a:cubicBezTo>
                <a:cubicBezTo>
                  <a:pt x="2885" y="379"/>
                  <a:pt x="2886" y="379"/>
                  <a:pt x="2890" y="375"/>
                </a:cubicBezTo>
                <a:cubicBezTo>
                  <a:pt x="2894" y="372"/>
                  <a:pt x="2899" y="368"/>
                  <a:pt x="2903" y="365"/>
                </a:cubicBezTo>
                <a:cubicBezTo>
                  <a:pt x="2903" y="365"/>
                  <a:pt x="2905" y="365"/>
                  <a:pt x="2906" y="365"/>
                </a:cubicBezTo>
                <a:cubicBezTo>
                  <a:pt x="2912" y="361"/>
                  <a:pt x="2896" y="349"/>
                  <a:pt x="2898" y="360"/>
                </a:cubicBezTo>
                <a:cubicBezTo>
                  <a:pt x="2895" y="362"/>
                  <a:pt x="2893" y="364"/>
                  <a:pt x="2889" y="367"/>
                </a:cubicBezTo>
                <a:cubicBezTo>
                  <a:pt x="2888" y="368"/>
                  <a:pt x="2882" y="374"/>
                  <a:pt x="2881" y="374"/>
                </a:cubicBezTo>
                <a:cubicBezTo>
                  <a:pt x="2881" y="374"/>
                  <a:pt x="2879" y="372"/>
                  <a:pt x="2878" y="371"/>
                </a:cubicBezTo>
                <a:cubicBezTo>
                  <a:pt x="2875" y="368"/>
                  <a:pt x="2872" y="365"/>
                  <a:pt x="2870" y="361"/>
                </a:cubicBezTo>
                <a:cubicBezTo>
                  <a:pt x="2875" y="356"/>
                  <a:pt x="2881" y="351"/>
                  <a:pt x="2886" y="345"/>
                </a:cubicBezTo>
                <a:cubicBezTo>
                  <a:pt x="2887" y="346"/>
                  <a:pt x="2888" y="347"/>
                  <a:pt x="2890" y="347"/>
                </a:cubicBezTo>
                <a:cubicBezTo>
                  <a:pt x="2897" y="343"/>
                  <a:pt x="2881" y="330"/>
                  <a:pt x="2881" y="340"/>
                </a:cubicBezTo>
                <a:close/>
                <a:moveTo>
                  <a:pt x="737" y="340"/>
                </a:moveTo>
                <a:cubicBezTo>
                  <a:pt x="737" y="338"/>
                  <a:pt x="734" y="336"/>
                  <a:pt x="732" y="338"/>
                </a:cubicBezTo>
                <a:cubicBezTo>
                  <a:pt x="727" y="340"/>
                  <a:pt x="737" y="346"/>
                  <a:pt x="737" y="340"/>
                </a:cubicBezTo>
                <a:close/>
                <a:moveTo>
                  <a:pt x="1606" y="339"/>
                </a:moveTo>
                <a:cubicBezTo>
                  <a:pt x="1607" y="342"/>
                  <a:pt x="1619" y="344"/>
                  <a:pt x="1619" y="339"/>
                </a:cubicBezTo>
                <a:cubicBezTo>
                  <a:pt x="1617" y="338"/>
                  <a:pt x="1608" y="337"/>
                  <a:pt x="1606" y="339"/>
                </a:cubicBezTo>
                <a:close/>
                <a:moveTo>
                  <a:pt x="2818" y="339"/>
                </a:moveTo>
                <a:cubicBezTo>
                  <a:pt x="2805" y="349"/>
                  <a:pt x="2788" y="361"/>
                  <a:pt x="2775" y="371"/>
                </a:cubicBezTo>
                <a:cubicBezTo>
                  <a:pt x="2773" y="372"/>
                  <a:pt x="2769" y="373"/>
                  <a:pt x="2770" y="377"/>
                </a:cubicBezTo>
                <a:cubicBezTo>
                  <a:pt x="2776" y="376"/>
                  <a:pt x="2779" y="371"/>
                  <a:pt x="2784" y="368"/>
                </a:cubicBezTo>
                <a:cubicBezTo>
                  <a:pt x="2794" y="361"/>
                  <a:pt x="2806" y="353"/>
                  <a:pt x="2817" y="345"/>
                </a:cubicBezTo>
                <a:cubicBezTo>
                  <a:pt x="2819" y="344"/>
                  <a:pt x="2822" y="343"/>
                  <a:pt x="2822" y="339"/>
                </a:cubicBezTo>
                <a:cubicBezTo>
                  <a:pt x="2821" y="338"/>
                  <a:pt x="2819" y="338"/>
                  <a:pt x="2818" y="339"/>
                </a:cubicBezTo>
                <a:close/>
                <a:moveTo>
                  <a:pt x="1695" y="342"/>
                </a:moveTo>
                <a:cubicBezTo>
                  <a:pt x="1698" y="342"/>
                  <a:pt x="1706" y="344"/>
                  <a:pt x="1707" y="340"/>
                </a:cubicBezTo>
                <a:cubicBezTo>
                  <a:pt x="1706" y="338"/>
                  <a:pt x="1692" y="337"/>
                  <a:pt x="1695" y="342"/>
                </a:cubicBezTo>
                <a:close/>
                <a:moveTo>
                  <a:pt x="1732" y="341"/>
                </a:moveTo>
                <a:cubicBezTo>
                  <a:pt x="1732" y="338"/>
                  <a:pt x="1721" y="337"/>
                  <a:pt x="1722" y="341"/>
                </a:cubicBezTo>
                <a:cubicBezTo>
                  <a:pt x="1724" y="342"/>
                  <a:pt x="1731" y="343"/>
                  <a:pt x="1732" y="341"/>
                </a:cubicBezTo>
                <a:close/>
                <a:moveTo>
                  <a:pt x="1761" y="341"/>
                </a:moveTo>
                <a:cubicBezTo>
                  <a:pt x="1760" y="339"/>
                  <a:pt x="1751" y="337"/>
                  <a:pt x="1752" y="342"/>
                </a:cubicBezTo>
                <a:cubicBezTo>
                  <a:pt x="1754" y="342"/>
                  <a:pt x="1761" y="345"/>
                  <a:pt x="1761" y="341"/>
                </a:cubicBezTo>
                <a:close/>
                <a:moveTo>
                  <a:pt x="462" y="340"/>
                </a:moveTo>
                <a:cubicBezTo>
                  <a:pt x="460" y="340"/>
                  <a:pt x="459" y="341"/>
                  <a:pt x="460" y="343"/>
                </a:cubicBezTo>
                <a:cubicBezTo>
                  <a:pt x="462" y="350"/>
                  <a:pt x="469" y="338"/>
                  <a:pt x="462" y="340"/>
                </a:cubicBezTo>
                <a:close/>
                <a:moveTo>
                  <a:pt x="1822" y="362"/>
                </a:moveTo>
                <a:cubicBezTo>
                  <a:pt x="1817" y="362"/>
                  <a:pt x="1810" y="357"/>
                  <a:pt x="1812" y="348"/>
                </a:cubicBezTo>
                <a:cubicBezTo>
                  <a:pt x="1813" y="344"/>
                  <a:pt x="1818" y="341"/>
                  <a:pt x="1824" y="340"/>
                </a:cubicBezTo>
                <a:cubicBezTo>
                  <a:pt x="1842" y="337"/>
                  <a:pt x="1837" y="364"/>
                  <a:pt x="1822" y="362"/>
                </a:cubicBezTo>
                <a:close/>
                <a:moveTo>
                  <a:pt x="1829" y="348"/>
                </a:moveTo>
                <a:cubicBezTo>
                  <a:pt x="1828" y="343"/>
                  <a:pt x="1819" y="348"/>
                  <a:pt x="1818" y="352"/>
                </a:cubicBezTo>
                <a:cubicBezTo>
                  <a:pt x="1820" y="359"/>
                  <a:pt x="1831" y="355"/>
                  <a:pt x="1829" y="348"/>
                </a:cubicBezTo>
                <a:close/>
                <a:moveTo>
                  <a:pt x="671" y="344"/>
                </a:moveTo>
                <a:cubicBezTo>
                  <a:pt x="664" y="342"/>
                  <a:pt x="664" y="350"/>
                  <a:pt x="669" y="350"/>
                </a:cubicBezTo>
                <a:cubicBezTo>
                  <a:pt x="671" y="350"/>
                  <a:pt x="673" y="347"/>
                  <a:pt x="671" y="344"/>
                </a:cubicBezTo>
                <a:close/>
                <a:moveTo>
                  <a:pt x="1605" y="347"/>
                </a:moveTo>
                <a:cubicBezTo>
                  <a:pt x="1607" y="350"/>
                  <a:pt x="1618" y="351"/>
                  <a:pt x="1619" y="348"/>
                </a:cubicBezTo>
                <a:cubicBezTo>
                  <a:pt x="1617" y="345"/>
                  <a:pt x="1607" y="344"/>
                  <a:pt x="1605" y="347"/>
                </a:cubicBezTo>
                <a:close/>
                <a:moveTo>
                  <a:pt x="2332" y="352"/>
                </a:moveTo>
                <a:cubicBezTo>
                  <a:pt x="2334" y="365"/>
                  <a:pt x="2316" y="370"/>
                  <a:pt x="2312" y="358"/>
                </a:cubicBezTo>
                <a:cubicBezTo>
                  <a:pt x="2312" y="354"/>
                  <a:pt x="2312" y="351"/>
                  <a:pt x="2313" y="349"/>
                </a:cubicBezTo>
                <a:cubicBezTo>
                  <a:pt x="2319" y="346"/>
                  <a:pt x="2331" y="345"/>
                  <a:pt x="2332" y="352"/>
                </a:cubicBezTo>
                <a:close/>
                <a:moveTo>
                  <a:pt x="2317" y="356"/>
                </a:moveTo>
                <a:cubicBezTo>
                  <a:pt x="2318" y="361"/>
                  <a:pt x="2327" y="360"/>
                  <a:pt x="2325" y="354"/>
                </a:cubicBezTo>
                <a:cubicBezTo>
                  <a:pt x="2322" y="352"/>
                  <a:pt x="2319" y="354"/>
                  <a:pt x="2317" y="356"/>
                </a:cubicBezTo>
                <a:close/>
                <a:moveTo>
                  <a:pt x="2382" y="350"/>
                </a:moveTo>
                <a:cubicBezTo>
                  <a:pt x="2382" y="348"/>
                  <a:pt x="2380" y="347"/>
                  <a:pt x="2378" y="348"/>
                </a:cubicBezTo>
                <a:cubicBezTo>
                  <a:pt x="2373" y="351"/>
                  <a:pt x="2383" y="357"/>
                  <a:pt x="2382" y="350"/>
                </a:cubicBezTo>
                <a:close/>
                <a:moveTo>
                  <a:pt x="2818" y="348"/>
                </a:moveTo>
                <a:cubicBezTo>
                  <a:pt x="2818" y="349"/>
                  <a:pt x="2817" y="349"/>
                  <a:pt x="2817" y="349"/>
                </a:cubicBezTo>
                <a:cubicBezTo>
                  <a:pt x="2807" y="356"/>
                  <a:pt x="2796" y="363"/>
                  <a:pt x="2787" y="370"/>
                </a:cubicBezTo>
                <a:cubicBezTo>
                  <a:pt x="2784" y="372"/>
                  <a:pt x="2779" y="375"/>
                  <a:pt x="2778" y="378"/>
                </a:cubicBezTo>
                <a:cubicBezTo>
                  <a:pt x="2782" y="379"/>
                  <a:pt x="2785" y="375"/>
                  <a:pt x="2789" y="373"/>
                </a:cubicBezTo>
                <a:cubicBezTo>
                  <a:pt x="2796" y="368"/>
                  <a:pt x="2803" y="363"/>
                  <a:pt x="2810" y="358"/>
                </a:cubicBezTo>
                <a:cubicBezTo>
                  <a:pt x="2814" y="356"/>
                  <a:pt x="2818" y="354"/>
                  <a:pt x="2820" y="350"/>
                </a:cubicBezTo>
                <a:cubicBezTo>
                  <a:pt x="2819" y="349"/>
                  <a:pt x="2819" y="349"/>
                  <a:pt x="2818" y="348"/>
                </a:cubicBezTo>
                <a:close/>
                <a:moveTo>
                  <a:pt x="3047" y="390"/>
                </a:moveTo>
                <a:cubicBezTo>
                  <a:pt x="3047" y="399"/>
                  <a:pt x="3041" y="406"/>
                  <a:pt x="3034" y="408"/>
                </a:cubicBezTo>
                <a:cubicBezTo>
                  <a:pt x="3026" y="410"/>
                  <a:pt x="3019" y="405"/>
                  <a:pt x="3024" y="400"/>
                </a:cubicBezTo>
                <a:cubicBezTo>
                  <a:pt x="3035" y="403"/>
                  <a:pt x="3043" y="392"/>
                  <a:pt x="3037" y="384"/>
                </a:cubicBezTo>
                <a:cubicBezTo>
                  <a:pt x="3033" y="396"/>
                  <a:pt x="3016" y="400"/>
                  <a:pt x="3005" y="391"/>
                </a:cubicBezTo>
                <a:cubicBezTo>
                  <a:pt x="2995" y="381"/>
                  <a:pt x="2995" y="358"/>
                  <a:pt x="3011" y="355"/>
                </a:cubicBezTo>
                <a:cubicBezTo>
                  <a:pt x="3014" y="346"/>
                  <a:pt x="3024" y="359"/>
                  <a:pt x="3027" y="362"/>
                </a:cubicBezTo>
                <a:cubicBezTo>
                  <a:pt x="3034" y="368"/>
                  <a:pt x="3047" y="378"/>
                  <a:pt x="3047" y="390"/>
                </a:cubicBezTo>
                <a:close/>
                <a:moveTo>
                  <a:pt x="3030" y="374"/>
                </a:moveTo>
                <a:cubicBezTo>
                  <a:pt x="3029" y="373"/>
                  <a:pt x="3026" y="370"/>
                  <a:pt x="3024" y="368"/>
                </a:cubicBezTo>
                <a:cubicBezTo>
                  <a:pt x="3021" y="365"/>
                  <a:pt x="3017" y="361"/>
                  <a:pt x="3012" y="362"/>
                </a:cubicBezTo>
                <a:cubicBezTo>
                  <a:pt x="3005" y="363"/>
                  <a:pt x="3003" y="371"/>
                  <a:pt x="3006" y="379"/>
                </a:cubicBezTo>
                <a:cubicBezTo>
                  <a:pt x="3009" y="386"/>
                  <a:pt x="3020" y="392"/>
                  <a:pt x="3027" y="385"/>
                </a:cubicBezTo>
                <a:cubicBezTo>
                  <a:pt x="3028" y="384"/>
                  <a:pt x="3031" y="379"/>
                  <a:pt x="3030" y="374"/>
                </a:cubicBezTo>
                <a:close/>
                <a:moveTo>
                  <a:pt x="2924" y="352"/>
                </a:moveTo>
                <a:cubicBezTo>
                  <a:pt x="2934" y="353"/>
                  <a:pt x="2949" y="361"/>
                  <a:pt x="2958" y="363"/>
                </a:cubicBezTo>
                <a:cubicBezTo>
                  <a:pt x="2959" y="363"/>
                  <a:pt x="2961" y="362"/>
                  <a:pt x="2962" y="363"/>
                </a:cubicBezTo>
                <a:cubicBezTo>
                  <a:pt x="2965" y="368"/>
                  <a:pt x="2960" y="372"/>
                  <a:pt x="2956" y="373"/>
                </a:cubicBezTo>
                <a:cubicBezTo>
                  <a:pt x="2954" y="369"/>
                  <a:pt x="2951" y="368"/>
                  <a:pt x="2946" y="366"/>
                </a:cubicBezTo>
                <a:cubicBezTo>
                  <a:pt x="2942" y="370"/>
                  <a:pt x="2939" y="373"/>
                  <a:pt x="2935" y="377"/>
                </a:cubicBezTo>
                <a:cubicBezTo>
                  <a:pt x="2936" y="381"/>
                  <a:pt x="2939" y="382"/>
                  <a:pt x="2941" y="383"/>
                </a:cubicBezTo>
                <a:cubicBezTo>
                  <a:pt x="2940" y="388"/>
                  <a:pt x="2938" y="391"/>
                  <a:pt x="2933" y="391"/>
                </a:cubicBezTo>
                <a:cubicBezTo>
                  <a:pt x="2932" y="390"/>
                  <a:pt x="2932" y="389"/>
                  <a:pt x="2932" y="387"/>
                </a:cubicBezTo>
                <a:cubicBezTo>
                  <a:pt x="2929" y="380"/>
                  <a:pt x="2925" y="373"/>
                  <a:pt x="2922" y="364"/>
                </a:cubicBezTo>
                <a:cubicBezTo>
                  <a:pt x="2921" y="360"/>
                  <a:pt x="2916" y="351"/>
                  <a:pt x="2924" y="352"/>
                </a:cubicBezTo>
                <a:close/>
                <a:moveTo>
                  <a:pt x="2928" y="359"/>
                </a:moveTo>
                <a:cubicBezTo>
                  <a:pt x="2929" y="363"/>
                  <a:pt x="2930" y="368"/>
                  <a:pt x="2933" y="371"/>
                </a:cubicBezTo>
                <a:cubicBezTo>
                  <a:pt x="2934" y="368"/>
                  <a:pt x="2938" y="367"/>
                  <a:pt x="2939" y="363"/>
                </a:cubicBezTo>
                <a:cubicBezTo>
                  <a:pt x="2935" y="362"/>
                  <a:pt x="2932" y="361"/>
                  <a:pt x="2928" y="359"/>
                </a:cubicBezTo>
                <a:close/>
                <a:moveTo>
                  <a:pt x="1606" y="356"/>
                </a:moveTo>
                <a:cubicBezTo>
                  <a:pt x="1608" y="357"/>
                  <a:pt x="1618" y="360"/>
                  <a:pt x="1619" y="356"/>
                </a:cubicBezTo>
                <a:cubicBezTo>
                  <a:pt x="1616" y="354"/>
                  <a:pt x="1606" y="351"/>
                  <a:pt x="1606" y="356"/>
                </a:cubicBezTo>
                <a:close/>
                <a:moveTo>
                  <a:pt x="1727" y="358"/>
                </a:moveTo>
                <a:cubicBezTo>
                  <a:pt x="1726" y="354"/>
                  <a:pt x="1718" y="357"/>
                  <a:pt x="1713" y="357"/>
                </a:cubicBezTo>
                <a:cubicBezTo>
                  <a:pt x="1713" y="357"/>
                  <a:pt x="1713" y="357"/>
                  <a:pt x="1712" y="357"/>
                </a:cubicBezTo>
                <a:cubicBezTo>
                  <a:pt x="1714" y="362"/>
                  <a:pt x="1724" y="360"/>
                  <a:pt x="1727" y="358"/>
                </a:cubicBezTo>
                <a:close/>
                <a:moveTo>
                  <a:pt x="1750" y="358"/>
                </a:moveTo>
                <a:cubicBezTo>
                  <a:pt x="1751" y="355"/>
                  <a:pt x="1741" y="355"/>
                  <a:pt x="1742" y="359"/>
                </a:cubicBezTo>
                <a:cubicBezTo>
                  <a:pt x="1743" y="360"/>
                  <a:pt x="1750" y="361"/>
                  <a:pt x="1750" y="358"/>
                </a:cubicBezTo>
                <a:close/>
                <a:moveTo>
                  <a:pt x="2077" y="359"/>
                </a:moveTo>
                <a:cubicBezTo>
                  <a:pt x="2077" y="359"/>
                  <a:pt x="2077" y="359"/>
                  <a:pt x="2077" y="358"/>
                </a:cubicBezTo>
                <a:cubicBezTo>
                  <a:pt x="2075" y="357"/>
                  <a:pt x="2071" y="358"/>
                  <a:pt x="2071" y="361"/>
                </a:cubicBezTo>
                <a:cubicBezTo>
                  <a:pt x="2072" y="364"/>
                  <a:pt x="2078" y="363"/>
                  <a:pt x="2077" y="359"/>
                </a:cubicBezTo>
                <a:close/>
                <a:moveTo>
                  <a:pt x="2793" y="374"/>
                </a:moveTo>
                <a:cubicBezTo>
                  <a:pt x="2791" y="375"/>
                  <a:pt x="2787" y="377"/>
                  <a:pt x="2787" y="380"/>
                </a:cubicBezTo>
                <a:cubicBezTo>
                  <a:pt x="2790" y="381"/>
                  <a:pt x="2793" y="378"/>
                  <a:pt x="2795" y="376"/>
                </a:cubicBezTo>
                <a:cubicBezTo>
                  <a:pt x="2798" y="374"/>
                  <a:pt x="2801" y="372"/>
                  <a:pt x="2803" y="371"/>
                </a:cubicBezTo>
                <a:cubicBezTo>
                  <a:pt x="2808" y="368"/>
                  <a:pt x="2816" y="365"/>
                  <a:pt x="2817" y="359"/>
                </a:cubicBezTo>
                <a:cubicBezTo>
                  <a:pt x="2817" y="359"/>
                  <a:pt x="2816" y="359"/>
                  <a:pt x="2815" y="359"/>
                </a:cubicBezTo>
                <a:cubicBezTo>
                  <a:pt x="2808" y="364"/>
                  <a:pt x="2800" y="369"/>
                  <a:pt x="2793" y="374"/>
                </a:cubicBezTo>
                <a:close/>
                <a:moveTo>
                  <a:pt x="1607" y="364"/>
                </a:moveTo>
                <a:cubicBezTo>
                  <a:pt x="1609" y="366"/>
                  <a:pt x="1618" y="367"/>
                  <a:pt x="1619" y="364"/>
                </a:cubicBezTo>
                <a:cubicBezTo>
                  <a:pt x="1618" y="361"/>
                  <a:pt x="1607" y="360"/>
                  <a:pt x="1607" y="364"/>
                </a:cubicBezTo>
                <a:close/>
                <a:moveTo>
                  <a:pt x="33" y="364"/>
                </a:moveTo>
                <a:cubicBezTo>
                  <a:pt x="33" y="369"/>
                  <a:pt x="37" y="378"/>
                  <a:pt x="39" y="384"/>
                </a:cubicBezTo>
                <a:cubicBezTo>
                  <a:pt x="47" y="404"/>
                  <a:pt x="54" y="424"/>
                  <a:pt x="61" y="442"/>
                </a:cubicBezTo>
                <a:cubicBezTo>
                  <a:pt x="58" y="446"/>
                  <a:pt x="62" y="450"/>
                  <a:pt x="65" y="451"/>
                </a:cubicBezTo>
                <a:cubicBezTo>
                  <a:pt x="66" y="456"/>
                  <a:pt x="68" y="460"/>
                  <a:pt x="70" y="465"/>
                </a:cubicBezTo>
                <a:cubicBezTo>
                  <a:pt x="72" y="470"/>
                  <a:pt x="75" y="475"/>
                  <a:pt x="76" y="480"/>
                </a:cubicBezTo>
                <a:cubicBezTo>
                  <a:pt x="77" y="486"/>
                  <a:pt x="74" y="493"/>
                  <a:pt x="77" y="499"/>
                </a:cubicBezTo>
                <a:cubicBezTo>
                  <a:pt x="79" y="500"/>
                  <a:pt x="81" y="499"/>
                  <a:pt x="83" y="498"/>
                </a:cubicBezTo>
                <a:cubicBezTo>
                  <a:pt x="90" y="519"/>
                  <a:pt x="99" y="538"/>
                  <a:pt x="106" y="558"/>
                </a:cubicBezTo>
                <a:cubicBezTo>
                  <a:pt x="98" y="562"/>
                  <a:pt x="89" y="566"/>
                  <a:pt x="81" y="570"/>
                </a:cubicBezTo>
                <a:cubicBezTo>
                  <a:pt x="78" y="571"/>
                  <a:pt x="74" y="572"/>
                  <a:pt x="76" y="576"/>
                </a:cubicBezTo>
                <a:cubicBezTo>
                  <a:pt x="81" y="577"/>
                  <a:pt x="87" y="573"/>
                  <a:pt x="93" y="570"/>
                </a:cubicBezTo>
                <a:cubicBezTo>
                  <a:pt x="106" y="565"/>
                  <a:pt x="116" y="561"/>
                  <a:pt x="128" y="556"/>
                </a:cubicBezTo>
                <a:cubicBezTo>
                  <a:pt x="132" y="554"/>
                  <a:pt x="144" y="551"/>
                  <a:pt x="143" y="546"/>
                </a:cubicBezTo>
                <a:cubicBezTo>
                  <a:pt x="143" y="539"/>
                  <a:pt x="131" y="547"/>
                  <a:pt x="128" y="548"/>
                </a:cubicBezTo>
                <a:cubicBezTo>
                  <a:pt x="121" y="551"/>
                  <a:pt x="117" y="553"/>
                  <a:pt x="113" y="555"/>
                </a:cubicBezTo>
                <a:cubicBezTo>
                  <a:pt x="105" y="535"/>
                  <a:pt x="97" y="516"/>
                  <a:pt x="90" y="496"/>
                </a:cubicBezTo>
                <a:cubicBezTo>
                  <a:pt x="101" y="490"/>
                  <a:pt x="86" y="482"/>
                  <a:pt x="82" y="477"/>
                </a:cubicBezTo>
                <a:cubicBezTo>
                  <a:pt x="77" y="468"/>
                  <a:pt x="76" y="458"/>
                  <a:pt x="73" y="451"/>
                </a:cubicBezTo>
                <a:cubicBezTo>
                  <a:pt x="108" y="462"/>
                  <a:pt x="144" y="472"/>
                  <a:pt x="179" y="483"/>
                </a:cubicBezTo>
                <a:cubicBezTo>
                  <a:pt x="180" y="486"/>
                  <a:pt x="171" y="501"/>
                  <a:pt x="178" y="501"/>
                </a:cubicBezTo>
                <a:cubicBezTo>
                  <a:pt x="181" y="502"/>
                  <a:pt x="183" y="497"/>
                  <a:pt x="183" y="494"/>
                </a:cubicBezTo>
                <a:cubicBezTo>
                  <a:pt x="186" y="485"/>
                  <a:pt x="187" y="480"/>
                  <a:pt x="189" y="472"/>
                </a:cubicBezTo>
                <a:cubicBezTo>
                  <a:pt x="190" y="468"/>
                  <a:pt x="192" y="464"/>
                  <a:pt x="189" y="462"/>
                </a:cubicBezTo>
                <a:cubicBezTo>
                  <a:pt x="183" y="462"/>
                  <a:pt x="185" y="472"/>
                  <a:pt x="181" y="476"/>
                </a:cubicBezTo>
                <a:cubicBezTo>
                  <a:pt x="145" y="465"/>
                  <a:pt x="108" y="454"/>
                  <a:pt x="70" y="444"/>
                </a:cubicBezTo>
                <a:cubicBezTo>
                  <a:pt x="61" y="422"/>
                  <a:pt x="51" y="395"/>
                  <a:pt x="41" y="372"/>
                </a:cubicBezTo>
                <a:cubicBezTo>
                  <a:pt x="39" y="368"/>
                  <a:pt x="37" y="360"/>
                  <a:pt x="33" y="364"/>
                </a:cubicBezTo>
                <a:close/>
                <a:moveTo>
                  <a:pt x="2280" y="367"/>
                </a:moveTo>
                <a:cubicBezTo>
                  <a:pt x="2279" y="365"/>
                  <a:pt x="2275" y="366"/>
                  <a:pt x="2276" y="370"/>
                </a:cubicBezTo>
                <a:cubicBezTo>
                  <a:pt x="2277" y="372"/>
                  <a:pt x="2282" y="371"/>
                  <a:pt x="2280" y="367"/>
                </a:cubicBezTo>
                <a:close/>
                <a:moveTo>
                  <a:pt x="1052" y="367"/>
                </a:moveTo>
                <a:cubicBezTo>
                  <a:pt x="1044" y="370"/>
                  <a:pt x="1056" y="378"/>
                  <a:pt x="1056" y="370"/>
                </a:cubicBezTo>
                <a:cubicBezTo>
                  <a:pt x="1056" y="368"/>
                  <a:pt x="1054" y="367"/>
                  <a:pt x="1052" y="367"/>
                </a:cubicBezTo>
                <a:close/>
                <a:moveTo>
                  <a:pt x="1181" y="400"/>
                </a:moveTo>
                <a:cubicBezTo>
                  <a:pt x="1181" y="400"/>
                  <a:pt x="1181" y="401"/>
                  <a:pt x="1181" y="401"/>
                </a:cubicBezTo>
                <a:cubicBezTo>
                  <a:pt x="1180" y="404"/>
                  <a:pt x="1185" y="405"/>
                  <a:pt x="1189" y="406"/>
                </a:cubicBezTo>
                <a:cubicBezTo>
                  <a:pt x="1193" y="408"/>
                  <a:pt x="1198" y="410"/>
                  <a:pt x="1201" y="409"/>
                </a:cubicBezTo>
                <a:cubicBezTo>
                  <a:pt x="1206" y="407"/>
                  <a:pt x="1200" y="401"/>
                  <a:pt x="1196" y="402"/>
                </a:cubicBezTo>
                <a:cubicBezTo>
                  <a:pt x="1197" y="398"/>
                  <a:pt x="1199" y="393"/>
                  <a:pt x="1201" y="387"/>
                </a:cubicBezTo>
                <a:cubicBezTo>
                  <a:pt x="1202" y="383"/>
                  <a:pt x="1206" y="374"/>
                  <a:pt x="1205" y="371"/>
                </a:cubicBezTo>
                <a:cubicBezTo>
                  <a:pt x="1205" y="370"/>
                  <a:pt x="1202" y="368"/>
                  <a:pt x="1201" y="368"/>
                </a:cubicBezTo>
                <a:cubicBezTo>
                  <a:pt x="1197" y="370"/>
                  <a:pt x="1186" y="374"/>
                  <a:pt x="1191" y="378"/>
                </a:cubicBezTo>
                <a:cubicBezTo>
                  <a:pt x="1194" y="378"/>
                  <a:pt x="1195" y="377"/>
                  <a:pt x="1198" y="377"/>
                </a:cubicBezTo>
                <a:cubicBezTo>
                  <a:pt x="1194" y="384"/>
                  <a:pt x="1192" y="393"/>
                  <a:pt x="1189" y="401"/>
                </a:cubicBezTo>
                <a:cubicBezTo>
                  <a:pt x="1187" y="400"/>
                  <a:pt x="1183" y="399"/>
                  <a:pt x="1181" y="400"/>
                </a:cubicBezTo>
                <a:close/>
                <a:moveTo>
                  <a:pt x="3467" y="369"/>
                </a:moveTo>
                <a:cubicBezTo>
                  <a:pt x="3459" y="372"/>
                  <a:pt x="3474" y="379"/>
                  <a:pt x="3471" y="370"/>
                </a:cubicBezTo>
                <a:cubicBezTo>
                  <a:pt x="3471" y="369"/>
                  <a:pt x="3470" y="368"/>
                  <a:pt x="3467" y="369"/>
                </a:cubicBezTo>
                <a:close/>
                <a:moveTo>
                  <a:pt x="1595" y="372"/>
                </a:moveTo>
                <a:cubicBezTo>
                  <a:pt x="1600" y="374"/>
                  <a:pt x="1608" y="373"/>
                  <a:pt x="1616" y="374"/>
                </a:cubicBezTo>
                <a:cubicBezTo>
                  <a:pt x="1620" y="374"/>
                  <a:pt x="1626" y="376"/>
                  <a:pt x="1627" y="372"/>
                </a:cubicBezTo>
                <a:cubicBezTo>
                  <a:pt x="1625" y="370"/>
                  <a:pt x="1621" y="370"/>
                  <a:pt x="1617" y="370"/>
                </a:cubicBezTo>
                <a:cubicBezTo>
                  <a:pt x="1610" y="370"/>
                  <a:pt x="1601" y="368"/>
                  <a:pt x="1597" y="369"/>
                </a:cubicBezTo>
                <a:cubicBezTo>
                  <a:pt x="1596" y="369"/>
                  <a:pt x="1595" y="370"/>
                  <a:pt x="1594" y="371"/>
                </a:cubicBezTo>
                <a:cubicBezTo>
                  <a:pt x="1595" y="371"/>
                  <a:pt x="1595" y="372"/>
                  <a:pt x="1595" y="372"/>
                </a:cubicBezTo>
                <a:close/>
                <a:moveTo>
                  <a:pt x="2803" y="375"/>
                </a:moveTo>
                <a:cubicBezTo>
                  <a:pt x="2800" y="377"/>
                  <a:pt x="2796" y="378"/>
                  <a:pt x="2796" y="381"/>
                </a:cubicBezTo>
                <a:cubicBezTo>
                  <a:pt x="2799" y="382"/>
                  <a:pt x="2803" y="379"/>
                  <a:pt x="2806" y="377"/>
                </a:cubicBezTo>
                <a:cubicBezTo>
                  <a:pt x="2808" y="375"/>
                  <a:pt x="2812" y="373"/>
                  <a:pt x="2813" y="370"/>
                </a:cubicBezTo>
                <a:cubicBezTo>
                  <a:pt x="2810" y="367"/>
                  <a:pt x="2806" y="373"/>
                  <a:pt x="2803" y="375"/>
                </a:cubicBezTo>
                <a:close/>
                <a:moveTo>
                  <a:pt x="2593" y="375"/>
                </a:moveTo>
                <a:cubicBezTo>
                  <a:pt x="2594" y="376"/>
                  <a:pt x="2595" y="376"/>
                  <a:pt x="2597" y="376"/>
                </a:cubicBezTo>
                <a:cubicBezTo>
                  <a:pt x="2602" y="371"/>
                  <a:pt x="2590" y="367"/>
                  <a:pt x="2593" y="375"/>
                </a:cubicBezTo>
                <a:close/>
                <a:moveTo>
                  <a:pt x="129" y="372"/>
                </a:moveTo>
                <a:cubicBezTo>
                  <a:pt x="126" y="370"/>
                  <a:pt x="123" y="372"/>
                  <a:pt x="124" y="375"/>
                </a:cubicBezTo>
                <a:cubicBezTo>
                  <a:pt x="125" y="378"/>
                  <a:pt x="131" y="376"/>
                  <a:pt x="129" y="372"/>
                </a:cubicBezTo>
                <a:close/>
                <a:moveTo>
                  <a:pt x="2014" y="378"/>
                </a:moveTo>
                <a:cubicBezTo>
                  <a:pt x="2015" y="377"/>
                  <a:pt x="2016" y="376"/>
                  <a:pt x="2016" y="375"/>
                </a:cubicBezTo>
                <a:cubicBezTo>
                  <a:pt x="2016" y="369"/>
                  <a:pt x="2002" y="373"/>
                  <a:pt x="2007" y="377"/>
                </a:cubicBezTo>
                <a:cubicBezTo>
                  <a:pt x="2009" y="377"/>
                  <a:pt x="2011" y="373"/>
                  <a:pt x="2012" y="375"/>
                </a:cubicBezTo>
                <a:cubicBezTo>
                  <a:pt x="2011" y="376"/>
                  <a:pt x="2010" y="376"/>
                  <a:pt x="2009" y="378"/>
                </a:cubicBezTo>
                <a:cubicBezTo>
                  <a:pt x="2009" y="380"/>
                  <a:pt x="2012" y="379"/>
                  <a:pt x="2012" y="381"/>
                </a:cubicBezTo>
                <a:cubicBezTo>
                  <a:pt x="2010" y="383"/>
                  <a:pt x="2007" y="380"/>
                  <a:pt x="2005" y="381"/>
                </a:cubicBezTo>
                <a:cubicBezTo>
                  <a:pt x="2005" y="382"/>
                  <a:pt x="2005" y="382"/>
                  <a:pt x="2005" y="382"/>
                </a:cubicBezTo>
                <a:cubicBezTo>
                  <a:pt x="2007" y="389"/>
                  <a:pt x="2019" y="383"/>
                  <a:pt x="2014" y="378"/>
                </a:cubicBezTo>
                <a:close/>
                <a:moveTo>
                  <a:pt x="2135" y="374"/>
                </a:moveTo>
                <a:cubicBezTo>
                  <a:pt x="2144" y="369"/>
                  <a:pt x="2158" y="373"/>
                  <a:pt x="2155" y="385"/>
                </a:cubicBezTo>
                <a:cubicBezTo>
                  <a:pt x="2150" y="399"/>
                  <a:pt x="2125" y="390"/>
                  <a:pt x="2135" y="374"/>
                </a:cubicBezTo>
                <a:close/>
                <a:moveTo>
                  <a:pt x="2138" y="382"/>
                </a:moveTo>
                <a:cubicBezTo>
                  <a:pt x="2140" y="388"/>
                  <a:pt x="2151" y="387"/>
                  <a:pt x="2148" y="380"/>
                </a:cubicBezTo>
                <a:cubicBezTo>
                  <a:pt x="2145" y="377"/>
                  <a:pt x="2140" y="379"/>
                  <a:pt x="2138" y="382"/>
                </a:cubicBezTo>
                <a:close/>
                <a:moveTo>
                  <a:pt x="1722" y="377"/>
                </a:moveTo>
                <a:cubicBezTo>
                  <a:pt x="1725" y="378"/>
                  <a:pt x="1733" y="379"/>
                  <a:pt x="1734" y="376"/>
                </a:cubicBezTo>
                <a:cubicBezTo>
                  <a:pt x="1734" y="373"/>
                  <a:pt x="1721" y="372"/>
                  <a:pt x="1722" y="377"/>
                </a:cubicBezTo>
                <a:close/>
                <a:moveTo>
                  <a:pt x="823" y="395"/>
                </a:moveTo>
                <a:cubicBezTo>
                  <a:pt x="824" y="390"/>
                  <a:pt x="816" y="390"/>
                  <a:pt x="812" y="390"/>
                </a:cubicBezTo>
                <a:cubicBezTo>
                  <a:pt x="787" y="387"/>
                  <a:pt x="763" y="383"/>
                  <a:pt x="739" y="379"/>
                </a:cubicBezTo>
                <a:cubicBezTo>
                  <a:pt x="730" y="378"/>
                  <a:pt x="714" y="375"/>
                  <a:pt x="708" y="376"/>
                </a:cubicBezTo>
                <a:cubicBezTo>
                  <a:pt x="704" y="382"/>
                  <a:pt x="715" y="382"/>
                  <a:pt x="721" y="383"/>
                </a:cubicBezTo>
                <a:cubicBezTo>
                  <a:pt x="751" y="387"/>
                  <a:pt x="780" y="392"/>
                  <a:pt x="810" y="397"/>
                </a:cubicBezTo>
                <a:cubicBezTo>
                  <a:pt x="814" y="397"/>
                  <a:pt x="823" y="400"/>
                  <a:pt x="823" y="395"/>
                </a:cubicBezTo>
                <a:close/>
                <a:moveTo>
                  <a:pt x="1605" y="377"/>
                </a:moveTo>
                <a:cubicBezTo>
                  <a:pt x="1604" y="377"/>
                  <a:pt x="1604" y="378"/>
                  <a:pt x="1604" y="379"/>
                </a:cubicBezTo>
                <a:cubicBezTo>
                  <a:pt x="1607" y="380"/>
                  <a:pt x="1617" y="383"/>
                  <a:pt x="1619" y="379"/>
                </a:cubicBezTo>
                <a:cubicBezTo>
                  <a:pt x="1616" y="376"/>
                  <a:pt x="1608" y="377"/>
                  <a:pt x="1605" y="377"/>
                </a:cubicBezTo>
                <a:close/>
                <a:moveTo>
                  <a:pt x="1317" y="438"/>
                </a:moveTo>
                <a:cubicBezTo>
                  <a:pt x="1318" y="441"/>
                  <a:pt x="1325" y="443"/>
                  <a:pt x="1329" y="443"/>
                </a:cubicBezTo>
                <a:cubicBezTo>
                  <a:pt x="1333" y="439"/>
                  <a:pt x="1328" y="436"/>
                  <a:pt x="1325" y="435"/>
                </a:cubicBezTo>
                <a:cubicBezTo>
                  <a:pt x="1329" y="426"/>
                  <a:pt x="1333" y="418"/>
                  <a:pt x="1338" y="410"/>
                </a:cubicBezTo>
                <a:cubicBezTo>
                  <a:pt x="1342" y="401"/>
                  <a:pt x="1347" y="393"/>
                  <a:pt x="1349" y="383"/>
                </a:cubicBezTo>
                <a:cubicBezTo>
                  <a:pt x="1347" y="380"/>
                  <a:pt x="1332" y="377"/>
                  <a:pt x="1334" y="383"/>
                </a:cubicBezTo>
                <a:cubicBezTo>
                  <a:pt x="1335" y="386"/>
                  <a:pt x="1339" y="385"/>
                  <a:pt x="1342" y="386"/>
                </a:cubicBezTo>
                <a:cubicBezTo>
                  <a:pt x="1337" y="398"/>
                  <a:pt x="1328" y="411"/>
                  <a:pt x="1322" y="424"/>
                </a:cubicBezTo>
                <a:cubicBezTo>
                  <a:pt x="1320" y="427"/>
                  <a:pt x="1316" y="434"/>
                  <a:pt x="1317" y="438"/>
                </a:cubicBezTo>
                <a:close/>
                <a:moveTo>
                  <a:pt x="1963" y="387"/>
                </a:moveTo>
                <a:cubicBezTo>
                  <a:pt x="1964" y="386"/>
                  <a:pt x="1962" y="383"/>
                  <a:pt x="1964" y="383"/>
                </a:cubicBezTo>
                <a:cubicBezTo>
                  <a:pt x="1967" y="386"/>
                  <a:pt x="1963" y="390"/>
                  <a:pt x="1963" y="394"/>
                </a:cubicBezTo>
                <a:cubicBezTo>
                  <a:pt x="1963" y="394"/>
                  <a:pt x="1964" y="394"/>
                  <a:pt x="1964" y="395"/>
                </a:cubicBezTo>
                <a:cubicBezTo>
                  <a:pt x="1968" y="394"/>
                  <a:pt x="1972" y="393"/>
                  <a:pt x="1971" y="389"/>
                </a:cubicBezTo>
                <a:cubicBezTo>
                  <a:pt x="1969" y="388"/>
                  <a:pt x="1969" y="390"/>
                  <a:pt x="1967" y="390"/>
                </a:cubicBezTo>
                <a:cubicBezTo>
                  <a:pt x="1973" y="384"/>
                  <a:pt x="1963" y="376"/>
                  <a:pt x="1960" y="382"/>
                </a:cubicBezTo>
                <a:cubicBezTo>
                  <a:pt x="1959" y="384"/>
                  <a:pt x="1960" y="388"/>
                  <a:pt x="1963" y="387"/>
                </a:cubicBezTo>
                <a:close/>
                <a:moveTo>
                  <a:pt x="2683" y="380"/>
                </a:moveTo>
                <a:cubicBezTo>
                  <a:pt x="2683" y="380"/>
                  <a:pt x="2682" y="380"/>
                  <a:pt x="2681" y="380"/>
                </a:cubicBezTo>
                <a:cubicBezTo>
                  <a:pt x="2679" y="381"/>
                  <a:pt x="2678" y="381"/>
                  <a:pt x="2679" y="384"/>
                </a:cubicBezTo>
                <a:cubicBezTo>
                  <a:pt x="2681" y="391"/>
                  <a:pt x="2689" y="381"/>
                  <a:pt x="2683" y="380"/>
                </a:cubicBezTo>
                <a:close/>
                <a:moveTo>
                  <a:pt x="3138" y="386"/>
                </a:moveTo>
                <a:cubicBezTo>
                  <a:pt x="3143" y="396"/>
                  <a:pt x="3126" y="401"/>
                  <a:pt x="3122" y="392"/>
                </a:cubicBezTo>
                <a:cubicBezTo>
                  <a:pt x="3119" y="379"/>
                  <a:pt x="3135" y="379"/>
                  <a:pt x="3138" y="386"/>
                </a:cubicBezTo>
                <a:close/>
                <a:moveTo>
                  <a:pt x="3133" y="389"/>
                </a:moveTo>
                <a:cubicBezTo>
                  <a:pt x="3132" y="388"/>
                  <a:pt x="3130" y="387"/>
                  <a:pt x="3128" y="387"/>
                </a:cubicBezTo>
                <a:cubicBezTo>
                  <a:pt x="3126" y="391"/>
                  <a:pt x="3132" y="393"/>
                  <a:pt x="3133" y="389"/>
                </a:cubicBezTo>
                <a:close/>
                <a:moveTo>
                  <a:pt x="1604" y="385"/>
                </a:moveTo>
                <a:cubicBezTo>
                  <a:pt x="1606" y="389"/>
                  <a:pt x="1615" y="387"/>
                  <a:pt x="1618" y="387"/>
                </a:cubicBezTo>
                <a:cubicBezTo>
                  <a:pt x="1618" y="386"/>
                  <a:pt x="1618" y="385"/>
                  <a:pt x="1618" y="384"/>
                </a:cubicBezTo>
                <a:cubicBezTo>
                  <a:pt x="1614" y="384"/>
                  <a:pt x="1606" y="382"/>
                  <a:pt x="1604" y="385"/>
                </a:cubicBezTo>
                <a:close/>
                <a:moveTo>
                  <a:pt x="3260" y="390"/>
                </a:moveTo>
                <a:cubicBezTo>
                  <a:pt x="3263" y="389"/>
                  <a:pt x="3262" y="382"/>
                  <a:pt x="3258" y="384"/>
                </a:cubicBezTo>
                <a:cubicBezTo>
                  <a:pt x="3255" y="386"/>
                  <a:pt x="3257" y="391"/>
                  <a:pt x="3260" y="390"/>
                </a:cubicBezTo>
                <a:close/>
                <a:moveTo>
                  <a:pt x="1618" y="394"/>
                </a:moveTo>
                <a:cubicBezTo>
                  <a:pt x="1617" y="390"/>
                  <a:pt x="1606" y="390"/>
                  <a:pt x="1604" y="393"/>
                </a:cubicBezTo>
                <a:cubicBezTo>
                  <a:pt x="1605" y="396"/>
                  <a:pt x="1615" y="396"/>
                  <a:pt x="1618" y="394"/>
                </a:cubicBezTo>
                <a:close/>
                <a:moveTo>
                  <a:pt x="2552" y="405"/>
                </a:moveTo>
                <a:cubicBezTo>
                  <a:pt x="2552" y="418"/>
                  <a:pt x="2534" y="422"/>
                  <a:pt x="2527" y="411"/>
                </a:cubicBezTo>
                <a:cubicBezTo>
                  <a:pt x="2527" y="410"/>
                  <a:pt x="2526" y="408"/>
                  <a:pt x="2525" y="406"/>
                </a:cubicBezTo>
                <a:cubicBezTo>
                  <a:pt x="2525" y="405"/>
                  <a:pt x="2523" y="403"/>
                  <a:pt x="2523" y="402"/>
                </a:cubicBezTo>
                <a:cubicBezTo>
                  <a:pt x="2524" y="397"/>
                  <a:pt x="2533" y="393"/>
                  <a:pt x="2538" y="392"/>
                </a:cubicBezTo>
                <a:cubicBezTo>
                  <a:pt x="2547" y="391"/>
                  <a:pt x="2552" y="397"/>
                  <a:pt x="2552" y="405"/>
                </a:cubicBezTo>
                <a:close/>
                <a:moveTo>
                  <a:pt x="2539" y="399"/>
                </a:moveTo>
                <a:cubicBezTo>
                  <a:pt x="2531" y="400"/>
                  <a:pt x="2529" y="405"/>
                  <a:pt x="2533" y="409"/>
                </a:cubicBezTo>
                <a:cubicBezTo>
                  <a:pt x="2543" y="419"/>
                  <a:pt x="2551" y="398"/>
                  <a:pt x="2539" y="399"/>
                </a:cubicBezTo>
                <a:close/>
                <a:moveTo>
                  <a:pt x="2760" y="414"/>
                </a:moveTo>
                <a:cubicBezTo>
                  <a:pt x="2755" y="410"/>
                  <a:pt x="2754" y="398"/>
                  <a:pt x="2761" y="393"/>
                </a:cubicBezTo>
                <a:cubicBezTo>
                  <a:pt x="2761" y="393"/>
                  <a:pt x="2761" y="393"/>
                  <a:pt x="2761" y="393"/>
                </a:cubicBezTo>
                <a:cubicBezTo>
                  <a:pt x="2764" y="392"/>
                  <a:pt x="2771" y="393"/>
                  <a:pt x="2773" y="394"/>
                </a:cubicBezTo>
                <a:cubicBezTo>
                  <a:pt x="2786" y="401"/>
                  <a:pt x="2774" y="424"/>
                  <a:pt x="2760" y="414"/>
                </a:cubicBezTo>
                <a:close/>
                <a:moveTo>
                  <a:pt x="2770" y="400"/>
                </a:moveTo>
                <a:cubicBezTo>
                  <a:pt x="2767" y="399"/>
                  <a:pt x="2764" y="400"/>
                  <a:pt x="2762" y="401"/>
                </a:cubicBezTo>
                <a:cubicBezTo>
                  <a:pt x="2758" y="414"/>
                  <a:pt x="2778" y="410"/>
                  <a:pt x="2770" y="400"/>
                </a:cubicBezTo>
                <a:close/>
                <a:moveTo>
                  <a:pt x="584" y="398"/>
                </a:moveTo>
                <a:cubicBezTo>
                  <a:pt x="583" y="398"/>
                  <a:pt x="583" y="397"/>
                  <a:pt x="583" y="397"/>
                </a:cubicBezTo>
                <a:cubicBezTo>
                  <a:pt x="581" y="395"/>
                  <a:pt x="577" y="397"/>
                  <a:pt x="577" y="401"/>
                </a:cubicBezTo>
                <a:cubicBezTo>
                  <a:pt x="578" y="401"/>
                  <a:pt x="578" y="402"/>
                  <a:pt x="578" y="402"/>
                </a:cubicBezTo>
                <a:cubicBezTo>
                  <a:pt x="582" y="402"/>
                  <a:pt x="584" y="401"/>
                  <a:pt x="584" y="398"/>
                </a:cubicBezTo>
                <a:close/>
                <a:moveTo>
                  <a:pt x="2203" y="401"/>
                </a:moveTo>
                <a:cubicBezTo>
                  <a:pt x="2203" y="396"/>
                  <a:pt x="2196" y="394"/>
                  <a:pt x="2197" y="401"/>
                </a:cubicBezTo>
                <a:cubicBezTo>
                  <a:pt x="2198" y="402"/>
                  <a:pt x="2202" y="403"/>
                  <a:pt x="2203" y="401"/>
                </a:cubicBezTo>
                <a:close/>
                <a:moveTo>
                  <a:pt x="2955" y="419"/>
                </a:moveTo>
                <a:cubicBezTo>
                  <a:pt x="2960" y="414"/>
                  <a:pt x="2964" y="411"/>
                  <a:pt x="2969" y="406"/>
                </a:cubicBezTo>
                <a:cubicBezTo>
                  <a:pt x="2971" y="405"/>
                  <a:pt x="2975" y="402"/>
                  <a:pt x="2974" y="399"/>
                </a:cubicBezTo>
                <a:cubicBezTo>
                  <a:pt x="2974" y="397"/>
                  <a:pt x="2972" y="396"/>
                  <a:pt x="2969" y="397"/>
                </a:cubicBezTo>
                <a:cubicBezTo>
                  <a:pt x="2969" y="397"/>
                  <a:pt x="2969" y="397"/>
                  <a:pt x="2969" y="397"/>
                </a:cubicBezTo>
                <a:cubicBezTo>
                  <a:pt x="2965" y="400"/>
                  <a:pt x="2961" y="404"/>
                  <a:pt x="2956" y="409"/>
                </a:cubicBezTo>
                <a:cubicBezTo>
                  <a:pt x="2954" y="411"/>
                  <a:pt x="2944" y="419"/>
                  <a:pt x="2946" y="422"/>
                </a:cubicBezTo>
                <a:cubicBezTo>
                  <a:pt x="2948" y="427"/>
                  <a:pt x="2953" y="420"/>
                  <a:pt x="2955" y="419"/>
                </a:cubicBezTo>
                <a:close/>
                <a:moveTo>
                  <a:pt x="1603" y="399"/>
                </a:moveTo>
                <a:cubicBezTo>
                  <a:pt x="1603" y="401"/>
                  <a:pt x="1602" y="400"/>
                  <a:pt x="1603" y="402"/>
                </a:cubicBezTo>
                <a:cubicBezTo>
                  <a:pt x="1606" y="403"/>
                  <a:pt x="1616" y="404"/>
                  <a:pt x="1618" y="401"/>
                </a:cubicBezTo>
                <a:cubicBezTo>
                  <a:pt x="1617" y="397"/>
                  <a:pt x="1607" y="399"/>
                  <a:pt x="1603" y="399"/>
                </a:cubicBezTo>
                <a:close/>
                <a:moveTo>
                  <a:pt x="1926" y="408"/>
                </a:moveTo>
                <a:cubicBezTo>
                  <a:pt x="1927" y="410"/>
                  <a:pt x="1928" y="413"/>
                  <a:pt x="1931" y="412"/>
                </a:cubicBezTo>
                <a:cubicBezTo>
                  <a:pt x="1931" y="408"/>
                  <a:pt x="1927" y="402"/>
                  <a:pt x="1924" y="401"/>
                </a:cubicBezTo>
                <a:cubicBezTo>
                  <a:pt x="1923" y="403"/>
                  <a:pt x="1922" y="407"/>
                  <a:pt x="1923" y="410"/>
                </a:cubicBezTo>
                <a:cubicBezTo>
                  <a:pt x="1925" y="411"/>
                  <a:pt x="1924" y="408"/>
                  <a:pt x="1926" y="408"/>
                </a:cubicBezTo>
                <a:close/>
                <a:moveTo>
                  <a:pt x="2602" y="408"/>
                </a:moveTo>
                <a:cubicBezTo>
                  <a:pt x="2604" y="409"/>
                  <a:pt x="2605" y="411"/>
                  <a:pt x="2607" y="410"/>
                </a:cubicBezTo>
                <a:cubicBezTo>
                  <a:pt x="2613" y="408"/>
                  <a:pt x="2602" y="398"/>
                  <a:pt x="2602" y="408"/>
                </a:cubicBezTo>
                <a:close/>
                <a:moveTo>
                  <a:pt x="1087" y="405"/>
                </a:moveTo>
                <a:cubicBezTo>
                  <a:pt x="1080" y="404"/>
                  <a:pt x="1082" y="412"/>
                  <a:pt x="1086" y="412"/>
                </a:cubicBezTo>
                <a:cubicBezTo>
                  <a:pt x="1088" y="412"/>
                  <a:pt x="1090" y="407"/>
                  <a:pt x="1087" y="405"/>
                </a:cubicBezTo>
                <a:close/>
                <a:moveTo>
                  <a:pt x="2967" y="430"/>
                </a:moveTo>
                <a:cubicBezTo>
                  <a:pt x="2972" y="425"/>
                  <a:pt x="2977" y="422"/>
                  <a:pt x="2982" y="417"/>
                </a:cubicBezTo>
                <a:cubicBezTo>
                  <a:pt x="2984" y="415"/>
                  <a:pt x="2988" y="412"/>
                  <a:pt x="2987" y="410"/>
                </a:cubicBezTo>
                <a:cubicBezTo>
                  <a:pt x="2987" y="407"/>
                  <a:pt x="2984" y="406"/>
                  <a:pt x="2982" y="407"/>
                </a:cubicBezTo>
                <a:cubicBezTo>
                  <a:pt x="2978" y="409"/>
                  <a:pt x="2974" y="415"/>
                  <a:pt x="2969" y="420"/>
                </a:cubicBezTo>
                <a:cubicBezTo>
                  <a:pt x="2967" y="422"/>
                  <a:pt x="2964" y="424"/>
                  <a:pt x="2962" y="426"/>
                </a:cubicBezTo>
                <a:cubicBezTo>
                  <a:pt x="2960" y="429"/>
                  <a:pt x="2956" y="431"/>
                  <a:pt x="2957" y="435"/>
                </a:cubicBezTo>
                <a:cubicBezTo>
                  <a:pt x="2960" y="439"/>
                  <a:pt x="2964" y="433"/>
                  <a:pt x="2967" y="430"/>
                </a:cubicBezTo>
                <a:close/>
                <a:moveTo>
                  <a:pt x="414" y="428"/>
                </a:moveTo>
                <a:cubicBezTo>
                  <a:pt x="406" y="429"/>
                  <a:pt x="400" y="423"/>
                  <a:pt x="401" y="416"/>
                </a:cubicBezTo>
                <a:cubicBezTo>
                  <a:pt x="401" y="413"/>
                  <a:pt x="404" y="410"/>
                  <a:pt x="406" y="409"/>
                </a:cubicBezTo>
                <a:cubicBezTo>
                  <a:pt x="418" y="402"/>
                  <a:pt x="428" y="422"/>
                  <a:pt x="414" y="428"/>
                </a:cubicBezTo>
                <a:close/>
                <a:moveTo>
                  <a:pt x="406" y="417"/>
                </a:moveTo>
                <a:cubicBezTo>
                  <a:pt x="406" y="423"/>
                  <a:pt x="415" y="424"/>
                  <a:pt x="415" y="418"/>
                </a:cubicBezTo>
                <a:cubicBezTo>
                  <a:pt x="415" y="413"/>
                  <a:pt x="409" y="414"/>
                  <a:pt x="406" y="417"/>
                </a:cubicBezTo>
                <a:close/>
                <a:moveTo>
                  <a:pt x="1363" y="431"/>
                </a:moveTo>
                <a:cubicBezTo>
                  <a:pt x="1359" y="434"/>
                  <a:pt x="1343" y="439"/>
                  <a:pt x="1344" y="446"/>
                </a:cubicBezTo>
                <a:cubicBezTo>
                  <a:pt x="1345" y="449"/>
                  <a:pt x="1352" y="449"/>
                  <a:pt x="1358" y="451"/>
                </a:cubicBezTo>
                <a:cubicBezTo>
                  <a:pt x="1362" y="452"/>
                  <a:pt x="1368" y="456"/>
                  <a:pt x="1368" y="450"/>
                </a:cubicBezTo>
                <a:cubicBezTo>
                  <a:pt x="1368" y="444"/>
                  <a:pt x="1359" y="445"/>
                  <a:pt x="1356" y="442"/>
                </a:cubicBezTo>
                <a:cubicBezTo>
                  <a:pt x="1362" y="439"/>
                  <a:pt x="1372" y="434"/>
                  <a:pt x="1373" y="426"/>
                </a:cubicBezTo>
                <a:cubicBezTo>
                  <a:pt x="1374" y="418"/>
                  <a:pt x="1367" y="413"/>
                  <a:pt x="1359" y="412"/>
                </a:cubicBezTo>
                <a:cubicBezTo>
                  <a:pt x="1355" y="405"/>
                  <a:pt x="1349" y="421"/>
                  <a:pt x="1355" y="421"/>
                </a:cubicBezTo>
                <a:cubicBezTo>
                  <a:pt x="1357" y="421"/>
                  <a:pt x="1356" y="419"/>
                  <a:pt x="1359" y="418"/>
                </a:cubicBezTo>
                <a:cubicBezTo>
                  <a:pt x="1368" y="419"/>
                  <a:pt x="1368" y="427"/>
                  <a:pt x="1363" y="431"/>
                </a:cubicBezTo>
                <a:close/>
                <a:moveTo>
                  <a:pt x="124" y="417"/>
                </a:moveTo>
                <a:cubicBezTo>
                  <a:pt x="127" y="431"/>
                  <a:pt x="106" y="430"/>
                  <a:pt x="109" y="417"/>
                </a:cubicBezTo>
                <a:cubicBezTo>
                  <a:pt x="109" y="416"/>
                  <a:pt x="111" y="412"/>
                  <a:pt x="114" y="411"/>
                </a:cubicBezTo>
                <a:cubicBezTo>
                  <a:pt x="118" y="410"/>
                  <a:pt x="123" y="414"/>
                  <a:pt x="124" y="417"/>
                </a:cubicBezTo>
                <a:close/>
                <a:moveTo>
                  <a:pt x="118" y="420"/>
                </a:moveTo>
                <a:cubicBezTo>
                  <a:pt x="117" y="419"/>
                  <a:pt x="116" y="417"/>
                  <a:pt x="115" y="417"/>
                </a:cubicBezTo>
                <a:cubicBezTo>
                  <a:pt x="114" y="418"/>
                  <a:pt x="114" y="420"/>
                  <a:pt x="114" y="421"/>
                </a:cubicBezTo>
                <a:cubicBezTo>
                  <a:pt x="116" y="422"/>
                  <a:pt x="118" y="422"/>
                  <a:pt x="118" y="420"/>
                </a:cubicBezTo>
                <a:close/>
                <a:moveTo>
                  <a:pt x="1094" y="412"/>
                </a:moveTo>
                <a:cubicBezTo>
                  <a:pt x="1092" y="412"/>
                  <a:pt x="1091" y="413"/>
                  <a:pt x="1091" y="416"/>
                </a:cubicBezTo>
                <a:cubicBezTo>
                  <a:pt x="1092" y="419"/>
                  <a:pt x="1100" y="421"/>
                  <a:pt x="1104" y="422"/>
                </a:cubicBezTo>
                <a:cubicBezTo>
                  <a:pt x="1135" y="429"/>
                  <a:pt x="1164" y="437"/>
                  <a:pt x="1196" y="444"/>
                </a:cubicBezTo>
                <a:cubicBezTo>
                  <a:pt x="1198" y="445"/>
                  <a:pt x="1209" y="449"/>
                  <a:pt x="1209" y="443"/>
                </a:cubicBezTo>
                <a:cubicBezTo>
                  <a:pt x="1209" y="441"/>
                  <a:pt x="1207" y="440"/>
                  <a:pt x="1204" y="439"/>
                </a:cubicBezTo>
                <a:cubicBezTo>
                  <a:pt x="1186" y="434"/>
                  <a:pt x="1170" y="431"/>
                  <a:pt x="1153" y="426"/>
                </a:cubicBezTo>
                <a:cubicBezTo>
                  <a:pt x="1131" y="421"/>
                  <a:pt x="1114" y="415"/>
                  <a:pt x="1095" y="411"/>
                </a:cubicBezTo>
                <a:cubicBezTo>
                  <a:pt x="1094" y="411"/>
                  <a:pt x="1094" y="412"/>
                  <a:pt x="1094" y="412"/>
                </a:cubicBezTo>
                <a:close/>
                <a:moveTo>
                  <a:pt x="2567" y="467"/>
                </a:moveTo>
                <a:cubicBezTo>
                  <a:pt x="2578" y="471"/>
                  <a:pt x="2588" y="475"/>
                  <a:pt x="2599" y="478"/>
                </a:cubicBezTo>
                <a:cubicBezTo>
                  <a:pt x="2599" y="470"/>
                  <a:pt x="2599" y="463"/>
                  <a:pt x="2599" y="453"/>
                </a:cubicBezTo>
                <a:cubicBezTo>
                  <a:pt x="2602" y="450"/>
                  <a:pt x="2605" y="447"/>
                  <a:pt x="2609" y="444"/>
                </a:cubicBezTo>
                <a:cubicBezTo>
                  <a:pt x="2612" y="442"/>
                  <a:pt x="2616" y="437"/>
                  <a:pt x="2620" y="437"/>
                </a:cubicBezTo>
                <a:cubicBezTo>
                  <a:pt x="2623" y="437"/>
                  <a:pt x="2628" y="441"/>
                  <a:pt x="2631" y="442"/>
                </a:cubicBezTo>
                <a:cubicBezTo>
                  <a:pt x="2643" y="448"/>
                  <a:pt x="2656" y="453"/>
                  <a:pt x="2666" y="458"/>
                </a:cubicBezTo>
                <a:cubicBezTo>
                  <a:pt x="2663" y="454"/>
                  <a:pt x="2665" y="447"/>
                  <a:pt x="2665" y="439"/>
                </a:cubicBezTo>
                <a:cubicBezTo>
                  <a:pt x="2666" y="427"/>
                  <a:pt x="2669" y="424"/>
                  <a:pt x="2676" y="419"/>
                </a:cubicBezTo>
                <a:cubicBezTo>
                  <a:pt x="2680" y="415"/>
                  <a:pt x="2684" y="411"/>
                  <a:pt x="2690" y="412"/>
                </a:cubicBezTo>
                <a:cubicBezTo>
                  <a:pt x="2696" y="413"/>
                  <a:pt x="2704" y="421"/>
                  <a:pt x="2710" y="424"/>
                </a:cubicBezTo>
                <a:cubicBezTo>
                  <a:pt x="2753" y="453"/>
                  <a:pt x="2800" y="486"/>
                  <a:pt x="2842" y="514"/>
                </a:cubicBezTo>
                <a:cubicBezTo>
                  <a:pt x="2847" y="518"/>
                  <a:pt x="2850" y="540"/>
                  <a:pt x="2846" y="549"/>
                </a:cubicBezTo>
                <a:cubicBezTo>
                  <a:pt x="2844" y="553"/>
                  <a:pt x="2839" y="556"/>
                  <a:pt x="2835" y="558"/>
                </a:cubicBezTo>
                <a:cubicBezTo>
                  <a:pt x="2831" y="560"/>
                  <a:pt x="2827" y="564"/>
                  <a:pt x="2823" y="564"/>
                </a:cubicBezTo>
                <a:cubicBezTo>
                  <a:pt x="2814" y="565"/>
                  <a:pt x="2809" y="557"/>
                  <a:pt x="2802" y="554"/>
                </a:cubicBezTo>
                <a:cubicBezTo>
                  <a:pt x="2799" y="560"/>
                  <a:pt x="2794" y="566"/>
                  <a:pt x="2789" y="570"/>
                </a:cubicBezTo>
                <a:cubicBezTo>
                  <a:pt x="2787" y="571"/>
                  <a:pt x="2783" y="573"/>
                  <a:pt x="2781" y="573"/>
                </a:cubicBezTo>
                <a:cubicBezTo>
                  <a:pt x="2777" y="573"/>
                  <a:pt x="2772" y="570"/>
                  <a:pt x="2768" y="569"/>
                </a:cubicBezTo>
                <a:cubicBezTo>
                  <a:pt x="2763" y="567"/>
                  <a:pt x="2759" y="566"/>
                  <a:pt x="2755" y="564"/>
                </a:cubicBezTo>
                <a:cubicBezTo>
                  <a:pt x="2754" y="571"/>
                  <a:pt x="2750" y="576"/>
                  <a:pt x="2745" y="581"/>
                </a:cubicBezTo>
                <a:cubicBezTo>
                  <a:pt x="2743" y="583"/>
                  <a:pt x="2739" y="587"/>
                  <a:pt x="2736" y="588"/>
                </a:cubicBezTo>
                <a:cubicBezTo>
                  <a:pt x="2733" y="588"/>
                  <a:pt x="2728" y="585"/>
                  <a:pt x="2723" y="584"/>
                </a:cubicBezTo>
                <a:cubicBezTo>
                  <a:pt x="2663" y="561"/>
                  <a:pt x="2599" y="538"/>
                  <a:pt x="2540" y="515"/>
                </a:cubicBezTo>
                <a:cubicBezTo>
                  <a:pt x="2538" y="508"/>
                  <a:pt x="2535" y="493"/>
                  <a:pt x="2538" y="483"/>
                </a:cubicBezTo>
                <a:cubicBezTo>
                  <a:pt x="2540" y="480"/>
                  <a:pt x="2543" y="476"/>
                  <a:pt x="2546" y="473"/>
                </a:cubicBezTo>
                <a:cubicBezTo>
                  <a:pt x="2548" y="470"/>
                  <a:pt x="2553" y="464"/>
                  <a:pt x="2556" y="464"/>
                </a:cubicBezTo>
                <a:cubicBezTo>
                  <a:pt x="2559" y="463"/>
                  <a:pt x="2563" y="466"/>
                  <a:pt x="2567" y="467"/>
                </a:cubicBezTo>
                <a:close/>
                <a:moveTo>
                  <a:pt x="2745" y="543"/>
                </a:moveTo>
                <a:cubicBezTo>
                  <a:pt x="2745" y="542"/>
                  <a:pt x="2745" y="542"/>
                  <a:pt x="2745" y="542"/>
                </a:cubicBezTo>
                <a:cubicBezTo>
                  <a:pt x="2742" y="547"/>
                  <a:pt x="2736" y="548"/>
                  <a:pt x="2734" y="554"/>
                </a:cubicBezTo>
                <a:cubicBezTo>
                  <a:pt x="2732" y="562"/>
                  <a:pt x="2737" y="571"/>
                  <a:pt x="2737" y="579"/>
                </a:cubicBezTo>
                <a:cubicBezTo>
                  <a:pt x="2740" y="576"/>
                  <a:pt x="2747" y="572"/>
                  <a:pt x="2748" y="566"/>
                </a:cubicBezTo>
                <a:cubicBezTo>
                  <a:pt x="2750" y="557"/>
                  <a:pt x="2747" y="550"/>
                  <a:pt x="2745" y="543"/>
                </a:cubicBezTo>
                <a:close/>
                <a:moveTo>
                  <a:pt x="2797" y="542"/>
                </a:moveTo>
                <a:cubicBezTo>
                  <a:pt x="2797" y="537"/>
                  <a:pt x="2796" y="532"/>
                  <a:pt x="2794" y="527"/>
                </a:cubicBezTo>
                <a:cubicBezTo>
                  <a:pt x="2794" y="527"/>
                  <a:pt x="2794" y="527"/>
                  <a:pt x="2793" y="527"/>
                </a:cubicBezTo>
                <a:cubicBezTo>
                  <a:pt x="2791" y="529"/>
                  <a:pt x="2786" y="531"/>
                  <a:pt x="2784" y="533"/>
                </a:cubicBezTo>
                <a:cubicBezTo>
                  <a:pt x="2777" y="541"/>
                  <a:pt x="2780" y="552"/>
                  <a:pt x="2781" y="567"/>
                </a:cubicBezTo>
                <a:cubicBezTo>
                  <a:pt x="2790" y="562"/>
                  <a:pt x="2797" y="555"/>
                  <a:pt x="2797" y="542"/>
                </a:cubicBezTo>
                <a:close/>
                <a:moveTo>
                  <a:pt x="2821" y="530"/>
                </a:moveTo>
                <a:cubicBezTo>
                  <a:pt x="2818" y="538"/>
                  <a:pt x="2820" y="549"/>
                  <a:pt x="2821" y="558"/>
                </a:cubicBezTo>
                <a:cubicBezTo>
                  <a:pt x="2824" y="558"/>
                  <a:pt x="2828" y="555"/>
                  <a:pt x="2831" y="553"/>
                </a:cubicBezTo>
                <a:cubicBezTo>
                  <a:pt x="2834" y="551"/>
                  <a:pt x="2839" y="549"/>
                  <a:pt x="2840" y="546"/>
                </a:cubicBezTo>
                <a:cubicBezTo>
                  <a:pt x="2843" y="539"/>
                  <a:pt x="2840" y="528"/>
                  <a:pt x="2839" y="521"/>
                </a:cubicBezTo>
                <a:cubicBezTo>
                  <a:pt x="2834" y="519"/>
                  <a:pt x="2823" y="525"/>
                  <a:pt x="2821" y="530"/>
                </a:cubicBezTo>
                <a:close/>
                <a:moveTo>
                  <a:pt x="2671" y="455"/>
                </a:moveTo>
                <a:cubicBezTo>
                  <a:pt x="2674" y="459"/>
                  <a:pt x="2680" y="461"/>
                  <a:pt x="2683" y="466"/>
                </a:cubicBezTo>
                <a:cubicBezTo>
                  <a:pt x="2714" y="481"/>
                  <a:pt x="2749" y="497"/>
                  <a:pt x="2781" y="513"/>
                </a:cubicBezTo>
                <a:cubicBezTo>
                  <a:pt x="2786" y="515"/>
                  <a:pt x="2792" y="517"/>
                  <a:pt x="2796" y="519"/>
                </a:cubicBezTo>
                <a:cubicBezTo>
                  <a:pt x="2803" y="524"/>
                  <a:pt x="2803" y="538"/>
                  <a:pt x="2803" y="549"/>
                </a:cubicBezTo>
                <a:cubicBezTo>
                  <a:pt x="2806" y="551"/>
                  <a:pt x="2810" y="553"/>
                  <a:pt x="2814" y="555"/>
                </a:cubicBezTo>
                <a:cubicBezTo>
                  <a:pt x="2814" y="547"/>
                  <a:pt x="2814" y="538"/>
                  <a:pt x="2815" y="530"/>
                </a:cubicBezTo>
                <a:cubicBezTo>
                  <a:pt x="2813" y="528"/>
                  <a:pt x="2807" y="528"/>
                  <a:pt x="2808" y="524"/>
                </a:cubicBezTo>
                <a:cubicBezTo>
                  <a:pt x="2809" y="520"/>
                  <a:pt x="2815" y="524"/>
                  <a:pt x="2817" y="526"/>
                </a:cubicBezTo>
                <a:cubicBezTo>
                  <a:pt x="2821" y="521"/>
                  <a:pt x="2827" y="518"/>
                  <a:pt x="2833" y="516"/>
                </a:cubicBezTo>
                <a:cubicBezTo>
                  <a:pt x="2794" y="488"/>
                  <a:pt x="2747" y="458"/>
                  <a:pt x="2707" y="429"/>
                </a:cubicBezTo>
                <a:cubicBezTo>
                  <a:pt x="2701" y="425"/>
                  <a:pt x="2694" y="418"/>
                  <a:pt x="2688" y="417"/>
                </a:cubicBezTo>
                <a:cubicBezTo>
                  <a:pt x="2684" y="416"/>
                  <a:pt x="2677" y="426"/>
                  <a:pt x="2674" y="428"/>
                </a:cubicBezTo>
                <a:cubicBezTo>
                  <a:pt x="2689" y="439"/>
                  <a:pt x="2706" y="450"/>
                  <a:pt x="2721" y="462"/>
                </a:cubicBezTo>
                <a:cubicBezTo>
                  <a:pt x="2724" y="463"/>
                  <a:pt x="2737" y="470"/>
                  <a:pt x="2736" y="475"/>
                </a:cubicBezTo>
                <a:cubicBezTo>
                  <a:pt x="2734" y="480"/>
                  <a:pt x="2727" y="473"/>
                  <a:pt x="2725" y="472"/>
                </a:cubicBezTo>
                <a:cubicBezTo>
                  <a:pt x="2707" y="459"/>
                  <a:pt x="2688" y="444"/>
                  <a:pt x="2671" y="433"/>
                </a:cubicBezTo>
                <a:cubicBezTo>
                  <a:pt x="2671" y="440"/>
                  <a:pt x="2670" y="447"/>
                  <a:pt x="2671" y="455"/>
                </a:cubicBezTo>
                <a:close/>
                <a:moveTo>
                  <a:pt x="2604" y="480"/>
                </a:moveTo>
                <a:cubicBezTo>
                  <a:pt x="2645" y="495"/>
                  <a:pt x="2690" y="512"/>
                  <a:pt x="2732" y="527"/>
                </a:cubicBezTo>
                <a:cubicBezTo>
                  <a:pt x="2737" y="529"/>
                  <a:pt x="2747" y="532"/>
                  <a:pt x="2750" y="535"/>
                </a:cubicBezTo>
                <a:cubicBezTo>
                  <a:pt x="2754" y="541"/>
                  <a:pt x="2753" y="551"/>
                  <a:pt x="2754" y="558"/>
                </a:cubicBezTo>
                <a:cubicBezTo>
                  <a:pt x="2761" y="561"/>
                  <a:pt x="2768" y="563"/>
                  <a:pt x="2775" y="566"/>
                </a:cubicBezTo>
                <a:cubicBezTo>
                  <a:pt x="2775" y="557"/>
                  <a:pt x="2773" y="546"/>
                  <a:pt x="2775" y="538"/>
                </a:cubicBezTo>
                <a:cubicBezTo>
                  <a:pt x="2773" y="537"/>
                  <a:pt x="2770" y="537"/>
                  <a:pt x="2770" y="534"/>
                </a:cubicBezTo>
                <a:cubicBezTo>
                  <a:pt x="2772" y="531"/>
                  <a:pt x="2775" y="533"/>
                  <a:pt x="2778" y="534"/>
                </a:cubicBezTo>
                <a:cubicBezTo>
                  <a:pt x="2780" y="529"/>
                  <a:pt x="2785" y="527"/>
                  <a:pt x="2789" y="523"/>
                </a:cubicBezTo>
                <a:cubicBezTo>
                  <a:pt x="2732" y="497"/>
                  <a:pt x="2676" y="470"/>
                  <a:pt x="2620" y="442"/>
                </a:cubicBezTo>
                <a:cubicBezTo>
                  <a:pt x="2614" y="446"/>
                  <a:pt x="2610" y="449"/>
                  <a:pt x="2606" y="455"/>
                </a:cubicBezTo>
                <a:cubicBezTo>
                  <a:pt x="2631" y="466"/>
                  <a:pt x="2657" y="479"/>
                  <a:pt x="2681" y="491"/>
                </a:cubicBezTo>
                <a:cubicBezTo>
                  <a:pt x="2684" y="493"/>
                  <a:pt x="2691" y="495"/>
                  <a:pt x="2690" y="499"/>
                </a:cubicBezTo>
                <a:cubicBezTo>
                  <a:pt x="2688" y="503"/>
                  <a:pt x="2681" y="499"/>
                  <a:pt x="2679" y="498"/>
                </a:cubicBezTo>
                <a:cubicBezTo>
                  <a:pt x="2653" y="485"/>
                  <a:pt x="2629" y="471"/>
                  <a:pt x="2604" y="459"/>
                </a:cubicBezTo>
                <a:cubicBezTo>
                  <a:pt x="2604" y="466"/>
                  <a:pt x="2606" y="474"/>
                  <a:pt x="2604" y="480"/>
                </a:cubicBezTo>
                <a:close/>
                <a:moveTo>
                  <a:pt x="2557" y="469"/>
                </a:moveTo>
                <a:cubicBezTo>
                  <a:pt x="2552" y="473"/>
                  <a:pt x="2549" y="478"/>
                  <a:pt x="2545" y="483"/>
                </a:cubicBezTo>
                <a:cubicBezTo>
                  <a:pt x="2577" y="494"/>
                  <a:pt x="2611" y="507"/>
                  <a:pt x="2642" y="518"/>
                </a:cubicBezTo>
                <a:cubicBezTo>
                  <a:pt x="2645" y="519"/>
                  <a:pt x="2655" y="521"/>
                  <a:pt x="2654" y="526"/>
                </a:cubicBezTo>
                <a:cubicBezTo>
                  <a:pt x="2653" y="531"/>
                  <a:pt x="2643" y="525"/>
                  <a:pt x="2641" y="525"/>
                </a:cubicBezTo>
                <a:cubicBezTo>
                  <a:pt x="2607" y="512"/>
                  <a:pt x="2575" y="500"/>
                  <a:pt x="2543" y="488"/>
                </a:cubicBezTo>
                <a:cubicBezTo>
                  <a:pt x="2542" y="496"/>
                  <a:pt x="2543" y="504"/>
                  <a:pt x="2544" y="510"/>
                </a:cubicBezTo>
                <a:cubicBezTo>
                  <a:pt x="2607" y="533"/>
                  <a:pt x="2668" y="557"/>
                  <a:pt x="2731" y="580"/>
                </a:cubicBezTo>
                <a:cubicBezTo>
                  <a:pt x="2730" y="571"/>
                  <a:pt x="2728" y="565"/>
                  <a:pt x="2728" y="555"/>
                </a:cubicBezTo>
                <a:cubicBezTo>
                  <a:pt x="2725" y="553"/>
                  <a:pt x="2716" y="553"/>
                  <a:pt x="2718" y="549"/>
                </a:cubicBezTo>
                <a:cubicBezTo>
                  <a:pt x="2719" y="545"/>
                  <a:pt x="2726" y="550"/>
                  <a:pt x="2729" y="550"/>
                </a:cubicBezTo>
                <a:cubicBezTo>
                  <a:pt x="2732" y="547"/>
                  <a:pt x="2736" y="543"/>
                  <a:pt x="2739" y="541"/>
                </a:cubicBezTo>
                <a:cubicBezTo>
                  <a:pt x="2740" y="540"/>
                  <a:pt x="2742" y="539"/>
                  <a:pt x="2741" y="538"/>
                </a:cubicBezTo>
                <a:cubicBezTo>
                  <a:pt x="2680" y="515"/>
                  <a:pt x="2618" y="493"/>
                  <a:pt x="2557" y="469"/>
                </a:cubicBezTo>
                <a:close/>
                <a:moveTo>
                  <a:pt x="2842" y="412"/>
                </a:moveTo>
                <a:cubicBezTo>
                  <a:pt x="2839" y="412"/>
                  <a:pt x="2838" y="414"/>
                  <a:pt x="2838" y="415"/>
                </a:cubicBezTo>
                <a:cubicBezTo>
                  <a:pt x="2838" y="421"/>
                  <a:pt x="2848" y="415"/>
                  <a:pt x="2842" y="412"/>
                </a:cubicBezTo>
                <a:close/>
                <a:moveTo>
                  <a:pt x="1529" y="420"/>
                </a:moveTo>
                <a:cubicBezTo>
                  <a:pt x="1530" y="427"/>
                  <a:pt x="1522" y="432"/>
                  <a:pt x="1516" y="431"/>
                </a:cubicBezTo>
                <a:cubicBezTo>
                  <a:pt x="1511" y="429"/>
                  <a:pt x="1507" y="421"/>
                  <a:pt x="1512" y="415"/>
                </a:cubicBezTo>
                <a:cubicBezTo>
                  <a:pt x="1518" y="414"/>
                  <a:pt x="1527" y="413"/>
                  <a:pt x="1529" y="420"/>
                </a:cubicBezTo>
                <a:close/>
                <a:moveTo>
                  <a:pt x="1522" y="421"/>
                </a:moveTo>
                <a:cubicBezTo>
                  <a:pt x="1519" y="419"/>
                  <a:pt x="1519" y="423"/>
                  <a:pt x="1516" y="423"/>
                </a:cubicBezTo>
                <a:cubicBezTo>
                  <a:pt x="1517" y="427"/>
                  <a:pt x="1522" y="425"/>
                  <a:pt x="1522" y="421"/>
                </a:cubicBezTo>
                <a:close/>
                <a:moveTo>
                  <a:pt x="20" y="420"/>
                </a:moveTo>
                <a:cubicBezTo>
                  <a:pt x="21" y="423"/>
                  <a:pt x="27" y="422"/>
                  <a:pt x="26" y="419"/>
                </a:cubicBezTo>
                <a:cubicBezTo>
                  <a:pt x="25" y="416"/>
                  <a:pt x="20" y="416"/>
                  <a:pt x="20" y="420"/>
                </a:cubicBezTo>
                <a:close/>
                <a:moveTo>
                  <a:pt x="697" y="419"/>
                </a:moveTo>
                <a:cubicBezTo>
                  <a:pt x="697" y="424"/>
                  <a:pt x="704" y="423"/>
                  <a:pt x="703" y="419"/>
                </a:cubicBezTo>
                <a:cubicBezTo>
                  <a:pt x="703" y="416"/>
                  <a:pt x="698" y="416"/>
                  <a:pt x="697" y="419"/>
                </a:cubicBezTo>
                <a:close/>
                <a:moveTo>
                  <a:pt x="777" y="435"/>
                </a:moveTo>
                <a:cubicBezTo>
                  <a:pt x="788" y="432"/>
                  <a:pt x="799" y="430"/>
                  <a:pt x="810" y="428"/>
                </a:cubicBezTo>
                <a:cubicBezTo>
                  <a:pt x="814" y="427"/>
                  <a:pt x="825" y="426"/>
                  <a:pt x="823" y="421"/>
                </a:cubicBezTo>
                <a:cubicBezTo>
                  <a:pt x="823" y="419"/>
                  <a:pt x="822" y="419"/>
                  <a:pt x="819" y="419"/>
                </a:cubicBezTo>
                <a:cubicBezTo>
                  <a:pt x="815" y="418"/>
                  <a:pt x="808" y="421"/>
                  <a:pt x="804" y="422"/>
                </a:cubicBezTo>
                <a:cubicBezTo>
                  <a:pt x="794" y="424"/>
                  <a:pt x="784" y="427"/>
                  <a:pt x="774" y="430"/>
                </a:cubicBezTo>
                <a:cubicBezTo>
                  <a:pt x="769" y="431"/>
                  <a:pt x="762" y="430"/>
                  <a:pt x="761" y="436"/>
                </a:cubicBezTo>
                <a:cubicBezTo>
                  <a:pt x="766" y="439"/>
                  <a:pt x="772" y="436"/>
                  <a:pt x="777" y="435"/>
                </a:cubicBezTo>
                <a:close/>
                <a:moveTo>
                  <a:pt x="2637" y="433"/>
                </a:moveTo>
                <a:cubicBezTo>
                  <a:pt x="2639" y="432"/>
                  <a:pt x="2639" y="430"/>
                  <a:pt x="2638" y="428"/>
                </a:cubicBezTo>
                <a:cubicBezTo>
                  <a:pt x="2632" y="423"/>
                  <a:pt x="2632" y="434"/>
                  <a:pt x="2637" y="433"/>
                </a:cubicBezTo>
                <a:close/>
                <a:moveTo>
                  <a:pt x="307" y="435"/>
                </a:moveTo>
                <a:cubicBezTo>
                  <a:pt x="306" y="435"/>
                  <a:pt x="306" y="435"/>
                  <a:pt x="306" y="435"/>
                </a:cubicBezTo>
                <a:cubicBezTo>
                  <a:pt x="303" y="432"/>
                  <a:pt x="300" y="435"/>
                  <a:pt x="300" y="437"/>
                </a:cubicBezTo>
                <a:cubicBezTo>
                  <a:pt x="301" y="441"/>
                  <a:pt x="307" y="440"/>
                  <a:pt x="307" y="435"/>
                </a:cubicBezTo>
                <a:close/>
                <a:moveTo>
                  <a:pt x="1906" y="444"/>
                </a:moveTo>
                <a:cubicBezTo>
                  <a:pt x="1903" y="450"/>
                  <a:pt x="1893" y="444"/>
                  <a:pt x="1893" y="438"/>
                </a:cubicBezTo>
                <a:cubicBezTo>
                  <a:pt x="1893" y="431"/>
                  <a:pt x="1908" y="435"/>
                  <a:pt x="1906" y="444"/>
                </a:cubicBezTo>
                <a:close/>
                <a:moveTo>
                  <a:pt x="1903" y="443"/>
                </a:moveTo>
                <a:cubicBezTo>
                  <a:pt x="1903" y="440"/>
                  <a:pt x="1899" y="438"/>
                  <a:pt x="1896" y="438"/>
                </a:cubicBezTo>
                <a:cubicBezTo>
                  <a:pt x="1897" y="441"/>
                  <a:pt x="1900" y="444"/>
                  <a:pt x="1903" y="443"/>
                </a:cubicBezTo>
                <a:close/>
                <a:moveTo>
                  <a:pt x="2186" y="442"/>
                </a:moveTo>
                <a:cubicBezTo>
                  <a:pt x="2185" y="448"/>
                  <a:pt x="2178" y="453"/>
                  <a:pt x="2172" y="452"/>
                </a:cubicBezTo>
                <a:cubicBezTo>
                  <a:pt x="2169" y="451"/>
                  <a:pt x="2164" y="447"/>
                  <a:pt x="2165" y="441"/>
                </a:cubicBezTo>
                <a:cubicBezTo>
                  <a:pt x="2166" y="438"/>
                  <a:pt x="2171" y="436"/>
                  <a:pt x="2176" y="435"/>
                </a:cubicBezTo>
                <a:cubicBezTo>
                  <a:pt x="2182" y="434"/>
                  <a:pt x="2186" y="436"/>
                  <a:pt x="2186" y="442"/>
                </a:cubicBezTo>
                <a:close/>
                <a:moveTo>
                  <a:pt x="2180" y="441"/>
                </a:moveTo>
                <a:cubicBezTo>
                  <a:pt x="2176" y="441"/>
                  <a:pt x="2173" y="442"/>
                  <a:pt x="2171" y="444"/>
                </a:cubicBezTo>
                <a:cubicBezTo>
                  <a:pt x="2173" y="448"/>
                  <a:pt x="2180" y="445"/>
                  <a:pt x="2180" y="441"/>
                </a:cubicBezTo>
                <a:close/>
                <a:moveTo>
                  <a:pt x="1829" y="435"/>
                </a:moveTo>
                <a:cubicBezTo>
                  <a:pt x="1827" y="436"/>
                  <a:pt x="1826" y="436"/>
                  <a:pt x="1827" y="439"/>
                </a:cubicBezTo>
                <a:cubicBezTo>
                  <a:pt x="1829" y="446"/>
                  <a:pt x="1837" y="436"/>
                  <a:pt x="1831" y="435"/>
                </a:cubicBezTo>
                <a:cubicBezTo>
                  <a:pt x="1831" y="435"/>
                  <a:pt x="1830" y="435"/>
                  <a:pt x="1829" y="435"/>
                </a:cubicBezTo>
                <a:close/>
                <a:moveTo>
                  <a:pt x="582" y="451"/>
                </a:moveTo>
                <a:cubicBezTo>
                  <a:pt x="582" y="462"/>
                  <a:pt x="571" y="472"/>
                  <a:pt x="559" y="467"/>
                </a:cubicBezTo>
                <a:cubicBezTo>
                  <a:pt x="553" y="463"/>
                  <a:pt x="549" y="453"/>
                  <a:pt x="553" y="444"/>
                </a:cubicBezTo>
                <a:cubicBezTo>
                  <a:pt x="559" y="442"/>
                  <a:pt x="560" y="437"/>
                  <a:pt x="567" y="437"/>
                </a:cubicBezTo>
                <a:cubicBezTo>
                  <a:pt x="576" y="437"/>
                  <a:pt x="582" y="443"/>
                  <a:pt x="582" y="451"/>
                </a:cubicBezTo>
                <a:close/>
                <a:moveTo>
                  <a:pt x="573" y="446"/>
                </a:moveTo>
                <a:cubicBezTo>
                  <a:pt x="567" y="440"/>
                  <a:pt x="558" y="448"/>
                  <a:pt x="557" y="455"/>
                </a:cubicBezTo>
                <a:cubicBezTo>
                  <a:pt x="559" y="458"/>
                  <a:pt x="559" y="460"/>
                  <a:pt x="563" y="461"/>
                </a:cubicBezTo>
                <a:cubicBezTo>
                  <a:pt x="571" y="464"/>
                  <a:pt x="580" y="452"/>
                  <a:pt x="573" y="446"/>
                </a:cubicBezTo>
                <a:close/>
                <a:moveTo>
                  <a:pt x="1792" y="437"/>
                </a:moveTo>
                <a:cubicBezTo>
                  <a:pt x="1794" y="437"/>
                  <a:pt x="1796" y="438"/>
                  <a:pt x="1797" y="439"/>
                </a:cubicBezTo>
                <a:cubicBezTo>
                  <a:pt x="1798" y="446"/>
                  <a:pt x="1797" y="455"/>
                  <a:pt x="1798" y="462"/>
                </a:cubicBezTo>
                <a:cubicBezTo>
                  <a:pt x="1808" y="464"/>
                  <a:pt x="1817" y="465"/>
                  <a:pt x="1829" y="466"/>
                </a:cubicBezTo>
                <a:cubicBezTo>
                  <a:pt x="1832" y="467"/>
                  <a:pt x="1837" y="467"/>
                  <a:pt x="1837" y="469"/>
                </a:cubicBezTo>
                <a:cubicBezTo>
                  <a:pt x="1838" y="474"/>
                  <a:pt x="1823" y="473"/>
                  <a:pt x="1819" y="474"/>
                </a:cubicBezTo>
                <a:cubicBezTo>
                  <a:pt x="1811" y="474"/>
                  <a:pt x="1805" y="475"/>
                  <a:pt x="1798" y="475"/>
                </a:cubicBezTo>
                <a:cubicBezTo>
                  <a:pt x="1798" y="483"/>
                  <a:pt x="1800" y="491"/>
                  <a:pt x="1798" y="498"/>
                </a:cubicBezTo>
                <a:cubicBezTo>
                  <a:pt x="1784" y="502"/>
                  <a:pt x="1774" y="491"/>
                  <a:pt x="1769" y="483"/>
                </a:cubicBezTo>
                <a:cubicBezTo>
                  <a:pt x="1761" y="483"/>
                  <a:pt x="1754" y="483"/>
                  <a:pt x="1747" y="483"/>
                </a:cubicBezTo>
                <a:cubicBezTo>
                  <a:pt x="1743" y="486"/>
                  <a:pt x="1743" y="492"/>
                  <a:pt x="1736" y="492"/>
                </a:cubicBezTo>
                <a:cubicBezTo>
                  <a:pt x="1733" y="487"/>
                  <a:pt x="1734" y="478"/>
                  <a:pt x="1734" y="471"/>
                </a:cubicBezTo>
                <a:cubicBezTo>
                  <a:pt x="1734" y="462"/>
                  <a:pt x="1732" y="452"/>
                  <a:pt x="1734" y="446"/>
                </a:cubicBezTo>
                <a:cubicBezTo>
                  <a:pt x="1741" y="446"/>
                  <a:pt x="1742" y="452"/>
                  <a:pt x="1746" y="455"/>
                </a:cubicBezTo>
                <a:cubicBezTo>
                  <a:pt x="1753" y="454"/>
                  <a:pt x="1761" y="454"/>
                  <a:pt x="1770" y="454"/>
                </a:cubicBezTo>
                <a:cubicBezTo>
                  <a:pt x="1775" y="448"/>
                  <a:pt x="1782" y="438"/>
                  <a:pt x="1792" y="437"/>
                </a:cubicBezTo>
                <a:close/>
                <a:moveTo>
                  <a:pt x="1742" y="458"/>
                </a:moveTo>
                <a:cubicBezTo>
                  <a:pt x="1741" y="456"/>
                  <a:pt x="1740" y="455"/>
                  <a:pt x="1738" y="454"/>
                </a:cubicBezTo>
                <a:cubicBezTo>
                  <a:pt x="1739" y="463"/>
                  <a:pt x="1739" y="474"/>
                  <a:pt x="1741" y="482"/>
                </a:cubicBezTo>
                <a:cubicBezTo>
                  <a:pt x="1744" y="477"/>
                  <a:pt x="1742" y="465"/>
                  <a:pt x="1742" y="458"/>
                </a:cubicBezTo>
                <a:close/>
                <a:moveTo>
                  <a:pt x="1798" y="471"/>
                </a:moveTo>
                <a:cubicBezTo>
                  <a:pt x="1801" y="470"/>
                  <a:pt x="1805" y="470"/>
                  <a:pt x="1808" y="469"/>
                </a:cubicBezTo>
                <a:cubicBezTo>
                  <a:pt x="1805" y="468"/>
                  <a:pt x="1801" y="468"/>
                  <a:pt x="1798" y="467"/>
                </a:cubicBezTo>
                <a:cubicBezTo>
                  <a:pt x="1798" y="468"/>
                  <a:pt x="1798" y="470"/>
                  <a:pt x="1798" y="471"/>
                </a:cubicBezTo>
                <a:close/>
                <a:moveTo>
                  <a:pt x="1792" y="443"/>
                </a:moveTo>
                <a:cubicBezTo>
                  <a:pt x="1792" y="443"/>
                  <a:pt x="1792" y="443"/>
                  <a:pt x="1791" y="443"/>
                </a:cubicBezTo>
                <a:cubicBezTo>
                  <a:pt x="1786" y="445"/>
                  <a:pt x="1781" y="447"/>
                  <a:pt x="1778" y="452"/>
                </a:cubicBezTo>
                <a:cubicBezTo>
                  <a:pt x="1776" y="454"/>
                  <a:pt x="1775" y="457"/>
                  <a:pt x="1773" y="458"/>
                </a:cubicBezTo>
                <a:cubicBezTo>
                  <a:pt x="1767" y="461"/>
                  <a:pt x="1757" y="458"/>
                  <a:pt x="1748" y="459"/>
                </a:cubicBezTo>
                <a:cubicBezTo>
                  <a:pt x="1747" y="465"/>
                  <a:pt x="1747" y="472"/>
                  <a:pt x="1747" y="478"/>
                </a:cubicBezTo>
                <a:cubicBezTo>
                  <a:pt x="1755" y="478"/>
                  <a:pt x="1762" y="477"/>
                  <a:pt x="1771" y="477"/>
                </a:cubicBezTo>
                <a:cubicBezTo>
                  <a:pt x="1777" y="484"/>
                  <a:pt x="1780" y="493"/>
                  <a:pt x="1792" y="493"/>
                </a:cubicBezTo>
                <a:cubicBezTo>
                  <a:pt x="1792" y="476"/>
                  <a:pt x="1793" y="458"/>
                  <a:pt x="1792" y="443"/>
                </a:cubicBezTo>
                <a:close/>
                <a:moveTo>
                  <a:pt x="500" y="440"/>
                </a:moveTo>
                <a:cubicBezTo>
                  <a:pt x="499" y="438"/>
                  <a:pt x="498" y="438"/>
                  <a:pt x="496" y="438"/>
                </a:cubicBezTo>
                <a:cubicBezTo>
                  <a:pt x="489" y="440"/>
                  <a:pt x="501" y="447"/>
                  <a:pt x="500" y="440"/>
                </a:cubicBezTo>
                <a:close/>
                <a:moveTo>
                  <a:pt x="617" y="442"/>
                </a:moveTo>
                <a:cubicBezTo>
                  <a:pt x="617" y="441"/>
                  <a:pt x="617" y="440"/>
                  <a:pt x="617" y="439"/>
                </a:cubicBezTo>
                <a:cubicBezTo>
                  <a:pt x="616" y="437"/>
                  <a:pt x="609" y="437"/>
                  <a:pt x="611" y="442"/>
                </a:cubicBezTo>
                <a:cubicBezTo>
                  <a:pt x="612" y="443"/>
                  <a:pt x="615" y="443"/>
                  <a:pt x="617" y="442"/>
                </a:cubicBezTo>
                <a:close/>
                <a:moveTo>
                  <a:pt x="1473" y="446"/>
                </a:moveTo>
                <a:cubicBezTo>
                  <a:pt x="1462" y="469"/>
                  <a:pt x="1452" y="491"/>
                  <a:pt x="1441" y="514"/>
                </a:cubicBezTo>
                <a:cubicBezTo>
                  <a:pt x="1437" y="513"/>
                  <a:pt x="1429" y="508"/>
                  <a:pt x="1428" y="513"/>
                </a:cubicBezTo>
                <a:cubicBezTo>
                  <a:pt x="1428" y="517"/>
                  <a:pt x="1437" y="519"/>
                  <a:pt x="1442" y="520"/>
                </a:cubicBezTo>
                <a:cubicBezTo>
                  <a:pt x="1448" y="522"/>
                  <a:pt x="1454" y="525"/>
                  <a:pt x="1457" y="523"/>
                </a:cubicBezTo>
                <a:cubicBezTo>
                  <a:pt x="1459" y="517"/>
                  <a:pt x="1452" y="517"/>
                  <a:pt x="1448" y="516"/>
                </a:cubicBezTo>
                <a:cubicBezTo>
                  <a:pt x="1453" y="506"/>
                  <a:pt x="1457" y="495"/>
                  <a:pt x="1462" y="485"/>
                </a:cubicBezTo>
                <a:cubicBezTo>
                  <a:pt x="1471" y="489"/>
                  <a:pt x="1482" y="491"/>
                  <a:pt x="1490" y="495"/>
                </a:cubicBezTo>
                <a:cubicBezTo>
                  <a:pt x="1487" y="498"/>
                  <a:pt x="1486" y="505"/>
                  <a:pt x="1491" y="505"/>
                </a:cubicBezTo>
                <a:cubicBezTo>
                  <a:pt x="1494" y="505"/>
                  <a:pt x="1496" y="497"/>
                  <a:pt x="1498" y="492"/>
                </a:cubicBezTo>
                <a:cubicBezTo>
                  <a:pt x="1500" y="488"/>
                  <a:pt x="1505" y="479"/>
                  <a:pt x="1501" y="478"/>
                </a:cubicBezTo>
                <a:cubicBezTo>
                  <a:pt x="1495" y="477"/>
                  <a:pt x="1495" y="488"/>
                  <a:pt x="1493" y="489"/>
                </a:cubicBezTo>
                <a:cubicBezTo>
                  <a:pt x="1484" y="485"/>
                  <a:pt x="1473" y="483"/>
                  <a:pt x="1464" y="480"/>
                </a:cubicBezTo>
                <a:cubicBezTo>
                  <a:pt x="1469" y="469"/>
                  <a:pt x="1473" y="458"/>
                  <a:pt x="1479" y="448"/>
                </a:cubicBezTo>
                <a:cubicBezTo>
                  <a:pt x="1491" y="452"/>
                  <a:pt x="1504" y="455"/>
                  <a:pt x="1516" y="460"/>
                </a:cubicBezTo>
                <a:cubicBezTo>
                  <a:pt x="1514" y="463"/>
                  <a:pt x="1510" y="474"/>
                  <a:pt x="1516" y="474"/>
                </a:cubicBezTo>
                <a:cubicBezTo>
                  <a:pt x="1519" y="474"/>
                  <a:pt x="1519" y="471"/>
                  <a:pt x="1521" y="466"/>
                </a:cubicBezTo>
                <a:cubicBezTo>
                  <a:pt x="1522" y="463"/>
                  <a:pt x="1524" y="460"/>
                  <a:pt x="1523" y="457"/>
                </a:cubicBezTo>
                <a:cubicBezTo>
                  <a:pt x="1523" y="454"/>
                  <a:pt x="1516" y="452"/>
                  <a:pt x="1511" y="450"/>
                </a:cubicBezTo>
                <a:cubicBezTo>
                  <a:pt x="1495" y="446"/>
                  <a:pt x="1479" y="442"/>
                  <a:pt x="1464" y="438"/>
                </a:cubicBezTo>
                <a:cubicBezTo>
                  <a:pt x="1458" y="444"/>
                  <a:pt x="1469" y="445"/>
                  <a:pt x="1473" y="446"/>
                </a:cubicBezTo>
                <a:close/>
                <a:moveTo>
                  <a:pt x="1255" y="445"/>
                </a:moveTo>
                <a:cubicBezTo>
                  <a:pt x="1244" y="443"/>
                  <a:pt x="1239" y="441"/>
                  <a:pt x="1232" y="439"/>
                </a:cubicBezTo>
                <a:cubicBezTo>
                  <a:pt x="1230" y="439"/>
                  <a:pt x="1228" y="442"/>
                  <a:pt x="1228" y="444"/>
                </a:cubicBezTo>
                <a:cubicBezTo>
                  <a:pt x="1229" y="446"/>
                  <a:pt x="1237" y="447"/>
                  <a:pt x="1239" y="448"/>
                </a:cubicBezTo>
                <a:cubicBezTo>
                  <a:pt x="1244" y="449"/>
                  <a:pt x="1248" y="450"/>
                  <a:pt x="1251" y="451"/>
                </a:cubicBezTo>
                <a:cubicBezTo>
                  <a:pt x="1259" y="453"/>
                  <a:pt x="1266" y="456"/>
                  <a:pt x="1274" y="455"/>
                </a:cubicBezTo>
                <a:cubicBezTo>
                  <a:pt x="1278" y="449"/>
                  <a:pt x="1261" y="447"/>
                  <a:pt x="1255" y="445"/>
                </a:cubicBezTo>
                <a:close/>
                <a:moveTo>
                  <a:pt x="3315" y="520"/>
                </a:moveTo>
                <a:cubicBezTo>
                  <a:pt x="3310" y="523"/>
                  <a:pt x="3302" y="523"/>
                  <a:pt x="3296" y="524"/>
                </a:cubicBezTo>
                <a:cubicBezTo>
                  <a:pt x="3289" y="525"/>
                  <a:pt x="3282" y="527"/>
                  <a:pt x="3276" y="527"/>
                </a:cubicBezTo>
                <a:cubicBezTo>
                  <a:pt x="3272" y="522"/>
                  <a:pt x="3272" y="515"/>
                  <a:pt x="3270" y="509"/>
                </a:cubicBezTo>
                <a:cubicBezTo>
                  <a:pt x="3269" y="502"/>
                  <a:pt x="3268" y="496"/>
                  <a:pt x="3266" y="489"/>
                </a:cubicBezTo>
                <a:cubicBezTo>
                  <a:pt x="3264" y="476"/>
                  <a:pt x="3260" y="462"/>
                  <a:pt x="3259" y="449"/>
                </a:cubicBezTo>
                <a:cubicBezTo>
                  <a:pt x="3270" y="446"/>
                  <a:pt x="3283" y="444"/>
                  <a:pt x="3294" y="442"/>
                </a:cubicBezTo>
                <a:cubicBezTo>
                  <a:pt x="3299" y="441"/>
                  <a:pt x="3300" y="456"/>
                  <a:pt x="3301" y="460"/>
                </a:cubicBezTo>
                <a:cubicBezTo>
                  <a:pt x="3303" y="467"/>
                  <a:pt x="3305" y="474"/>
                  <a:pt x="3306" y="480"/>
                </a:cubicBezTo>
                <a:cubicBezTo>
                  <a:pt x="3310" y="494"/>
                  <a:pt x="3314" y="508"/>
                  <a:pt x="3315" y="520"/>
                </a:cubicBezTo>
                <a:close/>
                <a:moveTo>
                  <a:pt x="3308" y="516"/>
                </a:moveTo>
                <a:cubicBezTo>
                  <a:pt x="3302" y="494"/>
                  <a:pt x="3298" y="470"/>
                  <a:pt x="3293" y="448"/>
                </a:cubicBezTo>
                <a:cubicBezTo>
                  <a:pt x="3292" y="448"/>
                  <a:pt x="3292" y="448"/>
                  <a:pt x="3292" y="448"/>
                </a:cubicBezTo>
                <a:cubicBezTo>
                  <a:pt x="3283" y="450"/>
                  <a:pt x="3274" y="452"/>
                  <a:pt x="3265" y="454"/>
                </a:cubicBezTo>
                <a:cubicBezTo>
                  <a:pt x="3270" y="476"/>
                  <a:pt x="3276" y="498"/>
                  <a:pt x="3280" y="521"/>
                </a:cubicBezTo>
                <a:cubicBezTo>
                  <a:pt x="3290" y="520"/>
                  <a:pt x="3298" y="517"/>
                  <a:pt x="3308" y="516"/>
                </a:cubicBezTo>
                <a:close/>
                <a:moveTo>
                  <a:pt x="1690" y="445"/>
                </a:moveTo>
                <a:cubicBezTo>
                  <a:pt x="1690" y="445"/>
                  <a:pt x="1689" y="444"/>
                  <a:pt x="1689" y="444"/>
                </a:cubicBezTo>
                <a:cubicBezTo>
                  <a:pt x="1685" y="443"/>
                  <a:pt x="1684" y="446"/>
                  <a:pt x="1684" y="449"/>
                </a:cubicBezTo>
                <a:cubicBezTo>
                  <a:pt x="1687" y="452"/>
                  <a:pt x="1691" y="449"/>
                  <a:pt x="1690" y="445"/>
                </a:cubicBezTo>
                <a:close/>
                <a:moveTo>
                  <a:pt x="2878" y="460"/>
                </a:moveTo>
                <a:cubicBezTo>
                  <a:pt x="2876" y="463"/>
                  <a:pt x="2869" y="469"/>
                  <a:pt x="2869" y="473"/>
                </a:cubicBezTo>
                <a:cubicBezTo>
                  <a:pt x="2868" y="476"/>
                  <a:pt x="2874" y="480"/>
                  <a:pt x="2876" y="483"/>
                </a:cubicBezTo>
                <a:cubicBezTo>
                  <a:pt x="2885" y="493"/>
                  <a:pt x="2894" y="502"/>
                  <a:pt x="2902" y="511"/>
                </a:cubicBezTo>
                <a:cubicBezTo>
                  <a:pt x="2901" y="520"/>
                  <a:pt x="2913" y="512"/>
                  <a:pt x="2912" y="505"/>
                </a:cubicBezTo>
                <a:cubicBezTo>
                  <a:pt x="2911" y="504"/>
                  <a:pt x="2909" y="504"/>
                  <a:pt x="2907" y="505"/>
                </a:cubicBezTo>
                <a:cubicBezTo>
                  <a:pt x="2904" y="502"/>
                  <a:pt x="2903" y="500"/>
                  <a:pt x="2899" y="497"/>
                </a:cubicBezTo>
                <a:cubicBezTo>
                  <a:pt x="2898" y="496"/>
                  <a:pt x="2892" y="490"/>
                  <a:pt x="2892" y="489"/>
                </a:cubicBezTo>
                <a:cubicBezTo>
                  <a:pt x="2892" y="488"/>
                  <a:pt x="2895" y="486"/>
                  <a:pt x="2896" y="485"/>
                </a:cubicBezTo>
                <a:cubicBezTo>
                  <a:pt x="2900" y="481"/>
                  <a:pt x="2904" y="476"/>
                  <a:pt x="2909" y="473"/>
                </a:cubicBezTo>
                <a:cubicBezTo>
                  <a:pt x="2909" y="475"/>
                  <a:pt x="2911" y="475"/>
                  <a:pt x="2913" y="474"/>
                </a:cubicBezTo>
                <a:cubicBezTo>
                  <a:pt x="2916" y="470"/>
                  <a:pt x="2907" y="461"/>
                  <a:pt x="2903" y="463"/>
                </a:cubicBezTo>
                <a:cubicBezTo>
                  <a:pt x="2901" y="465"/>
                  <a:pt x="2903" y="467"/>
                  <a:pt x="2904" y="468"/>
                </a:cubicBezTo>
                <a:cubicBezTo>
                  <a:pt x="2898" y="473"/>
                  <a:pt x="2893" y="480"/>
                  <a:pt x="2887" y="484"/>
                </a:cubicBezTo>
                <a:cubicBezTo>
                  <a:pt x="2885" y="483"/>
                  <a:pt x="2884" y="482"/>
                  <a:pt x="2883" y="480"/>
                </a:cubicBezTo>
                <a:cubicBezTo>
                  <a:pt x="2882" y="479"/>
                  <a:pt x="2876" y="474"/>
                  <a:pt x="2876" y="473"/>
                </a:cubicBezTo>
                <a:cubicBezTo>
                  <a:pt x="2876" y="472"/>
                  <a:pt x="2880" y="469"/>
                  <a:pt x="2880" y="468"/>
                </a:cubicBezTo>
                <a:cubicBezTo>
                  <a:pt x="2885" y="463"/>
                  <a:pt x="2891" y="458"/>
                  <a:pt x="2895" y="455"/>
                </a:cubicBezTo>
                <a:cubicBezTo>
                  <a:pt x="2907" y="458"/>
                  <a:pt x="2894" y="441"/>
                  <a:pt x="2889" y="445"/>
                </a:cubicBezTo>
                <a:cubicBezTo>
                  <a:pt x="2888" y="447"/>
                  <a:pt x="2889" y="448"/>
                  <a:pt x="2890" y="450"/>
                </a:cubicBezTo>
                <a:cubicBezTo>
                  <a:pt x="2886" y="453"/>
                  <a:pt x="2882" y="456"/>
                  <a:pt x="2878" y="460"/>
                </a:cubicBezTo>
                <a:close/>
                <a:moveTo>
                  <a:pt x="3158" y="451"/>
                </a:moveTo>
                <a:cubicBezTo>
                  <a:pt x="3160" y="452"/>
                  <a:pt x="3162" y="449"/>
                  <a:pt x="3160" y="447"/>
                </a:cubicBezTo>
                <a:cubicBezTo>
                  <a:pt x="3154" y="444"/>
                  <a:pt x="3154" y="451"/>
                  <a:pt x="3158" y="451"/>
                </a:cubicBezTo>
                <a:close/>
                <a:moveTo>
                  <a:pt x="181" y="458"/>
                </a:moveTo>
                <a:cubicBezTo>
                  <a:pt x="182" y="454"/>
                  <a:pt x="176" y="453"/>
                  <a:pt x="172" y="452"/>
                </a:cubicBezTo>
                <a:cubicBezTo>
                  <a:pt x="167" y="450"/>
                  <a:pt x="156" y="446"/>
                  <a:pt x="157" y="452"/>
                </a:cubicBezTo>
                <a:cubicBezTo>
                  <a:pt x="157" y="456"/>
                  <a:pt x="165" y="456"/>
                  <a:pt x="168" y="457"/>
                </a:cubicBezTo>
                <a:cubicBezTo>
                  <a:pt x="173" y="458"/>
                  <a:pt x="179" y="460"/>
                  <a:pt x="181" y="458"/>
                </a:cubicBezTo>
                <a:close/>
                <a:moveTo>
                  <a:pt x="742" y="455"/>
                </a:moveTo>
                <a:cubicBezTo>
                  <a:pt x="744" y="468"/>
                  <a:pt x="723" y="468"/>
                  <a:pt x="725" y="453"/>
                </a:cubicBezTo>
                <a:cubicBezTo>
                  <a:pt x="728" y="447"/>
                  <a:pt x="742" y="448"/>
                  <a:pt x="742" y="455"/>
                </a:cubicBezTo>
                <a:close/>
                <a:moveTo>
                  <a:pt x="733" y="455"/>
                </a:moveTo>
                <a:cubicBezTo>
                  <a:pt x="733" y="456"/>
                  <a:pt x="731" y="456"/>
                  <a:pt x="732" y="458"/>
                </a:cubicBezTo>
                <a:cubicBezTo>
                  <a:pt x="733" y="459"/>
                  <a:pt x="735" y="459"/>
                  <a:pt x="736" y="458"/>
                </a:cubicBezTo>
                <a:cubicBezTo>
                  <a:pt x="737" y="456"/>
                  <a:pt x="735" y="455"/>
                  <a:pt x="733" y="455"/>
                </a:cubicBezTo>
                <a:close/>
                <a:moveTo>
                  <a:pt x="2130" y="449"/>
                </a:moveTo>
                <a:cubicBezTo>
                  <a:pt x="2127" y="450"/>
                  <a:pt x="2128" y="454"/>
                  <a:pt x="2131" y="455"/>
                </a:cubicBezTo>
                <a:cubicBezTo>
                  <a:pt x="2135" y="455"/>
                  <a:pt x="2135" y="448"/>
                  <a:pt x="2130" y="449"/>
                </a:cubicBezTo>
                <a:close/>
                <a:moveTo>
                  <a:pt x="843" y="457"/>
                </a:moveTo>
                <a:cubicBezTo>
                  <a:pt x="843" y="456"/>
                  <a:pt x="843" y="456"/>
                  <a:pt x="843" y="455"/>
                </a:cubicBezTo>
                <a:cubicBezTo>
                  <a:pt x="840" y="445"/>
                  <a:pt x="832" y="459"/>
                  <a:pt x="843" y="457"/>
                </a:cubicBezTo>
                <a:close/>
                <a:moveTo>
                  <a:pt x="3076" y="465"/>
                </a:moveTo>
                <a:cubicBezTo>
                  <a:pt x="3081" y="463"/>
                  <a:pt x="3087" y="454"/>
                  <a:pt x="3095" y="456"/>
                </a:cubicBezTo>
                <a:cubicBezTo>
                  <a:pt x="3101" y="457"/>
                  <a:pt x="3103" y="469"/>
                  <a:pt x="3103" y="478"/>
                </a:cubicBezTo>
                <a:cubicBezTo>
                  <a:pt x="3113" y="482"/>
                  <a:pt x="3125" y="484"/>
                  <a:pt x="3138" y="487"/>
                </a:cubicBezTo>
                <a:cubicBezTo>
                  <a:pt x="3141" y="488"/>
                  <a:pt x="3147" y="489"/>
                  <a:pt x="3147" y="492"/>
                </a:cubicBezTo>
                <a:cubicBezTo>
                  <a:pt x="3147" y="496"/>
                  <a:pt x="3136" y="495"/>
                  <a:pt x="3133" y="494"/>
                </a:cubicBezTo>
                <a:cubicBezTo>
                  <a:pt x="3123" y="494"/>
                  <a:pt x="3112" y="494"/>
                  <a:pt x="3101" y="493"/>
                </a:cubicBezTo>
                <a:cubicBezTo>
                  <a:pt x="3098" y="500"/>
                  <a:pt x="3096" y="514"/>
                  <a:pt x="3088" y="515"/>
                </a:cubicBezTo>
                <a:cubicBezTo>
                  <a:pt x="3079" y="517"/>
                  <a:pt x="3067" y="504"/>
                  <a:pt x="3068" y="495"/>
                </a:cubicBezTo>
                <a:cubicBezTo>
                  <a:pt x="3062" y="494"/>
                  <a:pt x="3056" y="493"/>
                  <a:pt x="3050" y="492"/>
                </a:cubicBezTo>
                <a:cubicBezTo>
                  <a:pt x="3046" y="495"/>
                  <a:pt x="3044" y="501"/>
                  <a:pt x="3036" y="500"/>
                </a:cubicBezTo>
                <a:cubicBezTo>
                  <a:pt x="3013" y="497"/>
                  <a:pt x="3025" y="438"/>
                  <a:pt x="3050" y="455"/>
                </a:cubicBezTo>
                <a:cubicBezTo>
                  <a:pt x="3051" y="457"/>
                  <a:pt x="3052" y="459"/>
                  <a:pt x="3053" y="462"/>
                </a:cubicBezTo>
                <a:cubicBezTo>
                  <a:pt x="3060" y="463"/>
                  <a:pt x="3068" y="464"/>
                  <a:pt x="3076" y="465"/>
                </a:cubicBezTo>
                <a:close/>
                <a:moveTo>
                  <a:pt x="3049" y="471"/>
                </a:moveTo>
                <a:cubicBezTo>
                  <a:pt x="3049" y="464"/>
                  <a:pt x="3048" y="457"/>
                  <a:pt x="3040" y="458"/>
                </a:cubicBezTo>
                <a:cubicBezTo>
                  <a:pt x="3034" y="460"/>
                  <a:pt x="3029" y="473"/>
                  <a:pt x="3030" y="483"/>
                </a:cubicBezTo>
                <a:cubicBezTo>
                  <a:pt x="3030" y="488"/>
                  <a:pt x="3033" y="494"/>
                  <a:pt x="3038" y="494"/>
                </a:cubicBezTo>
                <a:cubicBezTo>
                  <a:pt x="3045" y="494"/>
                  <a:pt x="3049" y="479"/>
                  <a:pt x="3049" y="471"/>
                </a:cubicBezTo>
                <a:close/>
                <a:moveTo>
                  <a:pt x="3102" y="487"/>
                </a:moveTo>
                <a:cubicBezTo>
                  <a:pt x="3107" y="487"/>
                  <a:pt x="3113" y="489"/>
                  <a:pt x="3118" y="488"/>
                </a:cubicBezTo>
                <a:cubicBezTo>
                  <a:pt x="3112" y="487"/>
                  <a:pt x="3108" y="485"/>
                  <a:pt x="3102" y="484"/>
                </a:cubicBezTo>
                <a:cubicBezTo>
                  <a:pt x="3102" y="485"/>
                  <a:pt x="3101" y="486"/>
                  <a:pt x="3102" y="487"/>
                </a:cubicBezTo>
                <a:close/>
                <a:moveTo>
                  <a:pt x="3082" y="467"/>
                </a:moveTo>
                <a:cubicBezTo>
                  <a:pt x="3087" y="477"/>
                  <a:pt x="3083" y="491"/>
                  <a:pt x="3076" y="497"/>
                </a:cubicBezTo>
                <a:cubicBezTo>
                  <a:pt x="3074" y="497"/>
                  <a:pt x="3073" y="497"/>
                  <a:pt x="3072" y="496"/>
                </a:cubicBezTo>
                <a:cubicBezTo>
                  <a:pt x="3074" y="503"/>
                  <a:pt x="3079" y="507"/>
                  <a:pt x="3085" y="510"/>
                </a:cubicBezTo>
                <a:cubicBezTo>
                  <a:pt x="3095" y="501"/>
                  <a:pt x="3101" y="477"/>
                  <a:pt x="3095" y="461"/>
                </a:cubicBezTo>
                <a:cubicBezTo>
                  <a:pt x="3089" y="462"/>
                  <a:pt x="3085" y="464"/>
                  <a:pt x="3082" y="467"/>
                </a:cubicBezTo>
                <a:close/>
                <a:moveTo>
                  <a:pt x="3079" y="471"/>
                </a:moveTo>
                <a:cubicBezTo>
                  <a:pt x="3071" y="469"/>
                  <a:pt x="3063" y="469"/>
                  <a:pt x="3054" y="468"/>
                </a:cubicBezTo>
                <a:cubicBezTo>
                  <a:pt x="3054" y="475"/>
                  <a:pt x="3053" y="481"/>
                  <a:pt x="3052" y="487"/>
                </a:cubicBezTo>
                <a:cubicBezTo>
                  <a:pt x="3059" y="488"/>
                  <a:pt x="3066" y="489"/>
                  <a:pt x="3073" y="491"/>
                </a:cubicBezTo>
                <a:cubicBezTo>
                  <a:pt x="3077" y="487"/>
                  <a:pt x="3080" y="480"/>
                  <a:pt x="3079" y="471"/>
                </a:cubicBezTo>
                <a:close/>
                <a:moveTo>
                  <a:pt x="235" y="454"/>
                </a:moveTo>
                <a:cubicBezTo>
                  <a:pt x="230" y="451"/>
                  <a:pt x="229" y="457"/>
                  <a:pt x="228" y="460"/>
                </a:cubicBezTo>
                <a:cubicBezTo>
                  <a:pt x="225" y="460"/>
                  <a:pt x="222" y="458"/>
                  <a:pt x="220" y="460"/>
                </a:cubicBezTo>
                <a:cubicBezTo>
                  <a:pt x="219" y="466"/>
                  <a:pt x="225" y="464"/>
                  <a:pt x="226" y="466"/>
                </a:cubicBezTo>
                <a:cubicBezTo>
                  <a:pt x="225" y="469"/>
                  <a:pt x="223" y="473"/>
                  <a:pt x="225" y="476"/>
                </a:cubicBezTo>
                <a:cubicBezTo>
                  <a:pt x="231" y="478"/>
                  <a:pt x="230" y="471"/>
                  <a:pt x="232" y="467"/>
                </a:cubicBezTo>
                <a:cubicBezTo>
                  <a:pt x="236" y="469"/>
                  <a:pt x="242" y="469"/>
                  <a:pt x="241" y="464"/>
                </a:cubicBezTo>
                <a:cubicBezTo>
                  <a:pt x="239" y="462"/>
                  <a:pt x="236" y="463"/>
                  <a:pt x="234" y="461"/>
                </a:cubicBezTo>
                <a:cubicBezTo>
                  <a:pt x="234" y="459"/>
                  <a:pt x="236" y="456"/>
                  <a:pt x="235" y="454"/>
                </a:cubicBezTo>
                <a:close/>
                <a:moveTo>
                  <a:pt x="1082" y="506"/>
                </a:moveTo>
                <a:cubicBezTo>
                  <a:pt x="1082" y="509"/>
                  <a:pt x="1088" y="510"/>
                  <a:pt x="1093" y="512"/>
                </a:cubicBezTo>
                <a:cubicBezTo>
                  <a:pt x="1099" y="513"/>
                  <a:pt x="1110" y="518"/>
                  <a:pt x="1109" y="512"/>
                </a:cubicBezTo>
                <a:cubicBezTo>
                  <a:pt x="1109" y="508"/>
                  <a:pt x="1103" y="509"/>
                  <a:pt x="1100" y="507"/>
                </a:cubicBezTo>
                <a:cubicBezTo>
                  <a:pt x="1103" y="501"/>
                  <a:pt x="1105" y="494"/>
                  <a:pt x="1108" y="488"/>
                </a:cubicBezTo>
                <a:cubicBezTo>
                  <a:pt x="1114" y="490"/>
                  <a:pt x="1120" y="491"/>
                  <a:pt x="1125" y="493"/>
                </a:cubicBezTo>
                <a:cubicBezTo>
                  <a:pt x="1125" y="495"/>
                  <a:pt x="1123" y="496"/>
                  <a:pt x="1124" y="499"/>
                </a:cubicBezTo>
                <a:cubicBezTo>
                  <a:pt x="1128" y="504"/>
                  <a:pt x="1130" y="497"/>
                  <a:pt x="1132" y="493"/>
                </a:cubicBezTo>
                <a:cubicBezTo>
                  <a:pt x="1134" y="489"/>
                  <a:pt x="1136" y="486"/>
                  <a:pt x="1136" y="483"/>
                </a:cubicBezTo>
                <a:cubicBezTo>
                  <a:pt x="1132" y="479"/>
                  <a:pt x="1130" y="485"/>
                  <a:pt x="1128" y="487"/>
                </a:cubicBezTo>
                <a:cubicBezTo>
                  <a:pt x="1122" y="486"/>
                  <a:pt x="1116" y="484"/>
                  <a:pt x="1110" y="482"/>
                </a:cubicBezTo>
                <a:cubicBezTo>
                  <a:pt x="1113" y="476"/>
                  <a:pt x="1116" y="469"/>
                  <a:pt x="1119" y="463"/>
                </a:cubicBezTo>
                <a:cubicBezTo>
                  <a:pt x="1127" y="465"/>
                  <a:pt x="1135" y="467"/>
                  <a:pt x="1144" y="470"/>
                </a:cubicBezTo>
                <a:cubicBezTo>
                  <a:pt x="1140" y="473"/>
                  <a:pt x="1139" y="480"/>
                  <a:pt x="1145" y="479"/>
                </a:cubicBezTo>
                <a:cubicBezTo>
                  <a:pt x="1147" y="479"/>
                  <a:pt x="1149" y="475"/>
                  <a:pt x="1149" y="474"/>
                </a:cubicBezTo>
                <a:cubicBezTo>
                  <a:pt x="1154" y="466"/>
                  <a:pt x="1149" y="464"/>
                  <a:pt x="1140" y="462"/>
                </a:cubicBezTo>
                <a:cubicBezTo>
                  <a:pt x="1129" y="459"/>
                  <a:pt x="1115" y="454"/>
                  <a:pt x="1107" y="453"/>
                </a:cubicBezTo>
                <a:cubicBezTo>
                  <a:pt x="1104" y="453"/>
                  <a:pt x="1104" y="456"/>
                  <a:pt x="1104" y="456"/>
                </a:cubicBezTo>
                <a:cubicBezTo>
                  <a:pt x="1104" y="460"/>
                  <a:pt x="1111" y="459"/>
                  <a:pt x="1113" y="461"/>
                </a:cubicBezTo>
                <a:cubicBezTo>
                  <a:pt x="1106" y="475"/>
                  <a:pt x="1100" y="491"/>
                  <a:pt x="1092" y="505"/>
                </a:cubicBezTo>
                <a:cubicBezTo>
                  <a:pt x="1089" y="504"/>
                  <a:pt x="1082" y="501"/>
                  <a:pt x="1082" y="506"/>
                </a:cubicBezTo>
                <a:close/>
                <a:moveTo>
                  <a:pt x="3233" y="461"/>
                </a:moveTo>
                <a:cubicBezTo>
                  <a:pt x="3234" y="468"/>
                  <a:pt x="3227" y="474"/>
                  <a:pt x="3220" y="471"/>
                </a:cubicBezTo>
                <a:cubicBezTo>
                  <a:pt x="3214" y="468"/>
                  <a:pt x="3215" y="458"/>
                  <a:pt x="3219" y="455"/>
                </a:cubicBezTo>
                <a:cubicBezTo>
                  <a:pt x="3226" y="454"/>
                  <a:pt x="3232" y="456"/>
                  <a:pt x="3233" y="461"/>
                </a:cubicBezTo>
                <a:close/>
                <a:moveTo>
                  <a:pt x="3223" y="466"/>
                </a:moveTo>
                <a:cubicBezTo>
                  <a:pt x="3225" y="466"/>
                  <a:pt x="3226" y="464"/>
                  <a:pt x="3227" y="462"/>
                </a:cubicBezTo>
                <a:cubicBezTo>
                  <a:pt x="3223" y="457"/>
                  <a:pt x="3218" y="465"/>
                  <a:pt x="3223" y="466"/>
                </a:cubicBezTo>
                <a:close/>
                <a:moveTo>
                  <a:pt x="209" y="480"/>
                </a:moveTo>
                <a:cubicBezTo>
                  <a:pt x="238" y="488"/>
                  <a:pt x="267" y="496"/>
                  <a:pt x="295" y="505"/>
                </a:cubicBezTo>
                <a:cubicBezTo>
                  <a:pt x="299" y="499"/>
                  <a:pt x="298" y="491"/>
                  <a:pt x="302" y="486"/>
                </a:cubicBezTo>
                <a:cubicBezTo>
                  <a:pt x="339" y="494"/>
                  <a:pt x="376" y="505"/>
                  <a:pt x="413" y="515"/>
                </a:cubicBezTo>
                <a:cubicBezTo>
                  <a:pt x="419" y="516"/>
                  <a:pt x="425" y="518"/>
                  <a:pt x="432" y="520"/>
                </a:cubicBezTo>
                <a:cubicBezTo>
                  <a:pt x="436" y="521"/>
                  <a:pt x="447" y="523"/>
                  <a:pt x="449" y="526"/>
                </a:cubicBezTo>
                <a:cubicBezTo>
                  <a:pt x="451" y="531"/>
                  <a:pt x="444" y="540"/>
                  <a:pt x="445" y="545"/>
                </a:cubicBezTo>
                <a:cubicBezTo>
                  <a:pt x="457" y="548"/>
                  <a:pt x="469" y="551"/>
                  <a:pt x="481" y="555"/>
                </a:cubicBezTo>
                <a:cubicBezTo>
                  <a:pt x="483" y="553"/>
                  <a:pt x="483" y="550"/>
                  <a:pt x="486" y="550"/>
                </a:cubicBezTo>
                <a:cubicBezTo>
                  <a:pt x="489" y="549"/>
                  <a:pt x="493" y="553"/>
                  <a:pt x="495" y="555"/>
                </a:cubicBezTo>
                <a:cubicBezTo>
                  <a:pt x="498" y="557"/>
                  <a:pt x="502" y="560"/>
                  <a:pt x="504" y="561"/>
                </a:cubicBezTo>
                <a:cubicBezTo>
                  <a:pt x="509" y="563"/>
                  <a:pt x="516" y="564"/>
                  <a:pt x="523" y="566"/>
                </a:cubicBezTo>
                <a:cubicBezTo>
                  <a:pt x="525" y="567"/>
                  <a:pt x="529" y="568"/>
                  <a:pt x="532" y="569"/>
                </a:cubicBezTo>
                <a:cubicBezTo>
                  <a:pt x="536" y="570"/>
                  <a:pt x="540" y="572"/>
                  <a:pt x="542" y="572"/>
                </a:cubicBezTo>
                <a:cubicBezTo>
                  <a:pt x="545" y="571"/>
                  <a:pt x="553" y="562"/>
                  <a:pt x="555" y="560"/>
                </a:cubicBezTo>
                <a:cubicBezTo>
                  <a:pt x="564" y="551"/>
                  <a:pt x="573" y="544"/>
                  <a:pt x="582" y="536"/>
                </a:cubicBezTo>
                <a:cubicBezTo>
                  <a:pt x="586" y="533"/>
                  <a:pt x="590" y="528"/>
                  <a:pt x="595" y="525"/>
                </a:cubicBezTo>
                <a:cubicBezTo>
                  <a:pt x="597" y="533"/>
                  <a:pt x="590" y="537"/>
                  <a:pt x="584" y="542"/>
                </a:cubicBezTo>
                <a:cubicBezTo>
                  <a:pt x="558" y="567"/>
                  <a:pt x="530" y="593"/>
                  <a:pt x="504" y="617"/>
                </a:cubicBezTo>
                <a:cubicBezTo>
                  <a:pt x="505" y="622"/>
                  <a:pt x="515" y="624"/>
                  <a:pt x="516" y="631"/>
                </a:cubicBezTo>
                <a:cubicBezTo>
                  <a:pt x="516" y="636"/>
                  <a:pt x="507" y="642"/>
                  <a:pt x="504" y="646"/>
                </a:cubicBezTo>
                <a:cubicBezTo>
                  <a:pt x="477" y="672"/>
                  <a:pt x="451" y="699"/>
                  <a:pt x="423" y="725"/>
                </a:cubicBezTo>
                <a:cubicBezTo>
                  <a:pt x="420" y="728"/>
                  <a:pt x="413" y="737"/>
                  <a:pt x="410" y="737"/>
                </a:cubicBezTo>
                <a:cubicBezTo>
                  <a:pt x="406" y="738"/>
                  <a:pt x="403" y="732"/>
                  <a:pt x="401" y="730"/>
                </a:cubicBezTo>
                <a:cubicBezTo>
                  <a:pt x="397" y="726"/>
                  <a:pt x="394" y="723"/>
                  <a:pt x="393" y="721"/>
                </a:cubicBezTo>
                <a:cubicBezTo>
                  <a:pt x="385" y="728"/>
                  <a:pt x="377" y="735"/>
                  <a:pt x="370" y="742"/>
                </a:cubicBezTo>
                <a:cubicBezTo>
                  <a:pt x="372" y="747"/>
                  <a:pt x="380" y="749"/>
                  <a:pt x="378" y="755"/>
                </a:cubicBezTo>
                <a:cubicBezTo>
                  <a:pt x="375" y="757"/>
                  <a:pt x="372" y="753"/>
                  <a:pt x="370" y="751"/>
                </a:cubicBezTo>
                <a:cubicBezTo>
                  <a:pt x="365" y="746"/>
                  <a:pt x="362" y="743"/>
                  <a:pt x="357" y="737"/>
                </a:cubicBezTo>
                <a:cubicBezTo>
                  <a:pt x="355" y="735"/>
                  <a:pt x="351" y="731"/>
                  <a:pt x="355" y="730"/>
                </a:cubicBezTo>
                <a:cubicBezTo>
                  <a:pt x="360" y="728"/>
                  <a:pt x="362" y="736"/>
                  <a:pt x="365" y="737"/>
                </a:cubicBezTo>
                <a:cubicBezTo>
                  <a:pt x="373" y="731"/>
                  <a:pt x="380" y="723"/>
                  <a:pt x="388" y="717"/>
                </a:cubicBezTo>
                <a:cubicBezTo>
                  <a:pt x="387" y="715"/>
                  <a:pt x="384" y="712"/>
                  <a:pt x="381" y="708"/>
                </a:cubicBezTo>
                <a:cubicBezTo>
                  <a:pt x="379" y="706"/>
                  <a:pt x="374" y="702"/>
                  <a:pt x="374" y="700"/>
                </a:cubicBezTo>
                <a:cubicBezTo>
                  <a:pt x="374" y="697"/>
                  <a:pt x="384" y="688"/>
                  <a:pt x="386" y="686"/>
                </a:cubicBezTo>
                <a:cubicBezTo>
                  <a:pt x="413" y="659"/>
                  <a:pt x="439" y="634"/>
                  <a:pt x="467" y="607"/>
                </a:cubicBezTo>
                <a:cubicBezTo>
                  <a:pt x="470" y="604"/>
                  <a:pt x="477" y="595"/>
                  <a:pt x="480" y="595"/>
                </a:cubicBezTo>
                <a:cubicBezTo>
                  <a:pt x="483" y="595"/>
                  <a:pt x="488" y="601"/>
                  <a:pt x="490" y="603"/>
                </a:cubicBezTo>
                <a:cubicBezTo>
                  <a:pt x="493" y="607"/>
                  <a:pt x="496" y="610"/>
                  <a:pt x="498" y="612"/>
                </a:cubicBezTo>
                <a:cubicBezTo>
                  <a:pt x="511" y="601"/>
                  <a:pt x="524" y="588"/>
                  <a:pt x="537" y="577"/>
                </a:cubicBezTo>
                <a:cubicBezTo>
                  <a:pt x="532" y="574"/>
                  <a:pt x="525" y="573"/>
                  <a:pt x="519" y="572"/>
                </a:cubicBezTo>
                <a:cubicBezTo>
                  <a:pt x="513" y="570"/>
                  <a:pt x="507" y="568"/>
                  <a:pt x="501" y="567"/>
                </a:cubicBezTo>
                <a:cubicBezTo>
                  <a:pt x="494" y="567"/>
                  <a:pt x="486" y="572"/>
                  <a:pt x="479" y="568"/>
                </a:cubicBezTo>
                <a:cubicBezTo>
                  <a:pt x="478" y="566"/>
                  <a:pt x="479" y="564"/>
                  <a:pt x="480" y="562"/>
                </a:cubicBezTo>
                <a:cubicBezTo>
                  <a:pt x="468" y="558"/>
                  <a:pt x="456" y="555"/>
                  <a:pt x="443" y="552"/>
                </a:cubicBezTo>
                <a:cubicBezTo>
                  <a:pt x="442" y="555"/>
                  <a:pt x="441" y="560"/>
                  <a:pt x="440" y="565"/>
                </a:cubicBezTo>
                <a:cubicBezTo>
                  <a:pt x="439" y="568"/>
                  <a:pt x="438" y="575"/>
                  <a:pt x="435" y="576"/>
                </a:cubicBezTo>
                <a:cubicBezTo>
                  <a:pt x="430" y="577"/>
                  <a:pt x="421" y="573"/>
                  <a:pt x="416" y="572"/>
                </a:cubicBezTo>
                <a:cubicBezTo>
                  <a:pt x="374" y="561"/>
                  <a:pt x="328" y="548"/>
                  <a:pt x="289" y="536"/>
                </a:cubicBezTo>
                <a:cubicBezTo>
                  <a:pt x="287" y="527"/>
                  <a:pt x="293" y="519"/>
                  <a:pt x="294" y="510"/>
                </a:cubicBezTo>
                <a:cubicBezTo>
                  <a:pt x="266" y="502"/>
                  <a:pt x="236" y="496"/>
                  <a:pt x="208" y="487"/>
                </a:cubicBezTo>
                <a:cubicBezTo>
                  <a:pt x="206" y="492"/>
                  <a:pt x="204" y="498"/>
                  <a:pt x="203" y="504"/>
                </a:cubicBezTo>
                <a:cubicBezTo>
                  <a:pt x="201" y="509"/>
                  <a:pt x="201" y="519"/>
                  <a:pt x="196" y="519"/>
                </a:cubicBezTo>
                <a:cubicBezTo>
                  <a:pt x="190" y="519"/>
                  <a:pt x="194" y="508"/>
                  <a:pt x="195" y="504"/>
                </a:cubicBezTo>
                <a:cubicBezTo>
                  <a:pt x="199" y="493"/>
                  <a:pt x="202" y="483"/>
                  <a:pt x="205" y="472"/>
                </a:cubicBezTo>
                <a:cubicBezTo>
                  <a:pt x="207" y="466"/>
                  <a:pt x="209" y="459"/>
                  <a:pt x="210" y="456"/>
                </a:cubicBezTo>
                <a:cubicBezTo>
                  <a:pt x="211" y="454"/>
                  <a:pt x="214" y="455"/>
                  <a:pt x="214" y="456"/>
                </a:cubicBezTo>
                <a:cubicBezTo>
                  <a:pt x="215" y="463"/>
                  <a:pt x="210" y="472"/>
                  <a:pt x="209" y="480"/>
                </a:cubicBezTo>
                <a:close/>
                <a:moveTo>
                  <a:pt x="481" y="603"/>
                </a:moveTo>
                <a:cubicBezTo>
                  <a:pt x="448" y="635"/>
                  <a:pt x="415" y="668"/>
                  <a:pt x="381" y="699"/>
                </a:cubicBezTo>
                <a:cubicBezTo>
                  <a:pt x="390" y="710"/>
                  <a:pt x="400" y="720"/>
                  <a:pt x="410" y="730"/>
                </a:cubicBezTo>
                <a:cubicBezTo>
                  <a:pt x="442" y="696"/>
                  <a:pt x="476" y="664"/>
                  <a:pt x="508" y="631"/>
                </a:cubicBezTo>
                <a:cubicBezTo>
                  <a:pt x="499" y="622"/>
                  <a:pt x="491" y="612"/>
                  <a:pt x="481" y="603"/>
                </a:cubicBezTo>
                <a:close/>
                <a:moveTo>
                  <a:pt x="295" y="533"/>
                </a:moveTo>
                <a:cubicBezTo>
                  <a:pt x="341" y="544"/>
                  <a:pt x="386" y="556"/>
                  <a:pt x="431" y="568"/>
                </a:cubicBezTo>
                <a:cubicBezTo>
                  <a:pt x="435" y="556"/>
                  <a:pt x="439" y="543"/>
                  <a:pt x="442" y="530"/>
                </a:cubicBezTo>
                <a:cubicBezTo>
                  <a:pt x="397" y="518"/>
                  <a:pt x="351" y="505"/>
                  <a:pt x="306" y="492"/>
                </a:cubicBezTo>
                <a:cubicBezTo>
                  <a:pt x="305" y="492"/>
                  <a:pt x="305" y="493"/>
                  <a:pt x="305" y="493"/>
                </a:cubicBezTo>
                <a:cubicBezTo>
                  <a:pt x="300" y="505"/>
                  <a:pt x="299" y="520"/>
                  <a:pt x="295" y="533"/>
                </a:cubicBezTo>
                <a:close/>
                <a:moveTo>
                  <a:pt x="1271" y="469"/>
                </a:moveTo>
                <a:cubicBezTo>
                  <a:pt x="1271" y="467"/>
                  <a:pt x="1266" y="465"/>
                  <a:pt x="1261" y="464"/>
                </a:cubicBezTo>
                <a:cubicBezTo>
                  <a:pt x="1253" y="462"/>
                  <a:pt x="1244" y="460"/>
                  <a:pt x="1237" y="458"/>
                </a:cubicBezTo>
                <a:cubicBezTo>
                  <a:pt x="1233" y="457"/>
                  <a:pt x="1227" y="454"/>
                  <a:pt x="1224" y="456"/>
                </a:cubicBezTo>
                <a:cubicBezTo>
                  <a:pt x="1223" y="456"/>
                  <a:pt x="1222" y="457"/>
                  <a:pt x="1222" y="459"/>
                </a:cubicBezTo>
                <a:cubicBezTo>
                  <a:pt x="1222" y="462"/>
                  <a:pt x="1230" y="463"/>
                  <a:pt x="1233" y="464"/>
                </a:cubicBezTo>
                <a:cubicBezTo>
                  <a:pt x="1244" y="467"/>
                  <a:pt x="1251" y="469"/>
                  <a:pt x="1260" y="471"/>
                </a:cubicBezTo>
                <a:cubicBezTo>
                  <a:pt x="1264" y="473"/>
                  <a:pt x="1272" y="475"/>
                  <a:pt x="1271" y="469"/>
                </a:cubicBezTo>
                <a:close/>
                <a:moveTo>
                  <a:pt x="1521" y="539"/>
                </a:moveTo>
                <a:cubicBezTo>
                  <a:pt x="1521" y="542"/>
                  <a:pt x="1541" y="551"/>
                  <a:pt x="1541" y="544"/>
                </a:cubicBezTo>
                <a:cubicBezTo>
                  <a:pt x="1540" y="540"/>
                  <a:pt x="1536" y="541"/>
                  <a:pt x="1533" y="539"/>
                </a:cubicBezTo>
                <a:cubicBezTo>
                  <a:pt x="1542" y="521"/>
                  <a:pt x="1553" y="498"/>
                  <a:pt x="1561" y="478"/>
                </a:cubicBezTo>
                <a:cubicBezTo>
                  <a:pt x="1563" y="475"/>
                  <a:pt x="1564" y="471"/>
                  <a:pt x="1565" y="469"/>
                </a:cubicBezTo>
                <a:cubicBezTo>
                  <a:pt x="1566" y="467"/>
                  <a:pt x="1569" y="467"/>
                  <a:pt x="1568" y="464"/>
                </a:cubicBezTo>
                <a:cubicBezTo>
                  <a:pt x="1568" y="460"/>
                  <a:pt x="1556" y="458"/>
                  <a:pt x="1552" y="458"/>
                </a:cubicBezTo>
                <a:cubicBezTo>
                  <a:pt x="1546" y="463"/>
                  <a:pt x="1557" y="464"/>
                  <a:pt x="1560" y="466"/>
                </a:cubicBezTo>
                <a:cubicBezTo>
                  <a:pt x="1550" y="491"/>
                  <a:pt x="1537" y="513"/>
                  <a:pt x="1526" y="537"/>
                </a:cubicBezTo>
                <a:cubicBezTo>
                  <a:pt x="1523" y="536"/>
                  <a:pt x="1521" y="538"/>
                  <a:pt x="1521" y="539"/>
                </a:cubicBezTo>
                <a:close/>
                <a:moveTo>
                  <a:pt x="2941" y="486"/>
                </a:moveTo>
                <a:cubicBezTo>
                  <a:pt x="2943" y="488"/>
                  <a:pt x="2942" y="490"/>
                  <a:pt x="2944" y="492"/>
                </a:cubicBezTo>
                <a:cubicBezTo>
                  <a:pt x="2945" y="494"/>
                  <a:pt x="2947" y="492"/>
                  <a:pt x="2948" y="495"/>
                </a:cubicBezTo>
                <a:cubicBezTo>
                  <a:pt x="2948" y="498"/>
                  <a:pt x="2943" y="501"/>
                  <a:pt x="2939" y="502"/>
                </a:cubicBezTo>
                <a:cubicBezTo>
                  <a:pt x="2938" y="501"/>
                  <a:pt x="2937" y="499"/>
                  <a:pt x="2939" y="498"/>
                </a:cubicBezTo>
                <a:cubicBezTo>
                  <a:pt x="2935" y="490"/>
                  <a:pt x="2932" y="482"/>
                  <a:pt x="2929" y="473"/>
                </a:cubicBezTo>
                <a:cubicBezTo>
                  <a:pt x="2927" y="470"/>
                  <a:pt x="2923" y="463"/>
                  <a:pt x="2930" y="462"/>
                </a:cubicBezTo>
                <a:cubicBezTo>
                  <a:pt x="2934" y="462"/>
                  <a:pt x="2940" y="466"/>
                  <a:pt x="2946" y="467"/>
                </a:cubicBezTo>
                <a:cubicBezTo>
                  <a:pt x="2951" y="469"/>
                  <a:pt x="2956" y="471"/>
                  <a:pt x="2960" y="473"/>
                </a:cubicBezTo>
                <a:cubicBezTo>
                  <a:pt x="2962" y="473"/>
                  <a:pt x="2964" y="471"/>
                  <a:pt x="2966" y="472"/>
                </a:cubicBezTo>
                <a:cubicBezTo>
                  <a:pt x="2968" y="475"/>
                  <a:pt x="2962" y="482"/>
                  <a:pt x="2959" y="482"/>
                </a:cubicBezTo>
                <a:cubicBezTo>
                  <a:pt x="2956" y="482"/>
                  <a:pt x="2955" y="477"/>
                  <a:pt x="2951" y="477"/>
                </a:cubicBezTo>
                <a:cubicBezTo>
                  <a:pt x="2947" y="479"/>
                  <a:pt x="2945" y="483"/>
                  <a:pt x="2941" y="486"/>
                </a:cubicBezTo>
                <a:close/>
                <a:moveTo>
                  <a:pt x="2944" y="474"/>
                </a:moveTo>
                <a:cubicBezTo>
                  <a:pt x="2941" y="473"/>
                  <a:pt x="2938" y="471"/>
                  <a:pt x="2935" y="471"/>
                </a:cubicBezTo>
                <a:cubicBezTo>
                  <a:pt x="2936" y="474"/>
                  <a:pt x="2937" y="477"/>
                  <a:pt x="2939" y="480"/>
                </a:cubicBezTo>
                <a:cubicBezTo>
                  <a:pt x="2941" y="478"/>
                  <a:pt x="2943" y="476"/>
                  <a:pt x="2944" y="474"/>
                </a:cubicBezTo>
                <a:close/>
                <a:moveTo>
                  <a:pt x="1293" y="465"/>
                </a:moveTo>
                <a:cubicBezTo>
                  <a:pt x="1292" y="465"/>
                  <a:pt x="1290" y="466"/>
                  <a:pt x="1291" y="469"/>
                </a:cubicBezTo>
                <a:cubicBezTo>
                  <a:pt x="1291" y="473"/>
                  <a:pt x="1305" y="474"/>
                  <a:pt x="1310" y="476"/>
                </a:cubicBezTo>
                <a:cubicBezTo>
                  <a:pt x="1325" y="479"/>
                  <a:pt x="1338" y="483"/>
                  <a:pt x="1352" y="487"/>
                </a:cubicBezTo>
                <a:cubicBezTo>
                  <a:pt x="1357" y="488"/>
                  <a:pt x="1371" y="494"/>
                  <a:pt x="1372" y="488"/>
                </a:cubicBezTo>
                <a:cubicBezTo>
                  <a:pt x="1372" y="483"/>
                  <a:pt x="1360" y="481"/>
                  <a:pt x="1355" y="480"/>
                </a:cubicBezTo>
                <a:cubicBezTo>
                  <a:pt x="1341" y="476"/>
                  <a:pt x="1327" y="472"/>
                  <a:pt x="1315" y="469"/>
                </a:cubicBezTo>
                <a:cubicBezTo>
                  <a:pt x="1309" y="467"/>
                  <a:pt x="1297" y="463"/>
                  <a:pt x="1293" y="465"/>
                </a:cubicBezTo>
                <a:close/>
                <a:moveTo>
                  <a:pt x="2832" y="467"/>
                </a:moveTo>
                <a:cubicBezTo>
                  <a:pt x="2832" y="462"/>
                  <a:pt x="2822" y="466"/>
                  <a:pt x="2826" y="469"/>
                </a:cubicBezTo>
                <a:cubicBezTo>
                  <a:pt x="2830" y="471"/>
                  <a:pt x="2832" y="469"/>
                  <a:pt x="2832" y="467"/>
                </a:cubicBezTo>
                <a:close/>
                <a:moveTo>
                  <a:pt x="1638" y="473"/>
                </a:moveTo>
                <a:cubicBezTo>
                  <a:pt x="1639" y="469"/>
                  <a:pt x="1642" y="467"/>
                  <a:pt x="1648" y="467"/>
                </a:cubicBezTo>
                <a:cubicBezTo>
                  <a:pt x="1654" y="466"/>
                  <a:pt x="1659" y="468"/>
                  <a:pt x="1660" y="472"/>
                </a:cubicBezTo>
                <a:cubicBezTo>
                  <a:pt x="1662" y="478"/>
                  <a:pt x="1657" y="487"/>
                  <a:pt x="1648" y="486"/>
                </a:cubicBezTo>
                <a:cubicBezTo>
                  <a:pt x="1644" y="485"/>
                  <a:pt x="1637" y="480"/>
                  <a:pt x="1638" y="473"/>
                </a:cubicBezTo>
                <a:close/>
                <a:moveTo>
                  <a:pt x="1644" y="476"/>
                </a:moveTo>
                <a:cubicBezTo>
                  <a:pt x="1646" y="481"/>
                  <a:pt x="1655" y="481"/>
                  <a:pt x="1653" y="474"/>
                </a:cubicBezTo>
                <a:cubicBezTo>
                  <a:pt x="1650" y="472"/>
                  <a:pt x="1645" y="473"/>
                  <a:pt x="1644" y="476"/>
                </a:cubicBezTo>
                <a:close/>
                <a:moveTo>
                  <a:pt x="447" y="471"/>
                </a:moveTo>
                <a:cubicBezTo>
                  <a:pt x="454" y="472"/>
                  <a:pt x="460" y="475"/>
                  <a:pt x="460" y="483"/>
                </a:cubicBezTo>
                <a:cubicBezTo>
                  <a:pt x="459" y="489"/>
                  <a:pt x="453" y="492"/>
                  <a:pt x="448" y="491"/>
                </a:cubicBezTo>
                <a:cubicBezTo>
                  <a:pt x="438" y="490"/>
                  <a:pt x="439" y="475"/>
                  <a:pt x="447" y="471"/>
                </a:cubicBezTo>
                <a:close/>
                <a:moveTo>
                  <a:pt x="447" y="479"/>
                </a:moveTo>
                <a:cubicBezTo>
                  <a:pt x="446" y="481"/>
                  <a:pt x="446" y="483"/>
                  <a:pt x="447" y="485"/>
                </a:cubicBezTo>
                <a:cubicBezTo>
                  <a:pt x="455" y="487"/>
                  <a:pt x="454" y="475"/>
                  <a:pt x="447" y="479"/>
                </a:cubicBezTo>
                <a:close/>
                <a:moveTo>
                  <a:pt x="1596" y="474"/>
                </a:moveTo>
                <a:cubicBezTo>
                  <a:pt x="1591" y="471"/>
                  <a:pt x="1589" y="480"/>
                  <a:pt x="1594" y="480"/>
                </a:cubicBezTo>
                <a:cubicBezTo>
                  <a:pt x="1596" y="480"/>
                  <a:pt x="1597" y="478"/>
                  <a:pt x="1596" y="474"/>
                </a:cubicBezTo>
                <a:close/>
                <a:moveTo>
                  <a:pt x="358" y="480"/>
                </a:moveTo>
                <a:cubicBezTo>
                  <a:pt x="358" y="477"/>
                  <a:pt x="356" y="477"/>
                  <a:pt x="354" y="477"/>
                </a:cubicBezTo>
                <a:cubicBezTo>
                  <a:pt x="346" y="479"/>
                  <a:pt x="358" y="488"/>
                  <a:pt x="358" y="480"/>
                </a:cubicBezTo>
                <a:close/>
                <a:moveTo>
                  <a:pt x="32" y="485"/>
                </a:moveTo>
                <a:cubicBezTo>
                  <a:pt x="33" y="484"/>
                  <a:pt x="33" y="483"/>
                  <a:pt x="32" y="482"/>
                </a:cubicBezTo>
                <a:cubicBezTo>
                  <a:pt x="24" y="477"/>
                  <a:pt x="23" y="489"/>
                  <a:pt x="32" y="485"/>
                </a:cubicBezTo>
                <a:close/>
                <a:moveTo>
                  <a:pt x="3507" y="489"/>
                </a:moveTo>
                <a:cubicBezTo>
                  <a:pt x="3507" y="489"/>
                  <a:pt x="3508" y="489"/>
                  <a:pt x="3507" y="490"/>
                </a:cubicBezTo>
                <a:cubicBezTo>
                  <a:pt x="3510" y="492"/>
                  <a:pt x="3515" y="490"/>
                  <a:pt x="3513" y="486"/>
                </a:cubicBezTo>
                <a:cubicBezTo>
                  <a:pt x="3511" y="485"/>
                  <a:pt x="3506" y="485"/>
                  <a:pt x="3507" y="489"/>
                </a:cubicBezTo>
                <a:close/>
                <a:moveTo>
                  <a:pt x="2518" y="487"/>
                </a:moveTo>
                <a:cubicBezTo>
                  <a:pt x="2511" y="485"/>
                  <a:pt x="2511" y="493"/>
                  <a:pt x="2516" y="493"/>
                </a:cubicBezTo>
                <a:cubicBezTo>
                  <a:pt x="2518" y="493"/>
                  <a:pt x="2520" y="489"/>
                  <a:pt x="2518" y="487"/>
                </a:cubicBezTo>
                <a:close/>
                <a:moveTo>
                  <a:pt x="1148" y="523"/>
                </a:moveTo>
                <a:cubicBezTo>
                  <a:pt x="1148" y="526"/>
                  <a:pt x="1151" y="527"/>
                  <a:pt x="1157" y="529"/>
                </a:cubicBezTo>
                <a:cubicBezTo>
                  <a:pt x="1162" y="530"/>
                  <a:pt x="1171" y="535"/>
                  <a:pt x="1172" y="530"/>
                </a:cubicBezTo>
                <a:cubicBezTo>
                  <a:pt x="1174" y="523"/>
                  <a:pt x="1160" y="524"/>
                  <a:pt x="1158" y="521"/>
                </a:cubicBezTo>
                <a:cubicBezTo>
                  <a:pt x="1164" y="516"/>
                  <a:pt x="1173" y="512"/>
                  <a:pt x="1176" y="505"/>
                </a:cubicBezTo>
                <a:cubicBezTo>
                  <a:pt x="1178" y="496"/>
                  <a:pt x="1168" y="490"/>
                  <a:pt x="1160" y="490"/>
                </a:cubicBezTo>
                <a:cubicBezTo>
                  <a:pt x="1152" y="490"/>
                  <a:pt x="1156" y="507"/>
                  <a:pt x="1162" y="496"/>
                </a:cubicBezTo>
                <a:cubicBezTo>
                  <a:pt x="1168" y="497"/>
                  <a:pt x="1172" y="500"/>
                  <a:pt x="1168" y="505"/>
                </a:cubicBezTo>
                <a:cubicBezTo>
                  <a:pt x="1164" y="510"/>
                  <a:pt x="1148" y="516"/>
                  <a:pt x="1148" y="523"/>
                </a:cubicBezTo>
                <a:close/>
                <a:moveTo>
                  <a:pt x="1705" y="495"/>
                </a:moveTo>
                <a:cubicBezTo>
                  <a:pt x="1704" y="495"/>
                  <a:pt x="1703" y="494"/>
                  <a:pt x="1702" y="494"/>
                </a:cubicBezTo>
                <a:cubicBezTo>
                  <a:pt x="1700" y="495"/>
                  <a:pt x="1699" y="496"/>
                  <a:pt x="1699" y="497"/>
                </a:cubicBezTo>
                <a:cubicBezTo>
                  <a:pt x="1700" y="502"/>
                  <a:pt x="1707" y="498"/>
                  <a:pt x="1705" y="495"/>
                </a:cubicBezTo>
                <a:close/>
                <a:moveTo>
                  <a:pt x="2874" y="505"/>
                </a:moveTo>
                <a:cubicBezTo>
                  <a:pt x="2875" y="509"/>
                  <a:pt x="2871" y="513"/>
                  <a:pt x="2867" y="514"/>
                </a:cubicBezTo>
                <a:cubicBezTo>
                  <a:pt x="2861" y="514"/>
                  <a:pt x="2855" y="507"/>
                  <a:pt x="2859" y="500"/>
                </a:cubicBezTo>
                <a:cubicBezTo>
                  <a:pt x="2865" y="496"/>
                  <a:pt x="2873" y="499"/>
                  <a:pt x="2874" y="505"/>
                </a:cubicBezTo>
                <a:close/>
                <a:moveTo>
                  <a:pt x="2868" y="506"/>
                </a:moveTo>
                <a:cubicBezTo>
                  <a:pt x="2867" y="505"/>
                  <a:pt x="2866" y="504"/>
                  <a:pt x="2863" y="504"/>
                </a:cubicBezTo>
                <a:cubicBezTo>
                  <a:pt x="2863" y="507"/>
                  <a:pt x="2865" y="508"/>
                  <a:pt x="2867" y="508"/>
                </a:cubicBezTo>
                <a:cubicBezTo>
                  <a:pt x="2867" y="507"/>
                  <a:pt x="2868" y="506"/>
                  <a:pt x="2868" y="506"/>
                </a:cubicBezTo>
                <a:close/>
                <a:moveTo>
                  <a:pt x="695" y="499"/>
                </a:moveTo>
                <a:cubicBezTo>
                  <a:pt x="707" y="496"/>
                  <a:pt x="706" y="513"/>
                  <a:pt x="697" y="514"/>
                </a:cubicBezTo>
                <a:cubicBezTo>
                  <a:pt x="688" y="514"/>
                  <a:pt x="686" y="501"/>
                  <a:pt x="695" y="499"/>
                </a:cubicBezTo>
                <a:close/>
                <a:moveTo>
                  <a:pt x="695" y="507"/>
                </a:moveTo>
                <a:cubicBezTo>
                  <a:pt x="697" y="508"/>
                  <a:pt x="699" y="506"/>
                  <a:pt x="698" y="505"/>
                </a:cubicBezTo>
                <a:cubicBezTo>
                  <a:pt x="697" y="505"/>
                  <a:pt x="697" y="505"/>
                  <a:pt x="695" y="505"/>
                </a:cubicBezTo>
                <a:cubicBezTo>
                  <a:pt x="695" y="506"/>
                  <a:pt x="695" y="507"/>
                  <a:pt x="695" y="507"/>
                </a:cubicBezTo>
                <a:close/>
                <a:moveTo>
                  <a:pt x="1289" y="560"/>
                </a:moveTo>
                <a:cubicBezTo>
                  <a:pt x="1290" y="564"/>
                  <a:pt x="1303" y="568"/>
                  <a:pt x="1303" y="562"/>
                </a:cubicBezTo>
                <a:cubicBezTo>
                  <a:pt x="1302" y="559"/>
                  <a:pt x="1299" y="560"/>
                  <a:pt x="1297" y="558"/>
                </a:cubicBezTo>
                <a:cubicBezTo>
                  <a:pt x="1303" y="542"/>
                  <a:pt x="1310" y="527"/>
                  <a:pt x="1317" y="511"/>
                </a:cubicBezTo>
                <a:cubicBezTo>
                  <a:pt x="1331" y="508"/>
                  <a:pt x="1305" y="497"/>
                  <a:pt x="1306" y="507"/>
                </a:cubicBezTo>
                <a:cubicBezTo>
                  <a:pt x="1307" y="508"/>
                  <a:pt x="1310" y="508"/>
                  <a:pt x="1311" y="509"/>
                </a:cubicBezTo>
                <a:cubicBezTo>
                  <a:pt x="1306" y="521"/>
                  <a:pt x="1300" y="534"/>
                  <a:pt x="1294" y="546"/>
                </a:cubicBezTo>
                <a:cubicBezTo>
                  <a:pt x="1292" y="551"/>
                  <a:pt x="1289" y="556"/>
                  <a:pt x="1289" y="560"/>
                </a:cubicBezTo>
                <a:close/>
                <a:moveTo>
                  <a:pt x="2105" y="515"/>
                </a:moveTo>
                <a:cubicBezTo>
                  <a:pt x="2104" y="520"/>
                  <a:pt x="2097" y="518"/>
                  <a:pt x="2096" y="514"/>
                </a:cubicBezTo>
                <a:cubicBezTo>
                  <a:pt x="2094" y="506"/>
                  <a:pt x="2107" y="506"/>
                  <a:pt x="2105" y="515"/>
                </a:cubicBezTo>
                <a:close/>
                <a:moveTo>
                  <a:pt x="2102" y="514"/>
                </a:moveTo>
                <a:cubicBezTo>
                  <a:pt x="2102" y="512"/>
                  <a:pt x="2101" y="511"/>
                  <a:pt x="2100" y="511"/>
                </a:cubicBezTo>
                <a:cubicBezTo>
                  <a:pt x="2100" y="512"/>
                  <a:pt x="2099" y="512"/>
                  <a:pt x="2099" y="512"/>
                </a:cubicBezTo>
                <a:cubicBezTo>
                  <a:pt x="2099" y="514"/>
                  <a:pt x="2101" y="515"/>
                  <a:pt x="2102" y="514"/>
                </a:cubicBezTo>
                <a:close/>
                <a:moveTo>
                  <a:pt x="1707" y="586"/>
                </a:moveTo>
                <a:cubicBezTo>
                  <a:pt x="1705" y="591"/>
                  <a:pt x="1711" y="591"/>
                  <a:pt x="1715" y="592"/>
                </a:cubicBezTo>
                <a:cubicBezTo>
                  <a:pt x="1718" y="593"/>
                  <a:pt x="1721" y="594"/>
                  <a:pt x="1724" y="595"/>
                </a:cubicBezTo>
                <a:cubicBezTo>
                  <a:pt x="1730" y="596"/>
                  <a:pt x="1740" y="601"/>
                  <a:pt x="1740" y="595"/>
                </a:cubicBezTo>
                <a:cubicBezTo>
                  <a:pt x="1740" y="590"/>
                  <a:pt x="1728" y="591"/>
                  <a:pt x="1726" y="589"/>
                </a:cubicBezTo>
                <a:cubicBezTo>
                  <a:pt x="1731" y="579"/>
                  <a:pt x="1735" y="568"/>
                  <a:pt x="1740" y="559"/>
                </a:cubicBezTo>
                <a:cubicBezTo>
                  <a:pt x="1750" y="561"/>
                  <a:pt x="1759" y="564"/>
                  <a:pt x="1768" y="568"/>
                </a:cubicBezTo>
                <a:cubicBezTo>
                  <a:pt x="1767" y="570"/>
                  <a:pt x="1764" y="575"/>
                  <a:pt x="1767" y="577"/>
                </a:cubicBezTo>
                <a:cubicBezTo>
                  <a:pt x="1772" y="578"/>
                  <a:pt x="1773" y="571"/>
                  <a:pt x="1775" y="567"/>
                </a:cubicBezTo>
                <a:cubicBezTo>
                  <a:pt x="1777" y="563"/>
                  <a:pt x="1780" y="557"/>
                  <a:pt x="1779" y="553"/>
                </a:cubicBezTo>
                <a:cubicBezTo>
                  <a:pt x="1773" y="551"/>
                  <a:pt x="1773" y="559"/>
                  <a:pt x="1771" y="562"/>
                </a:cubicBezTo>
                <a:cubicBezTo>
                  <a:pt x="1761" y="559"/>
                  <a:pt x="1752" y="556"/>
                  <a:pt x="1742" y="553"/>
                </a:cubicBezTo>
                <a:cubicBezTo>
                  <a:pt x="1747" y="542"/>
                  <a:pt x="1751" y="532"/>
                  <a:pt x="1756" y="521"/>
                </a:cubicBezTo>
                <a:cubicBezTo>
                  <a:pt x="1769" y="525"/>
                  <a:pt x="1783" y="529"/>
                  <a:pt x="1795" y="534"/>
                </a:cubicBezTo>
                <a:cubicBezTo>
                  <a:pt x="1794" y="536"/>
                  <a:pt x="1789" y="544"/>
                  <a:pt x="1793" y="545"/>
                </a:cubicBezTo>
                <a:cubicBezTo>
                  <a:pt x="1797" y="546"/>
                  <a:pt x="1802" y="532"/>
                  <a:pt x="1802" y="530"/>
                </a:cubicBezTo>
                <a:cubicBezTo>
                  <a:pt x="1801" y="527"/>
                  <a:pt x="1793" y="525"/>
                  <a:pt x="1789" y="524"/>
                </a:cubicBezTo>
                <a:cubicBezTo>
                  <a:pt x="1779" y="521"/>
                  <a:pt x="1766" y="518"/>
                  <a:pt x="1757" y="516"/>
                </a:cubicBezTo>
                <a:cubicBezTo>
                  <a:pt x="1752" y="514"/>
                  <a:pt x="1748" y="512"/>
                  <a:pt x="1741" y="512"/>
                </a:cubicBezTo>
                <a:cubicBezTo>
                  <a:pt x="1739" y="512"/>
                  <a:pt x="1738" y="515"/>
                  <a:pt x="1739" y="516"/>
                </a:cubicBezTo>
                <a:cubicBezTo>
                  <a:pt x="1739" y="519"/>
                  <a:pt x="1747" y="517"/>
                  <a:pt x="1750" y="520"/>
                </a:cubicBezTo>
                <a:cubicBezTo>
                  <a:pt x="1740" y="542"/>
                  <a:pt x="1729" y="565"/>
                  <a:pt x="1718" y="587"/>
                </a:cubicBezTo>
                <a:cubicBezTo>
                  <a:pt x="1714" y="586"/>
                  <a:pt x="1708" y="583"/>
                  <a:pt x="1707" y="586"/>
                </a:cubicBezTo>
                <a:close/>
                <a:moveTo>
                  <a:pt x="3013" y="521"/>
                </a:moveTo>
                <a:cubicBezTo>
                  <a:pt x="3014" y="523"/>
                  <a:pt x="3020" y="521"/>
                  <a:pt x="3018" y="518"/>
                </a:cubicBezTo>
                <a:cubicBezTo>
                  <a:pt x="3015" y="516"/>
                  <a:pt x="3012" y="517"/>
                  <a:pt x="3013" y="521"/>
                </a:cubicBezTo>
                <a:close/>
                <a:moveTo>
                  <a:pt x="1483" y="562"/>
                </a:moveTo>
                <a:cubicBezTo>
                  <a:pt x="1483" y="566"/>
                  <a:pt x="1502" y="568"/>
                  <a:pt x="1504" y="570"/>
                </a:cubicBezTo>
                <a:cubicBezTo>
                  <a:pt x="1510" y="566"/>
                  <a:pt x="1504" y="563"/>
                  <a:pt x="1500" y="562"/>
                </a:cubicBezTo>
                <a:cubicBezTo>
                  <a:pt x="1501" y="555"/>
                  <a:pt x="1503" y="547"/>
                  <a:pt x="1505" y="540"/>
                </a:cubicBezTo>
                <a:cubicBezTo>
                  <a:pt x="1507" y="533"/>
                  <a:pt x="1510" y="526"/>
                  <a:pt x="1509" y="518"/>
                </a:cubicBezTo>
                <a:cubicBezTo>
                  <a:pt x="1508" y="518"/>
                  <a:pt x="1507" y="517"/>
                  <a:pt x="1506" y="518"/>
                </a:cubicBezTo>
                <a:cubicBezTo>
                  <a:pt x="1502" y="518"/>
                  <a:pt x="1492" y="521"/>
                  <a:pt x="1493" y="525"/>
                </a:cubicBezTo>
                <a:cubicBezTo>
                  <a:pt x="1495" y="528"/>
                  <a:pt x="1499" y="525"/>
                  <a:pt x="1503" y="525"/>
                </a:cubicBezTo>
                <a:cubicBezTo>
                  <a:pt x="1500" y="537"/>
                  <a:pt x="1495" y="548"/>
                  <a:pt x="1493" y="561"/>
                </a:cubicBezTo>
                <a:cubicBezTo>
                  <a:pt x="1490" y="560"/>
                  <a:pt x="1483" y="557"/>
                  <a:pt x="1483" y="562"/>
                </a:cubicBezTo>
                <a:close/>
                <a:moveTo>
                  <a:pt x="1623" y="518"/>
                </a:moveTo>
                <a:cubicBezTo>
                  <a:pt x="1622" y="518"/>
                  <a:pt x="1621" y="520"/>
                  <a:pt x="1621" y="522"/>
                </a:cubicBezTo>
                <a:cubicBezTo>
                  <a:pt x="1622" y="525"/>
                  <a:pt x="1632" y="527"/>
                  <a:pt x="1637" y="528"/>
                </a:cubicBezTo>
                <a:cubicBezTo>
                  <a:pt x="1649" y="531"/>
                  <a:pt x="1659" y="533"/>
                  <a:pt x="1671" y="536"/>
                </a:cubicBezTo>
                <a:cubicBezTo>
                  <a:pt x="1676" y="538"/>
                  <a:pt x="1685" y="542"/>
                  <a:pt x="1686" y="536"/>
                </a:cubicBezTo>
                <a:cubicBezTo>
                  <a:pt x="1687" y="532"/>
                  <a:pt x="1678" y="531"/>
                  <a:pt x="1673" y="530"/>
                </a:cubicBezTo>
                <a:cubicBezTo>
                  <a:pt x="1662" y="527"/>
                  <a:pt x="1650" y="524"/>
                  <a:pt x="1640" y="521"/>
                </a:cubicBezTo>
                <a:cubicBezTo>
                  <a:pt x="1636" y="520"/>
                  <a:pt x="1627" y="516"/>
                  <a:pt x="1623" y="518"/>
                </a:cubicBezTo>
                <a:close/>
                <a:moveTo>
                  <a:pt x="3392" y="520"/>
                </a:moveTo>
                <a:cubicBezTo>
                  <a:pt x="3392" y="518"/>
                  <a:pt x="3390" y="517"/>
                  <a:pt x="3388" y="518"/>
                </a:cubicBezTo>
                <a:cubicBezTo>
                  <a:pt x="3382" y="521"/>
                  <a:pt x="3392" y="526"/>
                  <a:pt x="3392" y="520"/>
                </a:cubicBezTo>
                <a:close/>
                <a:moveTo>
                  <a:pt x="3128" y="538"/>
                </a:moveTo>
                <a:cubicBezTo>
                  <a:pt x="3120" y="535"/>
                  <a:pt x="3119" y="520"/>
                  <a:pt x="3127" y="519"/>
                </a:cubicBezTo>
                <a:cubicBezTo>
                  <a:pt x="3130" y="518"/>
                  <a:pt x="3136" y="520"/>
                  <a:pt x="3138" y="523"/>
                </a:cubicBezTo>
                <a:cubicBezTo>
                  <a:pt x="3143" y="529"/>
                  <a:pt x="3137" y="540"/>
                  <a:pt x="3128" y="538"/>
                </a:cubicBezTo>
                <a:close/>
                <a:moveTo>
                  <a:pt x="3133" y="527"/>
                </a:moveTo>
                <a:cubicBezTo>
                  <a:pt x="3131" y="526"/>
                  <a:pt x="3129" y="525"/>
                  <a:pt x="3127" y="526"/>
                </a:cubicBezTo>
                <a:cubicBezTo>
                  <a:pt x="3125" y="533"/>
                  <a:pt x="3134" y="534"/>
                  <a:pt x="3133" y="527"/>
                </a:cubicBezTo>
                <a:close/>
                <a:moveTo>
                  <a:pt x="21" y="521"/>
                </a:moveTo>
                <a:cubicBezTo>
                  <a:pt x="27" y="519"/>
                  <a:pt x="32" y="523"/>
                  <a:pt x="33" y="527"/>
                </a:cubicBezTo>
                <a:cubicBezTo>
                  <a:pt x="35" y="535"/>
                  <a:pt x="27" y="540"/>
                  <a:pt x="21" y="537"/>
                </a:cubicBezTo>
                <a:cubicBezTo>
                  <a:pt x="14" y="535"/>
                  <a:pt x="14" y="522"/>
                  <a:pt x="21" y="521"/>
                </a:cubicBezTo>
                <a:close/>
                <a:moveTo>
                  <a:pt x="23" y="532"/>
                </a:moveTo>
                <a:cubicBezTo>
                  <a:pt x="25" y="532"/>
                  <a:pt x="27" y="531"/>
                  <a:pt x="27" y="529"/>
                </a:cubicBezTo>
                <a:cubicBezTo>
                  <a:pt x="26" y="528"/>
                  <a:pt x="24" y="526"/>
                  <a:pt x="21" y="527"/>
                </a:cubicBezTo>
                <a:cubicBezTo>
                  <a:pt x="21" y="530"/>
                  <a:pt x="22" y="531"/>
                  <a:pt x="23" y="532"/>
                </a:cubicBezTo>
                <a:close/>
                <a:moveTo>
                  <a:pt x="494" y="524"/>
                </a:moveTo>
                <a:cubicBezTo>
                  <a:pt x="491" y="525"/>
                  <a:pt x="491" y="530"/>
                  <a:pt x="494" y="530"/>
                </a:cubicBezTo>
                <a:cubicBezTo>
                  <a:pt x="498" y="530"/>
                  <a:pt x="498" y="522"/>
                  <a:pt x="494" y="524"/>
                </a:cubicBezTo>
                <a:close/>
                <a:moveTo>
                  <a:pt x="2227" y="541"/>
                </a:moveTo>
                <a:cubicBezTo>
                  <a:pt x="2222" y="549"/>
                  <a:pt x="2208" y="541"/>
                  <a:pt x="2211" y="530"/>
                </a:cubicBezTo>
                <a:cubicBezTo>
                  <a:pt x="2214" y="528"/>
                  <a:pt x="2217" y="526"/>
                  <a:pt x="2222" y="527"/>
                </a:cubicBezTo>
                <a:cubicBezTo>
                  <a:pt x="2228" y="528"/>
                  <a:pt x="2231" y="536"/>
                  <a:pt x="2227" y="541"/>
                </a:cubicBezTo>
                <a:close/>
                <a:moveTo>
                  <a:pt x="2217" y="534"/>
                </a:moveTo>
                <a:cubicBezTo>
                  <a:pt x="2217" y="537"/>
                  <a:pt x="2219" y="538"/>
                  <a:pt x="2221" y="539"/>
                </a:cubicBezTo>
                <a:cubicBezTo>
                  <a:pt x="2221" y="538"/>
                  <a:pt x="2222" y="538"/>
                  <a:pt x="2222" y="538"/>
                </a:cubicBezTo>
                <a:cubicBezTo>
                  <a:pt x="2224" y="534"/>
                  <a:pt x="2220" y="532"/>
                  <a:pt x="2217" y="534"/>
                </a:cubicBezTo>
                <a:close/>
                <a:moveTo>
                  <a:pt x="1260" y="540"/>
                </a:moveTo>
                <a:cubicBezTo>
                  <a:pt x="1258" y="547"/>
                  <a:pt x="1247" y="549"/>
                  <a:pt x="1242" y="543"/>
                </a:cubicBezTo>
                <a:cubicBezTo>
                  <a:pt x="1236" y="526"/>
                  <a:pt x="1263" y="523"/>
                  <a:pt x="1260" y="540"/>
                </a:cubicBezTo>
                <a:close/>
                <a:moveTo>
                  <a:pt x="1248" y="541"/>
                </a:moveTo>
                <a:cubicBezTo>
                  <a:pt x="1252" y="541"/>
                  <a:pt x="1254" y="540"/>
                  <a:pt x="1254" y="538"/>
                </a:cubicBezTo>
                <a:cubicBezTo>
                  <a:pt x="1255" y="532"/>
                  <a:pt x="1245" y="535"/>
                  <a:pt x="1248" y="541"/>
                </a:cubicBezTo>
                <a:close/>
                <a:moveTo>
                  <a:pt x="1868" y="531"/>
                </a:moveTo>
                <a:cubicBezTo>
                  <a:pt x="1867" y="526"/>
                  <a:pt x="1860" y="529"/>
                  <a:pt x="1861" y="535"/>
                </a:cubicBezTo>
                <a:cubicBezTo>
                  <a:pt x="1863" y="539"/>
                  <a:pt x="1868" y="533"/>
                  <a:pt x="1868" y="531"/>
                </a:cubicBezTo>
                <a:close/>
                <a:moveTo>
                  <a:pt x="1568" y="533"/>
                </a:moveTo>
                <a:cubicBezTo>
                  <a:pt x="1564" y="530"/>
                  <a:pt x="1561" y="534"/>
                  <a:pt x="1556" y="535"/>
                </a:cubicBezTo>
                <a:cubicBezTo>
                  <a:pt x="1553" y="536"/>
                  <a:pt x="1548" y="536"/>
                  <a:pt x="1549" y="540"/>
                </a:cubicBezTo>
                <a:cubicBezTo>
                  <a:pt x="1550" y="544"/>
                  <a:pt x="1558" y="540"/>
                  <a:pt x="1561" y="540"/>
                </a:cubicBezTo>
                <a:cubicBezTo>
                  <a:pt x="1556" y="552"/>
                  <a:pt x="1551" y="564"/>
                  <a:pt x="1547" y="576"/>
                </a:cubicBezTo>
                <a:cubicBezTo>
                  <a:pt x="1544" y="575"/>
                  <a:pt x="1540" y="573"/>
                  <a:pt x="1539" y="577"/>
                </a:cubicBezTo>
                <a:cubicBezTo>
                  <a:pt x="1539" y="580"/>
                  <a:pt x="1546" y="581"/>
                  <a:pt x="1550" y="582"/>
                </a:cubicBezTo>
                <a:cubicBezTo>
                  <a:pt x="1555" y="584"/>
                  <a:pt x="1559" y="587"/>
                  <a:pt x="1562" y="585"/>
                </a:cubicBezTo>
                <a:cubicBezTo>
                  <a:pt x="1564" y="579"/>
                  <a:pt x="1558" y="580"/>
                  <a:pt x="1555" y="578"/>
                </a:cubicBezTo>
                <a:cubicBezTo>
                  <a:pt x="1558" y="562"/>
                  <a:pt x="1565" y="549"/>
                  <a:pt x="1569" y="534"/>
                </a:cubicBezTo>
                <a:cubicBezTo>
                  <a:pt x="1569" y="534"/>
                  <a:pt x="1568" y="534"/>
                  <a:pt x="1568" y="533"/>
                </a:cubicBezTo>
                <a:close/>
                <a:moveTo>
                  <a:pt x="3309" y="537"/>
                </a:moveTo>
                <a:cubicBezTo>
                  <a:pt x="3311" y="548"/>
                  <a:pt x="3297" y="547"/>
                  <a:pt x="3296" y="540"/>
                </a:cubicBezTo>
                <a:cubicBezTo>
                  <a:pt x="3294" y="532"/>
                  <a:pt x="3306" y="530"/>
                  <a:pt x="3309" y="537"/>
                </a:cubicBezTo>
                <a:close/>
                <a:moveTo>
                  <a:pt x="3304" y="539"/>
                </a:moveTo>
                <a:cubicBezTo>
                  <a:pt x="3303" y="537"/>
                  <a:pt x="3301" y="538"/>
                  <a:pt x="3300" y="539"/>
                </a:cubicBezTo>
                <a:cubicBezTo>
                  <a:pt x="3301" y="540"/>
                  <a:pt x="3302" y="541"/>
                  <a:pt x="3304" y="541"/>
                </a:cubicBezTo>
                <a:cubicBezTo>
                  <a:pt x="3304" y="540"/>
                  <a:pt x="3304" y="539"/>
                  <a:pt x="3304" y="539"/>
                </a:cubicBezTo>
                <a:close/>
                <a:moveTo>
                  <a:pt x="3342" y="539"/>
                </a:moveTo>
                <a:cubicBezTo>
                  <a:pt x="3343" y="539"/>
                  <a:pt x="3343" y="536"/>
                  <a:pt x="3342" y="535"/>
                </a:cubicBezTo>
                <a:cubicBezTo>
                  <a:pt x="3338" y="531"/>
                  <a:pt x="3335" y="541"/>
                  <a:pt x="3342" y="539"/>
                </a:cubicBezTo>
                <a:close/>
                <a:moveTo>
                  <a:pt x="2900" y="535"/>
                </a:moveTo>
                <a:cubicBezTo>
                  <a:pt x="2897" y="536"/>
                  <a:pt x="2898" y="541"/>
                  <a:pt x="2902" y="541"/>
                </a:cubicBezTo>
                <a:cubicBezTo>
                  <a:pt x="2906" y="540"/>
                  <a:pt x="2905" y="533"/>
                  <a:pt x="2900" y="535"/>
                </a:cubicBezTo>
                <a:close/>
                <a:moveTo>
                  <a:pt x="1829" y="620"/>
                </a:moveTo>
                <a:cubicBezTo>
                  <a:pt x="1829" y="617"/>
                  <a:pt x="1826" y="618"/>
                  <a:pt x="1824" y="617"/>
                </a:cubicBezTo>
                <a:cubicBezTo>
                  <a:pt x="1831" y="598"/>
                  <a:pt x="1843" y="580"/>
                  <a:pt x="1852" y="561"/>
                </a:cubicBezTo>
                <a:cubicBezTo>
                  <a:pt x="1854" y="557"/>
                  <a:pt x="1862" y="545"/>
                  <a:pt x="1860" y="541"/>
                </a:cubicBezTo>
                <a:cubicBezTo>
                  <a:pt x="1859" y="539"/>
                  <a:pt x="1849" y="536"/>
                  <a:pt x="1846" y="535"/>
                </a:cubicBezTo>
                <a:cubicBezTo>
                  <a:pt x="1845" y="535"/>
                  <a:pt x="1843" y="535"/>
                  <a:pt x="1843" y="538"/>
                </a:cubicBezTo>
                <a:cubicBezTo>
                  <a:pt x="1843" y="542"/>
                  <a:pt x="1850" y="541"/>
                  <a:pt x="1853" y="544"/>
                </a:cubicBezTo>
                <a:cubicBezTo>
                  <a:pt x="1841" y="568"/>
                  <a:pt x="1827" y="590"/>
                  <a:pt x="1816" y="615"/>
                </a:cubicBezTo>
                <a:cubicBezTo>
                  <a:pt x="1805" y="619"/>
                  <a:pt x="1829" y="627"/>
                  <a:pt x="1829" y="620"/>
                </a:cubicBezTo>
                <a:close/>
                <a:moveTo>
                  <a:pt x="1322" y="541"/>
                </a:moveTo>
                <a:cubicBezTo>
                  <a:pt x="1323" y="541"/>
                  <a:pt x="1323" y="542"/>
                  <a:pt x="1323" y="542"/>
                </a:cubicBezTo>
                <a:cubicBezTo>
                  <a:pt x="1324" y="544"/>
                  <a:pt x="1327" y="542"/>
                  <a:pt x="1328" y="543"/>
                </a:cubicBezTo>
                <a:cubicBezTo>
                  <a:pt x="1326" y="550"/>
                  <a:pt x="1323" y="558"/>
                  <a:pt x="1321" y="566"/>
                </a:cubicBezTo>
                <a:cubicBezTo>
                  <a:pt x="1319" y="565"/>
                  <a:pt x="1316" y="564"/>
                  <a:pt x="1315" y="566"/>
                </a:cubicBezTo>
                <a:cubicBezTo>
                  <a:pt x="1313" y="572"/>
                  <a:pt x="1327" y="574"/>
                  <a:pt x="1331" y="573"/>
                </a:cubicBezTo>
                <a:cubicBezTo>
                  <a:pt x="1333" y="569"/>
                  <a:pt x="1330" y="568"/>
                  <a:pt x="1327" y="567"/>
                </a:cubicBezTo>
                <a:cubicBezTo>
                  <a:pt x="1330" y="557"/>
                  <a:pt x="1334" y="548"/>
                  <a:pt x="1336" y="537"/>
                </a:cubicBezTo>
                <a:cubicBezTo>
                  <a:pt x="1332" y="534"/>
                  <a:pt x="1323" y="536"/>
                  <a:pt x="1322" y="541"/>
                </a:cubicBezTo>
                <a:close/>
                <a:moveTo>
                  <a:pt x="3406" y="553"/>
                </a:moveTo>
                <a:cubicBezTo>
                  <a:pt x="3415" y="554"/>
                  <a:pt x="3422" y="554"/>
                  <a:pt x="3430" y="554"/>
                </a:cubicBezTo>
                <a:cubicBezTo>
                  <a:pt x="3434" y="549"/>
                  <a:pt x="3435" y="536"/>
                  <a:pt x="3442" y="536"/>
                </a:cubicBezTo>
                <a:cubicBezTo>
                  <a:pt x="3450" y="535"/>
                  <a:pt x="3456" y="548"/>
                  <a:pt x="3461" y="551"/>
                </a:cubicBezTo>
                <a:cubicBezTo>
                  <a:pt x="3468" y="553"/>
                  <a:pt x="3477" y="553"/>
                  <a:pt x="3483" y="556"/>
                </a:cubicBezTo>
                <a:cubicBezTo>
                  <a:pt x="3488" y="554"/>
                  <a:pt x="3490" y="547"/>
                  <a:pt x="3497" y="548"/>
                </a:cubicBezTo>
                <a:cubicBezTo>
                  <a:pt x="3502" y="549"/>
                  <a:pt x="3504" y="557"/>
                  <a:pt x="3505" y="563"/>
                </a:cubicBezTo>
                <a:cubicBezTo>
                  <a:pt x="3506" y="576"/>
                  <a:pt x="3500" y="600"/>
                  <a:pt x="3487" y="597"/>
                </a:cubicBezTo>
                <a:cubicBezTo>
                  <a:pt x="3482" y="596"/>
                  <a:pt x="3481" y="593"/>
                  <a:pt x="3479" y="588"/>
                </a:cubicBezTo>
                <a:cubicBezTo>
                  <a:pt x="3470" y="587"/>
                  <a:pt x="3463" y="585"/>
                  <a:pt x="3455" y="583"/>
                </a:cubicBezTo>
                <a:cubicBezTo>
                  <a:pt x="3452" y="585"/>
                  <a:pt x="3450" y="587"/>
                  <a:pt x="3445" y="590"/>
                </a:cubicBezTo>
                <a:cubicBezTo>
                  <a:pt x="3442" y="591"/>
                  <a:pt x="3436" y="594"/>
                  <a:pt x="3433" y="592"/>
                </a:cubicBezTo>
                <a:cubicBezTo>
                  <a:pt x="3428" y="590"/>
                  <a:pt x="3427" y="577"/>
                  <a:pt x="3427" y="569"/>
                </a:cubicBezTo>
                <a:cubicBezTo>
                  <a:pt x="3417" y="566"/>
                  <a:pt x="3405" y="563"/>
                  <a:pt x="3394" y="559"/>
                </a:cubicBezTo>
                <a:cubicBezTo>
                  <a:pt x="3391" y="559"/>
                  <a:pt x="3384" y="558"/>
                  <a:pt x="3384" y="555"/>
                </a:cubicBezTo>
                <a:cubicBezTo>
                  <a:pt x="3384" y="550"/>
                  <a:pt x="3402" y="553"/>
                  <a:pt x="3406" y="553"/>
                </a:cubicBezTo>
                <a:close/>
                <a:moveTo>
                  <a:pt x="3489" y="591"/>
                </a:moveTo>
                <a:cubicBezTo>
                  <a:pt x="3492" y="591"/>
                  <a:pt x="3495" y="584"/>
                  <a:pt x="3496" y="581"/>
                </a:cubicBezTo>
                <a:cubicBezTo>
                  <a:pt x="3498" y="576"/>
                  <a:pt x="3499" y="570"/>
                  <a:pt x="3498" y="566"/>
                </a:cubicBezTo>
                <a:cubicBezTo>
                  <a:pt x="3498" y="562"/>
                  <a:pt x="3498" y="556"/>
                  <a:pt x="3495" y="555"/>
                </a:cubicBezTo>
                <a:cubicBezTo>
                  <a:pt x="3492" y="556"/>
                  <a:pt x="3486" y="560"/>
                  <a:pt x="3484" y="563"/>
                </a:cubicBezTo>
                <a:cubicBezTo>
                  <a:pt x="3482" y="570"/>
                  <a:pt x="3481" y="592"/>
                  <a:pt x="3489" y="591"/>
                </a:cubicBezTo>
                <a:close/>
                <a:moveTo>
                  <a:pt x="3455" y="578"/>
                </a:moveTo>
                <a:cubicBezTo>
                  <a:pt x="3457" y="580"/>
                  <a:pt x="3462" y="580"/>
                  <a:pt x="3466" y="580"/>
                </a:cubicBezTo>
                <a:cubicBezTo>
                  <a:pt x="3469" y="581"/>
                  <a:pt x="3473" y="581"/>
                  <a:pt x="3477" y="582"/>
                </a:cubicBezTo>
                <a:cubicBezTo>
                  <a:pt x="3476" y="574"/>
                  <a:pt x="3477" y="566"/>
                  <a:pt x="3480" y="560"/>
                </a:cubicBezTo>
                <a:cubicBezTo>
                  <a:pt x="3473" y="559"/>
                  <a:pt x="3466" y="557"/>
                  <a:pt x="3459" y="555"/>
                </a:cubicBezTo>
                <a:cubicBezTo>
                  <a:pt x="3453" y="557"/>
                  <a:pt x="3448" y="574"/>
                  <a:pt x="3455" y="578"/>
                </a:cubicBezTo>
                <a:close/>
                <a:moveTo>
                  <a:pt x="3435" y="588"/>
                </a:moveTo>
                <a:cubicBezTo>
                  <a:pt x="3441" y="587"/>
                  <a:pt x="3446" y="584"/>
                  <a:pt x="3450" y="581"/>
                </a:cubicBezTo>
                <a:cubicBezTo>
                  <a:pt x="3444" y="572"/>
                  <a:pt x="3447" y="557"/>
                  <a:pt x="3454" y="552"/>
                </a:cubicBezTo>
                <a:cubicBezTo>
                  <a:pt x="3450" y="548"/>
                  <a:pt x="3448" y="544"/>
                  <a:pt x="3443" y="542"/>
                </a:cubicBezTo>
                <a:cubicBezTo>
                  <a:pt x="3436" y="552"/>
                  <a:pt x="3429" y="572"/>
                  <a:pt x="3435" y="588"/>
                </a:cubicBezTo>
                <a:close/>
                <a:moveTo>
                  <a:pt x="3416" y="560"/>
                </a:moveTo>
                <a:cubicBezTo>
                  <a:pt x="3421" y="560"/>
                  <a:pt x="3424" y="562"/>
                  <a:pt x="3428" y="563"/>
                </a:cubicBezTo>
                <a:cubicBezTo>
                  <a:pt x="3428" y="561"/>
                  <a:pt x="3429" y="561"/>
                  <a:pt x="3429" y="560"/>
                </a:cubicBezTo>
                <a:cubicBezTo>
                  <a:pt x="3425" y="560"/>
                  <a:pt x="3420" y="559"/>
                  <a:pt x="3416" y="560"/>
                </a:cubicBezTo>
                <a:close/>
                <a:moveTo>
                  <a:pt x="2838" y="592"/>
                </a:moveTo>
                <a:cubicBezTo>
                  <a:pt x="2870" y="564"/>
                  <a:pt x="2906" y="542"/>
                  <a:pt x="2962" y="539"/>
                </a:cubicBezTo>
                <a:cubicBezTo>
                  <a:pt x="3002" y="537"/>
                  <a:pt x="3040" y="553"/>
                  <a:pt x="3064" y="570"/>
                </a:cubicBezTo>
                <a:cubicBezTo>
                  <a:pt x="3077" y="579"/>
                  <a:pt x="3089" y="590"/>
                  <a:pt x="3098" y="602"/>
                </a:cubicBezTo>
                <a:cubicBezTo>
                  <a:pt x="3108" y="615"/>
                  <a:pt x="3116" y="628"/>
                  <a:pt x="3123" y="644"/>
                </a:cubicBezTo>
                <a:cubicBezTo>
                  <a:pt x="3130" y="659"/>
                  <a:pt x="3136" y="677"/>
                  <a:pt x="3138" y="696"/>
                </a:cubicBezTo>
                <a:cubicBezTo>
                  <a:pt x="3140" y="715"/>
                  <a:pt x="3138" y="736"/>
                  <a:pt x="3133" y="755"/>
                </a:cubicBezTo>
                <a:cubicBezTo>
                  <a:pt x="3125" y="790"/>
                  <a:pt x="3107" y="818"/>
                  <a:pt x="3085" y="840"/>
                </a:cubicBezTo>
                <a:cubicBezTo>
                  <a:pt x="3087" y="844"/>
                  <a:pt x="3091" y="846"/>
                  <a:pt x="3094" y="850"/>
                </a:cubicBezTo>
                <a:cubicBezTo>
                  <a:pt x="3091" y="854"/>
                  <a:pt x="3087" y="858"/>
                  <a:pt x="3083" y="862"/>
                </a:cubicBezTo>
                <a:cubicBezTo>
                  <a:pt x="3076" y="870"/>
                  <a:pt x="3069" y="876"/>
                  <a:pt x="3061" y="884"/>
                </a:cubicBezTo>
                <a:cubicBezTo>
                  <a:pt x="3058" y="887"/>
                  <a:pt x="3053" y="894"/>
                  <a:pt x="3049" y="894"/>
                </a:cubicBezTo>
                <a:cubicBezTo>
                  <a:pt x="3044" y="894"/>
                  <a:pt x="3036" y="883"/>
                  <a:pt x="3031" y="879"/>
                </a:cubicBezTo>
                <a:cubicBezTo>
                  <a:pt x="2951" y="798"/>
                  <a:pt x="2871" y="718"/>
                  <a:pt x="2791" y="637"/>
                </a:cubicBezTo>
                <a:cubicBezTo>
                  <a:pt x="2788" y="634"/>
                  <a:pt x="2783" y="630"/>
                  <a:pt x="2783" y="628"/>
                </a:cubicBezTo>
                <a:cubicBezTo>
                  <a:pt x="2783" y="624"/>
                  <a:pt x="2791" y="619"/>
                  <a:pt x="2793" y="616"/>
                </a:cubicBezTo>
                <a:cubicBezTo>
                  <a:pt x="2801" y="608"/>
                  <a:pt x="2807" y="602"/>
                  <a:pt x="2816" y="594"/>
                </a:cubicBezTo>
                <a:cubicBezTo>
                  <a:pt x="2819" y="591"/>
                  <a:pt x="2823" y="584"/>
                  <a:pt x="2827" y="584"/>
                </a:cubicBezTo>
                <a:cubicBezTo>
                  <a:pt x="2832" y="584"/>
                  <a:pt x="2834" y="590"/>
                  <a:pt x="2838" y="592"/>
                </a:cubicBezTo>
                <a:close/>
                <a:moveTo>
                  <a:pt x="2840" y="599"/>
                </a:moveTo>
                <a:cubicBezTo>
                  <a:pt x="2834" y="598"/>
                  <a:pt x="2832" y="593"/>
                  <a:pt x="2828" y="590"/>
                </a:cubicBezTo>
                <a:cubicBezTo>
                  <a:pt x="2815" y="602"/>
                  <a:pt x="2803" y="615"/>
                  <a:pt x="2791" y="628"/>
                </a:cubicBezTo>
                <a:cubicBezTo>
                  <a:pt x="2794" y="632"/>
                  <a:pt x="2798" y="635"/>
                  <a:pt x="2802" y="639"/>
                </a:cubicBezTo>
                <a:cubicBezTo>
                  <a:pt x="2806" y="637"/>
                  <a:pt x="2807" y="632"/>
                  <a:pt x="2812" y="631"/>
                </a:cubicBezTo>
                <a:cubicBezTo>
                  <a:pt x="2812" y="632"/>
                  <a:pt x="2813" y="632"/>
                  <a:pt x="2813" y="632"/>
                </a:cubicBezTo>
                <a:cubicBezTo>
                  <a:pt x="2811" y="636"/>
                  <a:pt x="2807" y="638"/>
                  <a:pt x="2805" y="642"/>
                </a:cubicBezTo>
                <a:cubicBezTo>
                  <a:pt x="2808" y="645"/>
                  <a:pt x="2811" y="648"/>
                  <a:pt x="2813" y="651"/>
                </a:cubicBezTo>
                <a:cubicBezTo>
                  <a:pt x="2816" y="650"/>
                  <a:pt x="2817" y="644"/>
                  <a:pt x="2821" y="647"/>
                </a:cubicBezTo>
                <a:cubicBezTo>
                  <a:pt x="2821" y="651"/>
                  <a:pt x="2817" y="651"/>
                  <a:pt x="2817" y="654"/>
                </a:cubicBezTo>
                <a:cubicBezTo>
                  <a:pt x="2819" y="654"/>
                  <a:pt x="2823" y="663"/>
                  <a:pt x="2826" y="663"/>
                </a:cubicBezTo>
                <a:cubicBezTo>
                  <a:pt x="2829" y="663"/>
                  <a:pt x="2832" y="652"/>
                  <a:pt x="2836" y="656"/>
                </a:cubicBezTo>
                <a:cubicBezTo>
                  <a:pt x="2837" y="659"/>
                  <a:pt x="2828" y="663"/>
                  <a:pt x="2828" y="665"/>
                </a:cubicBezTo>
                <a:cubicBezTo>
                  <a:pt x="2828" y="667"/>
                  <a:pt x="2832" y="669"/>
                  <a:pt x="2833" y="670"/>
                </a:cubicBezTo>
                <a:cubicBezTo>
                  <a:pt x="2835" y="672"/>
                  <a:pt x="2836" y="673"/>
                  <a:pt x="2837" y="674"/>
                </a:cubicBezTo>
                <a:cubicBezTo>
                  <a:pt x="2840" y="674"/>
                  <a:pt x="2840" y="670"/>
                  <a:pt x="2843" y="670"/>
                </a:cubicBezTo>
                <a:cubicBezTo>
                  <a:pt x="2844" y="670"/>
                  <a:pt x="2844" y="670"/>
                  <a:pt x="2845" y="671"/>
                </a:cubicBezTo>
                <a:cubicBezTo>
                  <a:pt x="2844" y="674"/>
                  <a:pt x="2841" y="675"/>
                  <a:pt x="2840" y="677"/>
                </a:cubicBezTo>
                <a:cubicBezTo>
                  <a:pt x="2843" y="680"/>
                  <a:pt x="2846" y="684"/>
                  <a:pt x="2849" y="686"/>
                </a:cubicBezTo>
                <a:cubicBezTo>
                  <a:pt x="2853" y="683"/>
                  <a:pt x="2855" y="679"/>
                  <a:pt x="2859" y="678"/>
                </a:cubicBezTo>
                <a:cubicBezTo>
                  <a:pt x="2859" y="678"/>
                  <a:pt x="2860" y="678"/>
                  <a:pt x="2860" y="679"/>
                </a:cubicBezTo>
                <a:cubicBezTo>
                  <a:pt x="2858" y="683"/>
                  <a:pt x="2854" y="685"/>
                  <a:pt x="2852" y="689"/>
                </a:cubicBezTo>
                <a:cubicBezTo>
                  <a:pt x="2855" y="692"/>
                  <a:pt x="2858" y="695"/>
                  <a:pt x="2861" y="698"/>
                </a:cubicBezTo>
                <a:cubicBezTo>
                  <a:pt x="2864" y="697"/>
                  <a:pt x="2865" y="694"/>
                  <a:pt x="2868" y="693"/>
                </a:cubicBezTo>
                <a:cubicBezTo>
                  <a:pt x="2868" y="694"/>
                  <a:pt x="2869" y="694"/>
                  <a:pt x="2869" y="694"/>
                </a:cubicBezTo>
                <a:cubicBezTo>
                  <a:pt x="2868" y="698"/>
                  <a:pt x="2866" y="699"/>
                  <a:pt x="2864" y="701"/>
                </a:cubicBezTo>
                <a:cubicBezTo>
                  <a:pt x="2866" y="704"/>
                  <a:pt x="2870" y="707"/>
                  <a:pt x="2873" y="710"/>
                </a:cubicBezTo>
                <a:cubicBezTo>
                  <a:pt x="2876" y="707"/>
                  <a:pt x="2879" y="703"/>
                  <a:pt x="2883" y="702"/>
                </a:cubicBezTo>
                <a:cubicBezTo>
                  <a:pt x="2883" y="702"/>
                  <a:pt x="2883" y="703"/>
                  <a:pt x="2884" y="703"/>
                </a:cubicBezTo>
                <a:cubicBezTo>
                  <a:pt x="2882" y="707"/>
                  <a:pt x="2878" y="709"/>
                  <a:pt x="2876" y="712"/>
                </a:cubicBezTo>
                <a:cubicBezTo>
                  <a:pt x="2878" y="716"/>
                  <a:pt x="2881" y="720"/>
                  <a:pt x="2885" y="722"/>
                </a:cubicBezTo>
                <a:cubicBezTo>
                  <a:pt x="2887" y="721"/>
                  <a:pt x="2890" y="715"/>
                  <a:pt x="2893" y="719"/>
                </a:cubicBezTo>
                <a:cubicBezTo>
                  <a:pt x="2892" y="722"/>
                  <a:pt x="2889" y="723"/>
                  <a:pt x="2888" y="725"/>
                </a:cubicBezTo>
                <a:cubicBezTo>
                  <a:pt x="2890" y="728"/>
                  <a:pt x="2893" y="731"/>
                  <a:pt x="2896" y="734"/>
                </a:cubicBezTo>
                <a:cubicBezTo>
                  <a:pt x="2900" y="732"/>
                  <a:pt x="2902" y="727"/>
                  <a:pt x="2906" y="725"/>
                </a:cubicBezTo>
                <a:cubicBezTo>
                  <a:pt x="2906" y="726"/>
                  <a:pt x="2907" y="726"/>
                  <a:pt x="2907" y="726"/>
                </a:cubicBezTo>
                <a:cubicBezTo>
                  <a:pt x="2906" y="732"/>
                  <a:pt x="2901" y="733"/>
                  <a:pt x="2899" y="737"/>
                </a:cubicBezTo>
                <a:cubicBezTo>
                  <a:pt x="2902" y="740"/>
                  <a:pt x="2905" y="743"/>
                  <a:pt x="2908" y="746"/>
                </a:cubicBezTo>
                <a:cubicBezTo>
                  <a:pt x="2911" y="745"/>
                  <a:pt x="2912" y="741"/>
                  <a:pt x="2915" y="741"/>
                </a:cubicBezTo>
                <a:cubicBezTo>
                  <a:pt x="2915" y="741"/>
                  <a:pt x="2916" y="742"/>
                  <a:pt x="2916" y="742"/>
                </a:cubicBezTo>
                <a:cubicBezTo>
                  <a:pt x="2916" y="746"/>
                  <a:pt x="2912" y="746"/>
                  <a:pt x="2911" y="749"/>
                </a:cubicBezTo>
                <a:cubicBezTo>
                  <a:pt x="2914" y="752"/>
                  <a:pt x="2917" y="754"/>
                  <a:pt x="2919" y="757"/>
                </a:cubicBezTo>
                <a:cubicBezTo>
                  <a:pt x="2924" y="755"/>
                  <a:pt x="2925" y="750"/>
                  <a:pt x="2930" y="749"/>
                </a:cubicBezTo>
                <a:cubicBezTo>
                  <a:pt x="2930" y="749"/>
                  <a:pt x="2931" y="750"/>
                  <a:pt x="2931" y="750"/>
                </a:cubicBezTo>
                <a:cubicBezTo>
                  <a:pt x="2929" y="755"/>
                  <a:pt x="2925" y="756"/>
                  <a:pt x="2923" y="760"/>
                </a:cubicBezTo>
                <a:cubicBezTo>
                  <a:pt x="2926" y="763"/>
                  <a:pt x="2928" y="767"/>
                  <a:pt x="2932" y="769"/>
                </a:cubicBezTo>
                <a:cubicBezTo>
                  <a:pt x="2935" y="768"/>
                  <a:pt x="2936" y="765"/>
                  <a:pt x="2939" y="764"/>
                </a:cubicBezTo>
                <a:cubicBezTo>
                  <a:pt x="2939" y="765"/>
                  <a:pt x="2940" y="765"/>
                  <a:pt x="2940" y="766"/>
                </a:cubicBezTo>
                <a:cubicBezTo>
                  <a:pt x="2939" y="769"/>
                  <a:pt x="2936" y="770"/>
                  <a:pt x="2935" y="773"/>
                </a:cubicBezTo>
                <a:cubicBezTo>
                  <a:pt x="2938" y="775"/>
                  <a:pt x="2941" y="778"/>
                  <a:pt x="2943" y="782"/>
                </a:cubicBezTo>
                <a:cubicBezTo>
                  <a:pt x="2948" y="780"/>
                  <a:pt x="2948" y="774"/>
                  <a:pt x="2953" y="773"/>
                </a:cubicBezTo>
                <a:cubicBezTo>
                  <a:pt x="2954" y="774"/>
                  <a:pt x="2955" y="774"/>
                  <a:pt x="2955" y="775"/>
                </a:cubicBezTo>
                <a:cubicBezTo>
                  <a:pt x="2953" y="779"/>
                  <a:pt x="2949" y="781"/>
                  <a:pt x="2946" y="785"/>
                </a:cubicBezTo>
                <a:cubicBezTo>
                  <a:pt x="2950" y="787"/>
                  <a:pt x="2952" y="791"/>
                  <a:pt x="2956" y="793"/>
                </a:cubicBezTo>
                <a:cubicBezTo>
                  <a:pt x="2958" y="792"/>
                  <a:pt x="2959" y="789"/>
                  <a:pt x="2962" y="789"/>
                </a:cubicBezTo>
                <a:cubicBezTo>
                  <a:pt x="2963" y="789"/>
                  <a:pt x="2963" y="789"/>
                  <a:pt x="2963" y="790"/>
                </a:cubicBezTo>
                <a:cubicBezTo>
                  <a:pt x="2963" y="794"/>
                  <a:pt x="2958" y="794"/>
                  <a:pt x="2958" y="796"/>
                </a:cubicBezTo>
                <a:cubicBezTo>
                  <a:pt x="2958" y="799"/>
                  <a:pt x="2967" y="803"/>
                  <a:pt x="2967" y="805"/>
                </a:cubicBezTo>
                <a:cubicBezTo>
                  <a:pt x="2971" y="803"/>
                  <a:pt x="2974" y="796"/>
                  <a:pt x="2978" y="797"/>
                </a:cubicBezTo>
                <a:cubicBezTo>
                  <a:pt x="2977" y="803"/>
                  <a:pt x="2972" y="804"/>
                  <a:pt x="2970" y="808"/>
                </a:cubicBezTo>
                <a:cubicBezTo>
                  <a:pt x="2973" y="811"/>
                  <a:pt x="2976" y="814"/>
                  <a:pt x="2978" y="817"/>
                </a:cubicBezTo>
                <a:cubicBezTo>
                  <a:pt x="2982" y="816"/>
                  <a:pt x="2982" y="812"/>
                  <a:pt x="2986" y="812"/>
                </a:cubicBezTo>
                <a:cubicBezTo>
                  <a:pt x="2987" y="816"/>
                  <a:pt x="2983" y="817"/>
                  <a:pt x="2982" y="819"/>
                </a:cubicBezTo>
                <a:cubicBezTo>
                  <a:pt x="2984" y="823"/>
                  <a:pt x="2988" y="826"/>
                  <a:pt x="2991" y="829"/>
                </a:cubicBezTo>
                <a:cubicBezTo>
                  <a:pt x="2995" y="827"/>
                  <a:pt x="2996" y="821"/>
                  <a:pt x="3002" y="820"/>
                </a:cubicBezTo>
                <a:cubicBezTo>
                  <a:pt x="3002" y="821"/>
                  <a:pt x="3003" y="821"/>
                  <a:pt x="3002" y="822"/>
                </a:cubicBezTo>
                <a:cubicBezTo>
                  <a:pt x="3003" y="825"/>
                  <a:pt x="2994" y="829"/>
                  <a:pt x="2994" y="832"/>
                </a:cubicBezTo>
                <a:cubicBezTo>
                  <a:pt x="2994" y="833"/>
                  <a:pt x="2997" y="836"/>
                  <a:pt x="2998" y="836"/>
                </a:cubicBezTo>
                <a:cubicBezTo>
                  <a:pt x="3000" y="838"/>
                  <a:pt x="3001" y="840"/>
                  <a:pt x="3003" y="841"/>
                </a:cubicBezTo>
                <a:cubicBezTo>
                  <a:pt x="3006" y="840"/>
                  <a:pt x="3006" y="836"/>
                  <a:pt x="3010" y="835"/>
                </a:cubicBezTo>
                <a:cubicBezTo>
                  <a:pt x="3010" y="835"/>
                  <a:pt x="3011" y="836"/>
                  <a:pt x="3011" y="836"/>
                </a:cubicBezTo>
                <a:cubicBezTo>
                  <a:pt x="3010" y="840"/>
                  <a:pt x="3007" y="841"/>
                  <a:pt x="3005" y="844"/>
                </a:cubicBezTo>
                <a:cubicBezTo>
                  <a:pt x="3009" y="847"/>
                  <a:pt x="3011" y="850"/>
                  <a:pt x="3014" y="853"/>
                </a:cubicBezTo>
                <a:cubicBezTo>
                  <a:pt x="3018" y="850"/>
                  <a:pt x="3020" y="846"/>
                  <a:pt x="3025" y="844"/>
                </a:cubicBezTo>
                <a:cubicBezTo>
                  <a:pt x="3025" y="845"/>
                  <a:pt x="3026" y="845"/>
                  <a:pt x="3026" y="846"/>
                </a:cubicBezTo>
                <a:cubicBezTo>
                  <a:pt x="3023" y="850"/>
                  <a:pt x="3020" y="852"/>
                  <a:pt x="3017" y="856"/>
                </a:cubicBezTo>
                <a:cubicBezTo>
                  <a:pt x="3020" y="859"/>
                  <a:pt x="3023" y="862"/>
                  <a:pt x="3027" y="865"/>
                </a:cubicBezTo>
                <a:cubicBezTo>
                  <a:pt x="3029" y="864"/>
                  <a:pt x="3031" y="857"/>
                  <a:pt x="3035" y="860"/>
                </a:cubicBezTo>
                <a:cubicBezTo>
                  <a:pt x="3034" y="864"/>
                  <a:pt x="3031" y="865"/>
                  <a:pt x="3029" y="868"/>
                </a:cubicBezTo>
                <a:cubicBezTo>
                  <a:pt x="3031" y="869"/>
                  <a:pt x="3035" y="877"/>
                  <a:pt x="3038" y="877"/>
                </a:cubicBezTo>
                <a:cubicBezTo>
                  <a:pt x="3039" y="877"/>
                  <a:pt x="3041" y="873"/>
                  <a:pt x="3043" y="872"/>
                </a:cubicBezTo>
                <a:cubicBezTo>
                  <a:pt x="3045" y="870"/>
                  <a:pt x="3046" y="868"/>
                  <a:pt x="3049" y="868"/>
                </a:cubicBezTo>
                <a:cubicBezTo>
                  <a:pt x="3049" y="869"/>
                  <a:pt x="3050" y="869"/>
                  <a:pt x="3050" y="869"/>
                </a:cubicBezTo>
                <a:cubicBezTo>
                  <a:pt x="3048" y="874"/>
                  <a:pt x="3043" y="876"/>
                  <a:pt x="3040" y="880"/>
                </a:cubicBezTo>
                <a:cubicBezTo>
                  <a:pt x="3043" y="882"/>
                  <a:pt x="3045" y="885"/>
                  <a:pt x="3048" y="888"/>
                </a:cubicBezTo>
                <a:cubicBezTo>
                  <a:pt x="3057" y="880"/>
                  <a:pt x="3068" y="869"/>
                  <a:pt x="3077" y="860"/>
                </a:cubicBezTo>
                <a:cubicBezTo>
                  <a:pt x="3079" y="859"/>
                  <a:pt x="3087" y="851"/>
                  <a:pt x="3087" y="850"/>
                </a:cubicBezTo>
                <a:cubicBezTo>
                  <a:pt x="3087" y="849"/>
                  <a:pt x="3084" y="847"/>
                  <a:pt x="3083" y="846"/>
                </a:cubicBezTo>
                <a:cubicBezTo>
                  <a:pt x="3080" y="843"/>
                  <a:pt x="3078" y="843"/>
                  <a:pt x="3079" y="838"/>
                </a:cubicBezTo>
                <a:cubicBezTo>
                  <a:pt x="3076" y="834"/>
                  <a:pt x="3070" y="832"/>
                  <a:pt x="3069" y="827"/>
                </a:cubicBezTo>
                <a:cubicBezTo>
                  <a:pt x="3070" y="827"/>
                  <a:pt x="3069" y="826"/>
                  <a:pt x="3070" y="826"/>
                </a:cubicBezTo>
                <a:cubicBezTo>
                  <a:pt x="3075" y="828"/>
                  <a:pt x="3077" y="833"/>
                  <a:pt x="3082" y="836"/>
                </a:cubicBezTo>
                <a:cubicBezTo>
                  <a:pt x="3084" y="833"/>
                  <a:pt x="3087" y="831"/>
                  <a:pt x="3089" y="828"/>
                </a:cubicBezTo>
                <a:cubicBezTo>
                  <a:pt x="3086" y="825"/>
                  <a:pt x="3082" y="824"/>
                  <a:pt x="3081" y="819"/>
                </a:cubicBezTo>
                <a:cubicBezTo>
                  <a:pt x="3081" y="819"/>
                  <a:pt x="3081" y="818"/>
                  <a:pt x="3082" y="818"/>
                </a:cubicBezTo>
                <a:cubicBezTo>
                  <a:pt x="3086" y="820"/>
                  <a:pt x="3088" y="823"/>
                  <a:pt x="3092" y="825"/>
                </a:cubicBezTo>
                <a:cubicBezTo>
                  <a:pt x="3094" y="822"/>
                  <a:pt x="3097" y="819"/>
                  <a:pt x="3099" y="815"/>
                </a:cubicBezTo>
                <a:cubicBezTo>
                  <a:pt x="3095" y="812"/>
                  <a:pt x="3088" y="811"/>
                  <a:pt x="3086" y="806"/>
                </a:cubicBezTo>
                <a:cubicBezTo>
                  <a:pt x="3086" y="805"/>
                  <a:pt x="3087" y="805"/>
                  <a:pt x="3088" y="804"/>
                </a:cubicBezTo>
                <a:cubicBezTo>
                  <a:pt x="3092" y="807"/>
                  <a:pt x="3096" y="810"/>
                  <a:pt x="3101" y="812"/>
                </a:cubicBezTo>
                <a:cubicBezTo>
                  <a:pt x="3103" y="809"/>
                  <a:pt x="3105" y="806"/>
                  <a:pt x="3106" y="802"/>
                </a:cubicBezTo>
                <a:cubicBezTo>
                  <a:pt x="3104" y="800"/>
                  <a:pt x="3099" y="800"/>
                  <a:pt x="3097" y="796"/>
                </a:cubicBezTo>
                <a:cubicBezTo>
                  <a:pt x="3097" y="796"/>
                  <a:pt x="3098" y="796"/>
                  <a:pt x="3098" y="795"/>
                </a:cubicBezTo>
                <a:cubicBezTo>
                  <a:pt x="3102" y="794"/>
                  <a:pt x="3105" y="798"/>
                  <a:pt x="3108" y="799"/>
                </a:cubicBezTo>
                <a:cubicBezTo>
                  <a:pt x="3110" y="795"/>
                  <a:pt x="3112" y="793"/>
                  <a:pt x="3113" y="789"/>
                </a:cubicBezTo>
                <a:cubicBezTo>
                  <a:pt x="3110" y="786"/>
                  <a:pt x="3102" y="786"/>
                  <a:pt x="3101" y="781"/>
                </a:cubicBezTo>
                <a:cubicBezTo>
                  <a:pt x="3101" y="781"/>
                  <a:pt x="3101" y="780"/>
                  <a:pt x="3102" y="780"/>
                </a:cubicBezTo>
                <a:cubicBezTo>
                  <a:pt x="3107" y="781"/>
                  <a:pt x="3111" y="784"/>
                  <a:pt x="3115" y="786"/>
                </a:cubicBezTo>
                <a:cubicBezTo>
                  <a:pt x="3117" y="782"/>
                  <a:pt x="3119" y="779"/>
                  <a:pt x="3120" y="775"/>
                </a:cubicBezTo>
                <a:cubicBezTo>
                  <a:pt x="3116" y="773"/>
                  <a:pt x="3110" y="774"/>
                  <a:pt x="3109" y="770"/>
                </a:cubicBezTo>
                <a:cubicBezTo>
                  <a:pt x="3112" y="767"/>
                  <a:pt x="3117" y="772"/>
                  <a:pt x="3121" y="772"/>
                </a:cubicBezTo>
                <a:cubicBezTo>
                  <a:pt x="3123" y="769"/>
                  <a:pt x="3124" y="766"/>
                  <a:pt x="3125" y="761"/>
                </a:cubicBezTo>
                <a:cubicBezTo>
                  <a:pt x="3120" y="759"/>
                  <a:pt x="3111" y="761"/>
                  <a:pt x="3110" y="755"/>
                </a:cubicBezTo>
                <a:cubicBezTo>
                  <a:pt x="3114" y="753"/>
                  <a:pt x="3121" y="758"/>
                  <a:pt x="3126" y="758"/>
                </a:cubicBezTo>
                <a:cubicBezTo>
                  <a:pt x="3127" y="754"/>
                  <a:pt x="3128" y="751"/>
                  <a:pt x="3129" y="746"/>
                </a:cubicBezTo>
                <a:cubicBezTo>
                  <a:pt x="3125" y="744"/>
                  <a:pt x="3117" y="747"/>
                  <a:pt x="3117" y="742"/>
                </a:cubicBezTo>
                <a:cubicBezTo>
                  <a:pt x="3121" y="741"/>
                  <a:pt x="3126" y="743"/>
                  <a:pt x="3130" y="743"/>
                </a:cubicBezTo>
                <a:cubicBezTo>
                  <a:pt x="3130" y="739"/>
                  <a:pt x="3131" y="736"/>
                  <a:pt x="3131" y="732"/>
                </a:cubicBezTo>
                <a:cubicBezTo>
                  <a:pt x="3126" y="730"/>
                  <a:pt x="3117" y="733"/>
                  <a:pt x="3115" y="729"/>
                </a:cubicBezTo>
                <a:cubicBezTo>
                  <a:pt x="3118" y="725"/>
                  <a:pt x="3127" y="729"/>
                  <a:pt x="3132" y="728"/>
                </a:cubicBezTo>
                <a:cubicBezTo>
                  <a:pt x="3132" y="724"/>
                  <a:pt x="3133" y="721"/>
                  <a:pt x="3132" y="717"/>
                </a:cubicBezTo>
                <a:cubicBezTo>
                  <a:pt x="3129" y="716"/>
                  <a:pt x="3120" y="719"/>
                  <a:pt x="3119" y="715"/>
                </a:cubicBezTo>
                <a:cubicBezTo>
                  <a:pt x="3121" y="712"/>
                  <a:pt x="3129" y="715"/>
                  <a:pt x="3132" y="713"/>
                </a:cubicBezTo>
                <a:cubicBezTo>
                  <a:pt x="3133" y="709"/>
                  <a:pt x="3132" y="706"/>
                  <a:pt x="3132" y="702"/>
                </a:cubicBezTo>
                <a:cubicBezTo>
                  <a:pt x="3127" y="701"/>
                  <a:pt x="3118" y="705"/>
                  <a:pt x="3116" y="701"/>
                </a:cubicBezTo>
                <a:cubicBezTo>
                  <a:pt x="3119" y="698"/>
                  <a:pt x="3127" y="699"/>
                  <a:pt x="3131" y="698"/>
                </a:cubicBezTo>
                <a:cubicBezTo>
                  <a:pt x="3131" y="694"/>
                  <a:pt x="3130" y="691"/>
                  <a:pt x="3130" y="687"/>
                </a:cubicBezTo>
                <a:cubicBezTo>
                  <a:pt x="3126" y="686"/>
                  <a:pt x="3120" y="691"/>
                  <a:pt x="3118" y="686"/>
                </a:cubicBezTo>
                <a:cubicBezTo>
                  <a:pt x="3120" y="683"/>
                  <a:pt x="3125" y="684"/>
                  <a:pt x="3129" y="683"/>
                </a:cubicBezTo>
                <a:cubicBezTo>
                  <a:pt x="3128" y="679"/>
                  <a:pt x="3127" y="675"/>
                  <a:pt x="3126" y="672"/>
                </a:cubicBezTo>
                <a:cubicBezTo>
                  <a:pt x="3121" y="673"/>
                  <a:pt x="3114" y="678"/>
                  <a:pt x="3110" y="674"/>
                </a:cubicBezTo>
                <a:cubicBezTo>
                  <a:pt x="3113" y="671"/>
                  <a:pt x="3120" y="671"/>
                  <a:pt x="3125" y="669"/>
                </a:cubicBezTo>
                <a:cubicBezTo>
                  <a:pt x="3124" y="665"/>
                  <a:pt x="3123" y="662"/>
                  <a:pt x="3122" y="658"/>
                </a:cubicBezTo>
                <a:cubicBezTo>
                  <a:pt x="3118" y="658"/>
                  <a:pt x="3113" y="664"/>
                  <a:pt x="3111" y="660"/>
                </a:cubicBezTo>
                <a:cubicBezTo>
                  <a:pt x="3113" y="657"/>
                  <a:pt x="3117" y="656"/>
                  <a:pt x="3120" y="655"/>
                </a:cubicBezTo>
                <a:cubicBezTo>
                  <a:pt x="3119" y="651"/>
                  <a:pt x="3118" y="648"/>
                  <a:pt x="3116" y="645"/>
                </a:cubicBezTo>
                <a:cubicBezTo>
                  <a:pt x="3112" y="645"/>
                  <a:pt x="3106" y="653"/>
                  <a:pt x="3103" y="648"/>
                </a:cubicBezTo>
                <a:cubicBezTo>
                  <a:pt x="3105" y="645"/>
                  <a:pt x="3111" y="644"/>
                  <a:pt x="3115" y="642"/>
                </a:cubicBezTo>
                <a:cubicBezTo>
                  <a:pt x="3113" y="638"/>
                  <a:pt x="3112" y="634"/>
                  <a:pt x="3109" y="631"/>
                </a:cubicBezTo>
                <a:cubicBezTo>
                  <a:pt x="3106" y="632"/>
                  <a:pt x="3103" y="637"/>
                  <a:pt x="3099" y="634"/>
                </a:cubicBezTo>
                <a:cubicBezTo>
                  <a:pt x="3100" y="630"/>
                  <a:pt x="3105" y="630"/>
                  <a:pt x="3108" y="628"/>
                </a:cubicBezTo>
                <a:cubicBezTo>
                  <a:pt x="3106" y="625"/>
                  <a:pt x="3104" y="621"/>
                  <a:pt x="3102" y="619"/>
                </a:cubicBezTo>
                <a:cubicBezTo>
                  <a:pt x="3097" y="621"/>
                  <a:pt x="3095" y="625"/>
                  <a:pt x="3090" y="626"/>
                </a:cubicBezTo>
                <a:cubicBezTo>
                  <a:pt x="3090" y="625"/>
                  <a:pt x="3089" y="625"/>
                  <a:pt x="3089" y="624"/>
                </a:cubicBezTo>
                <a:cubicBezTo>
                  <a:pt x="3091" y="620"/>
                  <a:pt x="3097" y="619"/>
                  <a:pt x="3100" y="615"/>
                </a:cubicBezTo>
                <a:cubicBezTo>
                  <a:pt x="3098" y="613"/>
                  <a:pt x="3097" y="609"/>
                  <a:pt x="3094" y="607"/>
                </a:cubicBezTo>
                <a:cubicBezTo>
                  <a:pt x="3090" y="609"/>
                  <a:pt x="3088" y="613"/>
                  <a:pt x="3084" y="613"/>
                </a:cubicBezTo>
                <a:cubicBezTo>
                  <a:pt x="3084" y="613"/>
                  <a:pt x="3083" y="613"/>
                  <a:pt x="3083" y="612"/>
                </a:cubicBezTo>
                <a:cubicBezTo>
                  <a:pt x="3085" y="608"/>
                  <a:pt x="3089" y="607"/>
                  <a:pt x="3092" y="604"/>
                </a:cubicBezTo>
                <a:cubicBezTo>
                  <a:pt x="3090" y="601"/>
                  <a:pt x="3087" y="599"/>
                  <a:pt x="3085" y="595"/>
                </a:cubicBezTo>
                <a:cubicBezTo>
                  <a:pt x="3080" y="598"/>
                  <a:pt x="3079" y="603"/>
                  <a:pt x="3074" y="606"/>
                </a:cubicBezTo>
                <a:cubicBezTo>
                  <a:pt x="3073" y="605"/>
                  <a:pt x="3072" y="605"/>
                  <a:pt x="3072" y="604"/>
                </a:cubicBezTo>
                <a:cubicBezTo>
                  <a:pt x="3075" y="600"/>
                  <a:pt x="3078" y="596"/>
                  <a:pt x="3082" y="593"/>
                </a:cubicBezTo>
                <a:cubicBezTo>
                  <a:pt x="3080" y="590"/>
                  <a:pt x="3077" y="587"/>
                  <a:pt x="3074" y="585"/>
                </a:cubicBezTo>
                <a:cubicBezTo>
                  <a:pt x="3070" y="588"/>
                  <a:pt x="3069" y="593"/>
                  <a:pt x="3064" y="593"/>
                </a:cubicBezTo>
                <a:cubicBezTo>
                  <a:pt x="3063" y="588"/>
                  <a:pt x="3069" y="586"/>
                  <a:pt x="3071" y="582"/>
                </a:cubicBezTo>
                <a:cubicBezTo>
                  <a:pt x="3068" y="581"/>
                  <a:pt x="3066" y="578"/>
                  <a:pt x="3062" y="576"/>
                </a:cubicBezTo>
                <a:cubicBezTo>
                  <a:pt x="3058" y="580"/>
                  <a:pt x="3057" y="586"/>
                  <a:pt x="3052" y="588"/>
                </a:cubicBezTo>
                <a:cubicBezTo>
                  <a:pt x="3051" y="588"/>
                  <a:pt x="3051" y="588"/>
                  <a:pt x="3050" y="587"/>
                </a:cubicBezTo>
                <a:cubicBezTo>
                  <a:pt x="3052" y="581"/>
                  <a:pt x="3057" y="579"/>
                  <a:pt x="3059" y="573"/>
                </a:cubicBezTo>
                <a:cubicBezTo>
                  <a:pt x="3055" y="572"/>
                  <a:pt x="3053" y="570"/>
                  <a:pt x="3049" y="568"/>
                </a:cubicBezTo>
                <a:cubicBezTo>
                  <a:pt x="3047" y="571"/>
                  <a:pt x="3047" y="577"/>
                  <a:pt x="3042" y="577"/>
                </a:cubicBezTo>
                <a:cubicBezTo>
                  <a:pt x="3041" y="573"/>
                  <a:pt x="3046" y="571"/>
                  <a:pt x="3046" y="566"/>
                </a:cubicBezTo>
                <a:cubicBezTo>
                  <a:pt x="3042" y="565"/>
                  <a:pt x="3040" y="563"/>
                  <a:pt x="3036" y="562"/>
                </a:cubicBezTo>
                <a:cubicBezTo>
                  <a:pt x="3033" y="565"/>
                  <a:pt x="3033" y="573"/>
                  <a:pt x="3028" y="574"/>
                </a:cubicBezTo>
                <a:cubicBezTo>
                  <a:pt x="3025" y="570"/>
                  <a:pt x="3032" y="565"/>
                  <a:pt x="3032" y="560"/>
                </a:cubicBezTo>
                <a:cubicBezTo>
                  <a:pt x="3029" y="559"/>
                  <a:pt x="3026" y="557"/>
                  <a:pt x="3022" y="556"/>
                </a:cubicBezTo>
                <a:cubicBezTo>
                  <a:pt x="3020" y="559"/>
                  <a:pt x="3020" y="565"/>
                  <a:pt x="3016" y="566"/>
                </a:cubicBezTo>
                <a:cubicBezTo>
                  <a:pt x="3013" y="563"/>
                  <a:pt x="3018" y="559"/>
                  <a:pt x="3018" y="555"/>
                </a:cubicBezTo>
                <a:cubicBezTo>
                  <a:pt x="3015" y="554"/>
                  <a:pt x="3012" y="552"/>
                  <a:pt x="3008" y="552"/>
                </a:cubicBezTo>
                <a:cubicBezTo>
                  <a:pt x="3005" y="556"/>
                  <a:pt x="3007" y="564"/>
                  <a:pt x="3002" y="566"/>
                </a:cubicBezTo>
                <a:cubicBezTo>
                  <a:pt x="2999" y="562"/>
                  <a:pt x="3004" y="555"/>
                  <a:pt x="3004" y="550"/>
                </a:cubicBezTo>
                <a:cubicBezTo>
                  <a:pt x="3001" y="550"/>
                  <a:pt x="2997" y="549"/>
                  <a:pt x="2994" y="548"/>
                </a:cubicBezTo>
                <a:cubicBezTo>
                  <a:pt x="2992" y="551"/>
                  <a:pt x="2994" y="558"/>
                  <a:pt x="2990" y="559"/>
                </a:cubicBezTo>
                <a:cubicBezTo>
                  <a:pt x="2987" y="556"/>
                  <a:pt x="2990" y="551"/>
                  <a:pt x="2990" y="547"/>
                </a:cubicBezTo>
                <a:cubicBezTo>
                  <a:pt x="2986" y="547"/>
                  <a:pt x="2981" y="546"/>
                  <a:pt x="2978" y="546"/>
                </a:cubicBezTo>
                <a:cubicBezTo>
                  <a:pt x="2978" y="551"/>
                  <a:pt x="2980" y="559"/>
                  <a:pt x="2976" y="561"/>
                </a:cubicBezTo>
                <a:cubicBezTo>
                  <a:pt x="2972" y="559"/>
                  <a:pt x="2976" y="551"/>
                  <a:pt x="2975" y="546"/>
                </a:cubicBezTo>
                <a:cubicBezTo>
                  <a:pt x="2972" y="546"/>
                  <a:pt x="2968" y="546"/>
                  <a:pt x="2964" y="546"/>
                </a:cubicBezTo>
                <a:cubicBezTo>
                  <a:pt x="2962" y="549"/>
                  <a:pt x="2966" y="556"/>
                  <a:pt x="2962" y="557"/>
                </a:cubicBezTo>
                <a:cubicBezTo>
                  <a:pt x="2958" y="556"/>
                  <a:pt x="2961" y="548"/>
                  <a:pt x="2960" y="546"/>
                </a:cubicBezTo>
                <a:cubicBezTo>
                  <a:pt x="2957" y="546"/>
                  <a:pt x="2953" y="546"/>
                  <a:pt x="2949" y="546"/>
                </a:cubicBezTo>
                <a:cubicBezTo>
                  <a:pt x="2948" y="551"/>
                  <a:pt x="2952" y="559"/>
                  <a:pt x="2948" y="561"/>
                </a:cubicBezTo>
                <a:cubicBezTo>
                  <a:pt x="2945" y="559"/>
                  <a:pt x="2947" y="552"/>
                  <a:pt x="2946" y="547"/>
                </a:cubicBezTo>
                <a:cubicBezTo>
                  <a:pt x="2942" y="547"/>
                  <a:pt x="2938" y="548"/>
                  <a:pt x="2934" y="549"/>
                </a:cubicBezTo>
                <a:cubicBezTo>
                  <a:pt x="2934" y="553"/>
                  <a:pt x="2938" y="558"/>
                  <a:pt x="2934" y="560"/>
                </a:cubicBezTo>
                <a:cubicBezTo>
                  <a:pt x="2931" y="559"/>
                  <a:pt x="2932" y="553"/>
                  <a:pt x="2931" y="550"/>
                </a:cubicBezTo>
                <a:cubicBezTo>
                  <a:pt x="2927" y="551"/>
                  <a:pt x="2922" y="551"/>
                  <a:pt x="2919" y="554"/>
                </a:cubicBezTo>
                <a:cubicBezTo>
                  <a:pt x="2920" y="557"/>
                  <a:pt x="2925" y="564"/>
                  <a:pt x="2921" y="566"/>
                </a:cubicBezTo>
                <a:cubicBezTo>
                  <a:pt x="2917" y="564"/>
                  <a:pt x="2918" y="557"/>
                  <a:pt x="2916" y="554"/>
                </a:cubicBezTo>
                <a:cubicBezTo>
                  <a:pt x="2912" y="555"/>
                  <a:pt x="2908" y="556"/>
                  <a:pt x="2905" y="557"/>
                </a:cubicBezTo>
                <a:cubicBezTo>
                  <a:pt x="2905" y="561"/>
                  <a:pt x="2910" y="565"/>
                  <a:pt x="2906" y="568"/>
                </a:cubicBezTo>
                <a:cubicBezTo>
                  <a:pt x="2902" y="567"/>
                  <a:pt x="2904" y="561"/>
                  <a:pt x="2901" y="559"/>
                </a:cubicBezTo>
                <a:cubicBezTo>
                  <a:pt x="2898" y="560"/>
                  <a:pt x="2895" y="562"/>
                  <a:pt x="2892" y="563"/>
                </a:cubicBezTo>
                <a:cubicBezTo>
                  <a:pt x="2892" y="567"/>
                  <a:pt x="2899" y="573"/>
                  <a:pt x="2895" y="577"/>
                </a:cubicBezTo>
                <a:cubicBezTo>
                  <a:pt x="2891" y="574"/>
                  <a:pt x="2891" y="569"/>
                  <a:pt x="2889" y="565"/>
                </a:cubicBezTo>
                <a:cubicBezTo>
                  <a:pt x="2885" y="566"/>
                  <a:pt x="2882" y="569"/>
                  <a:pt x="2878" y="570"/>
                </a:cubicBezTo>
                <a:cubicBezTo>
                  <a:pt x="2879" y="574"/>
                  <a:pt x="2883" y="577"/>
                  <a:pt x="2881" y="580"/>
                </a:cubicBezTo>
                <a:cubicBezTo>
                  <a:pt x="2877" y="580"/>
                  <a:pt x="2877" y="574"/>
                  <a:pt x="2874" y="572"/>
                </a:cubicBezTo>
                <a:cubicBezTo>
                  <a:pt x="2872" y="575"/>
                  <a:pt x="2867" y="576"/>
                  <a:pt x="2865" y="579"/>
                </a:cubicBezTo>
                <a:cubicBezTo>
                  <a:pt x="2867" y="583"/>
                  <a:pt x="2871" y="585"/>
                  <a:pt x="2872" y="590"/>
                </a:cubicBezTo>
                <a:cubicBezTo>
                  <a:pt x="2871" y="590"/>
                  <a:pt x="2871" y="591"/>
                  <a:pt x="2870" y="591"/>
                </a:cubicBezTo>
                <a:cubicBezTo>
                  <a:pt x="2866" y="588"/>
                  <a:pt x="2865" y="583"/>
                  <a:pt x="2862" y="581"/>
                </a:cubicBezTo>
                <a:cubicBezTo>
                  <a:pt x="2859" y="583"/>
                  <a:pt x="2856" y="585"/>
                  <a:pt x="2853" y="587"/>
                </a:cubicBezTo>
                <a:cubicBezTo>
                  <a:pt x="2854" y="590"/>
                  <a:pt x="2860" y="592"/>
                  <a:pt x="2858" y="596"/>
                </a:cubicBezTo>
                <a:cubicBezTo>
                  <a:pt x="2854" y="595"/>
                  <a:pt x="2853" y="591"/>
                  <a:pt x="2850" y="590"/>
                </a:cubicBezTo>
                <a:cubicBezTo>
                  <a:pt x="2848" y="592"/>
                  <a:pt x="2845" y="594"/>
                  <a:pt x="2843" y="596"/>
                </a:cubicBezTo>
                <a:cubicBezTo>
                  <a:pt x="2844" y="601"/>
                  <a:pt x="2852" y="602"/>
                  <a:pt x="2851" y="608"/>
                </a:cubicBezTo>
                <a:cubicBezTo>
                  <a:pt x="2846" y="607"/>
                  <a:pt x="2844" y="602"/>
                  <a:pt x="2840" y="599"/>
                </a:cubicBezTo>
                <a:close/>
                <a:moveTo>
                  <a:pt x="1616" y="541"/>
                </a:moveTo>
                <a:cubicBezTo>
                  <a:pt x="1615" y="541"/>
                  <a:pt x="1613" y="542"/>
                  <a:pt x="1614" y="545"/>
                </a:cubicBezTo>
                <a:cubicBezTo>
                  <a:pt x="1614" y="548"/>
                  <a:pt x="1626" y="550"/>
                  <a:pt x="1630" y="551"/>
                </a:cubicBezTo>
                <a:cubicBezTo>
                  <a:pt x="1643" y="554"/>
                  <a:pt x="1653" y="557"/>
                  <a:pt x="1665" y="561"/>
                </a:cubicBezTo>
                <a:cubicBezTo>
                  <a:pt x="1670" y="562"/>
                  <a:pt x="1681" y="566"/>
                  <a:pt x="1681" y="560"/>
                </a:cubicBezTo>
                <a:cubicBezTo>
                  <a:pt x="1681" y="556"/>
                  <a:pt x="1671" y="555"/>
                  <a:pt x="1666" y="554"/>
                </a:cubicBezTo>
                <a:cubicBezTo>
                  <a:pt x="1655" y="551"/>
                  <a:pt x="1643" y="547"/>
                  <a:pt x="1634" y="545"/>
                </a:cubicBezTo>
                <a:cubicBezTo>
                  <a:pt x="1629" y="543"/>
                  <a:pt x="1620" y="539"/>
                  <a:pt x="1616" y="541"/>
                </a:cubicBezTo>
                <a:close/>
                <a:moveTo>
                  <a:pt x="2543" y="556"/>
                </a:moveTo>
                <a:cubicBezTo>
                  <a:pt x="2542" y="556"/>
                  <a:pt x="2537" y="550"/>
                  <a:pt x="2537" y="547"/>
                </a:cubicBezTo>
                <a:cubicBezTo>
                  <a:pt x="2537" y="544"/>
                  <a:pt x="2540" y="542"/>
                  <a:pt x="2545" y="541"/>
                </a:cubicBezTo>
                <a:cubicBezTo>
                  <a:pt x="2549" y="541"/>
                  <a:pt x="2552" y="541"/>
                  <a:pt x="2554" y="543"/>
                </a:cubicBezTo>
                <a:cubicBezTo>
                  <a:pt x="2559" y="549"/>
                  <a:pt x="2552" y="560"/>
                  <a:pt x="2543" y="556"/>
                </a:cubicBezTo>
                <a:close/>
                <a:moveTo>
                  <a:pt x="2544" y="548"/>
                </a:moveTo>
                <a:cubicBezTo>
                  <a:pt x="2544" y="551"/>
                  <a:pt x="2546" y="551"/>
                  <a:pt x="2548" y="551"/>
                </a:cubicBezTo>
                <a:cubicBezTo>
                  <a:pt x="2549" y="550"/>
                  <a:pt x="2549" y="549"/>
                  <a:pt x="2549" y="548"/>
                </a:cubicBezTo>
                <a:cubicBezTo>
                  <a:pt x="2548" y="547"/>
                  <a:pt x="2545" y="547"/>
                  <a:pt x="2544" y="548"/>
                </a:cubicBezTo>
                <a:close/>
                <a:moveTo>
                  <a:pt x="1185" y="544"/>
                </a:moveTo>
                <a:cubicBezTo>
                  <a:pt x="1181" y="543"/>
                  <a:pt x="1180" y="546"/>
                  <a:pt x="1181" y="549"/>
                </a:cubicBezTo>
                <a:cubicBezTo>
                  <a:pt x="1184" y="552"/>
                  <a:pt x="1188" y="547"/>
                  <a:pt x="1185" y="544"/>
                </a:cubicBezTo>
                <a:close/>
                <a:moveTo>
                  <a:pt x="3193" y="613"/>
                </a:moveTo>
                <a:cubicBezTo>
                  <a:pt x="3214" y="600"/>
                  <a:pt x="3238" y="591"/>
                  <a:pt x="3261" y="580"/>
                </a:cubicBezTo>
                <a:cubicBezTo>
                  <a:pt x="3259" y="572"/>
                  <a:pt x="3263" y="564"/>
                  <a:pt x="3269" y="561"/>
                </a:cubicBezTo>
                <a:cubicBezTo>
                  <a:pt x="3267" y="553"/>
                  <a:pt x="3274" y="547"/>
                  <a:pt x="3281" y="547"/>
                </a:cubicBezTo>
                <a:cubicBezTo>
                  <a:pt x="3290" y="547"/>
                  <a:pt x="3296" y="559"/>
                  <a:pt x="3290" y="567"/>
                </a:cubicBezTo>
                <a:cubicBezTo>
                  <a:pt x="3307" y="560"/>
                  <a:pt x="3322" y="551"/>
                  <a:pt x="3339" y="545"/>
                </a:cubicBezTo>
                <a:cubicBezTo>
                  <a:pt x="3340" y="544"/>
                  <a:pt x="3340" y="545"/>
                  <a:pt x="3340" y="545"/>
                </a:cubicBezTo>
                <a:cubicBezTo>
                  <a:pt x="3344" y="549"/>
                  <a:pt x="3346" y="556"/>
                  <a:pt x="3349" y="561"/>
                </a:cubicBezTo>
                <a:cubicBezTo>
                  <a:pt x="3358" y="577"/>
                  <a:pt x="3368" y="592"/>
                  <a:pt x="3378" y="607"/>
                </a:cubicBezTo>
                <a:cubicBezTo>
                  <a:pt x="3392" y="627"/>
                  <a:pt x="3405" y="647"/>
                  <a:pt x="3423" y="663"/>
                </a:cubicBezTo>
                <a:cubicBezTo>
                  <a:pt x="3419" y="678"/>
                  <a:pt x="3408" y="687"/>
                  <a:pt x="3398" y="696"/>
                </a:cubicBezTo>
                <a:cubicBezTo>
                  <a:pt x="3371" y="716"/>
                  <a:pt x="3336" y="728"/>
                  <a:pt x="3303" y="744"/>
                </a:cubicBezTo>
                <a:cubicBezTo>
                  <a:pt x="3298" y="747"/>
                  <a:pt x="3288" y="753"/>
                  <a:pt x="3283" y="752"/>
                </a:cubicBezTo>
                <a:cubicBezTo>
                  <a:pt x="3279" y="752"/>
                  <a:pt x="3272" y="742"/>
                  <a:pt x="3268" y="738"/>
                </a:cubicBezTo>
                <a:cubicBezTo>
                  <a:pt x="3256" y="722"/>
                  <a:pt x="3245" y="704"/>
                  <a:pt x="3234" y="687"/>
                </a:cubicBezTo>
                <a:cubicBezTo>
                  <a:pt x="3220" y="662"/>
                  <a:pt x="3206" y="639"/>
                  <a:pt x="3193" y="613"/>
                </a:cubicBezTo>
                <a:close/>
                <a:moveTo>
                  <a:pt x="3273" y="560"/>
                </a:moveTo>
                <a:cubicBezTo>
                  <a:pt x="3274" y="566"/>
                  <a:pt x="3286" y="567"/>
                  <a:pt x="3287" y="560"/>
                </a:cubicBezTo>
                <a:cubicBezTo>
                  <a:pt x="3287" y="556"/>
                  <a:pt x="3284" y="552"/>
                  <a:pt x="3279" y="554"/>
                </a:cubicBezTo>
                <a:cubicBezTo>
                  <a:pt x="3277" y="554"/>
                  <a:pt x="3273" y="556"/>
                  <a:pt x="3273" y="560"/>
                </a:cubicBezTo>
                <a:close/>
                <a:moveTo>
                  <a:pt x="3275" y="569"/>
                </a:moveTo>
                <a:cubicBezTo>
                  <a:pt x="3274" y="570"/>
                  <a:pt x="3274" y="571"/>
                  <a:pt x="3274" y="572"/>
                </a:cubicBezTo>
                <a:cubicBezTo>
                  <a:pt x="3276" y="573"/>
                  <a:pt x="3278" y="575"/>
                  <a:pt x="3281" y="574"/>
                </a:cubicBezTo>
                <a:cubicBezTo>
                  <a:pt x="3281" y="573"/>
                  <a:pt x="3282" y="572"/>
                  <a:pt x="3282" y="570"/>
                </a:cubicBezTo>
                <a:cubicBezTo>
                  <a:pt x="3279" y="570"/>
                  <a:pt x="3277" y="570"/>
                  <a:pt x="3275" y="569"/>
                </a:cubicBezTo>
                <a:close/>
                <a:moveTo>
                  <a:pt x="3276" y="586"/>
                </a:moveTo>
                <a:cubicBezTo>
                  <a:pt x="3283" y="586"/>
                  <a:pt x="3289" y="580"/>
                  <a:pt x="3286" y="572"/>
                </a:cubicBezTo>
                <a:cubicBezTo>
                  <a:pt x="3286" y="585"/>
                  <a:pt x="3265" y="578"/>
                  <a:pt x="3270" y="568"/>
                </a:cubicBezTo>
                <a:cubicBezTo>
                  <a:pt x="3264" y="574"/>
                  <a:pt x="3268" y="585"/>
                  <a:pt x="3276" y="586"/>
                </a:cubicBezTo>
                <a:close/>
                <a:moveTo>
                  <a:pt x="3200" y="616"/>
                </a:moveTo>
                <a:cubicBezTo>
                  <a:pt x="3220" y="650"/>
                  <a:pt x="3239" y="685"/>
                  <a:pt x="3260" y="717"/>
                </a:cubicBezTo>
                <a:cubicBezTo>
                  <a:pt x="3267" y="727"/>
                  <a:pt x="3275" y="738"/>
                  <a:pt x="3285" y="746"/>
                </a:cubicBezTo>
                <a:cubicBezTo>
                  <a:pt x="3297" y="741"/>
                  <a:pt x="3309" y="735"/>
                  <a:pt x="3321" y="729"/>
                </a:cubicBezTo>
                <a:cubicBezTo>
                  <a:pt x="3333" y="724"/>
                  <a:pt x="3346" y="719"/>
                  <a:pt x="3358" y="713"/>
                </a:cubicBezTo>
                <a:cubicBezTo>
                  <a:pt x="3369" y="707"/>
                  <a:pt x="3380" y="700"/>
                  <a:pt x="3390" y="693"/>
                </a:cubicBezTo>
                <a:cubicBezTo>
                  <a:pt x="3401" y="686"/>
                  <a:pt x="3411" y="678"/>
                  <a:pt x="3417" y="667"/>
                </a:cubicBezTo>
                <a:cubicBezTo>
                  <a:pt x="3409" y="658"/>
                  <a:pt x="3401" y="650"/>
                  <a:pt x="3394" y="640"/>
                </a:cubicBezTo>
                <a:cubicBezTo>
                  <a:pt x="3374" y="612"/>
                  <a:pt x="3354" y="583"/>
                  <a:pt x="3338" y="550"/>
                </a:cubicBezTo>
                <a:cubicBezTo>
                  <a:pt x="3338" y="550"/>
                  <a:pt x="3338" y="550"/>
                  <a:pt x="3338" y="550"/>
                </a:cubicBezTo>
                <a:cubicBezTo>
                  <a:pt x="3322" y="557"/>
                  <a:pt x="3308" y="566"/>
                  <a:pt x="3292" y="572"/>
                </a:cubicBezTo>
                <a:cubicBezTo>
                  <a:pt x="3292" y="584"/>
                  <a:pt x="3287" y="590"/>
                  <a:pt x="3276" y="591"/>
                </a:cubicBezTo>
                <a:cubicBezTo>
                  <a:pt x="3275" y="593"/>
                  <a:pt x="3275" y="598"/>
                  <a:pt x="3272" y="597"/>
                </a:cubicBezTo>
                <a:cubicBezTo>
                  <a:pt x="3269" y="596"/>
                  <a:pt x="3270" y="592"/>
                  <a:pt x="3271" y="590"/>
                </a:cubicBezTo>
                <a:cubicBezTo>
                  <a:pt x="3268" y="589"/>
                  <a:pt x="3266" y="586"/>
                  <a:pt x="3263" y="584"/>
                </a:cubicBezTo>
                <a:cubicBezTo>
                  <a:pt x="3242" y="595"/>
                  <a:pt x="3220" y="605"/>
                  <a:pt x="3200" y="616"/>
                </a:cubicBezTo>
                <a:close/>
                <a:moveTo>
                  <a:pt x="3217" y="547"/>
                </a:moveTo>
                <a:cubicBezTo>
                  <a:pt x="3217" y="545"/>
                  <a:pt x="3215" y="545"/>
                  <a:pt x="3213" y="545"/>
                </a:cubicBezTo>
                <a:cubicBezTo>
                  <a:pt x="3207" y="548"/>
                  <a:pt x="3217" y="554"/>
                  <a:pt x="3217" y="547"/>
                </a:cubicBezTo>
                <a:close/>
                <a:moveTo>
                  <a:pt x="1405" y="582"/>
                </a:moveTo>
                <a:cubicBezTo>
                  <a:pt x="1399" y="581"/>
                  <a:pt x="1388" y="569"/>
                  <a:pt x="1395" y="560"/>
                </a:cubicBezTo>
                <a:cubicBezTo>
                  <a:pt x="1397" y="558"/>
                  <a:pt x="1400" y="557"/>
                  <a:pt x="1404" y="556"/>
                </a:cubicBezTo>
                <a:cubicBezTo>
                  <a:pt x="1411" y="556"/>
                  <a:pt x="1418" y="558"/>
                  <a:pt x="1420" y="564"/>
                </a:cubicBezTo>
                <a:cubicBezTo>
                  <a:pt x="1422" y="573"/>
                  <a:pt x="1416" y="584"/>
                  <a:pt x="1405" y="582"/>
                </a:cubicBezTo>
                <a:close/>
                <a:moveTo>
                  <a:pt x="1408" y="576"/>
                </a:moveTo>
                <a:cubicBezTo>
                  <a:pt x="1417" y="575"/>
                  <a:pt x="1414" y="559"/>
                  <a:pt x="1403" y="563"/>
                </a:cubicBezTo>
                <a:cubicBezTo>
                  <a:pt x="1402" y="566"/>
                  <a:pt x="1400" y="567"/>
                  <a:pt x="1399" y="570"/>
                </a:cubicBezTo>
                <a:cubicBezTo>
                  <a:pt x="1401" y="573"/>
                  <a:pt x="1404" y="577"/>
                  <a:pt x="1408" y="576"/>
                </a:cubicBezTo>
                <a:close/>
                <a:moveTo>
                  <a:pt x="1131" y="572"/>
                </a:moveTo>
                <a:cubicBezTo>
                  <a:pt x="1130" y="586"/>
                  <a:pt x="1110" y="589"/>
                  <a:pt x="1104" y="577"/>
                </a:cubicBezTo>
                <a:cubicBezTo>
                  <a:pt x="1104" y="567"/>
                  <a:pt x="1108" y="559"/>
                  <a:pt x="1115" y="558"/>
                </a:cubicBezTo>
                <a:cubicBezTo>
                  <a:pt x="1125" y="557"/>
                  <a:pt x="1131" y="565"/>
                  <a:pt x="1131" y="572"/>
                </a:cubicBezTo>
                <a:close/>
                <a:moveTo>
                  <a:pt x="1124" y="573"/>
                </a:moveTo>
                <a:cubicBezTo>
                  <a:pt x="1125" y="563"/>
                  <a:pt x="1111" y="563"/>
                  <a:pt x="1111" y="573"/>
                </a:cubicBezTo>
                <a:cubicBezTo>
                  <a:pt x="1112" y="575"/>
                  <a:pt x="1113" y="576"/>
                  <a:pt x="1114" y="579"/>
                </a:cubicBezTo>
                <a:cubicBezTo>
                  <a:pt x="1120" y="580"/>
                  <a:pt x="1124" y="577"/>
                  <a:pt x="1124" y="573"/>
                </a:cubicBezTo>
                <a:close/>
                <a:moveTo>
                  <a:pt x="936" y="562"/>
                </a:moveTo>
                <a:cubicBezTo>
                  <a:pt x="936" y="566"/>
                  <a:pt x="940" y="569"/>
                  <a:pt x="942" y="566"/>
                </a:cubicBezTo>
                <a:cubicBezTo>
                  <a:pt x="943" y="562"/>
                  <a:pt x="938" y="558"/>
                  <a:pt x="936" y="562"/>
                </a:cubicBezTo>
                <a:close/>
                <a:moveTo>
                  <a:pt x="52" y="564"/>
                </a:moveTo>
                <a:cubicBezTo>
                  <a:pt x="47" y="561"/>
                  <a:pt x="46" y="567"/>
                  <a:pt x="45" y="570"/>
                </a:cubicBezTo>
                <a:cubicBezTo>
                  <a:pt x="43" y="569"/>
                  <a:pt x="38" y="567"/>
                  <a:pt x="35" y="569"/>
                </a:cubicBezTo>
                <a:cubicBezTo>
                  <a:pt x="35" y="569"/>
                  <a:pt x="35" y="570"/>
                  <a:pt x="35" y="570"/>
                </a:cubicBezTo>
                <a:cubicBezTo>
                  <a:pt x="35" y="575"/>
                  <a:pt x="41" y="573"/>
                  <a:pt x="44" y="576"/>
                </a:cubicBezTo>
                <a:cubicBezTo>
                  <a:pt x="42" y="580"/>
                  <a:pt x="41" y="587"/>
                  <a:pt x="45" y="587"/>
                </a:cubicBezTo>
                <a:cubicBezTo>
                  <a:pt x="49" y="587"/>
                  <a:pt x="48" y="580"/>
                  <a:pt x="50" y="578"/>
                </a:cubicBezTo>
                <a:cubicBezTo>
                  <a:pt x="53" y="578"/>
                  <a:pt x="58" y="581"/>
                  <a:pt x="61" y="579"/>
                </a:cubicBezTo>
                <a:cubicBezTo>
                  <a:pt x="62" y="572"/>
                  <a:pt x="54" y="574"/>
                  <a:pt x="51" y="571"/>
                </a:cubicBezTo>
                <a:cubicBezTo>
                  <a:pt x="52" y="569"/>
                  <a:pt x="53" y="566"/>
                  <a:pt x="52" y="564"/>
                </a:cubicBezTo>
                <a:close/>
                <a:moveTo>
                  <a:pt x="164" y="628"/>
                </a:moveTo>
                <a:cubicBezTo>
                  <a:pt x="179" y="663"/>
                  <a:pt x="193" y="697"/>
                  <a:pt x="207" y="733"/>
                </a:cubicBezTo>
                <a:cubicBezTo>
                  <a:pt x="209" y="737"/>
                  <a:pt x="214" y="746"/>
                  <a:pt x="214" y="750"/>
                </a:cubicBezTo>
                <a:cubicBezTo>
                  <a:pt x="213" y="756"/>
                  <a:pt x="196" y="758"/>
                  <a:pt x="192" y="761"/>
                </a:cubicBezTo>
                <a:cubicBezTo>
                  <a:pt x="205" y="794"/>
                  <a:pt x="218" y="828"/>
                  <a:pt x="230" y="863"/>
                </a:cubicBezTo>
                <a:cubicBezTo>
                  <a:pt x="235" y="859"/>
                  <a:pt x="241" y="854"/>
                  <a:pt x="246" y="848"/>
                </a:cubicBezTo>
                <a:cubicBezTo>
                  <a:pt x="252" y="843"/>
                  <a:pt x="259" y="838"/>
                  <a:pt x="262" y="832"/>
                </a:cubicBezTo>
                <a:cubicBezTo>
                  <a:pt x="265" y="828"/>
                  <a:pt x="269" y="809"/>
                  <a:pt x="277" y="818"/>
                </a:cubicBezTo>
                <a:cubicBezTo>
                  <a:pt x="296" y="801"/>
                  <a:pt x="316" y="782"/>
                  <a:pt x="336" y="765"/>
                </a:cubicBezTo>
                <a:cubicBezTo>
                  <a:pt x="338" y="763"/>
                  <a:pt x="344" y="758"/>
                  <a:pt x="344" y="757"/>
                </a:cubicBezTo>
                <a:cubicBezTo>
                  <a:pt x="344" y="757"/>
                  <a:pt x="340" y="753"/>
                  <a:pt x="339" y="752"/>
                </a:cubicBezTo>
                <a:cubicBezTo>
                  <a:pt x="338" y="751"/>
                  <a:pt x="336" y="749"/>
                  <a:pt x="335" y="747"/>
                </a:cubicBezTo>
                <a:cubicBezTo>
                  <a:pt x="334" y="745"/>
                  <a:pt x="325" y="739"/>
                  <a:pt x="329" y="736"/>
                </a:cubicBezTo>
                <a:cubicBezTo>
                  <a:pt x="333" y="734"/>
                  <a:pt x="339" y="743"/>
                  <a:pt x="341" y="746"/>
                </a:cubicBezTo>
                <a:cubicBezTo>
                  <a:pt x="350" y="754"/>
                  <a:pt x="356" y="760"/>
                  <a:pt x="364" y="768"/>
                </a:cubicBezTo>
                <a:cubicBezTo>
                  <a:pt x="367" y="770"/>
                  <a:pt x="375" y="775"/>
                  <a:pt x="374" y="780"/>
                </a:cubicBezTo>
                <a:cubicBezTo>
                  <a:pt x="372" y="787"/>
                  <a:pt x="361" y="774"/>
                  <a:pt x="359" y="772"/>
                </a:cubicBezTo>
                <a:cubicBezTo>
                  <a:pt x="356" y="769"/>
                  <a:pt x="351" y="765"/>
                  <a:pt x="348" y="762"/>
                </a:cubicBezTo>
                <a:cubicBezTo>
                  <a:pt x="330" y="779"/>
                  <a:pt x="310" y="798"/>
                  <a:pt x="291" y="816"/>
                </a:cubicBezTo>
                <a:cubicBezTo>
                  <a:pt x="289" y="818"/>
                  <a:pt x="282" y="823"/>
                  <a:pt x="282" y="824"/>
                </a:cubicBezTo>
                <a:cubicBezTo>
                  <a:pt x="282" y="825"/>
                  <a:pt x="286" y="826"/>
                  <a:pt x="286" y="829"/>
                </a:cubicBezTo>
                <a:cubicBezTo>
                  <a:pt x="285" y="835"/>
                  <a:pt x="272" y="836"/>
                  <a:pt x="268" y="838"/>
                </a:cubicBezTo>
                <a:cubicBezTo>
                  <a:pt x="265" y="840"/>
                  <a:pt x="261" y="844"/>
                  <a:pt x="259" y="847"/>
                </a:cubicBezTo>
                <a:cubicBezTo>
                  <a:pt x="250" y="855"/>
                  <a:pt x="240" y="864"/>
                  <a:pt x="232" y="871"/>
                </a:cubicBezTo>
                <a:cubicBezTo>
                  <a:pt x="227" y="892"/>
                  <a:pt x="219" y="914"/>
                  <a:pt x="213" y="935"/>
                </a:cubicBezTo>
                <a:cubicBezTo>
                  <a:pt x="212" y="937"/>
                  <a:pt x="213" y="942"/>
                  <a:pt x="208" y="942"/>
                </a:cubicBezTo>
                <a:cubicBezTo>
                  <a:pt x="205" y="937"/>
                  <a:pt x="209" y="930"/>
                  <a:pt x="210" y="924"/>
                </a:cubicBezTo>
                <a:cubicBezTo>
                  <a:pt x="214" y="909"/>
                  <a:pt x="218" y="894"/>
                  <a:pt x="223" y="879"/>
                </a:cubicBezTo>
                <a:cubicBezTo>
                  <a:pt x="223" y="875"/>
                  <a:pt x="225" y="872"/>
                  <a:pt x="225" y="870"/>
                </a:cubicBezTo>
                <a:cubicBezTo>
                  <a:pt x="225" y="866"/>
                  <a:pt x="222" y="860"/>
                  <a:pt x="220" y="856"/>
                </a:cubicBezTo>
                <a:cubicBezTo>
                  <a:pt x="209" y="825"/>
                  <a:pt x="197" y="794"/>
                  <a:pt x="187" y="763"/>
                </a:cubicBezTo>
                <a:cubicBezTo>
                  <a:pt x="184" y="764"/>
                  <a:pt x="180" y="765"/>
                  <a:pt x="176" y="767"/>
                </a:cubicBezTo>
                <a:cubicBezTo>
                  <a:pt x="174" y="768"/>
                  <a:pt x="169" y="771"/>
                  <a:pt x="166" y="770"/>
                </a:cubicBezTo>
                <a:cubicBezTo>
                  <a:pt x="163" y="770"/>
                  <a:pt x="160" y="758"/>
                  <a:pt x="158" y="754"/>
                </a:cubicBezTo>
                <a:cubicBezTo>
                  <a:pt x="146" y="724"/>
                  <a:pt x="135" y="695"/>
                  <a:pt x="124" y="666"/>
                </a:cubicBezTo>
                <a:cubicBezTo>
                  <a:pt x="119" y="654"/>
                  <a:pt x="114" y="642"/>
                  <a:pt x="111" y="630"/>
                </a:cubicBezTo>
                <a:cubicBezTo>
                  <a:pt x="117" y="625"/>
                  <a:pt x="126" y="624"/>
                  <a:pt x="133" y="620"/>
                </a:cubicBezTo>
                <a:cubicBezTo>
                  <a:pt x="128" y="608"/>
                  <a:pt x="123" y="595"/>
                  <a:pt x="118" y="582"/>
                </a:cubicBezTo>
                <a:cubicBezTo>
                  <a:pt x="114" y="584"/>
                  <a:pt x="111" y="585"/>
                  <a:pt x="106" y="587"/>
                </a:cubicBezTo>
                <a:cubicBezTo>
                  <a:pt x="105" y="588"/>
                  <a:pt x="97" y="593"/>
                  <a:pt x="96" y="588"/>
                </a:cubicBezTo>
                <a:cubicBezTo>
                  <a:pt x="95" y="584"/>
                  <a:pt x="101" y="582"/>
                  <a:pt x="105" y="581"/>
                </a:cubicBezTo>
                <a:cubicBezTo>
                  <a:pt x="114" y="576"/>
                  <a:pt x="130" y="569"/>
                  <a:pt x="137" y="566"/>
                </a:cubicBezTo>
                <a:cubicBezTo>
                  <a:pt x="139" y="565"/>
                  <a:pt x="141" y="566"/>
                  <a:pt x="141" y="568"/>
                </a:cubicBezTo>
                <a:cubicBezTo>
                  <a:pt x="141" y="572"/>
                  <a:pt x="134" y="574"/>
                  <a:pt x="133" y="574"/>
                </a:cubicBezTo>
                <a:cubicBezTo>
                  <a:pt x="128" y="576"/>
                  <a:pt x="127" y="578"/>
                  <a:pt x="123" y="579"/>
                </a:cubicBezTo>
                <a:cubicBezTo>
                  <a:pt x="128" y="592"/>
                  <a:pt x="134" y="605"/>
                  <a:pt x="139" y="618"/>
                </a:cubicBezTo>
                <a:cubicBezTo>
                  <a:pt x="143" y="618"/>
                  <a:pt x="151" y="610"/>
                  <a:pt x="156" y="611"/>
                </a:cubicBezTo>
                <a:cubicBezTo>
                  <a:pt x="160" y="612"/>
                  <a:pt x="163" y="624"/>
                  <a:pt x="164" y="628"/>
                </a:cubicBezTo>
                <a:close/>
                <a:moveTo>
                  <a:pt x="205" y="748"/>
                </a:moveTo>
                <a:cubicBezTo>
                  <a:pt x="188" y="705"/>
                  <a:pt x="171" y="661"/>
                  <a:pt x="154" y="618"/>
                </a:cubicBezTo>
                <a:cubicBezTo>
                  <a:pt x="142" y="623"/>
                  <a:pt x="129" y="628"/>
                  <a:pt x="118" y="634"/>
                </a:cubicBezTo>
                <a:cubicBezTo>
                  <a:pt x="136" y="676"/>
                  <a:pt x="152" y="721"/>
                  <a:pt x="170" y="763"/>
                </a:cubicBezTo>
                <a:cubicBezTo>
                  <a:pt x="182" y="758"/>
                  <a:pt x="194" y="753"/>
                  <a:pt x="205" y="748"/>
                </a:cubicBezTo>
                <a:close/>
                <a:moveTo>
                  <a:pt x="1474" y="569"/>
                </a:moveTo>
                <a:cubicBezTo>
                  <a:pt x="1472" y="566"/>
                  <a:pt x="1467" y="568"/>
                  <a:pt x="1467" y="570"/>
                </a:cubicBezTo>
                <a:cubicBezTo>
                  <a:pt x="1465" y="575"/>
                  <a:pt x="1475" y="576"/>
                  <a:pt x="1474" y="569"/>
                </a:cubicBezTo>
                <a:close/>
                <a:moveTo>
                  <a:pt x="2478" y="612"/>
                </a:moveTo>
                <a:cubicBezTo>
                  <a:pt x="2482" y="613"/>
                  <a:pt x="2483" y="615"/>
                  <a:pt x="2486" y="615"/>
                </a:cubicBezTo>
                <a:cubicBezTo>
                  <a:pt x="2492" y="614"/>
                  <a:pt x="2496" y="607"/>
                  <a:pt x="2500" y="613"/>
                </a:cubicBezTo>
                <a:cubicBezTo>
                  <a:pt x="2498" y="619"/>
                  <a:pt x="2492" y="622"/>
                  <a:pt x="2485" y="622"/>
                </a:cubicBezTo>
                <a:cubicBezTo>
                  <a:pt x="2480" y="621"/>
                  <a:pt x="2475" y="619"/>
                  <a:pt x="2470" y="620"/>
                </a:cubicBezTo>
                <a:cubicBezTo>
                  <a:pt x="2467" y="617"/>
                  <a:pt x="2469" y="612"/>
                  <a:pt x="2471" y="610"/>
                </a:cubicBezTo>
                <a:cubicBezTo>
                  <a:pt x="2459" y="600"/>
                  <a:pt x="2472" y="579"/>
                  <a:pt x="2482" y="574"/>
                </a:cubicBezTo>
                <a:cubicBezTo>
                  <a:pt x="2494" y="571"/>
                  <a:pt x="2504" y="575"/>
                  <a:pt x="2503" y="588"/>
                </a:cubicBezTo>
                <a:cubicBezTo>
                  <a:pt x="2501" y="601"/>
                  <a:pt x="2489" y="610"/>
                  <a:pt x="2478" y="612"/>
                </a:cubicBezTo>
                <a:close/>
                <a:moveTo>
                  <a:pt x="2496" y="584"/>
                </a:moveTo>
                <a:cubicBezTo>
                  <a:pt x="2494" y="578"/>
                  <a:pt x="2486" y="580"/>
                  <a:pt x="2482" y="583"/>
                </a:cubicBezTo>
                <a:cubicBezTo>
                  <a:pt x="2477" y="587"/>
                  <a:pt x="2471" y="596"/>
                  <a:pt x="2474" y="601"/>
                </a:cubicBezTo>
                <a:cubicBezTo>
                  <a:pt x="2476" y="601"/>
                  <a:pt x="2477" y="600"/>
                  <a:pt x="2479" y="600"/>
                </a:cubicBezTo>
                <a:cubicBezTo>
                  <a:pt x="2481" y="601"/>
                  <a:pt x="2481" y="603"/>
                  <a:pt x="2482" y="604"/>
                </a:cubicBezTo>
                <a:cubicBezTo>
                  <a:pt x="2487" y="601"/>
                  <a:pt x="2498" y="593"/>
                  <a:pt x="2496" y="584"/>
                </a:cubicBezTo>
                <a:close/>
                <a:moveTo>
                  <a:pt x="2592" y="603"/>
                </a:moveTo>
                <a:cubicBezTo>
                  <a:pt x="2590" y="605"/>
                  <a:pt x="2585" y="605"/>
                  <a:pt x="2586" y="609"/>
                </a:cubicBezTo>
                <a:cubicBezTo>
                  <a:pt x="2589" y="617"/>
                  <a:pt x="2600" y="604"/>
                  <a:pt x="2601" y="604"/>
                </a:cubicBezTo>
                <a:cubicBezTo>
                  <a:pt x="2600" y="614"/>
                  <a:pt x="2617" y="615"/>
                  <a:pt x="2616" y="604"/>
                </a:cubicBezTo>
                <a:cubicBezTo>
                  <a:pt x="2613" y="600"/>
                  <a:pt x="2611" y="604"/>
                  <a:pt x="2608" y="606"/>
                </a:cubicBezTo>
                <a:cubicBezTo>
                  <a:pt x="2602" y="596"/>
                  <a:pt x="2615" y="586"/>
                  <a:pt x="2610" y="575"/>
                </a:cubicBezTo>
                <a:cubicBezTo>
                  <a:pt x="2605" y="573"/>
                  <a:pt x="2596" y="575"/>
                  <a:pt x="2596" y="582"/>
                </a:cubicBezTo>
                <a:cubicBezTo>
                  <a:pt x="2597" y="582"/>
                  <a:pt x="2598" y="583"/>
                  <a:pt x="2598" y="583"/>
                </a:cubicBezTo>
                <a:cubicBezTo>
                  <a:pt x="2601" y="583"/>
                  <a:pt x="2602" y="580"/>
                  <a:pt x="2605" y="581"/>
                </a:cubicBezTo>
                <a:cubicBezTo>
                  <a:pt x="2604" y="588"/>
                  <a:pt x="2597" y="598"/>
                  <a:pt x="2592" y="603"/>
                </a:cubicBezTo>
                <a:close/>
                <a:moveTo>
                  <a:pt x="244" y="686"/>
                </a:moveTo>
                <a:cubicBezTo>
                  <a:pt x="256" y="697"/>
                  <a:pt x="271" y="700"/>
                  <a:pt x="286" y="700"/>
                </a:cubicBezTo>
                <a:cubicBezTo>
                  <a:pt x="300" y="699"/>
                  <a:pt x="315" y="691"/>
                  <a:pt x="323" y="681"/>
                </a:cubicBezTo>
                <a:cubicBezTo>
                  <a:pt x="331" y="673"/>
                  <a:pt x="339" y="659"/>
                  <a:pt x="340" y="646"/>
                </a:cubicBezTo>
                <a:cubicBezTo>
                  <a:pt x="342" y="626"/>
                  <a:pt x="333" y="611"/>
                  <a:pt x="325" y="600"/>
                </a:cubicBezTo>
                <a:cubicBezTo>
                  <a:pt x="316" y="589"/>
                  <a:pt x="300" y="581"/>
                  <a:pt x="281" y="582"/>
                </a:cubicBezTo>
                <a:cubicBezTo>
                  <a:pt x="256" y="583"/>
                  <a:pt x="235" y="598"/>
                  <a:pt x="227" y="618"/>
                </a:cubicBezTo>
                <a:cubicBezTo>
                  <a:pt x="226" y="620"/>
                  <a:pt x="225" y="626"/>
                  <a:pt x="222" y="625"/>
                </a:cubicBezTo>
                <a:cubicBezTo>
                  <a:pt x="218" y="624"/>
                  <a:pt x="221" y="618"/>
                  <a:pt x="222" y="615"/>
                </a:cubicBezTo>
                <a:cubicBezTo>
                  <a:pt x="231" y="591"/>
                  <a:pt x="263" y="567"/>
                  <a:pt x="300" y="577"/>
                </a:cubicBezTo>
                <a:cubicBezTo>
                  <a:pt x="319" y="582"/>
                  <a:pt x="334" y="597"/>
                  <a:pt x="341" y="611"/>
                </a:cubicBezTo>
                <a:cubicBezTo>
                  <a:pt x="345" y="620"/>
                  <a:pt x="347" y="629"/>
                  <a:pt x="347" y="638"/>
                </a:cubicBezTo>
                <a:cubicBezTo>
                  <a:pt x="348" y="655"/>
                  <a:pt x="340" y="672"/>
                  <a:pt x="330" y="684"/>
                </a:cubicBezTo>
                <a:cubicBezTo>
                  <a:pt x="321" y="695"/>
                  <a:pt x="306" y="706"/>
                  <a:pt x="289" y="707"/>
                </a:cubicBezTo>
                <a:cubicBezTo>
                  <a:pt x="268" y="708"/>
                  <a:pt x="253" y="701"/>
                  <a:pt x="239" y="690"/>
                </a:cubicBezTo>
                <a:cubicBezTo>
                  <a:pt x="235" y="691"/>
                  <a:pt x="236" y="694"/>
                  <a:pt x="232" y="694"/>
                </a:cubicBezTo>
                <a:cubicBezTo>
                  <a:pt x="228" y="694"/>
                  <a:pt x="225" y="684"/>
                  <a:pt x="223" y="679"/>
                </a:cubicBezTo>
                <a:cubicBezTo>
                  <a:pt x="222" y="677"/>
                  <a:pt x="216" y="664"/>
                  <a:pt x="219" y="661"/>
                </a:cubicBezTo>
                <a:cubicBezTo>
                  <a:pt x="223" y="659"/>
                  <a:pt x="233" y="666"/>
                  <a:pt x="237" y="669"/>
                </a:cubicBezTo>
                <a:cubicBezTo>
                  <a:pt x="239" y="670"/>
                  <a:pt x="251" y="676"/>
                  <a:pt x="251" y="679"/>
                </a:cubicBezTo>
                <a:cubicBezTo>
                  <a:pt x="252" y="684"/>
                  <a:pt x="247" y="683"/>
                  <a:pt x="244" y="686"/>
                </a:cubicBezTo>
                <a:close/>
                <a:moveTo>
                  <a:pt x="242" y="680"/>
                </a:moveTo>
                <a:cubicBezTo>
                  <a:pt x="237" y="677"/>
                  <a:pt x="232" y="673"/>
                  <a:pt x="226" y="671"/>
                </a:cubicBezTo>
                <a:cubicBezTo>
                  <a:pt x="228" y="676"/>
                  <a:pt x="230" y="682"/>
                  <a:pt x="233" y="687"/>
                </a:cubicBezTo>
                <a:cubicBezTo>
                  <a:pt x="236" y="685"/>
                  <a:pt x="239" y="683"/>
                  <a:pt x="242" y="680"/>
                </a:cubicBezTo>
                <a:close/>
                <a:moveTo>
                  <a:pt x="2303" y="579"/>
                </a:moveTo>
                <a:cubicBezTo>
                  <a:pt x="2304" y="581"/>
                  <a:pt x="2308" y="581"/>
                  <a:pt x="2309" y="580"/>
                </a:cubicBezTo>
                <a:cubicBezTo>
                  <a:pt x="2310" y="579"/>
                  <a:pt x="2310" y="577"/>
                  <a:pt x="2309" y="576"/>
                </a:cubicBezTo>
                <a:cubicBezTo>
                  <a:pt x="2307" y="575"/>
                  <a:pt x="2302" y="575"/>
                  <a:pt x="2303" y="579"/>
                </a:cubicBezTo>
                <a:close/>
                <a:moveTo>
                  <a:pt x="2245" y="579"/>
                </a:moveTo>
                <a:cubicBezTo>
                  <a:pt x="2245" y="583"/>
                  <a:pt x="2252" y="580"/>
                  <a:pt x="2250" y="577"/>
                </a:cubicBezTo>
                <a:cubicBezTo>
                  <a:pt x="2246" y="575"/>
                  <a:pt x="2244" y="577"/>
                  <a:pt x="2245" y="579"/>
                </a:cubicBezTo>
                <a:close/>
                <a:moveTo>
                  <a:pt x="3131" y="591"/>
                </a:moveTo>
                <a:cubicBezTo>
                  <a:pt x="3133" y="602"/>
                  <a:pt x="3115" y="605"/>
                  <a:pt x="3115" y="592"/>
                </a:cubicBezTo>
                <a:cubicBezTo>
                  <a:pt x="3115" y="590"/>
                  <a:pt x="3117" y="586"/>
                  <a:pt x="3120" y="584"/>
                </a:cubicBezTo>
                <a:cubicBezTo>
                  <a:pt x="3125" y="582"/>
                  <a:pt x="3130" y="587"/>
                  <a:pt x="3131" y="591"/>
                </a:cubicBezTo>
                <a:close/>
                <a:moveTo>
                  <a:pt x="3125" y="593"/>
                </a:moveTo>
                <a:cubicBezTo>
                  <a:pt x="3125" y="591"/>
                  <a:pt x="3123" y="591"/>
                  <a:pt x="3122" y="590"/>
                </a:cubicBezTo>
                <a:cubicBezTo>
                  <a:pt x="3119" y="593"/>
                  <a:pt x="3124" y="597"/>
                  <a:pt x="3125" y="593"/>
                </a:cubicBezTo>
                <a:close/>
                <a:moveTo>
                  <a:pt x="1316" y="592"/>
                </a:moveTo>
                <a:cubicBezTo>
                  <a:pt x="1317" y="592"/>
                  <a:pt x="1317" y="592"/>
                  <a:pt x="1317" y="593"/>
                </a:cubicBezTo>
                <a:cubicBezTo>
                  <a:pt x="1320" y="593"/>
                  <a:pt x="1321" y="591"/>
                  <a:pt x="1321" y="588"/>
                </a:cubicBezTo>
                <a:cubicBezTo>
                  <a:pt x="1319" y="583"/>
                  <a:pt x="1313" y="589"/>
                  <a:pt x="1316" y="592"/>
                </a:cubicBezTo>
                <a:close/>
                <a:moveTo>
                  <a:pt x="3256" y="643"/>
                </a:moveTo>
                <a:cubicBezTo>
                  <a:pt x="3259" y="644"/>
                  <a:pt x="3259" y="638"/>
                  <a:pt x="3262" y="636"/>
                </a:cubicBezTo>
                <a:cubicBezTo>
                  <a:pt x="3269" y="639"/>
                  <a:pt x="3271" y="630"/>
                  <a:pt x="3275" y="629"/>
                </a:cubicBezTo>
                <a:cubicBezTo>
                  <a:pt x="3277" y="629"/>
                  <a:pt x="3279" y="630"/>
                  <a:pt x="3281" y="629"/>
                </a:cubicBezTo>
                <a:cubicBezTo>
                  <a:pt x="3286" y="629"/>
                  <a:pt x="3287" y="624"/>
                  <a:pt x="3291" y="621"/>
                </a:cubicBezTo>
                <a:cubicBezTo>
                  <a:pt x="3298" y="623"/>
                  <a:pt x="3299" y="616"/>
                  <a:pt x="3304" y="615"/>
                </a:cubicBezTo>
                <a:cubicBezTo>
                  <a:pt x="3305" y="614"/>
                  <a:pt x="3306" y="615"/>
                  <a:pt x="3308" y="615"/>
                </a:cubicBezTo>
                <a:cubicBezTo>
                  <a:pt x="3311" y="614"/>
                  <a:pt x="3314" y="609"/>
                  <a:pt x="3317" y="607"/>
                </a:cubicBezTo>
                <a:cubicBezTo>
                  <a:pt x="3318" y="607"/>
                  <a:pt x="3320" y="607"/>
                  <a:pt x="3322" y="606"/>
                </a:cubicBezTo>
                <a:cubicBezTo>
                  <a:pt x="3325" y="603"/>
                  <a:pt x="3328" y="598"/>
                  <a:pt x="3331" y="595"/>
                </a:cubicBezTo>
                <a:cubicBezTo>
                  <a:pt x="3334" y="592"/>
                  <a:pt x="3337" y="591"/>
                  <a:pt x="3336" y="589"/>
                </a:cubicBezTo>
                <a:cubicBezTo>
                  <a:pt x="3336" y="587"/>
                  <a:pt x="3333" y="587"/>
                  <a:pt x="3333" y="587"/>
                </a:cubicBezTo>
                <a:cubicBezTo>
                  <a:pt x="3328" y="589"/>
                  <a:pt x="3326" y="598"/>
                  <a:pt x="3319" y="602"/>
                </a:cubicBezTo>
                <a:cubicBezTo>
                  <a:pt x="3318" y="603"/>
                  <a:pt x="3316" y="603"/>
                  <a:pt x="3315" y="604"/>
                </a:cubicBezTo>
                <a:cubicBezTo>
                  <a:pt x="3311" y="606"/>
                  <a:pt x="3309" y="610"/>
                  <a:pt x="3307" y="611"/>
                </a:cubicBezTo>
                <a:cubicBezTo>
                  <a:pt x="3305" y="611"/>
                  <a:pt x="3304" y="610"/>
                  <a:pt x="3302" y="611"/>
                </a:cubicBezTo>
                <a:cubicBezTo>
                  <a:pt x="3299" y="611"/>
                  <a:pt x="3298" y="616"/>
                  <a:pt x="3293" y="617"/>
                </a:cubicBezTo>
                <a:cubicBezTo>
                  <a:pt x="3292" y="618"/>
                  <a:pt x="3290" y="617"/>
                  <a:pt x="3289" y="617"/>
                </a:cubicBezTo>
                <a:cubicBezTo>
                  <a:pt x="3284" y="619"/>
                  <a:pt x="3285" y="625"/>
                  <a:pt x="3280" y="626"/>
                </a:cubicBezTo>
                <a:cubicBezTo>
                  <a:pt x="3277" y="626"/>
                  <a:pt x="3276" y="625"/>
                  <a:pt x="3274" y="625"/>
                </a:cubicBezTo>
                <a:cubicBezTo>
                  <a:pt x="3271" y="626"/>
                  <a:pt x="3270" y="632"/>
                  <a:pt x="3265" y="633"/>
                </a:cubicBezTo>
                <a:cubicBezTo>
                  <a:pt x="3264" y="633"/>
                  <a:pt x="3262" y="633"/>
                  <a:pt x="3260" y="633"/>
                </a:cubicBezTo>
                <a:cubicBezTo>
                  <a:pt x="3257" y="634"/>
                  <a:pt x="3254" y="641"/>
                  <a:pt x="3256" y="643"/>
                </a:cubicBezTo>
                <a:close/>
                <a:moveTo>
                  <a:pt x="1579" y="590"/>
                </a:moveTo>
                <a:cubicBezTo>
                  <a:pt x="1579" y="588"/>
                  <a:pt x="1577" y="587"/>
                  <a:pt x="1574" y="588"/>
                </a:cubicBezTo>
                <a:cubicBezTo>
                  <a:pt x="1568" y="591"/>
                  <a:pt x="1580" y="598"/>
                  <a:pt x="1579" y="590"/>
                </a:cubicBezTo>
                <a:close/>
                <a:moveTo>
                  <a:pt x="2531" y="592"/>
                </a:moveTo>
                <a:cubicBezTo>
                  <a:pt x="2532" y="596"/>
                  <a:pt x="2544" y="594"/>
                  <a:pt x="2551" y="594"/>
                </a:cubicBezTo>
                <a:cubicBezTo>
                  <a:pt x="2553" y="594"/>
                  <a:pt x="2558" y="595"/>
                  <a:pt x="2559" y="593"/>
                </a:cubicBezTo>
                <a:cubicBezTo>
                  <a:pt x="2563" y="587"/>
                  <a:pt x="2553" y="588"/>
                  <a:pt x="2547" y="588"/>
                </a:cubicBezTo>
                <a:cubicBezTo>
                  <a:pt x="2541" y="588"/>
                  <a:pt x="2531" y="587"/>
                  <a:pt x="2531" y="592"/>
                </a:cubicBezTo>
                <a:close/>
                <a:moveTo>
                  <a:pt x="1675" y="589"/>
                </a:moveTo>
                <a:cubicBezTo>
                  <a:pt x="1688" y="586"/>
                  <a:pt x="1688" y="605"/>
                  <a:pt x="1677" y="605"/>
                </a:cubicBezTo>
                <a:cubicBezTo>
                  <a:pt x="1668" y="606"/>
                  <a:pt x="1666" y="591"/>
                  <a:pt x="1675" y="589"/>
                </a:cubicBezTo>
                <a:close/>
                <a:moveTo>
                  <a:pt x="1674" y="597"/>
                </a:moveTo>
                <a:cubicBezTo>
                  <a:pt x="1674" y="600"/>
                  <a:pt x="1679" y="599"/>
                  <a:pt x="1680" y="597"/>
                </a:cubicBezTo>
                <a:cubicBezTo>
                  <a:pt x="1678" y="593"/>
                  <a:pt x="1677" y="597"/>
                  <a:pt x="1674" y="597"/>
                </a:cubicBezTo>
                <a:close/>
                <a:moveTo>
                  <a:pt x="1909" y="593"/>
                </a:moveTo>
                <a:cubicBezTo>
                  <a:pt x="1911" y="597"/>
                  <a:pt x="1911" y="603"/>
                  <a:pt x="1908" y="607"/>
                </a:cubicBezTo>
                <a:cubicBezTo>
                  <a:pt x="1900" y="615"/>
                  <a:pt x="1884" y="603"/>
                  <a:pt x="1891" y="593"/>
                </a:cubicBezTo>
                <a:cubicBezTo>
                  <a:pt x="1896" y="589"/>
                  <a:pt x="1905" y="588"/>
                  <a:pt x="1909" y="593"/>
                </a:cubicBezTo>
                <a:close/>
                <a:moveTo>
                  <a:pt x="1904" y="597"/>
                </a:moveTo>
                <a:cubicBezTo>
                  <a:pt x="1893" y="593"/>
                  <a:pt x="1895" y="607"/>
                  <a:pt x="1904" y="602"/>
                </a:cubicBezTo>
                <a:cubicBezTo>
                  <a:pt x="1904" y="601"/>
                  <a:pt x="1904" y="599"/>
                  <a:pt x="1904" y="597"/>
                </a:cubicBezTo>
                <a:close/>
                <a:moveTo>
                  <a:pt x="2870" y="628"/>
                </a:moveTo>
                <a:cubicBezTo>
                  <a:pt x="2875" y="628"/>
                  <a:pt x="2876" y="634"/>
                  <a:pt x="2880" y="635"/>
                </a:cubicBezTo>
                <a:cubicBezTo>
                  <a:pt x="2884" y="632"/>
                  <a:pt x="2888" y="628"/>
                  <a:pt x="2893" y="625"/>
                </a:cubicBezTo>
                <a:cubicBezTo>
                  <a:pt x="2892" y="621"/>
                  <a:pt x="2886" y="619"/>
                  <a:pt x="2887" y="614"/>
                </a:cubicBezTo>
                <a:cubicBezTo>
                  <a:pt x="2892" y="613"/>
                  <a:pt x="2893" y="620"/>
                  <a:pt x="2896" y="622"/>
                </a:cubicBezTo>
                <a:cubicBezTo>
                  <a:pt x="2901" y="620"/>
                  <a:pt x="2906" y="617"/>
                  <a:pt x="2911" y="615"/>
                </a:cubicBezTo>
                <a:cubicBezTo>
                  <a:pt x="2910" y="610"/>
                  <a:pt x="2905" y="607"/>
                  <a:pt x="2907" y="602"/>
                </a:cubicBezTo>
                <a:cubicBezTo>
                  <a:pt x="2912" y="603"/>
                  <a:pt x="2911" y="610"/>
                  <a:pt x="2914" y="613"/>
                </a:cubicBezTo>
                <a:cubicBezTo>
                  <a:pt x="2920" y="611"/>
                  <a:pt x="2924" y="609"/>
                  <a:pt x="2930" y="607"/>
                </a:cubicBezTo>
                <a:cubicBezTo>
                  <a:pt x="2930" y="603"/>
                  <a:pt x="2926" y="598"/>
                  <a:pt x="2928" y="595"/>
                </a:cubicBezTo>
                <a:cubicBezTo>
                  <a:pt x="2932" y="596"/>
                  <a:pt x="2931" y="602"/>
                  <a:pt x="2933" y="606"/>
                </a:cubicBezTo>
                <a:cubicBezTo>
                  <a:pt x="2939" y="606"/>
                  <a:pt x="2943" y="603"/>
                  <a:pt x="2950" y="603"/>
                </a:cubicBezTo>
                <a:cubicBezTo>
                  <a:pt x="2951" y="600"/>
                  <a:pt x="2947" y="592"/>
                  <a:pt x="2951" y="590"/>
                </a:cubicBezTo>
                <a:cubicBezTo>
                  <a:pt x="2954" y="592"/>
                  <a:pt x="2952" y="599"/>
                  <a:pt x="2953" y="602"/>
                </a:cubicBezTo>
                <a:cubicBezTo>
                  <a:pt x="2959" y="602"/>
                  <a:pt x="2964" y="602"/>
                  <a:pt x="2970" y="602"/>
                </a:cubicBezTo>
                <a:cubicBezTo>
                  <a:pt x="2972" y="599"/>
                  <a:pt x="2969" y="591"/>
                  <a:pt x="2973" y="590"/>
                </a:cubicBezTo>
                <a:cubicBezTo>
                  <a:pt x="2976" y="592"/>
                  <a:pt x="2973" y="598"/>
                  <a:pt x="2974" y="602"/>
                </a:cubicBezTo>
                <a:cubicBezTo>
                  <a:pt x="2979" y="602"/>
                  <a:pt x="2984" y="603"/>
                  <a:pt x="2989" y="604"/>
                </a:cubicBezTo>
                <a:cubicBezTo>
                  <a:pt x="2992" y="601"/>
                  <a:pt x="2991" y="593"/>
                  <a:pt x="2994" y="593"/>
                </a:cubicBezTo>
                <a:cubicBezTo>
                  <a:pt x="2998" y="594"/>
                  <a:pt x="2993" y="602"/>
                  <a:pt x="2993" y="605"/>
                </a:cubicBezTo>
                <a:cubicBezTo>
                  <a:pt x="2998" y="607"/>
                  <a:pt x="3004" y="608"/>
                  <a:pt x="3009" y="611"/>
                </a:cubicBezTo>
                <a:cubicBezTo>
                  <a:pt x="3012" y="608"/>
                  <a:pt x="3011" y="602"/>
                  <a:pt x="3016" y="601"/>
                </a:cubicBezTo>
                <a:cubicBezTo>
                  <a:pt x="3018" y="605"/>
                  <a:pt x="3013" y="608"/>
                  <a:pt x="3013" y="612"/>
                </a:cubicBezTo>
                <a:cubicBezTo>
                  <a:pt x="3017" y="614"/>
                  <a:pt x="3022" y="617"/>
                  <a:pt x="3027" y="619"/>
                </a:cubicBezTo>
                <a:cubicBezTo>
                  <a:pt x="3030" y="618"/>
                  <a:pt x="3030" y="611"/>
                  <a:pt x="3035" y="612"/>
                </a:cubicBezTo>
                <a:cubicBezTo>
                  <a:pt x="3036" y="616"/>
                  <a:pt x="3031" y="618"/>
                  <a:pt x="3030" y="621"/>
                </a:cubicBezTo>
                <a:cubicBezTo>
                  <a:pt x="3032" y="623"/>
                  <a:pt x="3034" y="625"/>
                  <a:pt x="3036" y="627"/>
                </a:cubicBezTo>
                <a:cubicBezTo>
                  <a:pt x="3038" y="628"/>
                  <a:pt x="3041" y="632"/>
                  <a:pt x="3042" y="632"/>
                </a:cubicBezTo>
                <a:cubicBezTo>
                  <a:pt x="3045" y="632"/>
                  <a:pt x="3047" y="624"/>
                  <a:pt x="3051" y="626"/>
                </a:cubicBezTo>
                <a:cubicBezTo>
                  <a:pt x="3052" y="630"/>
                  <a:pt x="3047" y="631"/>
                  <a:pt x="3045" y="634"/>
                </a:cubicBezTo>
                <a:cubicBezTo>
                  <a:pt x="3048" y="639"/>
                  <a:pt x="3052" y="643"/>
                  <a:pt x="3055" y="647"/>
                </a:cubicBezTo>
                <a:cubicBezTo>
                  <a:pt x="3059" y="646"/>
                  <a:pt x="3061" y="641"/>
                  <a:pt x="3065" y="642"/>
                </a:cubicBezTo>
                <a:cubicBezTo>
                  <a:pt x="3066" y="647"/>
                  <a:pt x="3060" y="648"/>
                  <a:pt x="3058" y="651"/>
                </a:cubicBezTo>
                <a:cubicBezTo>
                  <a:pt x="3060" y="655"/>
                  <a:pt x="3063" y="660"/>
                  <a:pt x="3066" y="665"/>
                </a:cubicBezTo>
                <a:cubicBezTo>
                  <a:pt x="3069" y="664"/>
                  <a:pt x="3072" y="660"/>
                  <a:pt x="3076" y="662"/>
                </a:cubicBezTo>
                <a:cubicBezTo>
                  <a:pt x="3076" y="666"/>
                  <a:pt x="3069" y="666"/>
                  <a:pt x="3067" y="669"/>
                </a:cubicBezTo>
                <a:cubicBezTo>
                  <a:pt x="3069" y="674"/>
                  <a:pt x="3071" y="678"/>
                  <a:pt x="3071" y="684"/>
                </a:cubicBezTo>
                <a:cubicBezTo>
                  <a:pt x="3075" y="684"/>
                  <a:pt x="3079" y="680"/>
                  <a:pt x="3083" y="682"/>
                </a:cubicBezTo>
                <a:cubicBezTo>
                  <a:pt x="3082" y="687"/>
                  <a:pt x="3076" y="686"/>
                  <a:pt x="3072" y="687"/>
                </a:cubicBezTo>
                <a:cubicBezTo>
                  <a:pt x="3073" y="693"/>
                  <a:pt x="3075" y="698"/>
                  <a:pt x="3075" y="704"/>
                </a:cubicBezTo>
                <a:cubicBezTo>
                  <a:pt x="3079" y="704"/>
                  <a:pt x="3085" y="701"/>
                  <a:pt x="3086" y="705"/>
                </a:cubicBezTo>
                <a:cubicBezTo>
                  <a:pt x="3085" y="708"/>
                  <a:pt x="3079" y="706"/>
                  <a:pt x="3076" y="707"/>
                </a:cubicBezTo>
                <a:cubicBezTo>
                  <a:pt x="3076" y="713"/>
                  <a:pt x="3076" y="719"/>
                  <a:pt x="3075" y="724"/>
                </a:cubicBezTo>
                <a:cubicBezTo>
                  <a:pt x="3077" y="726"/>
                  <a:pt x="3085" y="723"/>
                  <a:pt x="3086" y="727"/>
                </a:cubicBezTo>
                <a:cubicBezTo>
                  <a:pt x="3084" y="729"/>
                  <a:pt x="3078" y="728"/>
                  <a:pt x="3075" y="728"/>
                </a:cubicBezTo>
                <a:cubicBezTo>
                  <a:pt x="3073" y="733"/>
                  <a:pt x="3073" y="739"/>
                  <a:pt x="3071" y="744"/>
                </a:cubicBezTo>
                <a:cubicBezTo>
                  <a:pt x="3074" y="746"/>
                  <a:pt x="3081" y="745"/>
                  <a:pt x="3083" y="749"/>
                </a:cubicBezTo>
                <a:cubicBezTo>
                  <a:pt x="3080" y="752"/>
                  <a:pt x="3074" y="748"/>
                  <a:pt x="3070" y="748"/>
                </a:cubicBezTo>
                <a:cubicBezTo>
                  <a:pt x="3068" y="752"/>
                  <a:pt x="3066" y="758"/>
                  <a:pt x="3064" y="762"/>
                </a:cubicBezTo>
                <a:cubicBezTo>
                  <a:pt x="3067" y="765"/>
                  <a:pt x="3073" y="765"/>
                  <a:pt x="3074" y="769"/>
                </a:cubicBezTo>
                <a:cubicBezTo>
                  <a:pt x="3070" y="771"/>
                  <a:pt x="3066" y="767"/>
                  <a:pt x="3063" y="766"/>
                </a:cubicBezTo>
                <a:cubicBezTo>
                  <a:pt x="3059" y="770"/>
                  <a:pt x="3057" y="776"/>
                  <a:pt x="3054" y="780"/>
                </a:cubicBezTo>
                <a:cubicBezTo>
                  <a:pt x="3056" y="784"/>
                  <a:pt x="3062" y="784"/>
                  <a:pt x="3063" y="789"/>
                </a:cubicBezTo>
                <a:cubicBezTo>
                  <a:pt x="3059" y="791"/>
                  <a:pt x="3056" y="785"/>
                  <a:pt x="3052" y="784"/>
                </a:cubicBezTo>
                <a:cubicBezTo>
                  <a:pt x="3049" y="788"/>
                  <a:pt x="3045" y="793"/>
                  <a:pt x="3042" y="797"/>
                </a:cubicBezTo>
                <a:cubicBezTo>
                  <a:pt x="3044" y="800"/>
                  <a:pt x="3049" y="802"/>
                  <a:pt x="3048" y="806"/>
                </a:cubicBezTo>
                <a:cubicBezTo>
                  <a:pt x="3043" y="806"/>
                  <a:pt x="3042" y="802"/>
                  <a:pt x="3039" y="799"/>
                </a:cubicBezTo>
                <a:cubicBezTo>
                  <a:pt x="3019" y="782"/>
                  <a:pt x="2998" y="760"/>
                  <a:pt x="2978" y="740"/>
                </a:cubicBezTo>
                <a:cubicBezTo>
                  <a:pt x="2975" y="737"/>
                  <a:pt x="2970" y="734"/>
                  <a:pt x="2969" y="731"/>
                </a:cubicBezTo>
                <a:cubicBezTo>
                  <a:pt x="2969" y="727"/>
                  <a:pt x="2974" y="723"/>
                  <a:pt x="2973" y="715"/>
                </a:cubicBezTo>
                <a:cubicBezTo>
                  <a:pt x="2972" y="709"/>
                  <a:pt x="2966" y="703"/>
                  <a:pt x="2957" y="704"/>
                </a:cubicBezTo>
                <a:cubicBezTo>
                  <a:pt x="2955" y="704"/>
                  <a:pt x="2951" y="707"/>
                  <a:pt x="2948" y="707"/>
                </a:cubicBezTo>
                <a:cubicBezTo>
                  <a:pt x="2945" y="707"/>
                  <a:pt x="2940" y="701"/>
                  <a:pt x="2937" y="698"/>
                </a:cubicBezTo>
                <a:cubicBezTo>
                  <a:pt x="2918" y="679"/>
                  <a:pt x="2899" y="659"/>
                  <a:pt x="2880" y="641"/>
                </a:cubicBezTo>
                <a:cubicBezTo>
                  <a:pt x="2879" y="640"/>
                  <a:pt x="2878" y="640"/>
                  <a:pt x="2878" y="638"/>
                </a:cubicBezTo>
                <a:cubicBezTo>
                  <a:pt x="2876" y="635"/>
                  <a:pt x="2870" y="633"/>
                  <a:pt x="2870" y="628"/>
                </a:cubicBezTo>
                <a:close/>
                <a:moveTo>
                  <a:pt x="2887" y="638"/>
                </a:moveTo>
                <a:cubicBezTo>
                  <a:pt x="2907" y="659"/>
                  <a:pt x="2927" y="680"/>
                  <a:pt x="2948" y="700"/>
                </a:cubicBezTo>
                <a:cubicBezTo>
                  <a:pt x="2967" y="690"/>
                  <a:pt x="2986" y="710"/>
                  <a:pt x="2976" y="729"/>
                </a:cubicBezTo>
                <a:cubicBezTo>
                  <a:pt x="2997" y="750"/>
                  <a:pt x="3018" y="772"/>
                  <a:pt x="3039" y="793"/>
                </a:cubicBezTo>
                <a:cubicBezTo>
                  <a:pt x="3058" y="767"/>
                  <a:pt x="3074" y="733"/>
                  <a:pt x="3067" y="694"/>
                </a:cubicBezTo>
                <a:cubicBezTo>
                  <a:pt x="3065" y="685"/>
                  <a:pt x="3064" y="676"/>
                  <a:pt x="3060" y="669"/>
                </a:cubicBezTo>
                <a:cubicBezTo>
                  <a:pt x="3057" y="661"/>
                  <a:pt x="3052" y="655"/>
                  <a:pt x="3048" y="649"/>
                </a:cubicBezTo>
                <a:cubicBezTo>
                  <a:pt x="3034" y="629"/>
                  <a:pt x="3016" y="618"/>
                  <a:pt x="2989" y="611"/>
                </a:cubicBezTo>
                <a:cubicBezTo>
                  <a:pt x="2964" y="605"/>
                  <a:pt x="2937" y="610"/>
                  <a:pt x="2919" y="618"/>
                </a:cubicBezTo>
                <a:cubicBezTo>
                  <a:pt x="2907" y="624"/>
                  <a:pt x="2895" y="629"/>
                  <a:pt x="2887" y="638"/>
                </a:cubicBezTo>
                <a:close/>
                <a:moveTo>
                  <a:pt x="1787" y="591"/>
                </a:moveTo>
                <a:cubicBezTo>
                  <a:pt x="1786" y="591"/>
                  <a:pt x="1783" y="590"/>
                  <a:pt x="1782" y="591"/>
                </a:cubicBezTo>
                <a:cubicBezTo>
                  <a:pt x="1780" y="591"/>
                  <a:pt x="1776" y="602"/>
                  <a:pt x="1780" y="602"/>
                </a:cubicBezTo>
                <a:cubicBezTo>
                  <a:pt x="1784" y="603"/>
                  <a:pt x="1783" y="599"/>
                  <a:pt x="1785" y="597"/>
                </a:cubicBezTo>
                <a:cubicBezTo>
                  <a:pt x="1795" y="597"/>
                  <a:pt x="1800" y="606"/>
                  <a:pt x="1795" y="614"/>
                </a:cubicBezTo>
                <a:cubicBezTo>
                  <a:pt x="1792" y="617"/>
                  <a:pt x="1785" y="621"/>
                  <a:pt x="1781" y="624"/>
                </a:cubicBezTo>
                <a:cubicBezTo>
                  <a:pt x="1777" y="626"/>
                  <a:pt x="1768" y="631"/>
                  <a:pt x="1768" y="635"/>
                </a:cubicBezTo>
                <a:cubicBezTo>
                  <a:pt x="1768" y="640"/>
                  <a:pt x="1777" y="641"/>
                  <a:pt x="1782" y="642"/>
                </a:cubicBezTo>
                <a:cubicBezTo>
                  <a:pt x="1788" y="643"/>
                  <a:pt x="1793" y="646"/>
                  <a:pt x="1798" y="644"/>
                </a:cubicBezTo>
                <a:cubicBezTo>
                  <a:pt x="1801" y="635"/>
                  <a:pt x="1786" y="637"/>
                  <a:pt x="1779" y="634"/>
                </a:cubicBezTo>
                <a:cubicBezTo>
                  <a:pt x="1785" y="628"/>
                  <a:pt x="1793" y="626"/>
                  <a:pt x="1799" y="619"/>
                </a:cubicBezTo>
                <a:cubicBezTo>
                  <a:pt x="1802" y="615"/>
                  <a:pt x="1805" y="609"/>
                  <a:pt x="1803" y="602"/>
                </a:cubicBezTo>
                <a:cubicBezTo>
                  <a:pt x="1802" y="597"/>
                  <a:pt x="1794" y="591"/>
                  <a:pt x="1787" y="591"/>
                </a:cubicBezTo>
                <a:close/>
                <a:moveTo>
                  <a:pt x="2789" y="592"/>
                </a:moveTo>
                <a:cubicBezTo>
                  <a:pt x="2787" y="590"/>
                  <a:pt x="2783" y="592"/>
                  <a:pt x="2783" y="595"/>
                </a:cubicBezTo>
                <a:cubicBezTo>
                  <a:pt x="2784" y="598"/>
                  <a:pt x="2790" y="598"/>
                  <a:pt x="2789" y="592"/>
                </a:cubicBezTo>
                <a:close/>
                <a:moveTo>
                  <a:pt x="2642" y="595"/>
                </a:moveTo>
                <a:cubicBezTo>
                  <a:pt x="2638" y="596"/>
                  <a:pt x="2639" y="601"/>
                  <a:pt x="2642" y="601"/>
                </a:cubicBezTo>
                <a:cubicBezTo>
                  <a:pt x="2645" y="601"/>
                  <a:pt x="2646" y="594"/>
                  <a:pt x="2642" y="595"/>
                </a:cubicBezTo>
                <a:close/>
                <a:moveTo>
                  <a:pt x="3407" y="604"/>
                </a:moveTo>
                <a:cubicBezTo>
                  <a:pt x="3406" y="615"/>
                  <a:pt x="3387" y="615"/>
                  <a:pt x="3390" y="601"/>
                </a:cubicBezTo>
                <a:cubicBezTo>
                  <a:pt x="3394" y="593"/>
                  <a:pt x="3407" y="594"/>
                  <a:pt x="3407" y="604"/>
                </a:cubicBezTo>
                <a:close/>
                <a:moveTo>
                  <a:pt x="3399" y="602"/>
                </a:moveTo>
                <a:cubicBezTo>
                  <a:pt x="3397" y="601"/>
                  <a:pt x="3397" y="604"/>
                  <a:pt x="3395" y="604"/>
                </a:cubicBezTo>
                <a:cubicBezTo>
                  <a:pt x="3396" y="609"/>
                  <a:pt x="3403" y="605"/>
                  <a:pt x="3399" y="602"/>
                </a:cubicBezTo>
                <a:close/>
                <a:moveTo>
                  <a:pt x="2540" y="604"/>
                </a:moveTo>
                <a:cubicBezTo>
                  <a:pt x="2546" y="604"/>
                  <a:pt x="2559" y="606"/>
                  <a:pt x="2559" y="602"/>
                </a:cubicBezTo>
                <a:cubicBezTo>
                  <a:pt x="2560" y="599"/>
                  <a:pt x="2557" y="599"/>
                  <a:pt x="2556" y="599"/>
                </a:cubicBezTo>
                <a:cubicBezTo>
                  <a:pt x="2555" y="598"/>
                  <a:pt x="2555" y="599"/>
                  <a:pt x="2555" y="599"/>
                </a:cubicBezTo>
                <a:cubicBezTo>
                  <a:pt x="2550" y="599"/>
                  <a:pt x="2531" y="597"/>
                  <a:pt x="2531" y="601"/>
                </a:cubicBezTo>
                <a:cubicBezTo>
                  <a:pt x="2530" y="605"/>
                  <a:pt x="2535" y="604"/>
                  <a:pt x="2540" y="604"/>
                </a:cubicBezTo>
                <a:close/>
                <a:moveTo>
                  <a:pt x="1203" y="609"/>
                </a:moveTo>
                <a:cubicBezTo>
                  <a:pt x="1204" y="610"/>
                  <a:pt x="1205" y="610"/>
                  <a:pt x="1205" y="611"/>
                </a:cubicBezTo>
                <a:cubicBezTo>
                  <a:pt x="1209" y="611"/>
                  <a:pt x="1211" y="608"/>
                  <a:pt x="1210" y="605"/>
                </a:cubicBezTo>
                <a:cubicBezTo>
                  <a:pt x="1207" y="603"/>
                  <a:pt x="1203" y="606"/>
                  <a:pt x="1203" y="609"/>
                </a:cubicBezTo>
                <a:close/>
                <a:moveTo>
                  <a:pt x="84" y="617"/>
                </a:moveTo>
                <a:cubicBezTo>
                  <a:pt x="84" y="617"/>
                  <a:pt x="85" y="616"/>
                  <a:pt x="84" y="615"/>
                </a:cubicBezTo>
                <a:cubicBezTo>
                  <a:pt x="84" y="612"/>
                  <a:pt x="67" y="606"/>
                  <a:pt x="62" y="606"/>
                </a:cubicBezTo>
                <a:cubicBezTo>
                  <a:pt x="60" y="606"/>
                  <a:pt x="59" y="609"/>
                  <a:pt x="59" y="610"/>
                </a:cubicBezTo>
                <a:cubicBezTo>
                  <a:pt x="62" y="612"/>
                  <a:pt x="67" y="613"/>
                  <a:pt x="71" y="615"/>
                </a:cubicBezTo>
                <a:cubicBezTo>
                  <a:pt x="76" y="616"/>
                  <a:pt x="80" y="620"/>
                  <a:pt x="84" y="617"/>
                </a:cubicBezTo>
                <a:close/>
                <a:moveTo>
                  <a:pt x="1572" y="607"/>
                </a:moveTo>
                <a:cubicBezTo>
                  <a:pt x="1587" y="605"/>
                  <a:pt x="1587" y="624"/>
                  <a:pt x="1576" y="626"/>
                </a:cubicBezTo>
                <a:cubicBezTo>
                  <a:pt x="1570" y="627"/>
                  <a:pt x="1560" y="619"/>
                  <a:pt x="1566" y="610"/>
                </a:cubicBezTo>
                <a:cubicBezTo>
                  <a:pt x="1567" y="609"/>
                  <a:pt x="1569" y="608"/>
                  <a:pt x="1572" y="607"/>
                </a:cubicBezTo>
                <a:close/>
                <a:moveTo>
                  <a:pt x="1570" y="617"/>
                </a:moveTo>
                <a:cubicBezTo>
                  <a:pt x="1571" y="623"/>
                  <a:pt x="1581" y="619"/>
                  <a:pt x="1577" y="614"/>
                </a:cubicBezTo>
                <a:cubicBezTo>
                  <a:pt x="1574" y="613"/>
                  <a:pt x="1571" y="615"/>
                  <a:pt x="1570" y="617"/>
                </a:cubicBezTo>
                <a:close/>
                <a:moveTo>
                  <a:pt x="988" y="621"/>
                </a:moveTo>
                <a:cubicBezTo>
                  <a:pt x="987" y="628"/>
                  <a:pt x="974" y="631"/>
                  <a:pt x="970" y="624"/>
                </a:cubicBezTo>
                <a:cubicBezTo>
                  <a:pt x="970" y="620"/>
                  <a:pt x="968" y="619"/>
                  <a:pt x="969" y="616"/>
                </a:cubicBezTo>
                <a:cubicBezTo>
                  <a:pt x="970" y="604"/>
                  <a:pt x="991" y="606"/>
                  <a:pt x="988" y="621"/>
                </a:cubicBezTo>
                <a:close/>
                <a:moveTo>
                  <a:pt x="975" y="617"/>
                </a:moveTo>
                <a:cubicBezTo>
                  <a:pt x="975" y="619"/>
                  <a:pt x="977" y="619"/>
                  <a:pt x="976" y="623"/>
                </a:cubicBezTo>
                <a:cubicBezTo>
                  <a:pt x="990" y="624"/>
                  <a:pt x="977" y="607"/>
                  <a:pt x="975" y="617"/>
                </a:cubicBezTo>
                <a:close/>
                <a:moveTo>
                  <a:pt x="1525" y="1028"/>
                </a:moveTo>
                <a:cubicBezTo>
                  <a:pt x="1524" y="953"/>
                  <a:pt x="1523" y="888"/>
                  <a:pt x="1523" y="811"/>
                </a:cubicBezTo>
                <a:cubicBezTo>
                  <a:pt x="1507" y="840"/>
                  <a:pt x="1487" y="864"/>
                  <a:pt x="1460" y="883"/>
                </a:cubicBezTo>
                <a:cubicBezTo>
                  <a:pt x="1434" y="901"/>
                  <a:pt x="1401" y="917"/>
                  <a:pt x="1360" y="916"/>
                </a:cubicBezTo>
                <a:cubicBezTo>
                  <a:pt x="1316" y="915"/>
                  <a:pt x="1283" y="904"/>
                  <a:pt x="1257" y="884"/>
                </a:cubicBezTo>
                <a:cubicBezTo>
                  <a:pt x="1231" y="866"/>
                  <a:pt x="1212" y="840"/>
                  <a:pt x="1196" y="811"/>
                </a:cubicBezTo>
                <a:cubicBezTo>
                  <a:pt x="1196" y="849"/>
                  <a:pt x="1197" y="886"/>
                  <a:pt x="1197" y="923"/>
                </a:cubicBezTo>
                <a:cubicBezTo>
                  <a:pt x="1197" y="959"/>
                  <a:pt x="1198" y="1000"/>
                  <a:pt x="1198" y="1033"/>
                </a:cubicBezTo>
                <a:cubicBezTo>
                  <a:pt x="1200" y="1035"/>
                  <a:pt x="1206" y="1033"/>
                  <a:pt x="1209" y="1035"/>
                </a:cubicBezTo>
                <a:cubicBezTo>
                  <a:pt x="1209" y="1040"/>
                  <a:pt x="1206" y="1044"/>
                  <a:pt x="1204" y="1049"/>
                </a:cubicBezTo>
                <a:cubicBezTo>
                  <a:pt x="1202" y="1052"/>
                  <a:pt x="1200" y="1062"/>
                  <a:pt x="1196" y="1062"/>
                </a:cubicBezTo>
                <a:cubicBezTo>
                  <a:pt x="1192" y="1062"/>
                  <a:pt x="1190" y="1053"/>
                  <a:pt x="1188" y="1049"/>
                </a:cubicBezTo>
                <a:cubicBezTo>
                  <a:pt x="1186" y="1043"/>
                  <a:pt x="1183" y="1039"/>
                  <a:pt x="1183" y="1034"/>
                </a:cubicBezTo>
                <a:cubicBezTo>
                  <a:pt x="1184" y="1032"/>
                  <a:pt x="1188" y="1033"/>
                  <a:pt x="1191" y="1033"/>
                </a:cubicBezTo>
                <a:cubicBezTo>
                  <a:pt x="1191" y="988"/>
                  <a:pt x="1190" y="941"/>
                  <a:pt x="1190" y="894"/>
                </a:cubicBezTo>
                <a:cubicBezTo>
                  <a:pt x="1190" y="845"/>
                  <a:pt x="1188" y="798"/>
                  <a:pt x="1190" y="753"/>
                </a:cubicBezTo>
                <a:cubicBezTo>
                  <a:pt x="1190" y="741"/>
                  <a:pt x="1191" y="731"/>
                  <a:pt x="1194" y="721"/>
                </a:cubicBezTo>
                <a:cubicBezTo>
                  <a:pt x="1207" y="674"/>
                  <a:pt x="1238" y="643"/>
                  <a:pt x="1280" y="624"/>
                </a:cubicBezTo>
                <a:cubicBezTo>
                  <a:pt x="1298" y="616"/>
                  <a:pt x="1316" y="609"/>
                  <a:pt x="1339" y="608"/>
                </a:cubicBezTo>
                <a:cubicBezTo>
                  <a:pt x="1395" y="605"/>
                  <a:pt x="1435" y="622"/>
                  <a:pt x="1467" y="647"/>
                </a:cubicBezTo>
                <a:cubicBezTo>
                  <a:pt x="1490" y="664"/>
                  <a:pt x="1508" y="688"/>
                  <a:pt x="1520" y="719"/>
                </a:cubicBezTo>
                <a:cubicBezTo>
                  <a:pt x="1523" y="729"/>
                  <a:pt x="1527" y="740"/>
                  <a:pt x="1528" y="751"/>
                </a:cubicBezTo>
                <a:cubicBezTo>
                  <a:pt x="1530" y="775"/>
                  <a:pt x="1529" y="798"/>
                  <a:pt x="1529" y="822"/>
                </a:cubicBezTo>
                <a:cubicBezTo>
                  <a:pt x="1529" y="894"/>
                  <a:pt x="1531" y="960"/>
                  <a:pt x="1531" y="1028"/>
                </a:cubicBezTo>
                <a:cubicBezTo>
                  <a:pt x="1534" y="1029"/>
                  <a:pt x="1541" y="1027"/>
                  <a:pt x="1542" y="1030"/>
                </a:cubicBezTo>
                <a:cubicBezTo>
                  <a:pt x="1542" y="1036"/>
                  <a:pt x="1540" y="1039"/>
                  <a:pt x="1538" y="1045"/>
                </a:cubicBezTo>
                <a:cubicBezTo>
                  <a:pt x="1536" y="1048"/>
                  <a:pt x="1533" y="1055"/>
                  <a:pt x="1530" y="1056"/>
                </a:cubicBezTo>
                <a:cubicBezTo>
                  <a:pt x="1525" y="1056"/>
                  <a:pt x="1523" y="1048"/>
                  <a:pt x="1521" y="1044"/>
                </a:cubicBezTo>
                <a:cubicBezTo>
                  <a:pt x="1519" y="1039"/>
                  <a:pt x="1516" y="1035"/>
                  <a:pt x="1516" y="1029"/>
                </a:cubicBezTo>
                <a:cubicBezTo>
                  <a:pt x="1517" y="1027"/>
                  <a:pt x="1522" y="1028"/>
                  <a:pt x="1525" y="1028"/>
                </a:cubicBezTo>
                <a:close/>
                <a:moveTo>
                  <a:pt x="1197" y="758"/>
                </a:moveTo>
                <a:cubicBezTo>
                  <a:pt x="1216" y="757"/>
                  <a:pt x="1235" y="757"/>
                  <a:pt x="1253" y="757"/>
                </a:cubicBezTo>
                <a:cubicBezTo>
                  <a:pt x="1254" y="743"/>
                  <a:pt x="1258" y="731"/>
                  <a:pt x="1263" y="720"/>
                </a:cubicBezTo>
                <a:cubicBezTo>
                  <a:pt x="1268" y="710"/>
                  <a:pt x="1274" y="700"/>
                  <a:pt x="1282" y="692"/>
                </a:cubicBezTo>
                <a:cubicBezTo>
                  <a:pt x="1302" y="673"/>
                  <a:pt x="1334" y="658"/>
                  <a:pt x="1373" y="661"/>
                </a:cubicBezTo>
                <a:cubicBezTo>
                  <a:pt x="1400" y="663"/>
                  <a:pt x="1420" y="675"/>
                  <a:pt x="1436" y="690"/>
                </a:cubicBezTo>
                <a:cubicBezTo>
                  <a:pt x="1452" y="705"/>
                  <a:pt x="1462" y="726"/>
                  <a:pt x="1465" y="753"/>
                </a:cubicBezTo>
                <a:cubicBezTo>
                  <a:pt x="1484" y="753"/>
                  <a:pt x="1503" y="754"/>
                  <a:pt x="1521" y="753"/>
                </a:cubicBezTo>
                <a:cubicBezTo>
                  <a:pt x="1515" y="709"/>
                  <a:pt x="1494" y="677"/>
                  <a:pt x="1464" y="652"/>
                </a:cubicBezTo>
                <a:cubicBezTo>
                  <a:pt x="1442" y="635"/>
                  <a:pt x="1415" y="622"/>
                  <a:pt x="1381" y="617"/>
                </a:cubicBezTo>
                <a:cubicBezTo>
                  <a:pt x="1369" y="615"/>
                  <a:pt x="1356" y="613"/>
                  <a:pt x="1344" y="613"/>
                </a:cubicBezTo>
                <a:cubicBezTo>
                  <a:pt x="1322" y="615"/>
                  <a:pt x="1304" y="621"/>
                  <a:pt x="1286" y="629"/>
                </a:cubicBezTo>
                <a:cubicBezTo>
                  <a:pt x="1252" y="644"/>
                  <a:pt x="1226" y="666"/>
                  <a:pt x="1210" y="698"/>
                </a:cubicBezTo>
                <a:cubicBezTo>
                  <a:pt x="1201" y="714"/>
                  <a:pt x="1195" y="734"/>
                  <a:pt x="1197" y="758"/>
                </a:cubicBezTo>
                <a:close/>
                <a:moveTo>
                  <a:pt x="1259" y="763"/>
                </a:moveTo>
                <a:cubicBezTo>
                  <a:pt x="1260" y="793"/>
                  <a:pt x="1272" y="815"/>
                  <a:pt x="1290" y="831"/>
                </a:cubicBezTo>
                <a:cubicBezTo>
                  <a:pt x="1308" y="845"/>
                  <a:pt x="1331" y="858"/>
                  <a:pt x="1359" y="859"/>
                </a:cubicBezTo>
                <a:cubicBezTo>
                  <a:pt x="1362" y="859"/>
                  <a:pt x="1365" y="859"/>
                  <a:pt x="1368" y="859"/>
                </a:cubicBezTo>
                <a:cubicBezTo>
                  <a:pt x="1396" y="857"/>
                  <a:pt x="1416" y="843"/>
                  <a:pt x="1431" y="827"/>
                </a:cubicBezTo>
                <a:cubicBezTo>
                  <a:pt x="1447" y="811"/>
                  <a:pt x="1458" y="789"/>
                  <a:pt x="1459" y="760"/>
                </a:cubicBezTo>
                <a:cubicBezTo>
                  <a:pt x="1429" y="760"/>
                  <a:pt x="1401" y="761"/>
                  <a:pt x="1370" y="761"/>
                </a:cubicBezTo>
                <a:cubicBezTo>
                  <a:pt x="1368" y="765"/>
                  <a:pt x="1366" y="769"/>
                  <a:pt x="1362" y="768"/>
                </a:cubicBezTo>
                <a:cubicBezTo>
                  <a:pt x="1358" y="768"/>
                  <a:pt x="1358" y="765"/>
                  <a:pt x="1356" y="762"/>
                </a:cubicBezTo>
                <a:cubicBezTo>
                  <a:pt x="1323" y="762"/>
                  <a:pt x="1291" y="763"/>
                  <a:pt x="1259" y="763"/>
                </a:cubicBezTo>
                <a:close/>
                <a:moveTo>
                  <a:pt x="1357" y="755"/>
                </a:moveTo>
                <a:cubicBezTo>
                  <a:pt x="1358" y="744"/>
                  <a:pt x="1370" y="745"/>
                  <a:pt x="1371" y="755"/>
                </a:cubicBezTo>
                <a:cubicBezTo>
                  <a:pt x="1400" y="755"/>
                  <a:pt x="1428" y="753"/>
                  <a:pt x="1458" y="753"/>
                </a:cubicBezTo>
                <a:cubicBezTo>
                  <a:pt x="1456" y="728"/>
                  <a:pt x="1446" y="707"/>
                  <a:pt x="1429" y="692"/>
                </a:cubicBezTo>
                <a:cubicBezTo>
                  <a:pt x="1412" y="678"/>
                  <a:pt x="1390" y="665"/>
                  <a:pt x="1363" y="667"/>
                </a:cubicBezTo>
                <a:cubicBezTo>
                  <a:pt x="1305" y="669"/>
                  <a:pt x="1267" y="701"/>
                  <a:pt x="1259" y="757"/>
                </a:cubicBezTo>
                <a:cubicBezTo>
                  <a:pt x="1293" y="756"/>
                  <a:pt x="1324" y="755"/>
                  <a:pt x="1357" y="755"/>
                </a:cubicBezTo>
                <a:close/>
                <a:moveTo>
                  <a:pt x="1191" y="1039"/>
                </a:moveTo>
                <a:cubicBezTo>
                  <a:pt x="1193" y="1043"/>
                  <a:pt x="1194" y="1048"/>
                  <a:pt x="1196" y="1052"/>
                </a:cubicBezTo>
                <a:cubicBezTo>
                  <a:pt x="1198" y="1048"/>
                  <a:pt x="1201" y="1044"/>
                  <a:pt x="1203" y="1039"/>
                </a:cubicBezTo>
                <a:cubicBezTo>
                  <a:pt x="1198" y="1039"/>
                  <a:pt x="1195" y="1038"/>
                  <a:pt x="1191" y="1039"/>
                </a:cubicBezTo>
                <a:close/>
                <a:moveTo>
                  <a:pt x="1523" y="759"/>
                </a:moveTo>
                <a:cubicBezTo>
                  <a:pt x="1505" y="758"/>
                  <a:pt x="1484" y="760"/>
                  <a:pt x="1466" y="760"/>
                </a:cubicBezTo>
                <a:cubicBezTo>
                  <a:pt x="1464" y="792"/>
                  <a:pt x="1452" y="815"/>
                  <a:pt x="1435" y="833"/>
                </a:cubicBezTo>
                <a:cubicBezTo>
                  <a:pt x="1419" y="851"/>
                  <a:pt x="1394" y="865"/>
                  <a:pt x="1363" y="865"/>
                </a:cubicBezTo>
                <a:cubicBezTo>
                  <a:pt x="1332" y="864"/>
                  <a:pt x="1305" y="852"/>
                  <a:pt x="1286" y="836"/>
                </a:cubicBezTo>
                <a:cubicBezTo>
                  <a:pt x="1267" y="820"/>
                  <a:pt x="1254" y="796"/>
                  <a:pt x="1253" y="763"/>
                </a:cubicBezTo>
                <a:cubicBezTo>
                  <a:pt x="1237" y="764"/>
                  <a:pt x="1214" y="764"/>
                  <a:pt x="1195" y="764"/>
                </a:cubicBezTo>
                <a:cubicBezTo>
                  <a:pt x="1196" y="774"/>
                  <a:pt x="1193" y="783"/>
                  <a:pt x="1196" y="793"/>
                </a:cubicBezTo>
                <a:cubicBezTo>
                  <a:pt x="1196" y="797"/>
                  <a:pt x="1199" y="801"/>
                  <a:pt x="1201" y="805"/>
                </a:cubicBezTo>
                <a:cubicBezTo>
                  <a:pt x="1207" y="818"/>
                  <a:pt x="1214" y="829"/>
                  <a:pt x="1221" y="838"/>
                </a:cubicBezTo>
                <a:cubicBezTo>
                  <a:pt x="1232" y="853"/>
                  <a:pt x="1243" y="865"/>
                  <a:pt x="1255" y="876"/>
                </a:cubicBezTo>
                <a:cubicBezTo>
                  <a:pt x="1282" y="897"/>
                  <a:pt x="1319" y="910"/>
                  <a:pt x="1361" y="910"/>
                </a:cubicBezTo>
                <a:cubicBezTo>
                  <a:pt x="1382" y="910"/>
                  <a:pt x="1402" y="905"/>
                  <a:pt x="1420" y="898"/>
                </a:cubicBezTo>
                <a:cubicBezTo>
                  <a:pt x="1437" y="892"/>
                  <a:pt x="1452" y="882"/>
                  <a:pt x="1465" y="872"/>
                </a:cubicBezTo>
                <a:cubicBezTo>
                  <a:pt x="1487" y="855"/>
                  <a:pt x="1508" y="830"/>
                  <a:pt x="1519" y="802"/>
                </a:cubicBezTo>
                <a:cubicBezTo>
                  <a:pt x="1521" y="798"/>
                  <a:pt x="1522" y="792"/>
                  <a:pt x="1523" y="788"/>
                </a:cubicBezTo>
                <a:cubicBezTo>
                  <a:pt x="1525" y="778"/>
                  <a:pt x="1522" y="768"/>
                  <a:pt x="1523" y="759"/>
                </a:cubicBezTo>
                <a:close/>
                <a:moveTo>
                  <a:pt x="1524" y="1034"/>
                </a:moveTo>
                <a:cubicBezTo>
                  <a:pt x="1525" y="1039"/>
                  <a:pt x="1527" y="1044"/>
                  <a:pt x="1530" y="1048"/>
                </a:cubicBezTo>
                <a:cubicBezTo>
                  <a:pt x="1532" y="1043"/>
                  <a:pt x="1534" y="1039"/>
                  <a:pt x="1536" y="1034"/>
                </a:cubicBezTo>
                <a:cubicBezTo>
                  <a:pt x="1532" y="1034"/>
                  <a:pt x="1528" y="1034"/>
                  <a:pt x="1524" y="1034"/>
                </a:cubicBezTo>
                <a:close/>
                <a:moveTo>
                  <a:pt x="1852" y="611"/>
                </a:moveTo>
                <a:cubicBezTo>
                  <a:pt x="1850" y="612"/>
                  <a:pt x="1845" y="623"/>
                  <a:pt x="1852" y="622"/>
                </a:cubicBezTo>
                <a:cubicBezTo>
                  <a:pt x="1855" y="621"/>
                  <a:pt x="1853" y="618"/>
                  <a:pt x="1856" y="616"/>
                </a:cubicBezTo>
                <a:cubicBezTo>
                  <a:pt x="1861" y="613"/>
                  <a:pt x="1867" y="620"/>
                  <a:pt x="1867" y="623"/>
                </a:cubicBezTo>
                <a:cubicBezTo>
                  <a:pt x="1869" y="634"/>
                  <a:pt x="1856" y="640"/>
                  <a:pt x="1850" y="644"/>
                </a:cubicBezTo>
                <a:cubicBezTo>
                  <a:pt x="1847" y="646"/>
                  <a:pt x="1840" y="650"/>
                  <a:pt x="1840" y="654"/>
                </a:cubicBezTo>
                <a:cubicBezTo>
                  <a:pt x="1840" y="662"/>
                  <a:pt x="1853" y="660"/>
                  <a:pt x="1861" y="663"/>
                </a:cubicBezTo>
                <a:cubicBezTo>
                  <a:pt x="1863" y="663"/>
                  <a:pt x="1865" y="666"/>
                  <a:pt x="1869" y="664"/>
                </a:cubicBezTo>
                <a:cubicBezTo>
                  <a:pt x="1874" y="655"/>
                  <a:pt x="1856" y="656"/>
                  <a:pt x="1850" y="653"/>
                </a:cubicBezTo>
                <a:cubicBezTo>
                  <a:pt x="1859" y="646"/>
                  <a:pt x="1876" y="638"/>
                  <a:pt x="1874" y="623"/>
                </a:cubicBezTo>
                <a:cubicBezTo>
                  <a:pt x="1873" y="615"/>
                  <a:pt x="1860" y="606"/>
                  <a:pt x="1852" y="611"/>
                </a:cubicBezTo>
                <a:close/>
                <a:moveTo>
                  <a:pt x="2128" y="622"/>
                </a:moveTo>
                <a:cubicBezTo>
                  <a:pt x="2128" y="625"/>
                  <a:pt x="2131" y="628"/>
                  <a:pt x="2134" y="625"/>
                </a:cubicBezTo>
                <a:cubicBezTo>
                  <a:pt x="2134" y="622"/>
                  <a:pt x="2132" y="621"/>
                  <a:pt x="2131" y="618"/>
                </a:cubicBezTo>
                <a:cubicBezTo>
                  <a:pt x="2132" y="617"/>
                  <a:pt x="2135" y="616"/>
                  <a:pt x="2135" y="613"/>
                </a:cubicBezTo>
                <a:cubicBezTo>
                  <a:pt x="2133" y="610"/>
                  <a:pt x="2130" y="612"/>
                  <a:pt x="2128" y="613"/>
                </a:cubicBezTo>
                <a:cubicBezTo>
                  <a:pt x="2127" y="612"/>
                  <a:pt x="2127" y="611"/>
                  <a:pt x="2124" y="611"/>
                </a:cubicBezTo>
                <a:cubicBezTo>
                  <a:pt x="2122" y="613"/>
                  <a:pt x="2123" y="616"/>
                  <a:pt x="2124" y="618"/>
                </a:cubicBezTo>
                <a:cubicBezTo>
                  <a:pt x="2123" y="620"/>
                  <a:pt x="2120" y="620"/>
                  <a:pt x="2121" y="624"/>
                </a:cubicBezTo>
                <a:cubicBezTo>
                  <a:pt x="2123" y="627"/>
                  <a:pt x="2126" y="624"/>
                  <a:pt x="2128" y="622"/>
                </a:cubicBezTo>
                <a:close/>
                <a:moveTo>
                  <a:pt x="3319" y="634"/>
                </a:moveTo>
                <a:cubicBezTo>
                  <a:pt x="3316" y="635"/>
                  <a:pt x="3313" y="638"/>
                  <a:pt x="3311" y="640"/>
                </a:cubicBezTo>
                <a:cubicBezTo>
                  <a:pt x="3305" y="644"/>
                  <a:pt x="3297" y="646"/>
                  <a:pt x="3291" y="650"/>
                </a:cubicBezTo>
                <a:cubicBezTo>
                  <a:pt x="3288" y="652"/>
                  <a:pt x="3285" y="655"/>
                  <a:pt x="3282" y="655"/>
                </a:cubicBezTo>
                <a:cubicBezTo>
                  <a:pt x="3280" y="656"/>
                  <a:pt x="3277" y="655"/>
                  <a:pt x="3275" y="656"/>
                </a:cubicBezTo>
                <a:cubicBezTo>
                  <a:pt x="3271" y="657"/>
                  <a:pt x="3269" y="660"/>
                  <a:pt x="3267" y="662"/>
                </a:cubicBezTo>
                <a:cubicBezTo>
                  <a:pt x="3266" y="664"/>
                  <a:pt x="3263" y="666"/>
                  <a:pt x="3264" y="668"/>
                </a:cubicBezTo>
                <a:cubicBezTo>
                  <a:pt x="3270" y="668"/>
                  <a:pt x="3270" y="660"/>
                  <a:pt x="3276" y="659"/>
                </a:cubicBezTo>
                <a:cubicBezTo>
                  <a:pt x="3278" y="658"/>
                  <a:pt x="3281" y="659"/>
                  <a:pt x="3283" y="659"/>
                </a:cubicBezTo>
                <a:cubicBezTo>
                  <a:pt x="3286" y="658"/>
                  <a:pt x="3290" y="655"/>
                  <a:pt x="3293" y="653"/>
                </a:cubicBezTo>
                <a:cubicBezTo>
                  <a:pt x="3297" y="651"/>
                  <a:pt x="3300" y="650"/>
                  <a:pt x="3304" y="648"/>
                </a:cubicBezTo>
                <a:cubicBezTo>
                  <a:pt x="3310" y="646"/>
                  <a:pt x="3315" y="639"/>
                  <a:pt x="3320" y="638"/>
                </a:cubicBezTo>
                <a:cubicBezTo>
                  <a:pt x="3322" y="638"/>
                  <a:pt x="3325" y="638"/>
                  <a:pt x="3326" y="638"/>
                </a:cubicBezTo>
                <a:cubicBezTo>
                  <a:pt x="3332" y="637"/>
                  <a:pt x="3337" y="632"/>
                  <a:pt x="3341" y="629"/>
                </a:cubicBezTo>
                <a:cubicBezTo>
                  <a:pt x="3344" y="627"/>
                  <a:pt x="3346" y="625"/>
                  <a:pt x="3348" y="624"/>
                </a:cubicBezTo>
                <a:cubicBezTo>
                  <a:pt x="3351" y="622"/>
                  <a:pt x="3354" y="622"/>
                  <a:pt x="3355" y="618"/>
                </a:cubicBezTo>
                <a:cubicBezTo>
                  <a:pt x="3354" y="616"/>
                  <a:pt x="3352" y="617"/>
                  <a:pt x="3351" y="618"/>
                </a:cubicBezTo>
                <a:cubicBezTo>
                  <a:pt x="3347" y="620"/>
                  <a:pt x="3342" y="622"/>
                  <a:pt x="3338" y="626"/>
                </a:cubicBezTo>
                <a:cubicBezTo>
                  <a:pt x="3333" y="629"/>
                  <a:pt x="3329" y="633"/>
                  <a:pt x="3325" y="634"/>
                </a:cubicBezTo>
                <a:cubicBezTo>
                  <a:pt x="3323" y="634"/>
                  <a:pt x="3321" y="634"/>
                  <a:pt x="3319" y="634"/>
                </a:cubicBezTo>
                <a:close/>
                <a:moveTo>
                  <a:pt x="1020" y="1275"/>
                </a:moveTo>
                <a:cubicBezTo>
                  <a:pt x="1020" y="1084"/>
                  <a:pt x="1023" y="893"/>
                  <a:pt x="1023" y="700"/>
                </a:cubicBezTo>
                <a:cubicBezTo>
                  <a:pt x="1023" y="679"/>
                  <a:pt x="1023" y="650"/>
                  <a:pt x="1024" y="625"/>
                </a:cubicBezTo>
                <a:cubicBezTo>
                  <a:pt x="1024" y="619"/>
                  <a:pt x="1025" y="618"/>
                  <a:pt x="1029" y="618"/>
                </a:cubicBezTo>
                <a:cubicBezTo>
                  <a:pt x="1035" y="616"/>
                  <a:pt x="1044" y="618"/>
                  <a:pt x="1052" y="618"/>
                </a:cubicBezTo>
                <a:cubicBezTo>
                  <a:pt x="1073" y="618"/>
                  <a:pt x="1098" y="617"/>
                  <a:pt x="1118" y="619"/>
                </a:cubicBezTo>
                <a:cubicBezTo>
                  <a:pt x="1118" y="619"/>
                  <a:pt x="1118" y="620"/>
                  <a:pt x="1119" y="620"/>
                </a:cubicBezTo>
                <a:cubicBezTo>
                  <a:pt x="1121" y="633"/>
                  <a:pt x="1120" y="647"/>
                  <a:pt x="1120" y="661"/>
                </a:cubicBezTo>
                <a:cubicBezTo>
                  <a:pt x="1120" y="759"/>
                  <a:pt x="1118" y="859"/>
                  <a:pt x="1118" y="958"/>
                </a:cubicBezTo>
                <a:cubicBezTo>
                  <a:pt x="1118" y="1071"/>
                  <a:pt x="1116" y="1184"/>
                  <a:pt x="1114" y="1295"/>
                </a:cubicBezTo>
                <a:cubicBezTo>
                  <a:pt x="1095" y="1297"/>
                  <a:pt x="1067" y="1296"/>
                  <a:pt x="1044" y="1296"/>
                </a:cubicBezTo>
                <a:cubicBezTo>
                  <a:pt x="1038" y="1296"/>
                  <a:pt x="1024" y="1298"/>
                  <a:pt x="1021" y="1295"/>
                </a:cubicBezTo>
                <a:cubicBezTo>
                  <a:pt x="1020" y="1294"/>
                  <a:pt x="1020" y="1283"/>
                  <a:pt x="1020" y="1275"/>
                </a:cubicBezTo>
                <a:close/>
                <a:moveTo>
                  <a:pt x="1025" y="1290"/>
                </a:moveTo>
                <a:cubicBezTo>
                  <a:pt x="1051" y="1290"/>
                  <a:pt x="1078" y="1291"/>
                  <a:pt x="1102" y="1291"/>
                </a:cubicBezTo>
                <a:cubicBezTo>
                  <a:pt x="1104" y="1291"/>
                  <a:pt x="1109" y="1292"/>
                  <a:pt x="1109" y="1290"/>
                </a:cubicBezTo>
                <a:cubicBezTo>
                  <a:pt x="1100" y="1289"/>
                  <a:pt x="1088" y="1289"/>
                  <a:pt x="1078" y="1289"/>
                </a:cubicBezTo>
                <a:cubicBezTo>
                  <a:pt x="1075" y="1289"/>
                  <a:pt x="1071" y="1291"/>
                  <a:pt x="1070" y="1288"/>
                </a:cubicBezTo>
                <a:cubicBezTo>
                  <a:pt x="1072" y="1284"/>
                  <a:pt x="1079" y="1285"/>
                  <a:pt x="1084" y="1286"/>
                </a:cubicBezTo>
                <a:cubicBezTo>
                  <a:pt x="1092" y="1286"/>
                  <a:pt x="1102" y="1286"/>
                  <a:pt x="1109" y="1286"/>
                </a:cubicBezTo>
                <a:cubicBezTo>
                  <a:pt x="1109" y="1284"/>
                  <a:pt x="1109" y="1282"/>
                  <a:pt x="1109" y="1280"/>
                </a:cubicBezTo>
                <a:cubicBezTo>
                  <a:pt x="1107" y="1279"/>
                  <a:pt x="1100" y="1282"/>
                  <a:pt x="1100" y="1277"/>
                </a:cubicBezTo>
                <a:cubicBezTo>
                  <a:pt x="1101" y="1275"/>
                  <a:pt x="1106" y="1277"/>
                  <a:pt x="1109" y="1277"/>
                </a:cubicBezTo>
                <a:cubicBezTo>
                  <a:pt x="1110" y="1275"/>
                  <a:pt x="1110" y="1271"/>
                  <a:pt x="1109" y="1270"/>
                </a:cubicBezTo>
                <a:cubicBezTo>
                  <a:pt x="1104" y="1270"/>
                  <a:pt x="1094" y="1269"/>
                  <a:pt x="1090" y="1269"/>
                </a:cubicBezTo>
                <a:cubicBezTo>
                  <a:pt x="1088" y="1269"/>
                  <a:pt x="1086" y="1270"/>
                  <a:pt x="1085" y="1268"/>
                </a:cubicBezTo>
                <a:cubicBezTo>
                  <a:pt x="1085" y="1264"/>
                  <a:pt x="1091" y="1266"/>
                  <a:pt x="1095" y="1266"/>
                </a:cubicBezTo>
                <a:cubicBezTo>
                  <a:pt x="1101" y="1266"/>
                  <a:pt x="1104" y="1266"/>
                  <a:pt x="1109" y="1266"/>
                </a:cubicBezTo>
                <a:cubicBezTo>
                  <a:pt x="1110" y="1264"/>
                  <a:pt x="1110" y="1262"/>
                  <a:pt x="1109" y="1260"/>
                </a:cubicBezTo>
                <a:cubicBezTo>
                  <a:pt x="1106" y="1260"/>
                  <a:pt x="1100" y="1262"/>
                  <a:pt x="1099" y="1258"/>
                </a:cubicBezTo>
                <a:cubicBezTo>
                  <a:pt x="1100" y="1255"/>
                  <a:pt x="1106" y="1257"/>
                  <a:pt x="1109" y="1257"/>
                </a:cubicBezTo>
                <a:cubicBezTo>
                  <a:pt x="1109" y="1254"/>
                  <a:pt x="1109" y="1251"/>
                  <a:pt x="1109" y="1249"/>
                </a:cubicBezTo>
                <a:cubicBezTo>
                  <a:pt x="1103" y="1249"/>
                  <a:pt x="1097" y="1249"/>
                  <a:pt x="1090" y="1249"/>
                </a:cubicBezTo>
                <a:cubicBezTo>
                  <a:pt x="1086" y="1249"/>
                  <a:pt x="1073" y="1251"/>
                  <a:pt x="1073" y="1247"/>
                </a:cubicBezTo>
                <a:cubicBezTo>
                  <a:pt x="1073" y="1244"/>
                  <a:pt x="1086" y="1245"/>
                  <a:pt x="1090" y="1245"/>
                </a:cubicBezTo>
                <a:cubicBezTo>
                  <a:pt x="1097" y="1245"/>
                  <a:pt x="1103" y="1245"/>
                  <a:pt x="1109" y="1245"/>
                </a:cubicBezTo>
                <a:cubicBezTo>
                  <a:pt x="1109" y="1243"/>
                  <a:pt x="1109" y="1241"/>
                  <a:pt x="1109" y="1239"/>
                </a:cubicBezTo>
                <a:cubicBezTo>
                  <a:pt x="1106" y="1238"/>
                  <a:pt x="1099" y="1241"/>
                  <a:pt x="1099" y="1237"/>
                </a:cubicBezTo>
                <a:cubicBezTo>
                  <a:pt x="1099" y="1234"/>
                  <a:pt x="1106" y="1236"/>
                  <a:pt x="1109" y="1235"/>
                </a:cubicBezTo>
                <a:cubicBezTo>
                  <a:pt x="1109" y="1233"/>
                  <a:pt x="1109" y="1231"/>
                  <a:pt x="1109" y="1229"/>
                </a:cubicBezTo>
                <a:cubicBezTo>
                  <a:pt x="1103" y="1228"/>
                  <a:pt x="1093" y="1231"/>
                  <a:pt x="1090" y="1227"/>
                </a:cubicBezTo>
                <a:cubicBezTo>
                  <a:pt x="1094" y="1223"/>
                  <a:pt x="1103" y="1226"/>
                  <a:pt x="1109" y="1225"/>
                </a:cubicBezTo>
                <a:cubicBezTo>
                  <a:pt x="1109" y="1223"/>
                  <a:pt x="1109" y="1221"/>
                  <a:pt x="1109" y="1218"/>
                </a:cubicBezTo>
                <a:cubicBezTo>
                  <a:pt x="1106" y="1218"/>
                  <a:pt x="1100" y="1220"/>
                  <a:pt x="1100" y="1216"/>
                </a:cubicBezTo>
                <a:cubicBezTo>
                  <a:pt x="1100" y="1213"/>
                  <a:pt x="1106" y="1215"/>
                  <a:pt x="1109" y="1215"/>
                </a:cubicBezTo>
                <a:cubicBezTo>
                  <a:pt x="1110" y="1213"/>
                  <a:pt x="1110" y="1209"/>
                  <a:pt x="1109" y="1208"/>
                </a:cubicBezTo>
                <a:cubicBezTo>
                  <a:pt x="1103" y="1208"/>
                  <a:pt x="1093" y="1208"/>
                  <a:pt x="1087" y="1207"/>
                </a:cubicBezTo>
                <a:cubicBezTo>
                  <a:pt x="1081" y="1207"/>
                  <a:pt x="1072" y="1209"/>
                  <a:pt x="1070" y="1205"/>
                </a:cubicBezTo>
                <a:cubicBezTo>
                  <a:pt x="1072" y="1202"/>
                  <a:pt x="1078" y="1204"/>
                  <a:pt x="1082" y="1204"/>
                </a:cubicBezTo>
                <a:cubicBezTo>
                  <a:pt x="1092" y="1204"/>
                  <a:pt x="1101" y="1204"/>
                  <a:pt x="1109" y="1205"/>
                </a:cubicBezTo>
                <a:cubicBezTo>
                  <a:pt x="1110" y="1203"/>
                  <a:pt x="1109" y="1200"/>
                  <a:pt x="1109" y="1198"/>
                </a:cubicBezTo>
                <a:cubicBezTo>
                  <a:pt x="1106" y="1197"/>
                  <a:pt x="1100" y="1199"/>
                  <a:pt x="1099" y="1196"/>
                </a:cubicBezTo>
                <a:cubicBezTo>
                  <a:pt x="1100" y="1193"/>
                  <a:pt x="1106" y="1195"/>
                  <a:pt x="1109" y="1194"/>
                </a:cubicBezTo>
                <a:cubicBezTo>
                  <a:pt x="1110" y="1193"/>
                  <a:pt x="1109" y="1190"/>
                  <a:pt x="1109" y="1188"/>
                </a:cubicBezTo>
                <a:cubicBezTo>
                  <a:pt x="1106" y="1188"/>
                  <a:pt x="1101" y="1188"/>
                  <a:pt x="1096" y="1188"/>
                </a:cubicBezTo>
                <a:cubicBezTo>
                  <a:pt x="1092" y="1188"/>
                  <a:pt x="1086" y="1189"/>
                  <a:pt x="1085" y="1185"/>
                </a:cubicBezTo>
                <a:cubicBezTo>
                  <a:pt x="1088" y="1183"/>
                  <a:pt x="1092" y="1184"/>
                  <a:pt x="1097" y="1184"/>
                </a:cubicBezTo>
                <a:cubicBezTo>
                  <a:pt x="1101" y="1184"/>
                  <a:pt x="1106" y="1184"/>
                  <a:pt x="1109" y="1184"/>
                </a:cubicBezTo>
                <a:cubicBezTo>
                  <a:pt x="1109" y="1182"/>
                  <a:pt x="1109" y="1180"/>
                  <a:pt x="1109" y="1178"/>
                </a:cubicBezTo>
                <a:cubicBezTo>
                  <a:pt x="1106" y="1177"/>
                  <a:pt x="1099" y="1180"/>
                  <a:pt x="1099" y="1176"/>
                </a:cubicBezTo>
                <a:cubicBezTo>
                  <a:pt x="1100" y="1173"/>
                  <a:pt x="1106" y="1175"/>
                  <a:pt x="1109" y="1174"/>
                </a:cubicBezTo>
                <a:cubicBezTo>
                  <a:pt x="1109" y="1172"/>
                  <a:pt x="1109" y="1169"/>
                  <a:pt x="1109" y="1166"/>
                </a:cubicBezTo>
                <a:cubicBezTo>
                  <a:pt x="1101" y="1166"/>
                  <a:pt x="1091" y="1166"/>
                  <a:pt x="1083" y="1166"/>
                </a:cubicBezTo>
                <a:cubicBezTo>
                  <a:pt x="1081" y="1166"/>
                  <a:pt x="1077" y="1167"/>
                  <a:pt x="1076" y="1164"/>
                </a:cubicBezTo>
                <a:cubicBezTo>
                  <a:pt x="1078" y="1161"/>
                  <a:pt x="1082" y="1163"/>
                  <a:pt x="1085" y="1163"/>
                </a:cubicBezTo>
                <a:cubicBezTo>
                  <a:pt x="1093" y="1163"/>
                  <a:pt x="1102" y="1162"/>
                  <a:pt x="1109" y="1163"/>
                </a:cubicBezTo>
                <a:cubicBezTo>
                  <a:pt x="1110" y="1161"/>
                  <a:pt x="1110" y="1158"/>
                  <a:pt x="1110" y="1156"/>
                </a:cubicBezTo>
                <a:cubicBezTo>
                  <a:pt x="1106" y="1156"/>
                  <a:pt x="1099" y="1158"/>
                  <a:pt x="1099" y="1154"/>
                </a:cubicBezTo>
                <a:cubicBezTo>
                  <a:pt x="1100" y="1151"/>
                  <a:pt x="1106" y="1154"/>
                  <a:pt x="1109" y="1153"/>
                </a:cubicBezTo>
                <a:cubicBezTo>
                  <a:pt x="1110" y="1151"/>
                  <a:pt x="1110" y="1148"/>
                  <a:pt x="1110" y="1146"/>
                </a:cubicBezTo>
                <a:cubicBezTo>
                  <a:pt x="1104" y="1145"/>
                  <a:pt x="1092" y="1149"/>
                  <a:pt x="1090" y="1144"/>
                </a:cubicBezTo>
                <a:cubicBezTo>
                  <a:pt x="1094" y="1141"/>
                  <a:pt x="1103" y="1144"/>
                  <a:pt x="1110" y="1143"/>
                </a:cubicBezTo>
                <a:cubicBezTo>
                  <a:pt x="1110" y="1141"/>
                  <a:pt x="1110" y="1138"/>
                  <a:pt x="1109" y="1136"/>
                </a:cubicBezTo>
                <a:cubicBezTo>
                  <a:pt x="1106" y="1137"/>
                  <a:pt x="1100" y="1138"/>
                  <a:pt x="1099" y="1135"/>
                </a:cubicBezTo>
                <a:cubicBezTo>
                  <a:pt x="1100" y="1131"/>
                  <a:pt x="1106" y="1134"/>
                  <a:pt x="1109" y="1133"/>
                </a:cubicBezTo>
                <a:cubicBezTo>
                  <a:pt x="1110" y="1132"/>
                  <a:pt x="1110" y="1128"/>
                  <a:pt x="1110" y="1126"/>
                </a:cubicBezTo>
                <a:cubicBezTo>
                  <a:pt x="1100" y="1126"/>
                  <a:pt x="1088" y="1126"/>
                  <a:pt x="1078" y="1126"/>
                </a:cubicBezTo>
                <a:cubicBezTo>
                  <a:pt x="1074" y="1126"/>
                  <a:pt x="1070" y="1127"/>
                  <a:pt x="1068" y="1124"/>
                </a:cubicBezTo>
                <a:cubicBezTo>
                  <a:pt x="1069" y="1120"/>
                  <a:pt x="1074" y="1122"/>
                  <a:pt x="1077" y="1122"/>
                </a:cubicBezTo>
                <a:cubicBezTo>
                  <a:pt x="1087" y="1123"/>
                  <a:pt x="1101" y="1122"/>
                  <a:pt x="1110" y="1122"/>
                </a:cubicBezTo>
                <a:cubicBezTo>
                  <a:pt x="1110" y="1120"/>
                  <a:pt x="1110" y="1118"/>
                  <a:pt x="1110" y="1117"/>
                </a:cubicBezTo>
                <a:cubicBezTo>
                  <a:pt x="1106" y="1116"/>
                  <a:pt x="1099" y="1118"/>
                  <a:pt x="1099" y="1115"/>
                </a:cubicBezTo>
                <a:cubicBezTo>
                  <a:pt x="1100" y="1111"/>
                  <a:pt x="1106" y="1114"/>
                  <a:pt x="1110" y="1113"/>
                </a:cubicBezTo>
                <a:cubicBezTo>
                  <a:pt x="1110" y="1110"/>
                  <a:pt x="1110" y="1108"/>
                  <a:pt x="1110" y="1105"/>
                </a:cubicBezTo>
                <a:cubicBezTo>
                  <a:pt x="1108" y="1104"/>
                  <a:pt x="1106" y="1105"/>
                  <a:pt x="1102" y="1105"/>
                </a:cubicBezTo>
                <a:cubicBezTo>
                  <a:pt x="1098" y="1105"/>
                  <a:pt x="1090" y="1107"/>
                  <a:pt x="1090" y="1102"/>
                </a:cubicBezTo>
                <a:cubicBezTo>
                  <a:pt x="1095" y="1101"/>
                  <a:pt x="1104" y="1102"/>
                  <a:pt x="1110" y="1101"/>
                </a:cubicBezTo>
                <a:cubicBezTo>
                  <a:pt x="1110" y="1099"/>
                  <a:pt x="1110" y="1097"/>
                  <a:pt x="1110" y="1095"/>
                </a:cubicBezTo>
                <a:cubicBezTo>
                  <a:pt x="1107" y="1095"/>
                  <a:pt x="1101" y="1097"/>
                  <a:pt x="1100" y="1094"/>
                </a:cubicBezTo>
                <a:cubicBezTo>
                  <a:pt x="1101" y="1091"/>
                  <a:pt x="1107" y="1092"/>
                  <a:pt x="1110" y="1092"/>
                </a:cubicBezTo>
                <a:cubicBezTo>
                  <a:pt x="1110" y="1089"/>
                  <a:pt x="1111" y="1086"/>
                  <a:pt x="1110" y="1084"/>
                </a:cubicBezTo>
                <a:cubicBezTo>
                  <a:pt x="1105" y="1085"/>
                  <a:pt x="1100" y="1085"/>
                  <a:pt x="1093" y="1085"/>
                </a:cubicBezTo>
                <a:cubicBezTo>
                  <a:pt x="1089" y="1085"/>
                  <a:pt x="1077" y="1086"/>
                  <a:pt x="1077" y="1083"/>
                </a:cubicBezTo>
                <a:cubicBezTo>
                  <a:pt x="1077" y="1080"/>
                  <a:pt x="1081" y="1081"/>
                  <a:pt x="1083" y="1081"/>
                </a:cubicBezTo>
                <a:cubicBezTo>
                  <a:pt x="1093" y="1081"/>
                  <a:pt x="1102" y="1081"/>
                  <a:pt x="1110" y="1081"/>
                </a:cubicBezTo>
                <a:cubicBezTo>
                  <a:pt x="1111" y="1079"/>
                  <a:pt x="1110" y="1076"/>
                  <a:pt x="1110" y="1073"/>
                </a:cubicBezTo>
                <a:cubicBezTo>
                  <a:pt x="1106" y="1073"/>
                  <a:pt x="1100" y="1076"/>
                  <a:pt x="1099" y="1072"/>
                </a:cubicBezTo>
                <a:cubicBezTo>
                  <a:pt x="1101" y="1069"/>
                  <a:pt x="1106" y="1070"/>
                  <a:pt x="1110" y="1070"/>
                </a:cubicBezTo>
                <a:cubicBezTo>
                  <a:pt x="1110" y="1068"/>
                  <a:pt x="1110" y="1066"/>
                  <a:pt x="1110" y="1064"/>
                </a:cubicBezTo>
                <a:cubicBezTo>
                  <a:pt x="1108" y="1063"/>
                  <a:pt x="1105" y="1064"/>
                  <a:pt x="1102" y="1064"/>
                </a:cubicBezTo>
                <a:cubicBezTo>
                  <a:pt x="1098" y="1064"/>
                  <a:pt x="1092" y="1066"/>
                  <a:pt x="1091" y="1062"/>
                </a:cubicBezTo>
                <a:cubicBezTo>
                  <a:pt x="1096" y="1059"/>
                  <a:pt x="1103" y="1061"/>
                  <a:pt x="1110" y="1060"/>
                </a:cubicBezTo>
                <a:cubicBezTo>
                  <a:pt x="1110" y="1058"/>
                  <a:pt x="1110" y="1056"/>
                  <a:pt x="1110" y="1054"/>
                </a:cubicBezTo>
                <a:cubicBezTo>
                  <a:pt x="1107" y="1053"/>
                  <a:pt x="1101" y="1056"/>
                  <a:pt x="1100" y="1052"/>
                </a:cubicBezTo>
                <a:cubicBezTo>
                  <a:pt x="1101" y="1049"/>
                  <a:pt x="1107" y="1051"/>
                  <a:pt x="1110" y="1051"/>
                </a:cubicBezTo>
                <a:cubicBezTo>
                  <a:pt x="1111" y="1049"/>
                  <a:pt x="1110" y="1046"/>
                  <a:pt x="1111" y="1044"/>
                </a:cubicBezTo>
                <a:cubicBezTo>
                  <a:pt x="1103" y="1044"/>
                  <a:pt x="1092" y="1043"/>
                  <a:pt x="1084" y="1043"/>
                </a:cubicBezTo>
                <a:cubicBezTo>
                  <a:pt x="1082" y="1043"/>
                  <a:pt x="1077" y="1044"/>
                  <a:pt x="1076" y="1041"/>
                </a:cubicBezTo>
                <a:cubicBezTo>
                  <a:pt x="1078" y="1038"/>
                  <a:pt x="1082" y="1039"/>
                  <a:pt x="1084" y="1039"/>
                </a:cubicBezTo>
                <a:cubicBezTo>
                  <a:pt x="1092" y="1040"/>
                  <a:pt x="1102" y="1040"/>
                  <a:pt x="1111" y="1041"/>
                </a:cubicBezTo>
                <a:cubicBezTo>
                  <a:pt x="1110" y="1038"/>
                  <a:pt x="1111" y="1035"/>
                  <a:pt x="1110" y="1034"/>
                </a:cubicBezTo>
                <a:cubicBezTo>
                  <a:pt x="1107" y="1034"/>
                  <a:pt x="1102" y="1035"/>
                  <a:pt x="1100" y="1032"/>
                </a:cubicBezTo>
                <a:cubicBezTo>
                  <a:pt x="1101" y="1028"/>
                  <a:pt x="1108" y="1032"/>
                  <a:pt x="1111" y="1030"/>
                </a:cubicBezTo>
                <a:cubicBezTo>
                  <a:pt x="1111" y="1028"/>
                  <a:pt x="1111" y="1026"/>
                  <a:pt x="1111" y="1024"/>
                </a:cubicBezTo>
                <a:cubicBezTo>
                  <a:pt x="1104" y="1023"/>
                  <a:pt x="1093" y="1025"/>
                  <a:pt x="1090" y="1021"/>
                </a:cubicBezTo>
                <a:cubicBezTo>
                  <a:pt x="1091" y="1018"/>
                  <a:pt x="1095" y="1020"/>
                  <a:pt x="1097" y="1020"/>
                </a:cubicBezTo>
                <a:cubicBezTo>
                  <a:pt x="1102" y="1020"/>
                  <a:pt x="1107" y="1020"/>
                  <a:pt x="1111" y="1020"/>
                </a:cubicBezTo>
                <a:cubicBezTo>
                  <a:pt x="1111" y="1018"/>
                  <a:pt x="1111" y="1016"/>
                  <a:pt x="1111" y="1013"/>
                </a:cubicBezTo>
                <a:cubicBezTo>
                  <a:pt x="1107" y="1013"/>
                  <a:pt x="1101" y="1015"/>
                  <a:pt x="1101" y="1011"/>
                </a:cubicBezTo>
                <a:cubicBezTo>
                  <a:pt x="1102" y="1009"/>
                  <a:pt x="1107" y="1010"/>
                  <a:pt x="1111" y="1010"/>
                </a:cubicBezTo>
                <a:cubicBezTo>
                  <a:pt x="1110" y="1007"/>
                  <a:pt x="1111" y="1004"/>
                  <a:pt x="1110" y="1003"/>
                </a:cubicBezTo>
                <a:cubicBezTo>
                  <a:pt x="1106" y="1003"/>
                  <a:pt x="1101" y="1002"/>
                  <a:pt x="1096" y="1002"/>
                </a:cubicBezTo>
                <a:cubicBezTo>
                  <a:pt x="1090" y="1002"/>
                  <a:pt x="1083" y="1004"/>
                  <a:pt x="1079" y="1000"/>
                </a:cubicBezTo>
                <a:cubicBezTo>
                  <a:pt x="1081" y="997"/>
                  <a:pt x="1087" y="999"/>
                  <a:pt x="1092" y="999"/>
                </a:cubicBezTo>
                <a:cubicBezTo>
                  <a:pt x="1099" y="999"/>
                  <a:pt x="1105" y="999"/>
                  <a:pt x="1111" y="1000"/>
                </a:cubicBezTo>
                <a:cubicBezTo>
                  <a:pt x="1111" y="998"/>
                  <a:pt x="1111" y="995"/>
                  <a:pt x="1111" y="993"/>
                </a:cubicBezTo>
                <a:cubicBezTo>
                  <a:pt x="1108" y="992"/>
                  <a:pt x="1101" y="995"/>
                  <a:pt x="1101" y="991"/>
                </a:cubicBezTo>
                <a:cubicBezTo>
                  <a:pt x="1103" y="988"/>
                  <a:pt x="1108" y="990"/>
                  <a:pt x="1111" y="989"/>
                </a:cubicBezTo>
                <a:cubicBezTo>
                  <a:pt x="1111" y="987"/>
                  <a:pt x="1111" y="983"/>
                  <a:pt x="1111" y="982"/>
                </a:cubicBezTo>
                <a:cubicBezTo>
                  <a:pt x="1107" y="981"/>
                  <a:pt x="1103" y="982"/>
                  <a:pt x="1100" y="982"/>
                </a:cubicBezTo>
                <a:cubicBezTo>
                  <a:pt x="1096" y="982"/>
                  <a:pt x="1090" y="983"/>
                  <a:pt x="1089" y="980"/>
                </a:cubicBezTo>
                <a:cubicBezTo>
                  <a:pt x="1090" y="977"/>
                  <a:pt x="1094" y="979"/>
                  <a:pt x="1096" y="978"/>
                </a:cubicBezTo>
                <a:cubicBezTo>
                  <a:pt x="1101" y="978"/>
                  <a:pt x="1106" y="978"/>
                  <a:pt x="1111" y="978"/>
                </a:cubicBezTo>
                <a:cubicBezTo>
                  <a:pt x="1111" y="977"/>
                  <a:pt x="1111" y="974"/>
                  <a:pt x="1111" y="972"/>
                </a:cubicBezTo>
                <a:cubicBezTo>
                  <a:pt x="1108" y="972"/>
                  <a:pt x="1101" y="974"/>
                  <a:pt x="1101" y="970"/>
                </a:cubicBezTo>
                <a:cubicBezTo>
                  <a:pt x="1103" y="967"/>
                  <a:pt x="1108" y="969"/>
                  <a:pt x="1111" y="969"/>
                </a:cubicBezTo>
                <a:cubicBezTo>
                  <a:pt x="1111" y="966"/>
                  <a:pt x="1111" y="964"/>
                  <a:pt x="1111" y="961"/>
                </a:cubicBezTo>
                <a:cubicBezTo>
                  <a:pt x="1103" y="961"/>
                  <a:pt x="1093" y="961"/>
                  <a:pt x="1084" y="961"/>
                </a:cubicBezTo>
                <a:cubicBezTo>
                  <a:pt x="1081" y="961"/>
                  <a:pt x="1076" y="962"/>
                  <a:pt x="1075" y="959"/>
                </a:cubicBezTo>
                <a:cubicBezTo>
                  <a:pt x="1077" y="956"/>
                  <a:pt x="1084" y="956"/>
                  <a:pt x="1089" y="957"/>
                </a:cubicBezTo>
                <a:cubicBezTo>
                  <a:pt x="1096" y="957"/>
                  <a:pt x="1104" y="958"/>
                  <a:pt x="1111" y="958"/>
                </a:cubicBezTo>
                <a:cubicBezTo>
                  <a:pt x="1111" y="956"/>
                  <a:pt x="1111" y="953"/>
                  <a:pt x="1111" y="951"/>
                </a:cubicBezTo>
                <a:cubicBezTo>
                  <a:pt x="1107" y="950"/>
                  <a:pt x="1101" y="953"/>
                  <a:pt x="1100" y="949"/>
                </a:cubicBezTo>
                <a:cubicBezTo>
                  <a:pt x="1102" y="946"/>
                  <a:pt x="1108" y="948"/>
                  <a:pt x="1111" y="947"/>
                </a:cubicBezTo>
                <a:cubicBezTo>
                  <a:pt x="1112" y="946"/>
                  <a:pt x="1111" y="943"/>
                  <a:pt x="1111" y="941"/>
                </a:cubicBezTo>
                <a:cubicBezTo>
                  <a:pt x="1105" y="940"/>
                  <a:pt x="1094" y="943"/>
                  <a:pt x="1092" y="939"/>
                </a:cubicBezTo>
                <a:cubicBezTo>
                  <a:pt x="1095" y="936"/>
                  <a:pt x="1105" y="938"/>
                  <a:pt x="1111" y="937"/>
                </a:cubicBezTo>
                <a:cubicBezTo>
                  <a:pt x="1111" y="935"/>
                  <a:pt x="1111" y="933"/>
                  <a:pt x="1111" y="931"/>
                </a:cubicBezTo>
                <a:cubicBezTo>
                  <a:pt x="1108" y="930"/>
                  <a:pt x="1101" y="932"/>
                  <a:pt x="1101" y="928"/>
                </a:cubicBezTo>
                <a:cubicBezTo>
                  <a:pt x="1103" y="926"/>
                  <a:pt x="1108" y="928"/>
                  <a:pt x="1111" y="927"/>
                </a:cubicBezTo>
                <a:cubicBezTo>
                  <a:pt x="1111" y="925"/>
                  <a:pt x="1111" y="923"/>
                  <a:pt x="1111" y="921"/>
                </a:cubicBezTo>
                <a:cubicBezTo>
                  <a:pt x="1102" y="921"/>
                  <a:pt x="1091" y="921"/>
                  <a:pt x="1083" y="921"/>
                </a:cubicBezTo>
                <a:cubicBezTo>
                  <a:pt x="1081" y="920"/>
                  <a:pt x="1079" y="922"/>
                  <a:pt x="1078" y="919"/>
                </a:cubicBezTo>
                <a:cubicBezTo>
                  <a:pt x="1079" y="916"/>
                  <a:pt x="1085" y="917"/>
                  <a:pt x="1089" y="917"/>
                </a:cubicBezTo>
                <a:cubicBezTo>
                  <a:pt x="1097" y="917"/>
                  <a:pt x="1105" y="917"/>
                  <a:pt x="1111" y="917"/>
                </a:cubicBezTo>
                <a:cubicBezTo>
                  <a:pt x="1111" y="915"/>
                  <a:pt x="1111" y="913"/>
                  <a:pt x="1111" y="910"/>
                </a:cubicBezTo>
                <a:cubicBezTo>
                  <a:pt x="1108" y="910"/>
                  <a:pt x="1100" y="912"/>
                  <a:pt x="1100" y="908"/>
                </a:cubicBezTo>
                <a:cubicBezTo>
                  <a:pt x="1101" y="905"/>
                  <a:pt x="1108" y="907"/>
                  <a:pt x="1111" y="907"/>
                </a:cubicBezTo>
                <a:cubicBezTo>
                  <a:pt x="1111" y="904"/>
                  <a:pt x="1111" y="902"/>
                  <a:pt x="1111" y="899"/>
                </a:cubicBezTo>
                <a:cubicBezTo>
                  <a:pt x="1110" y="899"/>
                  <a:pt x="1108" y="899"/>
                  <a:pt x="1106" y="899"/>
                </a:cubicBezTo>
                <a:cubicBezTo>
                  <a:pt x="1101" y="900"/>
                  <a:pt x="1093" y="901"/>
                  <a:pt x="1092" y="897"/>
                </a:cubicBezTo>
                <a:cubicBezTo>
                  <a:pt x="1096" y="895"/>
                  <a:pt x="1105" y="896"/>
                  <a:pt x="1111" y="896"/>
                </a:cubicBezTo>
                <a:cubicBezTo>
                  <a:pt x="1112" y="894"/>
                  <a:pt x="1112" y="892"/>
                  <a:pt x="1112" y="890"/>
                </a:cubicBezTo>
                <a:cubicBezTo>
                  <a:pt x="1108" y="889"/>
                  <a:pt x="1100" y="892"/>
                  <a:pt x="1100" y="887"/>
                </a:cubicBezTo>
                <a:cubicBezTo>
                  <a:pt x="1102" y="885"/>
                  <a:pt x="1108" y="887"/>
                  <a:pt x="1112" y="886"/>
                </a:cubicBezTo>
                <a:cubicBezTo>
                  <a:pt x="1112" y="884"/>
                  <a:pt x="1112" y="881"/>
                  <a:pt x="1112" y="879"/>
                </a:cubicBezTo>
                <a:cubicBezTo>
                  <a:pt x="1102" y="878"/>
                  <a:pt x="1090" y="878"/>
                  <a:pt x="1081" y="878"/>
                </a:cubicBezTo>
                <a:cubicBezTo>
                  <a:pt x="1078" y="878"/>
                  <a:pt x="1073" y="879"/>
                  <a:pt x="1072" y="876"/>
                </a:cubicBezTo>
                <a:cubicBezTo>
                  <a:pt x="1075" y="873"/>
                  <a:pt x="1081" y="874"/>
                  <a:pt x="1087" y="874"/>
                </a:cubicBezTo>
                <a:cubicBezTo>
                  <a:pt x="1095" y="875"/>
                  <a:pt x="1104" y="875"/>
                  <a:pt x="1112" y="875"/>
                </a:cubicBezTo>
                <a:cubicBezTo>
                  <a:pt x="1112" y="873"/>
                  <a:pt x="1112" y="871"/>
                  <a:pt x="1112" y="869"/>
                </a:cubicBezTo>
                <a:cubicBezTo>
                  <a:pt x="1109" y="869"/>
                  <a:pt x="1102" y="871"/>
                  <a:pt x="1102" y="867"/>
                </a:cubicBezTo>
                <a:cubicBezTo>
                  <a:pt x="1103" y="864"/>
                  <a:pt x="1109" y="866"/>
                  <a:pt x="1112" y="866"/>
                </a:cubicBezTo>
                <a:cubicBezTo>
                  <a:pt x="1112" y="863"/>
                  <a:pt x="1112" y="861"/>
                  <a:pt x="1112" y="858"/>
                </a:cubicBezTo>
                <a:cubicBezTo>
                  <a:pt x="1109" y="858"/>
                  <a:pt x="1106" y="858"/>
                  <a:pt x="1103" y="858"/>
                </a:cubicBezTo>
                <a:cubicBezTo>
                  <a:pt x="1098" y="858"/>
                  <a:pt x="1093" y="860"/>
                  <a:pt x="1091" y="856"/>
                </a:cubicBezTo>
                <a:cubicBezTo>
                  <a:pt x="1092" y="854"/>
                  <a:pt x="1096" y="854"/>
                  <a:pt x="1099" y="854"/>
                </a:cubicBezTo>
                <a:cubicBezTo>
                  <a:pt x="1103" y="854"/>
                  <a:pt x="1108" y="855"/>
                  <a:pt x="1112" y="854"/>
                </a:cubicBezTo>
                <a:cubicBezTo>
                  <a:pt x="1112" y="852"/>
                  <a:pt x="1112" y="850"/>
                  <a:pt x="1112" y="849"/>
                </a:cubicBezTo>
                <a:cubicBezTo>
                  <a:pt x="1108" y="848"/>
                  <a:pt x="1103" y="850"/>
                  <a:pt x="1101" y="847"/>
                </a:cubicBezTo>
                <a:cubicBezTo>
                  <a:pt x="1102" y="843"/>
                  <a:pt x="1107" y="846"/>
                  <a:pt x="1112" y="845"/>
                </a:cubicBezTo>
                <a:cubicBezTo>
                  <a:pt x="1112" y="842"/>
                  <a:pt x="1112" y="839"/>
                  <a:pt x="1112" y="838"/>
                </a:cubicBezTo>
                <a:cubicBezTo>
                  <a:pt x="1104" y="838"/>
                  <a:pt x="1095" y="837"/>
                  <a:pt x="1087" y="838"/>
                </a:cubicBezTo>
                <a:cubicBezTo>
                  <a:pt x="1084" y="838"/>
                  <a:pt x="1080" y="839"/>
                  <a:pt x="1079" y="836"/>
                </a:cubicBezTo>
                <a:cubicBezTo>
                  <a:pt x="1081" y="833"/>
                  <a:pt x="1087" y="834"/>
                  <a:pt x="1092" y="834"/>
                </a:cubicBezTo>
                <a:cubicBezTo>
                  <a:pt x="1099" y="834"/>
                  <a:pt x="1106" y="834"/>
                  <a:pt x="1112" y="834"/>
                </a:cubicBezTo>
                <a:cubicBezTo>
                  <a:pt x="1113" y="833"/>
                  <a:pt x="1112" y="830"/>
                  <a:pt x="1112" y="828"/>
                </a:cubicBezTo>
                <a:cubicBezTo>
                  <a:pt x="1108" y="827"/>
                  <a:pt x="1100" y="830"/>
                  <a:pt x="1100" y="826"/>
                </a:cubicBezTo>
                <a:cubicBezTo>
                  <a:pt x="1102" y="823"/>
                  <a:pt x="1108" y="825"/>
                  <a:pt x="1112" y="825"/>
                </a:cubicBezTo>
                <a:cubicBezTo>
                  <a:pt x="1112" y="823"/>
                  <a:pt x="1112" y="819"/>
                  <a:pt x="1112" y="817"/>
                </a:cubicBezTo>
                <a:cubicBezTo>
                  <a:pt x="1109" y="816"/>
                  <a:pt x="1106" y="817"/>
                  <a:pt x="1103" y="817"/>
                </a:cubicBezTo>
                <a:cubicBezTo>
                  <a:pt x="1099" y="817"/>
                  <a:pt x="1093" y="819"/>
                  <a:pt x="1091" y="815"/>
                </a:cubicBezTo>
                <a:cubicBezTo>
                  <a:pt x="1093" y="812"/>
                  <a:pt x="1099" y="814"/>
                  <a:pt x="1103" y="814"/>
                </a:cubicBezTo>
                <a:cubicBezTo>
                  <a:pt x="1107" y="814"/>
                  <a:pt x="1110" y="813"/>
                  <a:pt x="1112" y="813"/>
                </a:cubicBezTo>
                <a:cubicBezTo>
                  <a:pt x="1112" y="811"/>
                  <a:pt x="1112" y="809"/>
                  <a:pt x="1112" y="807"/>
                </a:cubicBezTo>
                <a:cubicBezTo>
                  <a:pt x="1108" y="807"/>
                  <a:pt x="1101" y="810"/>
                  <a:pt x="1100" y="805"/>
                </a:cubicBezTo>
                <a:cubicBezTo>
                  <a:pt x="1103" y="803"/>
                  <a:pt x="1108" y="804"/>
                  <a:pt x="1112" y="804"/>
                </a:cubicBezTo>
                <a:cubicBezTo>
                  <a:pt x="1112" y="801"/>
                  <a:pt x="1112" y="799"/>
                  <a:pt x="1112" y="796"/>
                </a:cubicBezTo>
                <a:cubicBezTo>
                  <a:pt x="1102" y="796"/>
                  <a:pt x="1092" y="796"/>
                  <a:pt x="1082" y="796"/>
                </a:cubicBezTo>
                <a:cubicBezTo>
                  <a:pt x="1079" y="796"/>
                  <a:pt x="1074" y="797"/>
                  <a:pt x="1072" y="795"/>
                </a:cubicBezTo>
                <a:cubicBezTo>
                  <a:pt x="1074" y="791"/>
                  <a:pt x="1080" y="793"/>
                  <a:pt x="1084" y="793"/>
                </a:cubicBezTo>
                <a:cubicBezTo>
                  <a:pt x="1094" y="793"/>
                  <a:pt x="1104" y="793"/>
                  <a:pt x="1112" y="793"/>
                </a:cubicBezTo>
                <a:cubicBezTo>
                  <a:pt x="1112" y="791"/>
                  <a:pt x="1112" y="788"/>
                  <a:pt x="1112" y="786"/>
                </a:cubicBezTo>
                <a:cubicBezTo>
                  <a:pt x="1109" y="786"/>
                  <a:pt x="1102" y="788"/>
                  <a:pt x="1102" y="784"/>
                </a:cubicBezTo>
                <a:cubicBezTo>
                  <a:pt x="1103" y="781"/>
                  <a:pt x="1109" y="783"/>
                  <a:pt x="1112" y="783"/>
                </a:cubicBezTo>
                <a:cubicBezTo>
                  <a:pt x="1113" y="781"/>
                  <a:pt x="1113" y="777"/>
                  <a:pt x="1112" y="776"/>
                </a:cubicBezTo>
                <a:cubicBezTo>
                  <a:pt x="1106" y="775"/>
                  <a:pt x="1095" y="779"/>
                  <a:pt x="1093" y="773"/>
                </a:cubicBezTo>
                <a:cubicBezTo>
                  <a:pt x="1097" y="771"/>
                  <a:pt x="1107" y="772"/>
                  <a:pt x="1112" y="773"/>
                </a:cubicBezTo>
                <a:cubicBezTo>
                  <a:pt x="1113" y="771"/>
                  <a:pt x="1112" y="768"/>
                  <a:pt x="1113" y="766"/>
                </a:cubicBezTo>
                <a:cubicBezTo>
                  <a:pt x="1109" y="766"/>
                  <a:pt x="1101" y="768"/>
                  <a:pt x="1100" y="764"/>
                </a:cubicBezTo>
                <a:cubicBezTo>
                  <a:pt x="1102" y="761"/>
                  <a:pt x="1109" y="763"/>
                  <a:pt x="1113" y="763"/>
                </a:cubicBezTo>
                <a:cubicBezTo>
                  <a:pt x="1113" y="760"/>
                  <a:pt x="1113" y="757"/>
                  <a:pt x="1113" y="755"/>
                </a:cubicBezTo>
                <a:cubicBezTo>
                  <a:pt x="1105" y="755"/>
                  <a:pt x="1099" y="755"/>
                  <a:pt x="1092" y="755"/>
                </a:cubicBezTo>
                <a:cubicBezTo>
                  <a:pt x="1088" y="755"/>
                  <a:pt x="1075" y="757"/>
                  <a:pt x="1075" y="753"/>
                </a:cubicBezTo>
                <a:cubicBezTo>
                  <a:pt x="1075" y="750"/>
                  <a:pt x="1082" y="751"/>
                  <a:pt x="1085" y="751"/>
                </a:cubicBezTo>
                <a:cubicBezTo>
                  <a:pt x="1095" y="751"/>
                  <a:pt x="1103" y="751"/>
                  <a:pt x="1113" y="751"/>
                </a:cubicBezTo>
                <a:cubicBezTo>
                  <a:pt x="1113" y="749"/>
                  <a:pt x="1113" y="748"/>
                  <a:pt x="1113" y="746"/>
                </a:cubicBezTo>
                <a:cubicBezTo>
                  <a:pt x="1109" y="745"/>
                  <a:pt x="1104" y="747"/>
                  <a:pt x="1103" y="744"/>
                </a:cubicBezTo>
                <a:cubicBezTo>
                  <a:pt x="1104" y="741"/>
                  <a:pt x="1109" y="743"/>
                  <a:pt x="1113" y="742"/>
                </a:cubicBezTo>
                <a:cubicBezTo>
                  <a:pt x="1113" y="740"/>
                  <a:pt x="1113" y="737"/>
                  <a:pt x="1113" y="734"/>
                </a:cubicBezTo>
                <a:cubicBezTo>
                  <a:pt x="1106" y="733"/>
                  <a:pt x="1095" y="737"/>
                  <a:pt x="1092" y="732"/>
                </a:cubicBezTo>
                <a:cubicBezTo>
                  <a:pt x="1097" y="729"/>
                  <a:pt x="1105" y="732"/>
                  <a:pt x="1113" y="731"/>
                </a:cubicBezTo>
                <a:cubicBezTo>
                  <a:pt x="1113" y="730"/>
                  <a:pt x="1113" y="727"/>
                  <a:pt x="1113" y="725"/>
                </a:cubicBezTo>
                <a:cubicBezTo>
                  <a:pt x="1110" y="725"/>
                  <a:pt x="1103" y="727"/>
                  <a:pt x="1102" y="723"/>
                </a:cubicBezTo>
                <a:cubicBezTo>
                  <a:pt x="1103" y="720"/>
                  <a:pt x="1109" y="722"/>
                  <a:pt x="1113" y="722"/>
                </a:cubicBezTo>
                <a:cubicBezTo>
                  <a:pt x="1113" y="720"/>
                  <a:pt x="1113" y="717"/>
                  <a:pt x="1113" y="715"/>
                </a:cubicBezTo>
                <a:cubicBezTo>
                  <a:pt x="1103" y="715"/>
                  <a:pt x="1090" y="715"/>
                  <a:pt x="1080" y="714"/>
                </a:cubicBezTo>
                <a:cubicBezTo>
                  <a:pt x="1077" y="714"/>
                  <a:pt x="1071" y="716"/>
                  <a:pt x="1070" y="712"/>
                </a:cubicBezTo>
                <a:cubicBezTo>
                  <a:pt x="1072" y="709"/>
                  <a:pt x="1077" y="711"/>
                  <a:pt x="1080" y="711"/>
                </a:cubicBezTo>
                <a:cubicBezTo>
                  <a:pt x="1091" y="711"/>
                  <a:pt x="1103" y="711"/>
                  <a:pt x="1113" y="712"/>
                </a:cubicBezTo>
                <a:cubicBezTo>
                  <a:pt x="1113" y="709"/>
                  <a:pt x="1113" y="706"/>
                  <a:pt x="1113" y="704"/>
                </a:cubicBezTo>
                <a:cubicBezTo>
                  <a:pt x="1110" y="703"/>
                  <a:pt x="1103" y="706"/>
                  <a:pt x="1102" y="702"/>
                </a:cubicBezTo>
                <a:cubicBezTo>
                  <a:pt x="1103" y="698"/>
                  <a:pt x="1111" y="701"/>
                  <a:pt x="1113" y="700"/>
                </a:cubicBezTo>
                <a:cubicBezTo>
                  <a:pt x="1113" y="698"/>
                  <a:pt x="1113" y="695"/>
                  <a:pt x="1113" y="694"/>
                </a:cubicBezTo>
                <a:cubicBezTo>
                  <a:pt x="1110" y="694"/>
                  <a:pt x="1106" y="694"/>
                  <a:pt x="1102" y="694"/>
                </a:cubicBezTo>
                <a:cubicBezTo>
                  <a:pt x="1099" y="694"/>
                  <a:pt x="1094" y="695"/>
                  <a:pt x="1093" y="692"/>
                </a:cubicBezTo>
                <a:cubicBezTo>
                  <a:pt x="1097" y="688"/>
                  <a:pt x="1107" y="691"/>
                  <a:pt x="1113" y="690"/>
                </a:cubicBezTo>
                <a:cubicBezTo>
                  <a:pt x="1113" y="689"/>
                  <a:pt x="1113" y="685"/>
                  <a:pt x="1113" y="683"/>
                </a:cubicBezTo>
                <a:cubicBezTo>
                  <a:pt x="1110" y="682"/>
                  <a:pt x="1104" y="684"/>
                  <a:pt x="1102" y="681"/>
                </a:cubicBezTo>
                <a:cubicBezTo>
                  <a:pt x="1103" y="678"/>
                  <a:pt x="1109" y="680"/>
                  <a:pt x="1113" y="679"/>
                </a:cubicBezTo>
                <a:cubicBezTo>
                  <a:pt x="1113" y="677"/>
                  <a:pt x="1114" y="675"/>
                  <a:pt x="1113" y="673"/>
                </a:cubicBezTo>
                <a:cubicBezTo>
                  <a:pt x="1105" y="673"/>
                  <a:pt x="1094" y="673"/>
                  <a:pt x="1087" y="673"/>
                </a:cubicBezTo>
                <a:cubicBezTo>
                  <a:pt x="1081" y="672"/>
                  <a:pt x="1072" y="675"/>
                  <a:pt x="1070" y="671"/>
                </a:cubicBezTo>
                <a:cubicBezTo>
                  <a:pt x="1073" y="667"/>
                  <a:pt x="1078" y="669"/>
                  <a:pt x="1083" y="669"/>
                </a:cubicBezTo>
                <a:cubicBezTo>
                  <a:pt x="1093" y="670"/>
                  <a:pt x="1103" y="669"/>
                  <a:pt x="1113" y="670"/>
                </a:cubicBezTo>
                <a:cubicBezTo>
                  <a:pt x="1113" y="668"/>
                  <a:pt x="1113" y="666"/>
                  <a:pt x="1113" y="663"/>
                </a:cubicBezTo>
                <a:cubicBezTo>
                  <a:pt x="1110" y="662"/>
                  <a:pt x="1101" y="665"/>
                  <a:pt x="1101" y="661"/>
                </a:cubicBezTo>
                <a:cubicBezTo>
                  <a:pt x="1103" y="658"/>
                  <a:pt x="1110" y="660"/>
                  <a:pt x="1113" y="660"/>
                </a:cubicBezTo>
                <a:cubicBezTo>
                  <a:pt x="1114" y="658"/>
                  <a:pt x="1113" y="655"/>
                  <a:pt x="1113" y="653"/>
                </a:cubicBezTo>
                <a:cubicBezTo>
                  <a:pt x="1109" y="652"/>
                  <a:pt x="1102" y="655"/>
                  <a:pt x="1101" y="651"/>
                </a:cubicBezTo>
                <a:cubicBezTo>
                  <a:pt x="1102" y="648"/>
                  <a:pt x="1109" y="650"/>
                  <a:pt x="1113" y="649"/>
                </a:cubicBezTo>
                <a:cubicBezTo>
                  <a:pt x="1113" y="647"/>
                  <a:pt x="1113" y="645"/>
                  <a:pt x="1113" y="643"/>
                </a:cubicBezTo>
                <a:cubicBezTo>
                  <a:pt x="1109" y="642"/>
                  <a:pt x="1102" y="645"/>
                  <a:pt x="1101" y="641"/>
                </a:cubicBezTo>
                <a:cubicBezTo>
                  <a:pt x="1102" y="638"/>
                  <a:pt x="1111" y="641"/>
                  <a:pt x="1113" y="640"/>
                </a:cubicBezTo>
                <a:cubicBezTo>
                  <a:pt x="1113" y="637"/>
                  <a:pt x="1113" y="635"/>
                  <a:pt x="1113" y="633"/>
                </a:cubicBezTo>
                <a:cubicBezTo>
                  <a:pt x="1103" y="633"/>
                  <a:pt x="1091" y="633"/>
                  <a:pt x="1080" y="633"/>
                </a:cubicBezTo>
                <a:cubicBezTo>
                  <a:pt x="1077" y="633"/>
                  <a:pt x="1070" y="634"/>
                  <a:pt x="1071" y="630"/>
                </a:cubicBezTo>
                <a:cubicBezTo>
                  <a:pt x="1071" y="628"/>
                  <a:pt x="1078" y="629"/>
                  <a:pt x="1082" y="629"/>
                </a:cubicBezTo>
                <a:cubicBezTo>
                  <a:pt x="1094" y="629"/>
                  <a:pt x="1102" y="629"/>
                  <a:pt x="1113" y="629"/>
                </a:cubicBezTo>
                <a:cubicBezTo>
                  <a:pt x="1113" y="628"/>
                  <a:pt x="1113" y="626"/>
                  <a:pt x="1113" y="625"/>
                </a:cubicBezTo>
                <a:cubicBezTo>
                  <a:pt x="1086" y="624"/>
                  <a:pt x="1058" y="624"/>
                  <a:pt x="1030" y="623"/>
                </a:cubicBezTo>
                <a:cubicBezTo>
                  <a:pt x="1028" y="846"/>
                  <a:pt x="1029" y="1068"/>
                  <a:pt x="1025" y="1290"/>
                </a:cubicBezTo>
                <a:close/>
                <a:moveTo>
                  <a:pt x="3460" y="624"/>
                </a:moveTo>
                <a:cubicBezTo>
                  <a:pt x="3457" y="622"/>
                  <a:pt x="3452" y="625"/>
                  <a:pt x="3455" y="628"/>
                </a:cubicBezTo>
                <a:cubicBezTo>
                  <a:pt x="3458" y="630"/>
                  <a:pt x="3462" y="627"/>
                  <a:pt x="3460" y="624"/>
                </a:cubicBezTo>
                <a:close/>
                <a:moveTo>
                  <a:pt x="2386" y="631"/>
                </a:moveTo>
                <a:cubicBezTo>
                  <a:pt x="2387" y="628"/>
                  <a:pt x="2390" y="625"/>
                  <a:pt x="2393" y="625"/>
                </a:cubicBezTo>
                <a:cubicBezTo>
                  <a:pt x="2404" y="622"/>
                  <a:pt x="2403" y="638"/>
                  <a:pt x="2395" y="640"/>
                </a:cubicBezTo>
                <a:cubicBezTo>
                  <a:pt x="2391" y="640"/>
                  <a:pt x="2385" y="638"/>
                  <a:pt x="2386" y="631"/>
                </a:cubicBezTo>
                <a:close/>
                <a:moveTo>
                  <a:pt x="2393" y="634"/>
                </a:moveTo>
                <a:cubicBezTo>
                  <a:pt x="2395" y="634"/>
                  <a:pt x="2396" y="633"/>
                  <a:pt x="2396" y="631"/>
                </a:cubicBezTo>
                <a:cubicBezTo>
                  <a:pt x="2395" y="631"/>
                  <a:pt x="2394" y="631"/>
                  <a:pt x="2394" y="631"/>
                </a:cubicBezTo>
                <a:cubicBezTo>
                  <a:pt x="2394" y="632"/>
                  <a:pt x="2393" y="632"/>
                  <a:pt x="2393" y="634"/>
                </a:cubicBezTo>
                <a:close/>
                <a:moveTo>
                  <a:pt x="1720" y="629"/>
                </a:moveTo>
                <a:cubicBezTo>
                  <a:pt x="1712" y="632"/>
                  <a:pt x="1725" y="638"/>
                  <a:pt x="1725" y="631"/>
                </a:cubicBezTo>
                <a:cubicBezTo>
                  <a:pt x="1724" y="628"/>
                  <a:pt x="1722" y="628"/>
                  <a:pt x="1720" y="629"/>
                </a:cubicBezTo>
                <a:close/>
                <a:moveTo>
                  <a:pt x="1512" y="637"/>
                </a:moveTo>
                <a:cubicBezTo>
                  <a:pt x="1510" y="637"/>
                  <a:pt x="1509" y="638"/>
                  <a:pt x="1509" y="640"/>
                </a:cubicBezTo>
                <a:cubicBezTo>
                  <a:pt x="1511" y="648"/>
                  <a:pt x="1520" y="635"/>
                  <a:pt x="1512" y="637"/>
                </a:cubicBezTo>
                <a:close/>
                <a:moveTo>
                  <a:pt x="556" y="646"/>
                </a:moveTo>
                <a:cubicBezTo>
                  <a:pt x="561" y="643"/>
                  <a:pt x="551" y="637"/>
                  <a:pt x="552" y="645"/>
                </a:cubicBezTo>
                <a:cubicBezTo>
                  <a:pt x="553" y="646"/>
                  <a:pt x="554" y="647"/>
                  <a:pt x="556" y="646"/>
                </a:cubicBezTo>
                <a:close/>
                <a:moveTo>
                  <a:pt x="2086" y="663"/>
                </a:moveTo>
                <a:cubicBezTo>
                  <a:pt x="2086" y="663"/>
                  <a:pt x="2087" y="663"/>
                  <a:pt x="2087" y="664"/>
                </a:cubicBezTo>
                <a:cubicBezTo>
                  <a:pt x="2092" y="663"/>
                  <a:pt x="2093" y="660"/>
                  <a:pt x="2096" y="657"/>
                </a:cubicBezTo>
                <a:cubicBezTo>
                  <a:pt x="2099" y="655"/>
                  <a:pt x="2108" y="647"/>
                  <a:pt x="2101" y="646"/>
                </a:cubicBezTo>
                <a:cubicBezTo>
                  <a:pt x="2099" y="645"/>
                  <a:pt x="2095" y="651"/>
                  <a:pt x="2092" y="654"/>
                </a:cubicBezTo>
                <a:cubicBezTo>
                  <a:pt x="2089" y="657"/>
                  <a:pt x="2085" y="660"/>
                  <a:pt x="2086" y="663"/>
                </a:cubicBezTo>
                <a:close/>
                <a:moveTo>
                  <a:pt x="41" y="649"/>
                </a:moveTo>
                <a:cubicBezTo>
                  <a:pt x="48" y="647"/>
                  <a:pt x="55" y="654"/>
                  <a:pt x="53" y="663"/>
                </a:cubicBezTo>
                <a:cubicBezTo>
                  <a:pt x="51" y="672"/>
                  <a:pt x="35" y="668"/>
                  <a:pt x="34" y="661"/>
                </a:cubicBezTo>
                <a:cubicBezTo>
                  <a:pt x="32" y="654"/>
                  <a:pt x="35" y="650"/>
                  <a:pt x="41" y="649"/>
                </a:cubicBezTo>
                <a:close/>
                <a:moveTo>
                  <a:pt x="47" y="661"/>
                </a:moveTo>
                <a:cubicBezTo>
                  <a:pt x="47" y="658"/>
                  <a:pt x="45" y="656"/>
                  <a:pt x="43" y="654"/>
                </a:cubicBezTo>
                <a:cubicBezTo>
                  <a:pt x="36" y="655"/>
                  <a:pt x="41" y="666"/>
                  <a:pt x="47" y="661"/>
                </a:cubicBezTo>
                <a:close/>
                <a:moveTo>
                  <a:pt x="1166" y="668"/>
                </a:moveTo>
                <a:cubicBezTo>
                  <a:pt x="1162" y="667"/>
                  <a:pt x="1155" y="659"/>
                  <a:pt x="1159" y="652"/>
                </a:cubicBezTo>
                <a:cubicBezTo>
                  <a:pt x="1160" y="650"/>
                  <a:pt x="1164" y="649"/>
                  <a:pt x="1167" y="649"/>
                </a:cubicBezTo>
                <a:cubicBezTo>
                  <a:pt x="1170" y="649"/>
                  <a:pt x="1173" y="649"/>
                  <a:pt x="1174" y="650"/>
                </a:cubicBezTo>
                <a:cubicBezTo>
                  <a:pt x="1181" y="655"/>
                  <a:pt x="1177" y="670"/>
                  <a:pt x="1166" y="668"/>
                </a:cubicBezTo>
                <a:close/>
                <a:moveTo>
                  <a:pt x="1171" y="655"/>
                </a:moveTo>
                <a:cubicBezTo>
                  <a:pt x="1166" y="654"/>
                  <a:pt x="1166" y="658"/>
                  <a:pt x="1165" y="660"/>
                </a:cubicBezTo>
                <a:cubicBezTo>
                  <a:pt x="1167" y="665"/>
                  <a:pt x="1175" y="660"/>
                  <a:pt x="1171" y="655"/>
                </a:cubicBezTo>
                <a:close/>
                <a:moveTo>
                  <a:pt x="2486" y="651"/>
                </a:moveTo>
                <a:cubicBezTo>
                  <a:pt x="2493" y="650"/>
                  <a:pt x="2500" y="655"/>
                  <a:pt x="2500" y="663"/>
                </a:cubicBezTo>
                <a:cubicBezTo>
                  <a:pt x="2501" y="677"/>
                  <a:pt x="2488" y="688"/>
                  <a:pt x="2476" y="690"/>
                </a:cubicBezTo>
                <a:cubicBezTo>
                  <a:pt x="2480" y="690"/>
                  <a:pt x="2482" y="693"/>
                  <a:pt x="2487" y="692"/>
                </a:cubicBezTo>
                <a:cubicBezTo>
                  <a:pt x="2491" y="692"/>
                  <a:pt x="2498" y="687"/>
                  <a:pt x="2498" y="693"/>
                </a:cubicBezTo>
                <a:cubicBezTo>
                  <a:pt x="2499" y="696"/>
                  <a:pt x="2493" y="699"/>
                  <a:pt x="2489" y="699"/>
                </a:cubicBezTo>
                <a:cubicBezTo>
                  <a:pt x="2485" y="700"/>
                  <a:pt x="2481" y="698"/>
                  <a:pt x="2478" y="697"/>
                </a:cubicBezTo>
                <a:cubicBezTo>
                  <a:pt x="2475" y="697"/>
                  <a:pt x="2471" y="699"/>
                  <a:pt x="2468" y="698"/>
                </a:cubicBezTo>
                <a:cubicBezTo>
                  <a:pt x="2465" y="695"/>
                  <a:pt x="2467" y="689"/>
                  <a:pt x="2470" y="687"/>
                </a:cubicBezTo>
                <a:cubicBezTo>
                  <a:pt x="2457" y="677"/>
                  <a:pt x="2470" y="651"/>
                  <a:pt x="2486" y="651"/>
                </a:cubicBezTo>
                <a:close/>
                <a:moveTo>
                  <a:pt x="2472" y="678"/>
                </a:moveTo>
                <a:cubicBezTo>
                  <a:pt x="2475" y="684"/>
                  <a:pt x="2485" y="678"/>
                  <a:pt x="2489" y="675"/>
                </a:cubicBezTo>
                <a:cubicBezTo>
                  <a:pt x="2493" y="670"/>
                  <a:pt x="2496" y="656"/>
                  <a:pt x="2484" y="658"/>
                </a:cubicBezTo>
                <a:cubicBezTo>
                  <a:pt x="2479" y="660"/>
                  <a:pt x="2469" y="670"/>
                  <a:pt x="2472" y="678"/>
                </a:cubicBezTo>
                <a:close/>
                <a:moveTo>
                  <a:pt x="2793" y="657"/>
                </a:moveTo>
                <a:cubicBezTo>
                  <a:pt x="2787" y="652"/>
                  <a:pt x="2788" y="663"/>
                  <a:pt x="2785" y="666"/>
                </a:cubicBezTo>
                <a:cubicBezTo>
                  <a:pt x="2780" y="666"/>
                  <a:pt x="2774" y="665"/>
                  <a:pt x="2776" y="671"/>
                </a:cubicBezTo>
                <a:cubicBezTo>
                  <a:pt x="2778" y="672"/>
                  <a:pt x="2782" y="671"/>
                  <a:pt x="2783" y="672"/>
                </a:cubicBezTo>
                <a:cubicBezTo>
                  <a:pt x="2783" y="677"/>
                  <a:pt x="2775" y="689"/>
                  <a:pt x="2781" y="693"/>
                </a:cubicBezTo>
                <a:cubicBezTo>
                  <a:pt x="2785" y="697"/>
                  <a:pt x="2796" y="687"/>
                  <a:pt x="2790" y="684"/>
                </a:cubicBezTo>
                <a:cubicBezTo>
                  <a:pt x="2788" y="683"/>
                  <a:pt x="2786" y="685"/>
                  <a:pt x="2786" y="684"/>
                </a:cubicBezTo>
                <a:cubicBezTo>
                  <a:pt x="2787" y="680"/>
                  <a:pt x="2788" y="675"/>
                  <a:pt x="2790" y="672"/>
                </a:cubicBezTo>
                <a:cubicBezTo>
                  <a:pt x="2793" y="672"/>
                  <a:pt x="2797" y="673"/>
                  <a:pt x="2799" y="671"/>
                </a:cubicBezTo>
                <a:cubicBezTo>
                  <a:pt x="2799" y="670"/>
                  <a:pt x="2799" y="669"/>
                  <a:pt x="2799" y="668"/>
                </a:cubicBezTo>
                <a:cubicBezTo>
                  <a:pt x="2798" y="666"/>
                  <a:pt x="2794" y="667"/>
                  <a:pt x="2791" y="666"/>
                </a:cubicBezTo>
                <a:cubicBezTo>
                  <a:pt x="2792" y="663"/>
                  <a:pt x="2794" y="660"/>
                  <a:pt x="2793" y="657"/>
                </a:cubicBezTo>
                <a:close/>
                <a:moveTo>
                  <a:pt x="2759" y="694"/>
                </a:moveTo>
                <a:cubicBezTo>
                  <a:pt x="2751" y="694"/>
                  <a:pt x="2739" y="694"/>
                  <a:pt x="2733" y="692"/>
                </a:cubicBezTo>
                <a:cubicBezTo>
                  <a:pt x="2733" y="686"/>
                  <a:pt x="2737" y="680"/>
                  <a:pt x="2741" y="675"/>
                </a:cubicBezTo>
                <a:cubicBezTo>
                  <a:pt x="2744" y="670"/>
                  <a:pt x="2746" y="664"/>
                  <a:pt x="2750" y="659"/>
                </a:cubicBezTo>
                <a:cubicBezTo>
                  <a:pt x="2754" y="654"/>
                  <a:pt x="2757" y="663"/>
                  <a:pt x="2759" y="666"/>
                </a:cubicBezTo>
                <a:cubicBezTo>
                  <a:pt x="2762" y="673"/>
                  <a:pt x="2764" y="677"/>
                  <a:pt x="2766" y="684"/>
                </a:cubicBezTo>
                <a:cubicBezTo>
                  <a:pt x="2767" y="686"/>
                  <a:pt x="2770" y="690"/>
                  <a:pt x="2769" y="693"/>
                </a:cubicBezTo>
                <a:cubicBezTo>
                  <a:pt x="2767" y="695"/>
                  <a:pt x="2762" y="694"/>
                  <a:pt x="2759" y="694"/>
                </a:cubicBezTo>
                <a:close/>
                <a:moveTo>
                  <a:pt x="2741" y="688"/>
                </a:moveTo>
                <a:cubicBezTo>
                  <a:pt x="2748" y="688"/>
                  <a:pt x="2755" y="688"/>
                  <a:pt x="2761" y="688"/>
                </a:cubicBezTo>
                <a:cubicBezTo>
                  <a:pt x="2758" y="681"/>
                  <a:pt x="2756" y="673"/>
                  <a:pt x="2752" y="666"/>
                </a:cubicBezTo>
                <a:cubicBezTo>
                  <a:pt x="2749" y="674"/>
                  <a:pt x="2745" y="681"/>
                  <a:pt x="2741" y="688"/>
                </a:cubicBezTo>
                <a:close/>
                <a:moveTo>
                  <a:pt x="2585" y="684"/>
                </a:moveTo>
                <a:cubicBezTo>
                  <a:pt x="2586" y="686"/>
                  <a:pt x="2586" y="688"/>
                  <a:pt x="2588" y="689"/>
                </a:cubicBezTo>
                <a:cubicBezTo>
                  <a:pt x="2592" y="693"/>
                  <a:pt x="2605" y="690"/>
                  <a:pt x="2604" y="684"/>
                </a:cubicBezTo>
                <a:cubicBezTo>
                  <a:pt x="2602" y="679"/>
                  <a:pt x="2596" y="685"/>
                  <a:pt x="2592" y="684"/>
                </a:cubicBezTo>
                <a:cubicBezTo>
                  <a:pt x="2589" y="677"/>
                  <a:pt x="2594" y="671"/>
                  <a:pt x="2601" y="671"/>
                </a:cubicBezTo>
                <a:cubicBezTo>
                  <a:pt x="2602" y="673"/>
                  <a:pt x="2600" y="676"/>
                  <a:pt x="2603" y="676"/>
                </a:cubicBezTo>
                <a:cubicBezTo>
                  <a:pt x="2610" y="677"/>
                  <a:pt x="2606" y="667"/>
                  <a:pt x="2604" y="665"/>
                </a:cubicBezTo>
                <a:cubicBezTo>
                  <a:pt x="2595" y="661"/>
                  <a:pt x="2582" y="673"/>
                  <a:pt x="2585" y="684"/>
                </a:cubicBezTo>
                <a:close/>
                <a:moveTo>
                  <a:pt x="2651" y="692"/>
                </a:moveTo>
                <a:cubicBezTo>
                  <a:pt x="2656" y="693"/>
                  <a:pt x="2658" y="686"/>
                  <a:pt x="2660" y="683"/>
                </a:cubicBezTo>
                <a:cubicBezTo>
                  <a:pt x="2663" y="679"/>
                  <a:pt x="2665" y="676"/>
                  <a:pt x="2668" y="674"/>
                </a:cubicBezTo>
                <a:cubicBezTo>
                  <a:pt x="2668" y="681"/>
                  <a:pt x="2664" y="683"/>
                  <a:pt x="2663" y="690"/>
                </a:cubicBezTo>
                <a:cubicBezTo>
                  <a:pt x="2672" y="697"/>
                  <a:pt x="2674" y="676"/>
                  <a:pt x="2680" y="676"/>
                </a:cubicBezTo>
                <a:cubicBezTo>
                  <a:pt x="2679" y="679"/>
                  <a:pt x="2673" y="691"/>
                  <a:pt x="2679" y="692"/>
                </a:cubicBezTo>
                <a:cubicBezTo>
                  <a:pt x="2685" y="694"/>
                  <a:pt x="2691" y="686"/>
                  <a:pt x="2685" y="684"/>
                </a:cubicBezTo>
                <a:cubicBezTo>
                  <a:pt x="2687" y="680"/>
                  <a:pt x="2691" y="669"/>
                  <a:pt x="2684" y="667"/>
                </a:cubicBezTo>
                <a:cubicBezTo>
                  <a:pt x="2680" y="666"/>
                  <a:pt x="2678" y="669"/>
                  <a:pt x="2674" y="670"/>
                </a:cubicBezTo>
                <a:cubicBezTo>
                  <a:pt x="2674" y="665"/>
                  <a:pt x="2666" y="666"/>
                  <a:pt x="2663" y="669"/>
                </a:cubicBezTo>
                <a:cubicBezTo>
                  <a:pt x="2663" y="662"/>
                  <a:pt x="2651" y="666"/>
                  <a:pt x="2651" y="672"/>
                </a:cubicBezTo>
                <a:cubicBezTo>
                  <a:pt x="2652" y="673"/>
                  <a:pt x="2654" y="673"/>
                  <a:pt x="2656" y="673"/>
                </a:cubicBezTo>
                <a:cubicBezTo>
                  <a:pt x="2654" y="679"/>
                  <a:pt x="2648" y="685"/>
                  <a:pt x="2651" y="692"/>
                </a:cubicBezTo>
                <a:close/>
                <a:moveTo>
                  <a:pt x="2529" y="671"/>
                </a:moveTo>
                <a:cubicBezTo>
                  <a:pt x="2530" y="674"/>
                  <a:pt x="2540" y="672"/>
                  <a:pt x="2545" y="672"/>
                </a:cubicBezTo>
                <a:cubicBezTo>
                  <a:pt x="2550" y="673"/>
                  <a:pt x="2558" y="674"/>
                  <a:pt x="2558" y="670"/>
                </a:cubicBezTo>
                <a:cubicBezTo>
                  <a:pt x="2558" y="666"/>
                  <a:pt x="2554" y="667"/>
                  <a:pt x="2552" y="667"/>
                </a:cubicBezTo>
                <a:cubicBezTo>
                  <a:pt x="2548" y="667"/>
                  <a:pt x="2528" y="665"/>
                  <a:pt x="2529" y="671"/>
                </a:cubicBezTo>
                <a:close/>
                <a:moveTo>
                  <a:pt x="1667" y="675"/>
                </a:moveTo>
                <a:cubicBezTo>
                  <a:pt x="1669" y="676"/>
                  <a:pt x="1670" y="675"/>
                  <a:pt x="1671" y="674"/>
                </a:cubicBezTo>
                <a:cubicBezTo>
                  <a:pt x="1672" y="665"/>
                  <a:pt x="1662" y="673"/>
                  <a:pt x="1667" y="675"/>
                </a:cubicBezTo>
                <a:close/>
                <a:moveTo>
                  <a:pt x="2629" y="674"/>
                </a:moveTo>
                <a:cubicBezTo>
                  <a:pt x="2628" y="675"/>
                  <a:pt x="2628" y="677"/>
                  <a:pt x="2629" y="679"/>
                </a:cubicBezTo>
                <a:cubicBezTo>
                  <a:pt x="2637" y="684"/>
                  <a:pt x="2634" y="669"/>
                  <a:pt x="2629" y="674"/>
                </a:cubicBezTo>
                <a:close/>
                <a:moveTo>
                  <a:pt x="2718" y="676"/>
                </a:moveTo>
                <a:cubicBezTo>
                  <a:pt x="2712" y="672"/>
                  <a:pt x="2710" y="682"/>
                  <a:pt x="2716" y="681"/>
                </a:cubicBezTo>
                <a:cubicBezTo>
                  <a:pt x="2718" y="681"/>
                  <a:pt x="2719" y="679"/>
                  <a:pt x="2718" y="676"/>
                </a:cubicBezTo>
                <a:close/>
                <a:moveTo>
                  <a:pt x="1926" y="677"/>
                </a:moveTo>
                <a:cubicBezTo>
                  <a:pt x="1924" y="674"/>
                  <a:pt x="1919" y="677"/>
                  <a:pt x="1920" y="681"/>
                </a:cubicBezTo>
                <a:cubicBezTo>
                  <a:pt x="1921" y="681"/>
                  <a:pt x="1922" y="682"/>
                  <a:pt x="1923" y="682"/>
                </a:cubicBezTo>
                <a:cubicBezTo>
                  <a:pt x="1925" y="681"/>
                  <a:pt x="1927" y="680"/>
                  <a:pt x="1926" y="677"/>
                </a:cubicBezTo>
                <a:close/>
                <a:moveTo>
                  <a:pt x="3201" y="677"/>
                </a:moveTo>
                <a:cubicBezTo>
                  <a:pt x="3195" y="676"/>
                  <a:pt x="3196" y="684"/>
                  <a:pt x="3200" y="683"/>
                </a:cubicBezTo>
                <a:cubicBezTo>
                  <a:pt x="3202" y="683"/>
                  <a:pt x="3203" y="679"/>
                  <a:pt x="3201" y="677"/>
                </a:cubicBezTo>
                <a:close/>
                <a:moveTo>
                  <a:pt x="2540" y="683"/>
                </a:moveTo>
                <a:cubicBezTo>
                  <a:pt x="2546" y="683"/>
                  <a:pt x="2556" y="685"/>
                  <a:pt x="2557" y="681"/>
                </a:cubicBezTo>
                <a:cubicBezTo>
                  <a:pt x="2558" y="676"/>
                  <a:pt x="2551" y="677"/>
                  <a:pt x="2548" y="678"/>
                </a:cubicBezTo>
                <a:cubicBezTo>
                  <a:pt x="2541" y="678"/>
                  <a:pt x="2531" y="676"/>
                  <a:pt x="2528" y="679"/>
                </a:cubicBezTo>
                <a:cubicBezTo>
                  <a:pt x="2527" y="685"/>
                  <a:pt x="2535" y="683"/>
                  <a:pt x="2540" y="683"/>
                </a:cubicBezTo>
                <a:close/>
                <a:moveTo>
                  <a:pt x="3498" y="680"/>
                </a:moveTo>
                <a:cubicBezTo>
                  <a:pt x="3494" y="681"/>
                  <a:pt x="3496" y="686"/>
                  <a:pt x="3499" y="686"/>
                </a:cubicBezTo>
                <a:cubicBezTo>
                  <a:pt x="3503" y="686"/>
                  <a:pt x="3503" y="679"/>
                  <a:pt x="3498" y="680"/>
                </a:cubicBezTo>
                <a:close/>
                <a:moveTo>
                  <a:pt x="3443" y="703"/>
                </a:moveTo>
                <a:cubicBezTo>
                  <a:pt x="3438" y="703"/>
                  <a:pt x="3432" y="698"/>
                  <a:pt x="3434" y="691"/>
                </a:cubicBezTo>
                <a:cubicBezTo>
                  <a:pt x="3435" y="688"/>
                  <a:pt x="3440" y="683"/>
                  <a:pt x="3447" y="685"/>
                </a:cubicBezTo>
                <a:cubicBezTo>
                  <a:pt x="3457" y="688"/>
                  <a:pt x="3454" y="703"/>
                  <a:pt x="3443" y="703"/>
                </a:cubicBezTo>
                <a:close/>
                <a:moveTo>
                  <a:pt x="3447" y="693"/>
                </a:moveTo>
                <a:cubicBezTo>
                  <a:pt x="3447" y="690"/>
                  <a:pt x="3442" y="691"/>
                  <a:pt x="3439" y="692"/>
                </a:cubicBezTo>
                <a:cubicBezTo>
                  <a:pt x="3439" y="699"/>
                  <a:pt x="3448" y="698"/>
                  <a:pt x="3447" y="693"/>
                </a:cubicBezTo>
                <a:close/>
                <a:moveTo>
                  <a:pt x="937" y="690"/>
                </a:moveTo>
                <a:cubicBezTo>
                  <a:pt x="933" y="696"/>
                  <a:pt x="926" y="701"/>
                  <a:pt x="919" y="705"/>
                </a:cubicBezTo>
                <a:cubicBezTo>
                  <a:pt x="918" y="705"/>
                  <a:pt x="915" y="707"/>
                  <a:pt x="915" y="709"/>
                </a:cubicBezTo>
                <a:cubicBezTo>
                  <a:pt x="921" y="710"/>
                  <a:pt x="925" y="705"/>
                  <a:pt x="929" y="702"/>
                </a:cubicBezTo>
                <a:cubicBezTo>
                  <a:pt x="933" y="699"/>
                  <a:pt x="938" y="696"/>
                  <a:pt x="940" y="691"/>
                </a:cubicBezTo>
                <a:cubicBezTo>
                  <a:pt x="939" y="690"/>
                  <a:pt x="938" y="690"/>
                  <a:pt x="937" y="690"/>
                </a:cubicBezTo>
                <a:close/>
                <a:moveTo>
                  <a:pt x="556" y="692"/>
                </a:moveTo>
                <a:cubicBezTo>
                  <a:pt x="562" y="690"/>
                  <a:pt x="568" y="692"/>
                  <a:pt x="569" y="697"/>
                </a:cubicBezTo>
                <a:cubicBezTo>
                  <a:pt x="569" y="703"/>
                  <a:pt x="564" y="707"/>
                  <a:pt x="561" y="708"/>
                </a:cubicBezTo>
                <a:cubicBezTo>
                  <a:pt x="551" y="709"/>
                  <a:pt x="546" y="694"/>
                  <a:pt x="556" y="692"/>
                </a:cubicBezTo>
                <a:close/>
                <a:moveTo>
                  <a:pt x="556" y="699"/>
                </a:moveTo>
                <a:cubicBezTo>
                  <a:pt x="557" y="703"/>
                  <a:pt x="563" y="702"/>
                  <a:pt x="563" y="698"/>
                </a:cubicBezTo>
                <a:cubicBezTo>
                  <a:pt x="561" y="697"/>
                  <a:pt x="556" y="697"/>
                  <a:pt x="556" y="699"/>
                </a:cubicBezTo>
                <a:close/>
                <a:moveTo>
                  <a:pt x="1779" y="692"/>
                </a:moveTo>
                <a:cubicBezTo>
                  <a:pt x="1776" y="692"/>
                  <a:pt x="1772" y="694"/>
                  <a:pt x="1769" y="697"/>
                </a:cubicBezTo>
                <a:cubicBezTo>
                  <a:pt x="1763" y="701"/>
                  <a:pt x="1757" y="705"/>
                  <a:pt x="1752" y="710"/>
                </a:cubicBezTo>
                <a:cubicBezTo>
                  <a:pt x="1750" y="712"/>
                  <a:pt x="1746" y="715"/>
                  <a:pt x="1746" y="719"/>
                </a:cubicBezTo>
                <a:cubicBezTo>
                  <a:pt x="1746" y="721"/>
                  <a:pt x="1751" y="724"/>
                  <a:pt x="1753" y="726"/>
                </a:cubicBezTo>
                <a:cubicBezTo>
                  <a:pt x="1759" y="731"/>
                  <a:pt x="1764" y="735"/>
                  <a:pt x="1770" y="739"/>
                </a:cubicBezTo>
                <a:cubicBezTo>
                  <a:pt x="1773" y="741"/>
                  <a:pt x="1777" y="744"/>
                  <a:pt x="1780" y="744"/>
                </a:cubicBezTo>
                <a:cubicBezTo>
                  <a:pt x="1786" y="745"/>
                  <a:pt x="1796" y="744"/>
                  <a:pt x="1804" y="744"/>
                </a:cubicBezTo>
                <a:cubicBezTo>
                  <a:pt x="1826" y="744"/>
                  <a:pt x="1844" y="744"/>
                  <a:pt x="1866" y="744"/>
                </a:cubicBezTo>
                <a:cubicBezTo>
                  <a:pt x="1868" y="744"/>
                  <a:pt x="1876" y="745"/>
                  <a:pt x="1876" y="741"/>
                </a:cubicBezTo>
                <a:cubicBezTo>
                  <a:pt x="1875" y="738"/>
                  <a:pt x="1869" y="739"/>
                  <a:pt x="1865" y="739"/>
                </a:cubicBezTo>
                <a:cubicBezTo>
                  <a:pt x="1840" y="738"/>
                  <a:pt x="1806" y="738"/>
                  <a:pt x="1779" y="738"/>
                </a:cubicBezTo>
                <a:cubicBezTo>
                  <a:pt x="1769" y="732"/>
                  <a:pt x="1760" y="726"/>
                  <a:pt x="1753" y="717"/>
                </a:cubicBezTo>
                <a:cubicBezTo>
                  <a:pt x="1757" y="713"/>
                  <a:pt x="1760" y="710"/>
                  <a:pt x="1765" y="706"/>
                </a:cubicBezTo>
                <a:cubicBezTo>
                  <a:pt x="1769" y="703"/>
                  <a:pt x="1774" y="699"/>
                  <a:pt x="1779" y="698"/>
                </a:cubicBezTo>
                <a:cubicBezTo>
                  <a:pt x="1786" y="697"/>
                  <a:pt x="1796" y="698"/>
                  <a:pt x="1805" y="698"/>
                </a:cubicBezTo>
                <a:cubicBezTo>
                  <a:pt x="1823" y="698"/>
                  <a:pt x="1836" y="697"/>
                  <a:pt x="1856" y="697"/>
                </a:cubicBezTo>
                <a:cubicBezTo>
                  <a:pt x="1863" y="697"/>
                  <a:pt x="1877" y="695"/>
                  <a:pt x="1881" y="698"/>
                </a:cubicBezTo>
                <a:cubicBezTo>
                  <a:pt x="1885" y="701"/>
                  <a:pt x="1886" y="723"/>
                  <a:pt x="1881" y="726"/>
                </a:cubicBezTo>
                <a:cubicBezTo>
                  <a:pt x="1877" y="727"/>
                  <a:pt x="1863" y="725"/>
                  <a:pt x="1859" y="725"/>
                </a:cubicBezTo>
                <a:cubicBezTo>
                  <a:pt x="1846" y="725"/>
                  <a:pt x="1830" y="725"/>
                  <a:pt x="1814" y="725"/>
                </a:cubicBezTo>
                <a:cubicBezTo>
                  <a:pt x="1808" y="725"/>
                  <a:pt x="1795" y="726"/>
                  <a:pt x="1793" y="722"/>
                </a:cubicBezTo>
                <a:cubicBezTo>
                  <a:pt x="1791" y="719"/>
                  <a:pt x="1793" y="715"/>
                  <a:pt x="1795" y="713"/>
                </a:cubicBezTo>
                <a:cubicBezTo>
                  <a:pt x="1814" y="713"/>
                  <a:pt x="1833" y="712"/>
                  <a:pt x="1853" y="712"/>
                </a:cubicBezTo>
                <a:cubicBezTo>
                  <a:pt x="1858" y="711"/>
                  <a:pt x="1866" y="712"/>
                  <a:pt x="1866" y="709"/>
                </a:cubicBezTo>
                <a:cubicBezTo>
                  <a:pt x="1866" y="707"/>
                  <a:pt x="1866" y="707"/>
                  <a:pt x="1863" y="706"/>
                </a:cubicBezTo>
                <a:cubicBezTo>
                  <a:pt x="1859" y="705"/>
                  <a:pt x="1854" y="706"/>
                  <a:pt x="1852" y="706"/>
                </a:cubicBezTo>
                <a:cubicBezTo>
                  <a:pt x="1842" y="706"/>
                  <a:pt x="1808" y="705"/>
                  <a:pt x="1795" y="706"/>
                </a:cubicBezTo>
                <a:cubicBezTo>
                  <a:pt x="1790" y="709"/>
                  <a:pt x="1786" y="715"/>
                  <a:pt x="1787" y="723"/>
                </a:cubicBezTo>
                <a:cubicBezTo>
                  <a:pt x="1788" y="727"/>
                  <a:pt x="1792" y="729"/>
                  <a:pt x="1795" y="731"/>
                </a:cubicBezTo>
                <a:cubicBezTo>
                  <a:pt x="1818" y="731"/>
                  <a:pt x="1841" y="732"/>
                  <a:pt x="1863" y="731"/>
                </a:cubicBezTo>
                <a:cubicBezTo>
                  <a:pt x="1870" y="730"/>
                  <a:pt x="1881" y="732"/>
                  <a:pt x="1885" y="730"/>
                </a:cubicBezTo>
                <a:cubicBezTo>
                  <a:pt x="1889" y="727"/>
                  <a:pt x="1890" y="717"/>
                  <a:pt x="1890" y="711"/>
                </a:cubicBezTo>
                <a:cubicBezTo>
                  <a:pt x="1890" y="705"/>
                  <a:pt x="1888" y="697"/>
                  <a:pt x="1885" y="694"/>
                </a:cubicBezTo>
                <a:cubicBezTo>
                  <a:pt x="1880" y="690"/>
                  <a:pt x="1869" y="692"/>
                  <a:pt x="1860" y="692"/>
                </a:cubicBezTo>
                <a:cubicBezTo>
                  <a:pt x="1851" y="692"/>
                  <a:pt x="1845" y="691"/>
                  <a:pt x="1840" y="691"/>
                </a:cubicBezTo>
                <a:cubicBezTo>
                  <a:pt x="1827" y="691"/>
                  <a:pt x="1810" y="691"/>
                  <a:pt x="1801" y="692"/>
                </a:cubicBezTo>
                <a:cubicBezTo>
                  <a:pt x="1796" y="692"/>
                  <a:pt x="1785" y="690"/>
                  <a:pt x="1779" y="692"/>
                </a:cubicBezTo>
                <a:close/>
                <a:moveTo>
                  <a:pt x="2403" y="705"/>
                </a:moveTo>
                <a:cubicBezTo>
                  <a:pt x="2401" y="697"/>
                  <a:pt x="2408" y="692"/>
                  <a:pt x="2414" y="692"/>
                </a:cubicBezTo>
                <a:cubicBezTo>
                  <a:pt x="2423" y="691"/>
                  <a:pt x="2430" y="702"/>
                  <a:pt x="2424" y="710"/>
                </a:cubicBezTo>
                <a:cubicBezTo>
                  <a:pt x="2418" y="717"/>
                  <a:pt x="2404" y="714"/>
                  <a:pt x="2403" y="705"/>
                </a:cubicBezTo>
                <a:close/>
                <a:moveTo>
                  <a:pt x="2409" y="706"/>
                </a:moveTo>
                <a:cubicBezTo>
                  <a:pt x="2412" y="709"/>
                  <a:pt x="2419" y="708"/>
                  <a:pt x="2420" y="704"/>
                </a:cubicBezTo>
                <a:cubicBezTo>
                  <a:pt x="2421" y="697"/>
                  <a:pt x="2412" y="697"/>
                  <a:pt x="2410" y="703"/>
                </a:cubicBezTo>
                <a:cubicBezTo>
                  <a:pt x="2409" y="703"/>
                  <a:pt x="2410" y="705"/>
                  <a:pt x="2409" y="706"/>
                </a:cubicBezTo>
                <a:close/>
                <a:moveTo>
                  <a:pt x="1351" y="709"/>
                </a:moveTo>
                <a:cubicBezTo>
                  <a:pt x="1351" y="701"/>
                  <a:pt x="1355" y="695"/>
                  <a:pt x="1363" y="693"/>
                </a:cubicBezTo>
                <a:cubicBezTo>
                  <a:pt x="1371" y="692"/>
                  <a:pt x="1379" y="696"/>
                  <a:pt x="1380" y="703"/>
                </a:cubicBezTo>
                <a:cubicBezTo>
                  <a:pt x="1381" y="711"/>
                  <a:pt x="1378" y="719"/>
                  <a:pt x="1373" y="722"/>
                </a:cubicBezTo>
                <a:cubicBezTo>
                  <a:pt x="1362" y="726"/>
                  <a:pt x="1352" y="718"/>
                  <a:pt x="1351" y="709"/>
                </a:cubicBezTo>
                <a:close/>
                <a:moveTo>
                  <a:pt x="1371" y="716"/>
                </a:moveTo>
                <a:cubicBezTo>
                  <a:pt x="1374" y="712"/>
                  <a:pt x="1375" y="707"/>
                  <a:pt x="1373" y="701"/>
                </a:cubicBezTo>
                <a:cubicBezTo>
                  <a:pt x="1368" y="697"/>
                  <a:pt x="1360" y="698"/>
                  <a:pt x="1358" y="703"/>
                </a:cubicBezTo>
                <a:cubicBezTo>
                  <a:pt x="1354" y="711"/>
                  <a:pt x="1361" y="720"/>
                  <a:pt x="1371" y="716"/>
                </a:cubicBezTo>
                <a:close/>
                <a:moveTo>
                  <a:pt x="107" y="696"/>
                </a:moveTo>
                <a:cubicBezTo>
                  <a:pt x="107" y="693"/>
                  <a:pt x="102" y="692"/>
                  <a:pt x="102" y="697"/>
                </a:cubicBezTo>
                <a:cubicBezTo>
                  <a:pt x="104" y="700"/>
                  <a:pt x="108" y="698"/>
                  <a:pt x="107" y="696"/>
                </a:cubicBezTo>
                <a:close/>
                <a:moveTo>
                  <a:pt x="2291" y="696"/>
                </a:moveTo>
                <a:cubicBezTo>
                  <a:pt x="2291" y="693"/>
                  <a:pt x="2283" y="693"/>
                  <a:pt x="2285" y="699"/>
                </a:cubicBezTo>
                <a:cubicBezTo>
                  <a:pt x="2288" y="701"/>
                  <a:pt x="2292" y="699"/>
                  <a:pt x="2291" y="696"/>
                </a:cubicBezTo>
                <a:close/>
                <a:moveTo>
                  <a:pt x="1697" y="704"/>
                </a:moveTo>
                <a:cubicBezTo>
                  <a:pt x="1701" y="699"/>
                  <a:pt x="1709" y="695"/>
                  <a:pt x="1714" y="699"/>
                </a:cubicBezTo>
                <a:cubicBezTo>
                  <a:pt x="1721" y="704"/>
                  <a:pt x="1717" y="716"/>
                  <a:pt x="1711" y="717"/>
                </a:cubicBezTo>
                <a:cubicBezTo>
                  <a:pt x="1702" y="719"/>
                  <a:pt x="1696" y="712"/>
                  <a:pt x="1697" y="704"/>
                </a:cubicBezTo>
                <a:close/>
                <a:moveTo>
                  <a:pt x="1702" y="707"/>
                </a:moveTo>
                <a:cubicBezTo>
                  <a:pt x="1703" y="713"/>
                  <a:pt x="1715" y="712"/>
                  <a:pt x="1711" y="705"/>
                </a:cubicBezTo>
                <a:cubicBezTo>
                  <a:pt x="1706" y="703"/>
                  <a:pt x="1706" y="707"/>
                  <a:pt x="1702" y="707"/>
                </a:cubicBezTo>
                <a:close/>
                <a:moveTo>
                  <a:pt x="467" y="715"/>
                </a:moveTo>
                <a:cubicBezTo>
                  <a:pt x="467" y="709"/>
                  <a:pt x="471" y="704"/>
                  <a:pt x="478" y="703"/>
                </a:cubicBezTo>
                <a:cubicBezTo>
                  <a:pt x="479" y="703"/>
                  <a:pt x="480" y="703"/>
                  <a:pt x="481" y="703"/>
                </a:cubicBezTo>
                <a:cubicBezTo>
                  <a:pt x="484" y="703"/>
                  <a:pt x="492" y="711"/>
                  <a:pt x="491" y="717"/>
                </a:cubicBezTo>
                <a:cubicBezTo>
                  <a:pt x="490" y="730"/>
                  <a:pt x="467" y="729"/>
                  <a:pt x="467" y="715"/>
                </a:cubicBezTo>
                <a:close/>
                <a:moveTo>
                  <a:pt x="479" y="720"/>
                </a:moveTo>
                <a:cubicBezTo>
                  <a:pt x="481" y="720"/>
                  <a:pt x="484" y="719"/>
                  <a:pt x="484" y="716"/>
                </a:cubicBezTo>
                <a:cubicBezTo>
                  <a:pt x="484" y="712"/>
                  <a:pt x="480" y="712"/>
                  <a:pt x="478" y="709"/>
                </a:cubicBezTo>
                <a:cubicBezTo>
                  <a:pt x="471" y="711"/>
                  <a:pt x="473" y="720"/>
                  <a:pt x="479" y="720"/>
                </a:cubicBezTo>
                <a:close/>
                <a:moveTo>
                  <a:pt x="1550" y="741"/>
                </a:moveTo>
                <a:cubicBezTo>
                  <a:pt x="1549" y="731"/>
                  <a:pt x="1550" y="722"/>
                  <a:pt x="1550" y="712"/>
                </a:cubicBezTo>
                <a:cubicBezTo>
                  <a:pt x="1559" y="706"/>
                  <a:pt x="1580" y="711"/>
                  <a:pt x="1572" y="722"/>
                </a:cubicBezTo>
                <a:cubicBezTo>
                  <a:pt x="1574" y="725"/>
                  <a:pt x="1578" y="726"/>
                  <a:pt x="1578" y="729"/>
                </a:cubicBezTo>
                <a:cubicBezTo>
                  <a:pt x="1580" y="742"/>
                  <a:pt x="1561" y="745"/>
                  <a:pt x="1550" y="741"/>
                </a:cubicBezTo>
                <a:close/>
                <a:moveTo>
                  <a:pt x="1555" y="722"/>
                </a:moveTo>
                <a:cubicBezTo>
                  <a:pt x="1560" y="720"/>
                  <a:pt x="1566" y="722"/>
                  <a:pt x="1568" y="717"/>
                </a:cubicBezTo>
                <a:cubicBezTo>
                  <a:pt x="1566" y="714"/>
                  <a:pt x="1560" y="714"/>
                  <a:pt x="1555" y="715"/>
                </a:cubicBezTo>
                <a:cubicBezTo>
                  <a:pt x="1555" y="716"/>
                  <a:pt x="1555" y="719"/>
                  <a:pt x="1555" y="722"/>
                </a:cubicBezTo>
                <a:close/>
                <a:moveTo>
                  <a:pt x="1555" y="735"/>
                </a:moveTo>
                <a:cubicBezTo>
                  <a:pt x="1561" y="736"/>
                  <a:pt x="1572" y="736"/>
                  <a:pt x="1572" y="731"/>
                </a:cubicBezTo>
                <a:cubicBezTo>
                  <a:pt x="1571" y="726"/>
                  <a:pt x="1560" y="727"/>
                  <a:pt x="1555" y="728"/>
                </a:cubicBezTo>
                <a:cubicBezTo>
                  <a:pt x="1555" y="731"/>
                  <a:pt x="1555" y="733"/>
                  <a:pt x="1555" y="735"/>
                </a:cubicBezTo>
                <a:close/>
                <a:moveTo>
                  <a:pt x="2966" y="717"/>
                </a:moveTo>
                <a:cubicBezTo>
                  <a:pt x="2966" y="727"/>
                  <a:pt x="2949" y="724"/>
                  <a:pt x="2953" y="714"/>
                </a:cubicBezTo>
                <a:cubicBezTo>
                  <a:pt x="2954" y="712"/>
                  <a:pt x="2955" y="711"/>
                  <a:pt x="2959" y="710"/>
                </a:cubicBezTo>
                <a:cubicBezTo>
                  <a:pt x="2963" y="709"/>
                  <a:pt x="2967" y="712"/>
                  <a:pt x="2966" y="717"/>
                </a:cubicBezTo>
                <a:close/>
                <a:moveTo>
                  <a:pt x="2961" y="717"/>
                </a:moveTo>
                <a:cubicBezTo>
                  <a:pt x="2961" y="715"/>
                  <a:pt x="2960" y="715"/>
                  <a:pt x="2959" y="715"/>
                </a:cubicBezTo>
                <a:cubicBezTo>
                  <a:pt x="2958" y="716"/>
                  <a:pt x="2958" y="716"/>
                  <a:pt x="2958" y="717"/>
                </a:cubicBezTo>
                <a:cubicBezTo>
                  <a:pt x="2959" y="718"/>
                  <a:pt x="2960" y="718"/>
                  <a:pt x="2961" y="717"/>
                </a:cubicBezTo>
                <a:close/>
                <a:moveTo>
                  <a:pt x="2735" y="712"/>
                </a:moveTo>
                <a:cubicBezTo>
                  <a:pt x="2746" y="708"/>
                  <a:pt x="2751" y="727"/>
                  <a:pt x="2740" y="730"/>
                </a:cubicBezTo>
                <a:cubicBezTo>
                  <a:pt x="2727" y="733"/>
                  <a:pt x="2728" y="715"/>
                  <a:pt x="2735" y="712"/>
                </a:cubicBezTo>
                <a:close/>
                <a:moveTo>
                  <a:pt x="2737" y="724"/>
                </a:moveTo>
                <a:cubicBezTo>
                  <a:pt x="2740" y="724"/>
                  <a:pt x="2741" y="722"/>
                  <a:pt x="2741" y="720"/>
                </a:cubicBezTo>
                <a:cubicBezTo>
                  <a:pt x="2739" y="715"/>
                  <a:pt x="2734" y="721"/>
                  <a:pt x="2737" y="724"/>
                </a:cubicBezTo>
                <a:close/>
                <a:moveTo>
                  <a:pt x="2807" y="719"/>
                </a:moveTo>
                <a:cubicBezTo>
                  <a:pt x="2810" y="719"/>
                  <a:pt x="2812" y="718"/>
                  <a:pt x="2812" y="715"/>
                </a:cubicBezTo>
                <a:cubicBezTo>
                  <a:pt x="2812" y="715"/>
                  <a:pt x="2811" y="714"/>
                  <a:pt x="2811" y="714"/>
                </a:cubicBezTo>
                <a:cubicBezTo>
                  <a:pt x="2808" y="711"/>
                  <a:pt x="2802" y="716"/>
                  <a:pt x="2807" y="719"/>
                </a:cubicBezTo>
                <a:close/>
                <a:moveTo>
                  <a:pt x="2210" y="714"/>
                </a:moveTo>
                <a:cubicBezTo>
                  <a:pt x="2207" y="712"/>
                  <a:pt x="2205" y="714"/>
                  <a:pt x="2205" y="717"/>
                </a:cubicBezTo>
                <a:cubicBezTo>
                  <a:pt x="2205" y="721"/>
                  <a:pt x="2213" y="721"/>
                  <a:pt x="2210" y="714"/>
                </a:cubicBezTo>
                <a:close/>
                <a:moveTo>
                  <a:pt x="2365" y="1030"/>
                </a:moveTo>
                <a:cubicBezTo>
                  <a:pt x="2426" y="960"/>
                  <a:pt x="2489" y="891"/>
                  <a:pt x="2551" y="822"/>
                </a:cubicBezTo>
                <a:cubicBezTo>
                  <a:pt x="2569" y="802"/>
                  <a:pt x="2590" y="779"/>
                  <a:pt x="2609" y="759"/>
                </a:cubicBezTo>
                <a:cubicBezTo>
                  <a:pt x="2612" y="755"/>
                  <a:pt x="2614" y="752"/>
                  <a:pt x="2617" y="750"/>
                </a:cubicBezTo>
                <a:cubicBezTo>
                  <a:pt x="2621" y="746"/>
                  <a:pt x="2626" y="744"/>
                  <a:pt x="2631" y="741"/>
                </a:cubicBezTo>
                <a:cubicBezTo>
                  <a:pt x="2645" y="733"/>
                  <a:pt x="2660" y="723"/>
                  <a:pt x="2674" y="716"/>
                </a:cubicBezTo>
                <a:cubicBezTo>
                  <a:pt x="2674" y="716"/>
                  <a:pt x="2674" y="716"/>
                  <a:pt x="2675" y="716"/>
                </a:cubicBezTo>
                <a:cubicBezTo>
                  <a:pt x="2682" y="715"/>
                  <a:pt x="2674" y="729"/>
                  <a:pt x="2673" y="732"/>
                </a:cubicBezTo>
                <a:cubicBezTo>
                  <a:pt x="2667" y="743"/>
                  <a:pt x="2662" y="753"/>
                  <a:pt x="2656" y="764"/>
                </a:cubicBezTo>
                <a:cubicBezTo>
                  <a:pt x="2654" y="770"/>
                  <a:pt x="2651" y="776"/>
                  <a:pt x="2648" y="781"/>
                </a:cubicBezTo>
                <a:cubicBezTo>
                  <a:pt x="2646" y="784"/>
                  <a:pt x="2643" y="787"/>
                  <a:pt x="2640" y="790"/>
                </a:cubicBezTo>
                <a:cubicBezTo>
                  <a:pt x="2600" y="835"/>
                  <a:pt x="2560" y="881"/>
                  <a:pt x="2520" y="926"/>
                </a:cubicBezTo>
                <a:cubicBezTo>
                  <a:pt x="2479" y="972"/>
                  <a:pt x="2440" y="1016"/>
                  <a:pt x="2398" y="1062"/>
                </a:cubicBezTo>
                <a:cubicBezTo>
                  <a:pt x="2392" y="1069"/>
                  <a:pt x="2390" y="1072"/>
                  <a:pt x="2379" y="1067"/>
                </a:cubicBezTo>
                <a:cubicBezTo>
                  <a:pt x="2376" y="1066"/>
                  <a:pt x="2373" y="1063"/>
                  <a:pt x="2370" y="1059"/>
                </a:cubicBezTo>
                <a:cubicBezTo>
                  <a:pt x="2366" y="1056"/>
                  <a:pt x="2362" y="1053"/>
                  <a:pt x="2361" y="1051"/>
                </a:cubicBezTo>
                <a:cubicBezTo>
                  <a:pt x="2359" y="1049"/>
                  <a:pt x="2357" y="1043"/>
                  <a:pt x="2357" y="1040"/>
                </a:cubicBezTo>
                <a:cubicBezTo>
                  <a:pt x="2357" y="1037"/>
                  <a:pt x="2362" y="1034"/>
                  <a:pt x="2365" y="1030"/>
                </a:cubicBezTo>
                <a:close/>
                <a:moveTo>
                  <a:pt x="2379" y="1060"/>
                </a:moveTo>
                <a:cubicBezTo>
                  <a:pt x="2460" y="972"/>
                  <a:pt x="2541" y="879"/>
                  <a:pt x="2622" y="791"/>
                </a:cubicBezTo>
                <a:cubicBezTo>
                  <a:pt x="2626" y="787"/>
                  <a:pt x="2638" y="777"/>
                  <a:pt x="2638" y="772"/>
                </a:cubicBezTo>
                <a:cubicBezTo>
                  <a:pt x="2638" y="768"/>
                  <a:pt x="2634" y="763"/>
                  <a:pt x="2629" y="763"/>
                </a:cubicBezTo>
                <a:cubicBezTo>
                  <a:pt x="2626" y="763"/>
                  <a:pt x="2622" y="768"/>
                  <a:pt x="2619" y="772"/>
                </a:cubicBezTo>
                <a:cubicBezTo>
                  <a:pt x="2537" y="865"/>
                  <a:pt x="2450" y="961"/>
                  <a:pt x="2369" y="1052"/>
                </a:cubicBezTo>
                <a:cubicBezTo>
                  <a:pt x="2373" y="1055"/>
                  <a:pt x="2375" y="1058"/>
                  <a:pt x="2379" y="1060"/>
                </a:cubicBezTo>
                <a:close/>
                <a:moveTo>
                  <a:pt x="2641" y="778"/>
                </a:moveTo>
                <a:cubicBezTo>
                  <a:pt x="2641" y="778"/>
                  <a:pt x="2640" y="778"/>
                  <a:pt x="2640" y="778"/>
                </a:cubicBezTo>
                <a:cubicBezTo>
                  <a:pt x="2598" y="826"/>
                  <a:pt x="2555" y="874"/>
                  <a:pt x="2512" y="922"/>
                </a:cubicBezTo>
                <a:cubicBezTo>
                  <a:pt x="2471" y="968"/>
                  <a:pt x="2429" y="1014"/>
                  <a:pt x="2388" y="1059"/>
                </a:cubicBezTo>
                <a:cubicBezTo>
                  <a:pt x="2387" y="1060"/>
                  <a:pt x="2384" y="1062"/>
                  <a:pt x="2385" y="1064"/>
                </a:cubicBezTo>
                <a:cubicBezTo>
                  <a:pt x="2388" y="1066"/>
                  <a:pt x="2389" y="1063"/>
                  <a:pt x="2390" y="1061"/>
                </a:cubicBezTo>
                <a:cubicBezTo>
                  <a:pt x="2394" y="1057"/>
                  <a:pt x="2398" y="1052"/>
                  <a:pt x="2402" y="1048"/>
                </a:cubicBezTo>
                <a:cubicBezTo>
                  <a:pt x="2480" y="962"/>
                  <a:pt x="2557" y="873"/>
                  <a:pt x="2635" y="788"/>
                </a:cubicBezTo>
                <a:cubicBezTo>
                  <a:pt x="2638" y="785"/>
                  <a:pt x="2643" y="782"/>
                  <a:pt x="2641" y="778"/>
                </a:cubicBezTo>
                <a:close/>
                <a:moveTo>
                  <a:pt x="2666" y="727"/>
                </a:moveTo>
                <a:cubicBezTo>
                  <a:pt x="2666" y="728"/>
                  <a:pt x="2667" y="729"/>
                  <a:pt x="2668" y="729"/>
                </a:cubicBezTo>
                <a:cubicBezTo>
                  <a:pt x="2669" y="727"/>
                  <a:pt x="2671" y="726"/>
                  <a:pt x="2670" y="724"/>
                </a:cubicBezTo>
                <a:cubicBezTo>
                  <a:pt x="2669" y="725"/>
                  <a:pt x="2666" y="725"/>
                  <a:pt x="2666" y="727"/>
                </a:cubicBezTo>
                <a:close/>
                <a:moveTo>
                  <a:pt x="2622" y="753"/>
                </a:moveTo>
                <a:cubicBezTo>
                  <a:pt x="2623" y="755"/>
                  <a:pt x="2625" y="757"/>
                  <a:pt x="2627" y="759"/>
                </a:cubicBezTo>
                <a:cubicBezTo>
                  <a:pt x="2631" y="758"/>
                  <a:pt x="2635" y="759"/>
                  <a:pt x="2637" y="761"/>
                </a:cubicBezTo>
                <a:cubicBezTo>
                  <a:pt x="2641" y="764"/>
                  <a:pt x="2642" y="769"/>
                  <a:pt x="2644" y="775"/>
                </a:cubicBezTo>
                <a:cubicBezTo>
                  <a:pt x="2647" y="772"/>
                  <a:pt x="2648" y="768"/>
                  <a:pt x="2649" y="765"/>
                </a:cubicBezTo>
                <a:cubicBezTo>
                  <a:pt x="2655" y="754"/>
                  <a:pt x="2661" y="744"/>
                  <a:pt x="2665" y="733"/>
                </a:cubicBezTo>
                <a:cubicBezTo>
                  <a:pt x="2664" y="732"/>
                  <a:pt x="2663" y="731"/>
                  <a:pt x="2661" y="730"/>
                </a:cubicBezTo>
                <a:cubicBezTo>
                  <a:pt x="2648" y="738"/>
                  <a:pt x="2636" y="746"/>
                  <a:pt x="2622" y="753"/>
                </a:cubicBezTo>
                <a:close/>
                <a:moveTo>
                  <a:pt x="2364" y="1047"/>
                </a:moveTo>
                <a:cubicBezTo>
                  <a:pt x="2366" y="1047"/>
                  <a:pt x="2368" y="1045"/>
                  <a:pt x="2369" y="1044"/>
                </a:cubicBezTo>
                <a:cubicBezTo>
                  <a:pt x="2410" y="997"/>
                  <a:pt x="2452" y="951"/>
                  <a:pt x="2493" y="904"/>
                </a:cubicBezTo>
                <a:cubicBezTo>
                  <a:pt x="2533" y="860"/>
                  <a:pt x="2573" y="814"/>
                  <a:pt x="2614" y="770"/>
                </a:cubicBezTo>
                <a:cubicBezTo>
                  <a:pt x="2619" y="765"/>
                  <a:pt x="2627" y="759"/>
                  <a:pt x="2617" y="757"/>
                </a:cubicBezTo>
                <a:cubicBezTo>
                  <a:pt x="2606" y="769"/>
                  <a:pt x="2595" y="782"/>
                  <a:pt x="2584" y="794"/>
                </a:cubicBezTo>
                <a:cubicBezTo>
                  <a:pt x="2552" y="830"/>
                  <a:pt x="2520" y="866"/>
                  <a:pt x="2487" y="902"/>
                </a:cubicBezTo>
                <a:cubicBezTo>
                  <a:pt x="2447" y="947"/>
                  <a:pt x="2408" y="992"/>
                  <a:pt x="2368" y="1036"/>
                </a:cubicBezTo>
                <a:cubicBezTo>
                  <a:pt x="2365" y="1039"/>
                  <a:pt x="2361" y="1042"/>
                  <a:pt x="2364" y="1047"/>
                </a:cubicBezTo>
                <a:close/>
                <a:moveTo>
                  <a:pt x="1154" y="730"/>
                </a:moveTo>
                <a:cubicBezTo>
                  <a:pt x="1156" y="735"/>
                  <a:pt x="1160" y="741"/>
                  <a:pt x="1158" y="746"/>
                </a:cubicBezTo>
                <a:cubicBezTo>
                  <a:pt x="1153" y="748"/>
                  <a:pt x="1153" y="742"/>
                  <a:pt x="1151" y="739"/>
                </a:cubicBezTo>
                <a:cubicBezTo>
                  <a:pt x="1148" y="739"/>
                  <a:pt x="1145" y="739"/>
                  <a:pt x="1141" y="739"/>
                </a:cubicBezTo>
                <a:cubicBezTo>
                  <a:pt x="1138" y="741"/>
                  <a:pt x="1139" y="749"/>
                  <a:pt x="1135" y="748"/>
                </a:cubicBezTo>
                <a:cubicBezTo>
                  <a:pt x="1129" y="747"/>
                  <a:pt x="1135" y="737"/>
                  <a:pt x="1137" y="733"/>
                </a:cubicBezTo>
                <a:cubicBezTo>
                  <a:pt x="1139" y="727"/>
                  <a:pt x="1142" y="716"/>
                  <a:pt x="1145" y="716"/>
                </a:cubicBezTo>
                <a:cubicBezTo>
                  <a:pt x="1149" y="716"/>
                  <a:pt x="1152" y="727"/>
                  <a:pt x="1154" y="730"/>
                </a:cubicBezTo>
                <a:close/>
                <a:moveTo>
                  <a:pt x="1149" y="733"/>
                </a:moveTo>
                <a:cubicBezTo>
                  <a:pt x="1148" y="731"/>
                  <a:pt x="1147" y="727"/>
                  <a:pt x="1145" y="725"/>
                </a:cubicBezTo>
                <a:cubicBezTo>
                  <a:pt x="1145" y="728"/>
                  <a:pt x="1143" y="730"/>
                  <a:pt x="1142" y="734"/>
                </a:cubicBezTo>
                <a:cubicBezTo>
                  <a:pt x="1145" y="734"/>
                  <a:pt x="1148" y="734"/>
                  <a:pt x="1149" y="733"/>
                </a:cubicBezTo>
                <a:close/>
                <a:moveTo>
                  <a:pt x="2547" y="723"/>
                </a:moveTo>
                <a:cubicBezTo>
                  <a:pt x="2548" y="724"/>
                  <a:pt x="2550" y="722"/>
                  <a:pt x="2550" y="719"/>
                </a:cubicBezTo>
                <a:cubicBezTo>
                  <a:pt x="2545" y="715"/>
                  <a:pt x="2542" y="723"/>
                  <a:pt x="2547" y="723"/>
                </a:cubicBezTo>
                <a:close/>
                <a:moveTo>
                  <a:pt x="2620" y="724"/>
                </a:moveTo>
                <a:cubicBezTo>
                  <a:pt x="2620" y="721"/>
                  <a:pt x="2618" y="721"/>
                  <a:pt x="2617" y="721"/>
                </a:cubicBezTo>
                <a:cubicBezTo>
                  <a:pt x="2608" y="723"/>
                  <a:pt x="2621" y="732"/>
                  <a:pt x="2620" y="724"/>
                </a:cubicBezTo>
                <a:close/>
                <a:moveTo>
                  <a:pt x="34" y="722"/>
                </a:moveTo>
                <a:cubicBezTo>
                  <a:pt x="42" y="721"/>
                  <a:pt x="46" y="725"/>
                  <a:pt x="46" y="731"/>
                </a:cubicBezTo>
                <a:cubicBezTo>
                  <a:pt x="47" y="740"/>
                  <a:pt x="39" y="748"/>
                  <a:pt x="30" y="744"/>
                </a:cubicBezTo>
                <a:cubicBezTo>
                  <a:pt x="25" y="743"/>
                  <a:pt x="20" y="733"/>
                  <a:pt x="24" y="726"/>
                </a:cubicBezTo>
                <a:cubicBezTo>
                  <a:pt x="25" y="723"/>
                  <a:pt x="30" y="722"/>
                  <a:pt x="34" y="722"/>
                </a:cubicBezTo>
                <a:close/>
                <a:moveTo>
                  <a:pt x="38" y="738"/>
                </a:moveTo>
                <a:cubicBezTo>
                  <a:pt x="42" y="735"/>
                  <a:pt x="41" y="728"/>
                  <a:pt x="34" y="729"/>
                </a:cubicBezTo>
                <a:cubicBezTo>
                  <a:pt x="22" y="730"/>
                  <a:pt x="31" y="743"/>
                  <a:pt x="38" y="738"/>
                </a:cubicBezTo>
                <a:close/>
                <a:moveTo>
                  <a:pt x="121" y="722"/>
                </a:moveTo>
                <a:cubicBezTo>
                  <a:pt x="125" y="721"/>
                  <a:pt x="131" y="725"/>
                  <a:pt x="132" y="728"/>
                </a:cubicBezTo>
                <a:cubicBezTo>
                  <a:pt x="134" y="735"/>
                  <a:pt x="128" y="739"/>
                  <a:pt x="125" y="739"/>
                </a:cubicBezTo>
                <a:cubicBezTo>
                  <a:pt x="116" y="739"/>
                  <a:pt x="113" y="724"/>
                  <a:pt x="121" y="722"/>
                </a:cubicBezTo>
                <a:close/>
                <a:moveTo>
                  <a:pt x="122" y="730"/>
                </a:moveTo>
                <a:cubicBezTo>
                  <a:pt x="122" y="732"/>
                  <a:pt x="123" y="732"/>
                  <a:pt x="125" y="733"/>
                </a:cubicBezTo>
                <a:cubicBezTo>
                  <a:pt x="126" y="733"/>
                  <a:pt x="126" y="731"/>
                  <a:pt x="126" y="731"/>
                </a:cubicBezTo>
                <a:cubicBezTo>
                  <a:pt x="126" y="729"/>
                  <a:pt x="124" y="730"/>
                  <a:pt x="122" y="730"/>
                </a:cubicBezTo>
                <a:close/>
                <a:moveTo>
                  <a:pt x="1924" y="736"/>
                </a:moveTo>
                <a:cubicBezTo>
                  <a:pt x="1918" y="745"/>
                  <a:pt x="1902" y="737"/>
                  <a:pt x="1907" y="726"/>
                </a:cubicBezTo>
                <a:cubicBezTo>
                  <a:pt x="1916" y="718"/>
                  <a:pt x="1931" y="727"/>
                  <a:pt x="1924" y="736"/>
                </a:cubicBezTo>
                <a:close/>
                <a:moveTo>
                  <a:pt x="1912" y="731"/>
                </a:moveTo>
                <a:cubicBezTo>
                  <a:pt x="1912" y="734"/>
                  <a:pt x="1920" y="736"/>
                  <a:pt x="1919" y="731"/>
                </a:cubicBezTo>
                <a:cubicBezTo>
                  <a:pt x="1918" y="728"/>
                  <a:pt x="1913" y="729"/>
                  <a:pt x="1912" y="731"/>
                </a:cubicBezTo>
                <a:close/>
                <a:moveTo>
                  <a:pt x="2494" y="725"/>
                </a:moveTo>
                <a:cubicBezTo>
                  <a:pt x="2488" y="728"/>
                  <a:pt x="2498" y="734"/>
                  <a:pt x="2498" y="728"/>
                </a:cubicBezTo>
                <a:cubicBezTo>
                  <a:pt x="2498" y="725"/>
                  <a:pt x="2496" y="724"/>
                  <a:pt x="2494" y="725"/>
                </a:cubicBezTo>
                <a:close/>
                <a:moveTo>
                  <a:pt x="1627" y="730"/>
                </a:moveTo>
                <a:cubicBezTo>
                  <a:pt x="1628" y="731"/>
                  <a:pt x="1631" y="731"/>
                  <a:pt x="1633" y="730"/>
                </a:cubicBezTo>
                <a:cubicBezTo>
                  <a:pt x="1633" y="729"/>
                  <a:pt x="1633" y="728"/>
                  <a:pt x="1633" y="726"/>
                </a:cubicBezTo>
                <a:cubicBezTo>
                  <a:pt x="1630" y="725"/>
                  <a:pt x="1626" y="726"/>
                  <a:pt x="1627" y="730"/>
                </a:cubicBezTo>
                <a:close/>
                <a:moveTo>
                  <a:pt x="2091" y="816"/>
                </a:moveTo>
                <a:cubicBezTo>
                  <a:pt x="2094" y="819"/>
                  <a:pt x="2101" y="826"/>
                  <a:pt x="2101" y="829"/>
                </a:cubicBezTo>
                <a:cubicBezTo>
                  <a:pt x="2101" y="832"/>
                  <a:pt x="2097" y="835"/>
                  <a:pt x="2095" y="837"/>
                </a:cubicBezTo>
                <a:cubicBezTo>
                  <a:pt x="2078" y="854"/>
                  <a:pt x="2057" y="866"/>
                  <a:pt x="2040" y="883"/>
                </a:cubicBezTo>
                <a:cubicBezTo>
                  <a:pt x="2044" y="890"/>
                  <a:pt x="2039" y="898"/>
                  <a:pt x="2035" y="902"/>
                </a:cubicBezTo>
                <a:cubicBezTo>
                  <a:pt x="2041" y="910"/>
                  <a:pt x="2033" y="921"/>
                  <a:pt x="2023" y="921"/>
                </a:cubicBezTo>
                <a:cubicBezTo>
                  <a:pt x="2016" y="920"/>
                  <a:pt x="2011" y="912"/>
                  <a:pt x="2014" y="903"/>
                </a:cubicBezTo>
                <a:cubicBezTo>
                  <a:pt x="2003" y="910"/>
                  <a:pt x="1990" y="920"/>
                  <a:pt x="1978" y="930"/>
                </a:cubicBezTo>
                <a:cubicBezTo>
                  <a:pt x="1975" y="932"/>
                  <a:pt x="1969" y="939"/>
                  <a:pt x="1966" y="939"/>
                </a:cubicBezTo>
                <a:cubicBezTo>
                  <a:pt x="1964" y="939"/>
                  <a:pt x="1960" y="934"/>
                  <a:pt x="1959" y="932"/>
                </a:cubicBezTo>
                <a:cubicBezTo>
                  <a:pt x="1942" y="914"/>
                  <a:pt x="1926" y="898"/>
                  <a:pt x="1909" y="881"/>
                </a:cubicBezTo>
                <a:cubicBezTo>
                  <a:pt x="1893" y="865"/>
                  <a:pt x="1875" y="848"/>
                  <a:pt x="1856" y="833"/>
                </a:cubicBezTo>
                <a:cubicBezTo>
                  <a:pt x="1855" y="831"/>
                  <a:pt x="1849" y="828"/>
                  <a:pt x="1849" y="826"/>
                </a:cubicBezTo>
                <a:cubicBezTo>
                  <a:pt x="1849" y="823"/>
                  <a:pt x="1855" y="814"/>
                  <a:pt x="1858" y="811"/>
                </a:cubicBezTo>
                <a:cubicBezTo>
                  <a:pt x="1880" y="781"/>
                  <a:pt x="1909" y="759"/>
                  <a:pt x="1938" y="735"/>
                </a:cubicBezTo>
                <a:cubicBezTo>
                  <a:pt x="1957" y="734"/>
                  <a:pt x="1983" y="733"/>
                  <a:pt x="2004" y="732"/>
                </a:cubicBezTo>
                <a:cubicBezTo>
                  <a:pt x="2009" y="731"/>
                  <a:pt x="2015" y="737"/>
                  <a:pt x="2020" y="741"/>
                </a:cubicBezTo>
                <a:cubicBezTo>
                  <a:pt x="2033" y="753"/>
                  <a:pt x="2044" y="765"/>
                  <a:pt x="2056" y="777"/>
                </a:cubicBezTo>
                <a:cubicBezTo>
                  <a:pt x="2069" y="790"/>
                  <a:pt x="2079" y="802"/>
                  <a:pt x="2091" y="816"/>
                </a:cubicBezTo>
                <a:close/>
                <a:moveTo>
                  <a:pt x="1943" y="742"/>
                </a:moveTo>
                <a:cubicBezTo>
                  <a:pt x="1952" y="756"/>
                  <a:pt x="1963" y="768"/>
                  <a:pt x="1975" y="779"/>
                </a:cubicBezTo>
                <a:cubicBezTo>
                  <a:pt x="1981" y="765"/>
                  <a:pt x="1991" y="753"/>
                  <a:pt x="1999" y="742"/>
                </a:cubicBezTo>
                <a:cubicBezTo>
                  <a:pt x="2000" y="740"/>
                  <a:pt x="2002" y="738"/>
                  <a:pt x="2001" y="737"/>
                </a:cubicBezTo>
                <a:cubicBezTo>
                  <a:pt x="1982" y="739"/>
                  <a:pt x="1961" y="739"/>
                  <a:pt x="1943" y="742"/>
                </a:cubicBezTo>
                <a:close/>
                <a:moveTo>
                  <a:pt x="2023" y="902"/>
                </a:moveTo>
                <a:cubicBezTo>
                  <a:pt x="2016" y="904"/>
                  <a:pt x="2019" y="914"/>
                  <a:pt x="2025" y="914"/>
                </a:cubicBezTo>
                <a:cubicBezTo>
                  <a:pt x="2032" y="914"/>
                  <a:pt x="2034" y="899"/>
                  <a:pt x="2023" y="902"/>
                </a:cubicBezTo>
                <a:close/>
                <a:moveTo>
                  <a:pt x="2020" y="896"/>
                </a:moveTo>
                <a:cubicBezTo>
                  <a:pt x="2022" y="896"/>
                  <a:pt x="2025" y="896"/>
                  <a:pt x="2028" y="896"/>
                </a:cubicBezTo>
                <a:cubicBezTo>
                  <a:pt x="2028" y="895"/>
                  <a:pt x="2028" y="893"/>
                  <a:pt x="2028" y="892"/>
                </a:cubicBezTo>
                <a:cubicBezTo>
                  <a:pt x="2026" y="891"/>
                  <a:pt x="2023" y="891"/>
                  <a:pt x="2021" y="892"/>
                </a:cubicBezTo>
                <a:cubicBezTo>
                  <a:pt x="2020" y="892"/>
                  <a:pt x="2020" y="895"/>
                  <a:pt x="2020" y="896"/>
                </a:cubicBezTo>
                <a:close/>
                <a:moveTo>
                  <a:pt x="2016" y="883"/>
                </a:moveTo>
                <a:cubicBezTo>
                  <a:pt x="2014" y="886"/>
                  <a:pt x="2012" y="891"/>
                  <a:pt x="2015" y="896"/>
                </a:cubicBezTo>
                <a:cubicBezTo>
                  <a:pt x="2015" y="894"/>
                  <a:pt x="2015" y="892"/>
                  <a:pt x="2015" y="890"/>
                </a:cubicBezTo>
                <a:cubicBezTo>
                  <a:pt x="2018" y="884"/>
                  <a:pt x="2034" y="884"/>
                  <a:pt x="2033" y="893"/>
                </a:cubicBezTo>
                <a:cubicBezTo>
                  <a:pt x="2041" y="883"/>
                  <a:pt x="2023" y="873"/>
                  <a:pt x="2016" y="883"/>
                </a:cubicBezTo>
                <a:close/>
                <a:moveTo>
                  <a:pt x="2095" y="828"/>
                </a:moveTo>
                <a:cubicBezTo>
                  <a:pt x="2067" y="797"/>
                  <a:pt x="2039" y="766"/>
                  <a:pt x="2007" y="739"/>
                </a:cubicBezTo>
                <a:cubicBezTo>
                  <a:pt x="1999" y="749"/>
                  <a:pt x="1991" y="762"/>
                  <a:pt x="1984" y="775"/>
                </a:cubicBezTo>
                <a:cubicBezTo>
                  <a:pt x="1982" y="778"/>
                  <a:pt x="1980" y="786"/>
                  <a:pt x="1976" y="787"/>
                </a:cubicBezTo>
                <a:cubicBezTo>
                  <a:pt x="1972" y="787"/>
                  <a:pt x="1967" y="781"/>
                  <a:pt x="1965" y="778"/>
                </a:cubicBezTo>
                <a:cubicBezTo>
                  <a:pt x="1955" y="767"/>
                  <a:pt x="1944" y="757"/>
                  <a:pt x="1937" y="744"/>
                </a:cubicBezTo>
                <a:cubicBezTo>
                  <a:pt x="1922" y="756"/>
                  <a:pt x="1907" y="768"/>
                  <a:pt x="1894" y="781"/>
                </a:cubicBezTo>
                <a:cubicBezTo>
                  <a:pt x="1881" y="795"/>
                  <a:pt x="1866" y="807"/>
                  <a:pt x="1856" y="824"/>
                </a:cubicBezTo>
                <a:cubicBezTo>
                  <a:pt x="1895" y="857"/>
                  <a:pt x="1932" y="893"/>
                  <a:pt x="1965" y="932"/>
                </a:cubicBezTo>
                <a:cubicBezTo>
                  <a:pt x="1980" y="920"/>
                  <a:pt x="1996" y="910"/>
                  <a:pt x="2010" y="898"/>
                </a:cubicBezTo>
                <a:cubicBezTo>
                  <a:pt x="2006" y="887"/>
                  <a:pt x="2011" y="874"/>
                  <a:pt x="2022" y="873"/>
                </a:cubicBezTo>
                <a:cubicBezTo>
                  <a:pt x="2019" y="863"/>
                  <a:pt x="2029" y="864"/>
                  <a:pt x="2027" y="873"/>
                </a:cubicBezTo>
                <a:cubicBezTo>
                  <a:pt x="2031" y="874"/>
                  <a:pt x="2034" y="876"/>
                  <a:pt x="2037" y="878"/>
                </a:cubicBezTo>
                <a:cubicBezTo>
                  <a:pt x="2055" y="861"/>
                  <a:pt x="2077" y="846"/>
                  <a:pt x="2095" y="828"/>
                </a:cubicBezTo>
                <a:close/>
                <a:moveTo>
                  <a:pt x="3161" y="742"/>
                </a:moveTo>
                <a:cubicBezTo>
                  <a:pt x="3162" y="745"/>
                  <a:pt x="3169" y="744"/>
                  <a:pt x="3167" y="739"/>
                </a:cubicBezTo>
                <a:cubicBezTo>
                  <a:pt x="3164" y="736"/>
                  <a:pt x="3160" y="739"/>
                  <a:pt x="3161" y="742"/>
                </a:cubicBezTo>
                <a:close/>
                <a:moveTo>
                  <a:pt x="2869" y="759"/>
                </a:moveTo>
                <a:cubicBezTo>
                  <a:pt x="2866" y="766"/>
                  <a:pt x="2856" y="768"/>
                  <a:pt x="2846" y="765"/>
                </a:cubicBezTo>
                <a:cubicBezTo>
                  <a:pt x="2839" y="755"/>
                  <a:pt x="2843" y="737"/>
                  <a:pt x="2858" y="740"/>
                </a:cubicBezTo>
                <a:cubicBezTo>
                  <a:pt x="2866" y="741"/>
                  <a:pt x="2873" y="751"/>
                  <a:pt x="2869" y="759"/>
                </a:cubicBezTo>
                <a:close/>
                <a:moveTo>
                  <a:pt x="2864" y="755"/>
                </a:moveTo>
                <a:cubicBezTo>
                  <a:pt x="2864" y="749"/>
                  <a:pt x="2858" y="746"/>
                  <a:pt x="2854" y="746"/>
                </a:cubicBezTo>
                <a:cubicBezTo>
                  <a:pt x="2849" y="747"/>
                  <a:pt x="2849" y="754"/>
                  <a:pt x="2851" y="760"/>
                </a:cubicBezTo>
                <a:cubicBezTo>
                  <a:pt x="2857" y="762"/>
                  <a:pt x="2864" y="760"/>
                  <a:pt x="2864" y="755"/>
                </a:cubicBezTo>
                <a:close/>
                <a:moveTo>
                  <a:pt x="3414" y="752"/>
                </a:moveTo>
                <a:cubicBezTo>
                  <a:pt x="3414" y="747"/>
                  <a:pt x="3423" y="743"/>
                  <a:pt x="3427" y="744"/>
                </a:cubicBezTo>
                <a:cubicBezTo>
                  <a:pt x="3436" y="746"/>
                  <a:pt x="3435" y="764"/>
                  <a:pt x="3421" y="760"/>
                </a:cubicBezTo>
                <a:cubicBezTo>
                  <a:pt x="3419" y="759"/>
                  <a:pt x="3414" y="756"/>
                  <a:pt x="3414" y="752"/>
                </a:cubicBezTo>
                <a:close/>
                <a:moveTo>
                  <a:pt x="3421" y="753"/>
                </a:moveTo>
                <a:cubicBezTo>
                  <a:pt x="3421" y="756"/>
                  <a:pt x="3428" y="756"/>
                  <a:pt x="3427" y="751"/>
                </a:cubicBezTo>
                <a:cubicBezTo>
                  <a:pt x="3425" y="750"/>
                  <a:pt x="3422" y="752"/>
                  <a:pt x="3421" y="753"/>
                </a:cubicBezTo>
                <a:close/>
                <a:moveTo>
                  <a:pt x="995" y="746"/>
                </a:moveTo>
                <a:cubicBezTo>
                  <a:pt x="990" y="743"/>
                  <a:pt x="988" y="752"/>
                  <a:pt x="993" y="752"/>
                </a:cubicBezTo>
                <a:cubicBezTo>
                  <a:pt x="995" y="752"/>
                  <a:pt x="996" y="749"/>
                  <a:pt x="995" y="746"/>
                </a:cubicBezTo>
                <a:close/>
                <a:moveTo>
                  <a:pt x="3324" y="746"/>
                </a:moveTo>
                <a:cubicBezTo>
                  <a:pt x="3321" y="744"/>
                  <a:pt x="3318" y="746"/>
                  <a:pt x="3318" y="749"/>
                </a:cubicBezTo>
                <a:cubicBezTo>
                  <a:pt x="3318" y="754"/>
                  <a:pt x="3327" y="752"/>
                  <a:pt x="3324" y="746"/>
                </a:cubicBezTo>
                <a:close/>
                <a:moveTo>
                  <a:pt x="3484" y="751"/>
                </a:moveTo>
                <a:cubicBezTo>
                  <a:pt x="3488" y="745"/>
                  <a:pt x="3501" y="745"/>
                  <a:pt x="3504" y="753"/>
                </a:cubicBezTo>
                <a:cubicBezTo>
                  <a:pt x="3507" y="774"/>
                  <a:pt x="3476" y="767"/>
                  <a:pt x="3484" y="751"/>
                </a:cubicBezTo>
                <a:close/>
                <a:moveTo>
                  <a:pt x="3498" y="756"/>
                </a:moveTo>
                <a:cubicBezTo>
                  <a:pt x="3497" y="751"/>
                  <a:pt x="3490" y="753"/>
                  <a:pt x="3488" y="757"/>
                </a:cubicBezTo>
                <a:cubicBezTo>
                  <a:pt x="3489" y="762"/>
                  <a:pt x="3498" y="761"/>
                  <a:pt x="3498" y="756"/>
                </a:cubicBezTo>
                <a:close/>
                <a:moveTo>
                  <a:pt x="409" y="752"/>
                </a:moveTo>
                <a:cubicBezTo>
                  <a:pt x="404" y="750"/>
                  <a:pt x="392" y="748"/>
                  <a:pt x="386" y="748"/>
                </a:cubicBezTo>
                <a:cubicBezTo>
                  <a:pt x="385" y="747"/>
                  <a:pt x="383" y="750"/>
                  <a:pt x="384" y="751"/>
                </a:cubicBezTo>
                <a:cubicBezTo>
                  <a:pt x="390" y="755"/>
                  <a:pt x="400" y="757"/>
                  <a:pt x="408" y="757"/>
                </a:cubicBezTo>
                <a:cubicBezTo>
                  <a:pt x="409" y="756"/>
                  <a:pt x="409" y="753"/>
                  <a:pt x="409" y="752"/>
                </a:cubicBezTo>
                <a:close/>
                <a:moveTo>
                  <a:pt x="2699" y="751"/>
                </a:moveTo>
                <a:cubicBezTo>
                  <a:pt x="2695" y="753"/>
                  <a:pt x="2698" y="759"/>
                  <a:pt x="2701" y="758"/>
                </a:cubicBezTo>
                <a:cubicBezTo>
                  <a:pt x="2705" y="758"/>
                  <a:pt x="2703" y="750"/>
                  <a:pt x="2699" y="751"/>
                </a:cubicBezTo>
                <a:close/>
                <a:moveTo>
                  <a:pt x="2016" y="754"/>
                </a:moveTo>
                <a:cubicBezTo>
                  <a:pt x="2016" y="754"/>
                  <a:pt x="2015" y="754"/>
                  <a:pt x="2015" y="754"/>
                </a:cubicBezTo>
                <a:cubicBezTo>
                  <a:pt x="2015" y="755"/>
                  <a:pt x="2015" y="755"/>
                  <a:pt x="2015" y="756"/>
                </a:cubicBezTo>
                <a:cubicBezTo>
                  <a:pt x="2029" y="770"/>
                  <a:pt x="2042" y="786"/>
                  <a:pt x="2054" y="801"/>
                </a:cubicBezTo>
                <a:cubicBezTo>
                  <a:pt x="2056" y="803"/>
                  <a:pt x="2057" y="807"/>
                  <a:pt x="2060" y="807"/>
                </a:cubicBezTo>
                <a:cubicBezTo>
                  <a:pt x="2062" y="804"/>
                  <a:pt x="2059" y="801"/>
                  <a:pt x="2057" y="799"/>
                </a:cubicBezTo>
                <a:cubicBezTo>
                  <a:pt x="2048" y="788"/>
                  <a:pt x="2039" y="777"/>
                  <a:pt x="2029" y="766"/>
                </a:cubicBezTo>
                <a:cubicBezTo>
                  <a:pt x="2025" y="762"/>
                  <a:pt x="2021" y="756"/>
                  <a:pt x="2016" y="754"/>
                </a:cubicBezTo>
                <a:close/>
                <a:moveTo>
                  <a:pt x="3203" y="756"/>
                </a:moveTo>
                <a:cubicBezTo>
                  <a:pt x="3214" y="754"/>
                  <a:pt x="3223" y="763"/>
                  <a:pt x="3222" y="773"/>
                </a:cubicBezTo>
                <a:cubicBezTo>
                  <a:pt x="3221" y="780"/>
                  <a:pt x="3213" y="787"/>
                  <a:pt x="3204" y="786"/>
                </a:cubicBezTo>
                <a:cubicBezTo>
                  <a:pt x="3192" y="784"/>
                  <a:pt x="3187" y="759"/>
                  <a:pt x="3203" y="756"/>
                </a:cubicBezTo>
                <a:close/>
                <a:moveTo>
                  <a:pt x="3208" y="780"/>
                </a:moveTo>
                <a:cubicBezTo>
                  <a:pt x="3218" y="780"/>
                  <a:pt x="3219" y="759"/>
                  <a:pt x="3204" y="763"/>
                </a:cubicBezTo>
                <a:cubicBezTo>
                  <a:pt x="3195" y="765"/>
                  <a:pt x="3201" y="779"/>
                  <a:pt x="3208" y="780"/>
                </a:cubicBezTo>
                <a:close/>
                <a:moveTo>
                  <a:pt x="516" y="766"/>
                </a:moveTo>
                <a:cubicBezTo>
                  <a:pt x="514" y="763"/>
                  <a:pt x="509" y="766"/>
                  <a:pt x="510" y="769"/>
                </a:cubicBezTo>
                <a:cubicBezTo>
                  <a:pt x="510" y="772"/>
                  <a:pt x="518" y="771"/>
                  <a:pt x="516" y="766"/>
                </a:cubicBezTo>
                <a:close/>
                <a:moveTo>
                  <a:pt x="602" y="765"/>
                </a:moveTo>
                <a:cubicBezTo>
                  <a:pt x="599" y="764"/>
                  <a:pt x="596" y="766"/>
                  <a:pt x="598" y="769"/>
                </a:cubicBezTo>
                <a:cubicBezTo>
                  <a:pt x="600" y="771"/>
                  <a:pt x="604" y="768"/>
                  <a:pt x="602" y="765"/>
                </a:cubicBezTo>
                <a:close/>
                <a:moveTo>
                  <a:pt x="71" y="769"/>
                </a:moveTo>
                <a:cubicBezTo>
                  <a:pt x="73" y="772"/>
                  <a:pt x="78" y="769"/>
                  <a:pt x="76" y="766"/>
                </a:cubicBezTo>
                <a:cubicBezTo>
                  <a:pt x="75" y="764"/>
                  <a:pt x="70" y="764"/>
                  <a:pt x="71" y="769"/>
                </a:cubicBezTo>
                <a:close/>
                <a:moveTo>
                  <a:pt x="2562" y="770"/>
                </a:moveTo>
                <a:cubicBezTo>
                  <a:pt x="2569" y="769"/>
                  <a:pt x="2577" y="777"/>
                  <a:pt x="2572" y="785"/>
                </a:cubicBezTo>
                <a:cubicBezTo>
                  <a:pt x="2567" y="791"/>
                  <a:pt x="2555" y="786"/>
                  <a:pt x="2554" y="780"/>
                </a:cubicBezTo>
                <a:cubicBezTo>
                  <a:pt x="2553" y="774"/>
                  <a:pt x="2557" y="771"/>
                  <a:pt x="2562" y="770"/>
                </a:cubicBezTo>
                <a:close/>
                <a:moveTo>
                  <a:pt x="2562" y="782"/>
                </a:moveTo>
                <a:cubicBezTo>
                  <a:pt x="2564" y="782"/>
                  <a:pt x="2566" y="782"/>
                  <a:pt x="2567" y="781"/>
                </a:cubicBezTo>
                <a:cubicBezTo>
                  <a:pt x="2568" y="774"/>
                  <a:pt x="2558" y="776"/>
                  <a:pt x="2562" y="782"/>
                </a:cubicBezTo>
                <a:close/>
                <a:moveTo>
                  <a:pt x="2034" y="786"/>
                </a:moveTo>
                <a:cubicBezTo>
                  <a:pt x="2031" y="781"/>
                  <a:pt x="2025" y="772"/>
                  <a:pt x="2020" y="773"/>
                </a:cubicBezTo>
                <a:cubicBezTo>
                  <a:pt x="2020" y="773"/>
                  <a:pt x="2020" y="773"/>
                  <a:pt x="2020" y="774"/>
                </a:cubicBezTo>
                <a:cubicBezTo>
                  <a:pt x="2026" y="780"/>
                  <a:pt x="2032" y="787"/>
                  <a:pt x="2037" y="794"/>
                </a:cubicBezTo>
                <a:cubicBezTo>
                  <a:pt x="2039" y="796"/>
                  <a:pt x="2041" y="799"/>
                  <a:pt x="2044" y="800"/>
                </a:cubicBezTo>
                <a:cubicBezTo>
                  <a:pt x="2046" y="797"/>
                  <a:pt x="2042" y="795"/>
                  <a:pt x="2040" y="793"/>
                </a:cubicBezTo>
                <a:cubicBezTo>
                  <a:pt x="2038" y="790"/>
                  <a:pt x="2036" y="788"/>
                  <a:pt x="2034" y="786"/>
                </a:cubicBezTo>
                <a:close/>
                <a:moveTo>
                  <a:pt x="353" y="776"/>
                </a:moveTo>
                <a:cubicBezTo>
                  <a:pt x="351" y="770"/>
                  <a:pt x="346" y="778"/>
                  <a:pt x="346" y="782"/>
                </a:cubicBezTo>
                <a:cubicBezTo>
                  <a:pt x="344" y="781"/>
                  <a:pt x="341" y="781"/>
                  <a:pt x="338" y="781"/>
                </a:cubicBezTo>
                <a:cubicBezTo>
                  <a:pt x="334" y="785"/>
                  <a:pt x="341" y="787"/>
                  <a:pt x="344" y="787"/>
                </a:cubicBezTo>
                <a:cubicBezTo>
                  <a:pt x="343" y="792"/>
                  <a:pt x="340" y="800"/>
                  <a:pt x="346" y="799"/>
                </a:cubicBezTo>
                <a:cubicBezTo>
                  <a:pt x="350" y="799"/>
                  <a:pt x="348" y="792"/>
                  <a:pt x="350" y="789"/>
                </a:cubicBezTo>
                <a:cubicBezTo>
                  <a:pt x="362" y="792"/>
                  <a:pt x="362" y="782"/>
                  <a:pt x="352" y="782"/>
                </a:cubicBezTo>
                <a:cubicBezTo>
                  <a:pt x="352" y="780"/>
                  <a:pt x="354" y="779"/>
                  <a:pt x="353" y="776"/>
                </a:cubicBezTo>
                <a:close/>
                <a:moveTo>
                  <a:pt x="2124" y="782"/>
                </a:moveTo>
                <a:cubicBezTo>
                  <a:pt x="2127" y="794"/>
                  <a:pt x="2107" y="796"/>
                  <a:pt x="2107" y="783"/>
                </a:cubicBezTo>
                <a:cubicBezTo>
                  <a:pt x="2107" y="780"/>
                  <a:pt x="2109" y="778"/>
                  <a:pt x="2113" y="777"/>
                </a:cubicBezTo>
                <a:cubicBezTo>
                  <a:pt x="2119" y="776"/>
                  <a:pt x="2123" y="778"/>
                  <a:pt x="2124" y="782"/>
                </a:cubicBezTo>
                <a:close/>
                <a:moveTo>
                  <a:pt x="2118" y="784"/>
                </a:moveTo>
                <a:cubicBezTo>
                  <a:pt x="2117" y="782"/>
                  <a:pt x="2114" y="783"/>
                  <a:pt x="2113" y="785"/>
                </a:cubicBezTo>
                <a:cubicBezTo>
                  <a:pt x="2114" y="787"/>
                  <a:pt x="2119" y="787"/>
                  <a:pt x="2118" y="784"/>
                </a:cubicBezTo>
                <a:close/>
                <a:moveTo>
                  <a:pt x="2155" y="783"/>
                </a:moveTo>
                <a:cubicBezTo>
                  <a:pt x="2155" y="782"/>
                  <a:pt x="2156" y="782"/>
                  <a:pt x="2156" y="782"/>
                </a:cubicBezTo>
                <a:cubicBezTo>
                  <a:pt x="2157" y="781"/>
                  <a:pt x="2157" y="779"/>
                  <a:pt x="2156" y="777"/>
                </a:cubicBezTo>
                <a:cubicBezTo>
                  <a:pt x="2152" y="773"/>
                  <a:pt x="2149" y="784"/>
                  <a:pt x="2155" y="783"/>
                </a:cubicBezTo>
                <a:close/>
                <a:moveTo>
                  <a:pt x="111" y="828"/>
                </a:moveTo>
                <a:cubicBezTo>
                  <a:pt x="111" y="829"/>
                  <a:pt x="108" y="832"/>
                  <a:pt x="110" y="833"/>
                </a:cubicBezTo>
                <a:cubicBezTo>
                  <a:pt x="112" y="833"/>
                  <a:pt x="112" y="829"/>
                  <a:pt x="115" y="829"/>
                </a:cubicBezTo>
                <a:cubicBezTo>
                  <a:pt x="116" y="828"/>
                  <a:pt x="119" y="829"/>
                  <a:pt x="120" y="829"/>
                </a:cubicBezTo>
                <a:cubicBezTo>
                  <a:pt x="128" y="831"/>
                  <a:pt x="142" y="842"/>
                  <a:pt x="140" y="849"/>
                </a:cubicBezTo>
                <a:cubicBezTo>
                  <a:pt x="139" y="853"/>
                  <a:pt x="132" y="854"/>
                  <a:pt x="127" y="852"/>
                </a:cubicBezTo>
                <a:cubicBezTo>
                  <a:pt x="127" y="869"/>
                  <a:pt x="113" y="871"/>
                  <a:pt x="102" y="876"/>
                </a:cubicBezTo>
                <a:cubicBezTo>
                  <a:pt x="101" y="881"/>
                  <a:pt x="97" y="884"/>
                  <a:pt x="91" y="883"/>
                </a:cubicBezTo>
                <a:cubicBezTo>
                  <a:pt x="89" y="882"/>
                  <a:pt x="86" y="880"/>
                  <a:pt x="84" y="877"/>
                </a:cubicBezTo>
                <a:cubicBezTo>
                  <a:pt x="83" y="875"/>
                  <a:pt x="79" y="873"/>
                  <a:pt x="79" y="871"/>
                </a:cubicBezTo>
                <a:cubicBezTo>
                  <a:pt x="78" y="868"/>
                  <a:pt x="82" y="867"/>
                  <a:pt x="81" y="863"/>
                </a:cubicBezTo>
                <a:cubicBezTo>
                  <a:pt x="71" y="863"/>
                  <a:pt x="68" y="855"/>
                  <a:pt x="62" y="850"/>
                </a:cubicBezTo>
                <a:cubicBezTo>
                  <a:pt x="61" y="851"/>
                  <a:pt x="61" y="852"/>
                  <a:pt x="59" y="852"/>
                </a:cubicBezTo>
                <a:cubicBezTo>
                  <a:pt x="56" y="849"/>
                  <a:pt x="47" y="844"/>
                  <a:pt x="46" y="839"/>
                </a:cubicBezTo>
                <a:cubicBezTo>
                  <a:pt x="46" y="835"/>
                  <a:pt x="49" y="834"/>
                  <a:pt x="46" y="831"/>
                </a:cubicBezTo>
                <a:cubicBezTo>
                  <a:pt x="47" y="827"/>
                  <a:pt x="52" y="822"/>
                  <a:pt x="56" y="826"/>
                </a:cubicBezTo>
                <a:cubicBezTo>
                  <a:pt x="60" y="823"/>
                  <a:pt x="63" y="819"/>
                  <a:pt x="67" y="815"/>
                </a:cubicBezTo>
                <a:cubicBezTo>
                  <a:pt x="70" y="812"/>
                  <a:pt x="75" y="806"/>
                  <a:pt x="79" y="806"/>
                </a:cubicBezTo>
                <a:cubicBezTo>
                  <a:pt x="84" y="806"/>
                  <a:pt x="88" y="815"/>
                  <a:pt x="93" y="817"/>
                </a:cubicBezTo>
                <a:cubicBezTo>
                  <a:pt x="97" y="814"/>
                  <a:pt x="100" y="811"/>
                  <a:pt x="105" y="808"/>
                </a:cubicBezTo>
                <a:cubicBezTo>
                  <a:pt x="109" y="805"/>
                  <a:pt x="114" y="802"/>
                  <a:pt x="115" y="798"/>
                </a:cubicBezTo>
                <a:cubicBezTo>
                  <a:pt x="117" y="794"/>
                  <a:pt x="115" y="788"/>
                  <a:pt x="117" y="784"/>
                </a:cubicBezTo>
                <a:cubicBezTo>
                  <a:pt x="118" y="782"/>
                  <a:pt x="123" y="780"/>
                  <a:pt x="126" y="780"/>
                </a:cubicBezTo>
                <a:cubicBezTo>
                  <a:pt x="135" y="779"/>
                  <a:pt x="153" y="790"/>
                  <a:pt x="151" y="802"/>
                </a:cubicBezTo>
                <a:cubicBezTo>
                  <a:pt x="150" y="808"/>
                  <a:pt x="144" y="809"/>
                  <a:pt x="137" y="811"/>
                </a:cubicBezTo>
                <a:cubicBezTo>
                  <a:pt x="124" y="813"/>
                  <a:pt x="118" y="819"/>
                  <a:pt x="111" y="828"/>
                </a:cubicBezTo>
                <a:close/>
                <a:moveTo>
                  <a:pt x="61" y="837"/>
                </a:moveTo>
                <a:cubicBezTo>
                  <a:pt x="58" y="835"/>
                  <a:pt x="56" y="830"/>
                  <a:pt x="52" y="830"/>
                </a:cubicBezTo>
                <a:cubicBezTo>
                  <a:pt x="53" y="834"/>
                  <a:pt x="56" y="836"/>
                  <a:pt x="59" y="839"/>
                </a:cubicBezTo>
                <a:cubicBezTo>
                  <a:pt x="60" y="839"/>
                  <a:pt x="60" y="837"/>
                  <a:pt x="61" y="837"/>
                </a:cubicBezTo>
                <a:close/>
                <a:moveTo>
                  <a:pt x="66" y="834"/>
                </a:moveTo>
                <a:cubicBezTo>
                  <a:pt x="73" y="829"/>
                  <a:pt x="80" y="825"/>
                  <a:pt x="87" y="820"/>
                </a:cubicBezTo>
                <a:cubicBezTo>
                  <a:pt x="84" y="818"/>
                  <a:pt x="81" y="815"/>
                  <a:pt x="77" y="813"/>
                </a:cubicBezTo>
                <a:cubicBezTo>
                  <a:pt x="72" y="818"/>
                  <a:pt x="66" y="824"/>
                  <a:pt x="61" y="830"/>
                </a:cubicBezTo>
                <a:cubicBezTo>
                  <a:pt x="63" y="831"/>
                  <a:pt x="64" y="833"/>
                  <a:pt x="66" y="834"/>
                </a:cubicBezTo>
                <a:close/>
                <a:moveTo>
                  <a:pt x="74" y="854"/>
                </a:moveTo>
                <a:cubicBezTo>
                  <a:pt x="73" y="853"/>
                  <a:pt x="71" y="850"/>
                  <a:pt x="70" y="850"/>
                </a:cubicBezTo>
                <a:cubicBezTo>
                  <a:pt x="70" y="851"/>
                  <a:pt x="73" y="854"/>
                  <a:pt x="74" y="854"/>
                </a:cubicBezTo>
                <a:close/>
                <a:moveTo>
                  <a:pt x="85" y="857"/>
                </a:moveTo>
                <a:cubicBezTo>
                  <a:pt x="90" y="849"/>
                  <a:pt x="95" y="840"/>
                  <a:pt x="101" y="832"/>
                </a:cubicBezTo>
                <a:cubicBezTo>
                  <a:pt x="97" y="830"/>
                  <a:pt x="95" y="826"/>
                  <a:pt x="91" y="825"/>
                </a:cubicBezTo>
                <a:cubicBezTo>
                  <a:pt x="84" y="830"/>
                  <a:pt x="76" y="835"/>
                  <a:pt x="68" y="840"/>
                </a:cubicBezTo>
                <a:cubicBezTo>
                  <a:pt x="68" y="843"/>
                  <a:pt x="66" y="843"/>
                  <a:pt x="67" y="845"/>
                </a:cubicBezTo>
                <a:cubicBezTo>
                  <a:pt x="69" y="845"/>
                  <a:pt x="70" y="844"/>
                  <a:pt x="72" y="845"/>
                </a:cubicBezTo>
                <a:cubicBezTo>
                  <a:pt x="75" y="848"/>
                  <a:pt x="80" y="849"/>
                  <a:pt x="79" y="857"/>
                </a:cubicBezTo>
                <a:cubicBezTo>
                  <a:pt x="81" y="857"/>
                  <a:pt x="84" y="858"/>
                  <a:pt x="85" y="857"/>
                </a:cubicBezTo>
                <a:close/>
                <a:moveTo>
                  <a:pt x="92" y="877"/>
                </a:moveTo>
                <a:cubicBezTo>
                  <a:pt x="89" y="875"/>
                  <a:pt x="87" y="872"/>
                  <a:pt x="85" y="871"/>
                </a:cubicBezTo>
                <a:cubicBezTo>
                  <a:pt x="87" y="872"/>
                  <a:pt x="89" y="876"/>
                  <a:pt x="92" y="877"/>
                </a:cubicBezTo>
                <a:close/>
                <a:moveTo>
                  <a:pt x="96" y="869"/>
                </a:moveTo>
                <a:cubicBezTo>
                  <a:pt x="94" y="866"/>
                  <a:pt x="89" y="858"/>
                  <a:pt x="85" y="864"/>
                </a:cubicBezTo>
                <a:cubicBezTo>
                  <a:pt x="88" y="866"/>
                  <a:pt x="90" y="869"/>
                  <a:pt x="93" y="871"/>
                </a:cubicBezTo>
                <a:cubicBezTo>
                  <a:pt x="94" y="870"/>
                  <a:pt x="95" y="869"/>
                  <a:pt x="96" y="869"/>
                </a:cubicBezTo>
                <a:close/>
                <a:moveTo>
                  <a:pt x="121" y="855"/>
                </a:moveTo>
                <a:cubicBezTo>
                  <a:pt x="118" y="859"/>
                  <a:pt x="113" y="863"/>
                  <a:pt x="111" y="867"/>
                </a:cubicBezTo>
                <a:cubicBezTo>
                  <a:pt x="116" y="864"/>
                  <a:pt x="123" y="862"/>
                  <a:pt x="121" y="855"/>
                </a:cubicBezTo>
                <a:close/>
                <a:moveTo>
                  <a:pt x="116" y="838"/>
                </a:moveTo>
                <a:cubicBezTo>
                  <a:pt x="121" y="842"/>
                  <a:pt x="125" y="848"/>
                  <a:pt x="134" y="847"/>
                </a:cubicBezTo>
                <a:cubicBezTo>
                  <a:pt x="130" y="841"/>
                  <a:pt x="124" y="834"/>
                  <a:pt x="116" y="834"/>
                </a:cubicBezTo>
                <a:cubicBezTo>
                  <a:pt x="116" y="835"/>
                  <a:pt x="116" y="836"/>
                  <a:pt x="116" y="838"/>
                </a:cubicBezTo>
                <a:close/>
                <a:moveTo>
                  <a:pt x="106" y="836"/>
                </a:moveTo>
                <a:cubicBezTo>
                  <a:pt x="101" y="843"/>
                  <a:pt x="96" y="850"/>
                  <a:pt x="93" y="858"/>
                </a:cubicBezTo>
                <a:cubicBezTo>
                  <a:pt x="94" y="859"/>
                  <a:pt x="95" y="861"/>
                  <a:pt x="97" y="863"/>
                </a:cubicBezTo>
                <a:cubicBezTo>
                  <a:pt x="98" y="863"/>
                  <a:pt x="101" y="867"/>
                  <a:pt x="102" y="867"/>
                </a:cubicBezTo>
                <a:cubicBezTo>
                  <a:pt x="103" y="867"/>
                  <a:pt x="106" y="863"/>
                  <a:pt x="107" y="862"/>
                </a:cubicBezTo>
                <a:cubicBezTo>
                  <a:pt x="111" y="857"/>
                  <a:pt x="117" y="852"/>
                  <a:pt x="120" y="848"/>
                </a:cubicBezTo>
                <a:cubicBezTo>
                  <a:pt x="115" y="844"/>
                  <a:pt x="111" y="840"/>
                  <a:pt x="106" y="836"/>
                </a:cubicBezTo>
                <a:close/>
                <a:moveTo>
                  <a:pt x="120" y="810"/>
                </a:moveTo>
                <a:cubicBezTo>
                  <a:pt x="127" y="805"/>
                  <a:pt x="136" y="805"/>
                  <a:pt x="145" y="802"/>
                </a:cubicBezTo>
                <a:cubicBezTo>
                  <a:pt x="144" y="791"/>
                  <a:pt x="131" y="781"/>
                  <a:pt x="121" y="787"/>
                </a:cubicBezTo>
                <a:cubicBezTo>
                  <a:pt x="120" y="790"/>
                  <a:pt x="121" y="794"/>
                  <a:pt x="120" y="797"/>
                </a:cubicBezTo>
                <a:cubicBezTo>
                  <a:pt x="119" y="809"/>
                  <a:pt x="104" y="813"/>
                  <a:pt x="97" y="821"/>
                </a:cubicBezTo>
                <a:cubicBezTo>
                  <a:pt x="99" y="823"/>
                  <a:pt x="102" y="825"/>
                  <a:pt x="104" y="827"/>
                </a:cubicBezTo>
                <a:cubicBezTo>
                  <a:pt x="109" y="821"/>
                  <a:pt x="114" y="815"/>
                  <a:pt x="120" y="810"/>
                </a:cubicBezTo>
                <a:close/>
                <a:moveTo>
                  <a:pt x="626" y="896"/>
                </a:moveTo>
                <a:cubicBezTo>
                  <a:pt x="585" y="936"/>
                  <a:pt x="544" y="975"/>
                  <a:pt x="504" y="1015"/>
                </a:cubicBezTo>
                <a:cubicBezTo>
                  <a:pt x="482" y="1037"/>
                  <a:pt x="460" y="1058"/>
                  <a:pt x="437" y="1081"/>
                </a:cubicBezTo>
                <a:cubicBezTo>
                  <a:pt x="434" y="1083"/>
                  <a:pt x="427" y="1093"/>
                  <a:pt x="423" y="1093"/>
                </a:cubicBezTo>
                <a:cubicBezTo>
                  <a:pt x="419" y="1093"/>
                  <a:pt x="413" y="1084"/>
                  <a:pt x="410" y="1081"/>
                </a:cubicBezTo>
                <a:cubicBezTo>
                  <a:pt x="385" y="1055"/>
                  <a:pt x="362" y="1031"/>
                  <a:pt x="337" y="1004"/>
                </a:cubicBezTo>
                <a:cubicBezTo>
                  <a:pt x="334" y="1001"/>
                  <a:pt x="326" y="995"/>
                  <a:pt x="326" y="991"/>
                </a:cubicBezTo>
                <a:cubicBezTo>
                  <a:pt x="326" y="987"/>
                  <a:pt x="335" y="980"/>
                  <a:pt x="338" y="977"/>
                </a:cubicBezTo>
                <a:cubicBezTo>
                  <a:pt x="401" y="915"/>
                  <a:pt x="461" y="856"/>
                  <a:pt x="523" y="794"/>
                </a:cubicBezTo>
                <a:cubicBezTo>
                  <a:pt x="526" y="790"/>
                  <a:pt x="534" y="781"/>
                  <a:pt x="537" y="781"/>
                </a:cubicBezTo>
                <a:cubicBezTo>
                  <a:pt x="541" y="780"/>
                  <a:pt x="548" y="789"/>
                  <a:pt x="552" y="793"/>
                </a:cubicBezTo>
                <a:cubicBezTo>
                  <a:pt x="577" y="818"/>
                  <a:pt x="601" y="842"/>
                  <a:pt x="627" y="868"/>
                </a:cubicBezTo>
                <a:cubicBezTo>
                  <a:pt x="631" y="872"/>
                  <a:pt x="638" y="878"/>
                  <a:pt x="638" y="882"/>
                </a:cubicBezTo>
                <a:cubicBezTo>
                  <a:pt x="638" y="886"/>
                  <a:pt x="629" y="894"/>
                  <a:pt x="626" y="896"/>
                </a:cubicBezTo>
                <a:close/>
                <a:moveTo>
                  <a:pt x="631" y="882"/>
                </a:moveTo>
                <a:cubicBezTo>
                  <a:pt x="601" y="850"/>
                  <a:pt x="569" y="820"/>
                  <a:pt x="539" y="788"/>
                </a:cubicBezTo>
                <a:cubicBezTo>
                  <a:pt x="471" y="856"/>
                  <a:pt x="402" y="923"/>
                  <a:pt x="334" y="991"/>
                </a:cubicBezTo>
                <a:cubicBezTo>
                  <a:pt x="364" y="1022"/>
                  <a:pt x="393" y="1054"/>
                  <a:pt x="423" y="1084"/>
                </a:cubicBezTo>
                <a:cubicBezTo>
                  <a:pt x="492" y="1017"/>
                  <a:pt x="561" y="949"/>
                  <a:pt x="631" y="882"/>
                </a:cubicBezTo>
                <a:close/>
                <a:moveTo>
                  <a:pt x="2029" y="791"/>
                </a:moveTo>
                <a:cubicBezTo>
                  <a:pt x="2027" y="788"/>
                  <a:pt x="2024" y="784"/>
                  <a:pt x="2020" y="782"/>
                </a:cubicBezTo>
                <a:cubicBezTo>
                  <a:pt x="2020" y="782"/>
                  <a:pt x="2020" y="782"/>
                  <a:pt x="2020" y="782"/>
                </a:cubicBezTo>
                <a:cubicBezTo>
                  <a:pt x="2020" y="783"/>
                  <a:pt x="2019" y="783"/>
                  <a:pt x="2019" y="784"/>
                </a:cubicBezTo>
                <a:cubicBezTo>
                  <a:pt x="2021" y="787"/>
                  <a:pt x="2024" y="790"/>
                  <a:pt x="2027" y="793"/>
                </a:cubicBezTo>
                <a:cubicBezTo>
                  <a:pt x="2029" y="796"/>
                  <a:pt x="2031" y="799"/>
                  <a:pt x="2035" y="801"/>
                </a:cubicBezTo>
                <a:cubicBezTo>
                  <a:pt x="2037" y="797"/>
                  <a:pt x="2032" y="794"/>
                  <a:pt x="2029" y="791"/>
                </a:cubicBezTo>
                <a:close/>
                <a:moveTo>
                  <a:pt x="944" y="794"/>
                </a:moveTo>
                <a:cubicBezTo>
                  <a:pt x="944" y="783"/>
                  <a:pt x="963" y="781"/>
                  <a:pt x="967" y="791"/>
                </a:cubicBezTo>
                <a:cubicBezTo>
                  <a:pt x="970" y="810"/>
                  <a:pt x="943" y="808"/>
                  <a:pt x="944" y="794"/>
                </a:cubicBezTo>
                <a:close/>
                <a:moveTo>
                  <a:pt x="961" y="794"/>
                </a:moveTo>
                <a:cubicBezTo>
                  <a:pt x="960" y="789"/>
                  <a:pt x="950" y="791"/>
                  <a:pt x="949" y="796"/>
                </a:cubicBezTo>
                <a:cubicBezTo>
                  <a:pt x="952" y="801"/>
                  <a:pt x="962" y="800"/>
                  <a:pt x="961" y="794"/>
                </a:cubicBezTo>
                <a:close/>
                <a:moveTo>
                  <a:pt x="2890" y="788"/>
                </a:moveTo>
                <a:cubicBezTo>
                  <a:pt x="2887" y="786"/>
                  <a:pt x="2885" y="789"/>
                  <a:pt x="2885" y="791"/>
                </a:cubicBezTo>
                <a:cubicBezTo>
                  <a:pt x="2886" y="795"/>
                  <a:pt x="2893" y="793"/>
                  <a:pt x="2890" y="788"/>
                </a:cubicBezTo>
                <a:close/>
                <a:moveTo>
                  <a:pt x="735" y="798"/>
                </a:moveTo>
                <a:cubicBezTo>
                  <a:pt x="738" y="796"/>
                  <a:pt x="742" y="794"/>
                  <a:pt x="743" y="790"/>
                </a:cubicBezTo>
                <a:cubicBezTo>
                  <a:pt x="742" y="790"/>
                  <a:pt x="742" y="789"/>
                  <a:pt x="741" y="789"/>
                </a:cubicBezTo>
                <a:cubicBezTo>
                  <a:pt x="733" y="796"/>
                  <a:pt x="721" y="801"/>
                  <a:pt x="710" y="804"/>
                </a:cubicBezTo>
                <a:cubicBezTo>
                  <a:pt x="707" y="805"/>
                  <a:pt x="701" y="805"/>
                  <a:pt x="701" y="810"/>
                </a:cubicBezTo>
                <a:cubicBezTo>
                  <a:pt x="709" y="809"/>
                  <a:pt x="717" y="806"/>
                  <a:pt x="724" y="803"/>
                </a:cubicBezTo>
                <a:cubicBezTo>
                  <a:pt x="728" y="801"/>
                  <a:pt x="732" y="800"/>
                  <a:pt x="735" y="798"/>
                </a:cubicBezTo>
                <a:close/>
                <a:moveTo>
                  <a:pt x="1820" y="793"/>
                </a:moveTo>
                <a:cubicBezTo>
                  <a:pt x="1822" y="796"/>
                  <a:pt x="1829" y="794"/>
                  <a:pt x="1827" y="790"/>
                </a:cubicBezTo>
                <a:cubicBezTo>
                  <a:pt x="1824" y="788"/>
                  <a:pt x="1819" y="789"/>
                  <a:pt x="1820" y="793"/>
                </a:cubicBezTo>
                <a:close/>
                <a:moveTo>
                  <a:pt x="1703" y="799"/>
                </a:moveTo>
                <a:cubicBezTo>
                  <a:pt x="1703" y="799"/>
                  <a:pt x="1703" y="798"/>
                  <a:pt x="1704" y="798"/>
                </a:cubicBezTo>
                <a:cubicBezTo>
                  <a:pt x="1704" y="796"/>
                  <a:pt x="1696" y="792"/>
                  <a:pt x="1696" y="797"/>
                </a:cubicBezTo>
                <a:cubicBezTo>
                  <a:pt x="1699" y="798"/>
                  <a:pt x="1701" y="800"/>
                  <a:pt x="1703" y="799"/>
                </a:cubicBezTo>
                <a:close/>
                <a:moveTo>
                  <a:pt x="791" y="796"/>
                </a:moveTo>
                <a:cubicBezTo>
                  <a:pt x="792" y="795"/>
                  <a:pt x="790" y="796"/>
                  <a:pt x="790" y="796"/>
                </a:cubicBezTo>
                <a:cubicBezTo>
                  <a:pt x="760" y="810"/>
                  <a:pt x="726" y="826"/>
                  <a:pt x="696" y="840"/>
                </a:cubicBezTo>
                <a:cubicBezTo>
                  <a:pt x="694" y="841"/>
                  <a:pt x="690" y="841"/>
                  <a:pt x="691" y="845"/>
                </a:cubicBezTo>
                <a:cubicBezTo>
                  <a:pt x="695" y="845"/>
                  <a:pt x="700" y="842"/>
                  <a:pt x="704" y="840"/>
                </a:cubicBezTo>
                <a:cubicBezTo>
                  <a:pt x="730" y="828"/>
                  <a:pt x="755" y="817"/>
                  <a:pt x="781" y="804"/>
                </a:cubicBezTo>
                <a:cubicBezTo>
                  <a:pt x="784" y="803"/>
                  <a:pt x="796" y="799"/>
                  <a:pt x="791" y="796"/>
                </a:cubicBezTo>
                <a:close/>
                <a:moveTo>
                  <a:pt x="1550" y="802"/>
                </a:moveTo>
                <a:cubicBezTo>
                  <a:pt x="1551" y="800"/>
                  <a:pt x="1550" y="799"/>
                  <a:pt x="1547" y="799"/>
                </a:cubicBezTo>
                <a:cubicBezTo>
                  <a:pt x="1537" y="800"/>
                  <a:pt x="1550" y="809"/>
                  <a:pt x="1550" y="802"/>
                </a:cubicBezTo>
                <a:close/>
                <a:moveTo>
                  <a:pt x="1697" y="802"/>
                </a:moveTo>
                <a:cubicBezTo>
                  <a:pt x="1699" y="803"/>
                  <a:pt x="1701" y="804"/>
                  <a:pt x="1704" y="804"/>
                </a:cubicBezTo>
                <a:cubicBezTo>
                  <a:pt x="1704" y="804"/>
                  <a:pt x="1705" y="803"/>
                  <a:pt x="1705" y="802"/>
                </a:cubicBezTo>
                <a:cubicBezTo>
                  <a:pt x="1703" y="801"/>
                  <a:pt x="1697" y="797"/>
                  <a:pt x="1697" y="802"/>
                </a:cubicBezTo>
                <a:close/>
                <a:moveTo>
                  <a:pt x="860" y="805"/>
                </a:moveTo>
                <a:cubicBezTo>
                  <a:pt x="860" y="804"/>
                  <a:pt x="860" y="803"/>
                  <a:pt x="860" y="802"/>
                </a:cubicBezTo>
                <a:cubicBezTo>
                  <a:pt x="853" y="798"/>
                  <a:pt x="855" y="811"/>
                  <a:pt x="860" y="805"/>
                </a:cubicBezTo>
                <a:close/>
                <a:moveTo>
                  <a:pt x="1709" y="811"/>
                </a:moveTo>
                <a:cubicBezTo>
                  <a:pt x="1708" y="807"/>
                  <a:pt x="1700" y="804"/>
                  <a:pt x="1697" y="805"/>
                </a:cubicBezTo>
                <a:cubicBezTo>
                  <a:pt x="1696" y="805"/>
                  <a:pt x="1696" y="805"/>
                  <a:pt x="1696" y="805"/>
                </a:cubicBezTo>
                <a:cubicBezTo>
                  <a:pt x="1699" y="809"/>
                  <a:pt x="1705" y="811"/>
                  <a:pt x="1709" y="811"/>
                </a:cubicBezTo>
                <a:close/>
                <a:moveTo>
                  <a:pt x="627" y="831"/>
                </a:moveTo>
                <a:cubicBezTo>
                  <a:pt x="623" y="830"/>
                  <a:pt x="616" y="823"/>
                  <a:pt x="618" y="816"/>
                </a:cubicBezTo>
                <a:cubicBezTo>
                  <a:pt x="619" y="814"/>
                  <a:pt x="625" y="808"/>
                  <a:pt x="629" y="807"/>
                </a:cubicBezTo>
                <a:cubicBezTo>
                  <a:pt x="648" y="803"/>
                  <a:pt x="645" y="834"/>
                  <a:pt x="627" y="831"/>
                </a:cubicBezTo>
                <a:close/>
                <a:moveTo>
                  <a:pt x="634" y="814"/>
                </a:moveTo>
                <a:cubicBezTo>
                  <a:pt x="628" y="812"/>
                  <a:pt x="627" y="818"/>
                  <a:pt x="625" y="822"/>
                </a:cubicBezTo>
                <a:cubicBezTo>
                  <a:pt x="629" y="829"/>
                  <a:pt x="640" y="821"/>
                  <a:pt x="634" y="814"/>
                </a:cubicBezTo>
                <a:close/>
                <a:moveTo>
                  <a:pt x="1715" y="818"/>
                </a:moveTo>
                <a:cubicBezTo>
                  <a:pt x="1710" y="813"/>
                  <a:pt x="1700" y="809"/>
                  <a:pt x="1692" y="808"/>
                </a:cubicBezTo>
                <a:cubicBezTo>
                  <a:pt x="1691" y="808"/>
                  <a:pt x="1691" y="809"/>
                  <a:pt x="1691" y="809"/>
                </a:cubicBezTo>
                <a:cubicBezTo>
                  <a:pt x="1691" y="809"/>
                  <a:pt x="1691" y="810"/>
                  <a:pt x="1691" y="811"/>
                </a:cubicBezTo>
                <a:cubicBezTo>
                  <a:pt x="1695" y="812"/>
                  <a:pt x="1700" y="813"/>
                  <a:pt x="1704" y="815"/>
                </a:cubicBezTo>
                <a:cubicBezTo>
                  <a:pt x="1707" y="816"/>
                  <a:pt x="1712" y="821"/>
                  <a:pt x="1715" y="818"/>
                </a:cubicBezTo>
                <a:close/>
                <a:moveTo>
                  <a:pt x="709" y="831"/>
                </a:moveTo>
                <a:cubicBezTo>
                  <a:pt x="718" y="826"/>
                  <a:pt x="727" y="822"/>
                  <a:pt x="736" y="818"/>
                </a:cubicBezTo>
                <a:cubicBezTo>
                  <a:pt x="740" y="816"/>
                  <a:pt x="746" y="815"/>
                  <a:pt x="748" y="811"/>
                </a:cubicBezTo>
                <a:cubicBezTo>
                  <a:pt x="748" y="809"/>
                  <a:pt x="746" y="809"/>
                  <a:pt x="745" y="809"/>
                </a:cubicBezTo>
                <a:cubicBezTo>
                  <a:pt x="732" y="816"/>
                  <a:pt x="714" y="824"/>
                  <a:pt x="700" y="831"/>
                </a:cubicBezTo>
                <a:cubicBezTo>
                  <a:pt x="698" y="831"/>
                  <a:pt x="695" y="832"/>
                  <a:pt x="695" y="835"/>
                </a:cubicBezTo>
                <a:cubicBezTo>
                  <a:pt x="700" y="835"/>
                  <a:pt x="704" y="833"/>
                  <a:pt x="709" y="831"/>
                </a:cubicBezTo>
                <a:close/>
                <a:moveTo>
                  <a:pt x="626" y="959"/>
                </a:moveTo>
                <a:cubicBezTo>
                  <a:pt x="692" y="916"/>
                  <a:pt x="761" y="875"/>
                  <a:pt x="827" y="832"/>
                </a:cubicBezTo>
                <a:cubicBezTo>
                  <a:pt x="837" y="825"/>
                  <a:pt x="847" y="819"/>
                  <a:pt x="858" y="813"/>
                </a:cubicBezTo>
                <a:cubicBezTo>
                  <a:pt x="862" y="811"/>
                  <a:pt x="866" y="821"/>
                  <a:pt x="869" y="825"/>
                </a:cubicBezTo>
                <a:cubicBezTo>
                  <a:pt x="909" y="885"/>
                  <a:pt x="948" y="946"/>
                  <a:pt x="989" y="1007"/>
                </a:cubicBezTo>
                <a:cubicBezTo>
                  <a:pt x="991" y="1010"/>
                  <a:pt x="997" y="1018"/>
                  <a:pt x="996" y="1021"/>
                </a:cubicBezTo>
                <a:cubicBezTo>
                  <a:pt x="994" y="1025"/>
                  <a:pt x="979" y="1022"/>
                  <a:pt x="973" y="1021"/>
                </a:cubicBezTo>
                <a:cubicBezTo>
                  <a:pt x="886" y="1007"/>
                  <a:pt x="800" y="994"/>
                  <a:pt x="714" y="981"/>
                </a:cubicBezTo>
                <a:cubicBezTo>
                  <a:pt x="690" y="978"/>
                  <a:pt x="667" y="974"/>
                  <a:pt x="643" y="970"/>
                </a:cubicBezTo>
                <a:cubicBezTo>
                  <a:pt x="636" y="969"/>
                  <a:pt x="628" y="968"/>
                  <a:pt x="621" y="965"/>
                </a:cubicBezTo>
                <a:cubicBezTo>
                  <a:pt x="620" y="962"/>
                  <a:pt x="624" y="960"/>
                  <a:pt x="626" y="959"/>
                </a:cubicBezTo>
                <a:close/>
                <a:moveTo>
                  <a:pt x="630" y="963"/>
                </a:moveTo>
                <a:cubicBezTo>
                  <a:pt x="750" y="979"/>
                  <a:pt x="868" y="999"/>
                  <a:pt x="987" y="1016"/>
                </a:cubicBezTo>
                <a:cubicBezTo>
                  <a:pt x="980" y="1006"/>
                  <a:pt x="974" y="996"/>
                  <a:pt x="967" y="987"/>
                </a:cubicBezTo>
                <a:cubicBezTo>
                  <a:pt x="964" y="988"/>
                  <a:pt x="960" y="993"/>
                  <a:pt x="956" y="991"/>
                </a:cubicBezTo>
                <a:cubicBezTo>
                  <a:pt x="957" y="987"/>
                  <a:pt x="965" y="986"/>
                  <a:pt x="965" y="983"/>
                </a:cubicBezTo>
                <a:cubicBezTo>
                  <a:pt x="964" y="984"/>
                  <a:pt x="962" y="984"/>
                  <a:pt x="962" y="983"/>
                </a:cubicBezTo>
                <a:cubicBezTo>
                  <a:pt x="961" y="981"/>
                  <a:pt x="963" y="981"/>
                  <a:pt x="964" y="980"/>
                </a:cubicBezTo>
                <a:cubicBezTo>
                  <a:pt x="963" y="979"/>
                  <a:pt x="962" y="979"/>
                  <a:pt x="962" y="978"/>
                </a:cubicBezTo>
                <a:cubicBezTo>
                  <a:pt x="961" y="977"/>
                  <a:pt x="959" y="979"/>
                  <a:pt x="958" y="977"/>
                </a:cubicBezTo>
                <a:cubicBezTo>
                  <a:pt x="958" y="975"/>
                  <a:pt x="959" y="975"/>
                  <a:pt x="960" y="974"/>
                </a:cubicBezTo>
                <a:cubicBezTo>
                  <a:pt x="959" y="973"/>
                  <a:pt x="957" y="971"/>
                  <a:pt x="957" y="969"/>
                </a:cubicBezTo>
                <a:cubicBezTo>
                  <a:pt x="955" y="969"/>
                  <a:pt x="954" y="971"/>
                  <a:pt x="953" y="969"/>
                </a:cubicBezTo>
                <a:cubicBezTo>
                  <a:pt x="952" y="967"/>
                  <a:pt x="954" y="967"/>
                  <a:pt x="954" y="966"/>
                </a:cubicBezTo>
                <a:cubicBezTo>
                  <a:pt x="953" y="964"/>
                  <a:pt x="952" y="962"/>
                  <a:pt x="951" y="961"/>
                </a:cubicBezTo>
                <a:cubicBezTo>
                  <a:pt x="950" y="962"/>
                  <a:pt x="948" y="962"/>
                  <a:pt x="948" y="961"/>
                </a:cubicBezTo>
                <a:cubicBezTo>
                  <a:pt x="948" y="958"/>
                  <a:pt x="949" y="957"/>
                  <a:pt x="948" y="955"/>
                </a:cubicBezTo>
                <a:cubicBezTo>
                  <a:pt x="946" y="956"/>
                  <a:pt x="944" y="957"/>
                  <a:pt x="944" y="955"/>
                </a:cubicBezTo>
                <a:cubicBezTo>
                  <a:pt x="943" y="953"/>
                  <a:pt x="946" y="953"/>
                  <a:pt x="945" y="951"/>
                </a:cubicBezTo>
                <a:cubicBezTo>
                  <a:pt x="941" y="953"/>
                  <a:pt x="939" y="956"/>
                  <a:pt x="935" y="957"/>
                </a:cubicBezTo>
                <a:cubicBezTo>
                  <a:pt x="935" y="957"/>
                  <a:pt x="934" y="957"/>
                  <a:pt x="934" y="956"/>
                </a:cubicBezTo>
                <a:cubicBezTo>
                  <a:pt x="935" y="952"/>
                  <a:pt x="942" y="952"/>
                  <a:pt x="942" y="947"/>
                </a:cubicBezTo>
                <a:cubicBezTo>
                  <a:pt x="941" y="946"/>
                  <a:pt x="939" y="949"/>
                  <a:pt x="938" y="947"/>
                </a:cubicBezTo>
                <a:cubicBezTo>
                  <a:pt x="938" y="945"/>
                  <a:pt x="940" y="945"/>
                  <a:pt x="940" y="944"/>
                </a:cubicBezTo>
                <a:cubicBezTo>
                  <a:pt x="939" y="943"/>
                  <a:pt x="938" y="942"/>
                  <a:pt x="938" y="941"/>
                </a:cubicBezTo>
                <a:cubicBezTo>
                  <a:pt x="937" y="941"/>
                  <a:pt x="935" y="942"/>
                  <a:pt x="934" y="941"/>
                </a:cubicBezTo>
                <a:cubicBezTo>
                  <a:pt x="934" y="939"/>
                  <a:pt x="936" y="939"/>
                  <a:pt x="936" y="937"/>
                </a:cubicBezTo>
                <a:cubicBezTo>
                  <a:pt x="935" y="936"/>
                  <a:pt x="934" y="936"/>
                  <a:pt x="934" y="935"/>
                </a:cubicBezTo>
                <a:cubicBezTo>
                  <a:pt x="933" y="935"/>
                  <a:pt x="931" y="936"/>
                  <a:pt x="931" y="934"/>
                </a:cubicBezTo>
                <a:cubicBezTo>
                  <a:pt x="931" y="932"/>
                  <a:pt x="932" y="931"/>
                  <a:pt x="930" y="928"/>
                </a:cubicBezTo>
                <a:cubicBezTo>
                  <a:pt x="928" y="928"/>
                  <a:pt x="927" y="930"/>
                  <a:pt x="926" y="928"/>
                </a:cubicBezTo>
                <a:cubicBezTo>
                  <a:pt x="927" y="925"/>
                  <a:pt x="927" y="924"/>
                  <a:pt x="926" y="922"/>
                </a:cubicBezTo>
                <a:cubicBezTo>
                  <a:pt x="924" y="922"/>
                  <a:pt x="923" y="923"/>
                  <a:pt x="922" y="921"/>
                </a:cubicBezTo>
                <a:cubicBezTo>
                  <a:pt x="922" y="919"/>
                  <a:pt x="924" y="919"/>
                  <a:pt x="923" y="917"/>
                </a:cubicBezTo>
                <a:cubicBezTo>
                  <a:pt x="919" y="917"/>
                  <a:pt x="918" y="922"/>
                  <a:pt x="913" y="922"/>
                </a:cubicBezTo>
                <a:cubicBezTo>
                  <a:pt x="913" y="922"/>
                  <a:pt x="912" y="921"/>
                  <a:pt x="912" y="921"/>
                </a:cubicBezTo>
                <a:cubicBezTo>
                  <a:pt x="913" y="917"/>
                  <a:pt x="920" y="917"/>
                  <a:pt x="920" y="913"/>
                </a:cubicBezTo>
                <a:cubicBezTo>
                  <a:pt x="919" y="913"/>
                  <a:pt x="917" y="916"/>
                  <a:pt x="916" y="913"/>
                </a:cubicBezTo>
                <a:cubicBezTo>
                  <a:pt x="915" y="911"/>
                  <a:pt x="918" y="911"/>
                  <a:pt x="918" y="910"/>
                </a:cubicBezTo>
                <a:cubicBezTo>
                  <a:pt x="917" y="909"/>
                  <a:pt x="917" y="909"/>
                  <a:pt x="917" y="908"/>
                </a:cubicBezTo>
                <a:cubicBezTo>
                  <a:pt x="915" y="907"/>
                  <a:pt x="914" y="909"/>
                  <a:pt x="913" y="908"/>
                </a:cubicBezTo>
                <a:cubicBezTo>
                  <a:pt x="911" y="906"/>
                  <a:pt x="914" y="905"/>
                  <a:pt x="914" y="904"/>
                </a:cubicBezTo>
                <a:cubicBezTo>
                  <a:pt x="913" y="903"/>
                  <a:pt x="913" y="902"/>
                  <a:pt x="912" y="901"/>
                </a:cubicBezTo>
                <a:cubicBezTo>
                  <a:pt x="911" y="901"/>
                  <a:pt x="909" y="903"/>
                  <a:pt x="908" y="901"/>
                </a:cubicBezTo>
                <a:cubicBezTo>
                  <a:pt x="908" y="899"/>
                  <a:pt x="910" y="899"/>
                  <a:pt x="910" y="897"/>
                </a:cubicBezTo>
                <a:cubicBezTo>
                  <a:pt x="909" y="897"/>
                  <a:pt x="909" y="896"/>
                  <a:pt x="908" y="895"/>
                </a:cubicBezTo>
                <a:cubicBezTo>
                  <a:pt x="907" y="895"/>
                  <a:pt x="905" y="896"/>
                  <a:pt x="904" y="895"/>
                </a:cubicBezTo>
                <a:cubicBezTo>
                  <a:pt x="903" y="893"/>
                  <a:pt x="905" y="893"/>
                  <a:pt x="906" y="892"/>
                </a:cubicBezTo>
                <a:cubicBezTo>
                  <a:pt x="906" y="890"/>
                  <a:pt x="904" y="890"/>
                  <a:pt x="904" y="888"/>
                </a:cubicBezTo>
                <a:cubicBezTo>
                  <a:pt x="903" y="889"/>
                  <a:pt x="901" y="891"/>
                  <a:pt x="900" y="889"/>
                </a:cubicBezTo>
                <a:cubicBezTo>
                  <a:pt x="899" y="886"/>
                  <a:pt x="902" y="887"/>
                  <a:pt x="902" y="885"/>
                </a:cubicBezTo>
                <a:cubicBezTo>
                  <a:pt x="901" y="884"/>
                  <a:pt x="901" y="883"/>
                  <a:pt x="900" y="883"/>
                </a:cubicBezTo>
                <a:cubicBezTo>
                  <a:pt x="897" y="884"/>
                  <a:pt x="893" y="890"/>
                  <a:pt x="890" y="886"/>
                </a:cubicBezTo>
                <a:cubicBezTo>
                  <a:pt x="891" y="882"/>
                  <a:pt x="898" y="882"/>
                  <a:pt x="897" y="878"/>
                </a:cubicBezTo>
                <a:cubicBezTo>
                  <a:pt x="896" y="877"/>
                  <a:pt x="895" y="880"/>
                  <a:pt x="893" y="879"/>
                </a:cubicBezTo>
                <a:cubicBezTo>
                  <a:pt x="893" y="879"/>
                  <a:pt x="892" y="879"/>
                  <a:pt x="892" y="878"/>
                </a:cubicBezTo>
                <a:cubicBezTo>
                  <a:pt x="892" y="876"/>
                  <a:pt x="895" y="877"/>
                  <a:pt x="895" y="874"/>
                </a:cubicBezTo>
                <a:cubicBezTo>
                  <a:pt x="893" y="872"/>
                  <a:pt x="890" y="876"/>
                  <a:pt x="889" y="873"/>
                </a:cubicBezTo>
                <a:cubicBezTo>
                  <a:pt x="890" y="872"/>
                  <a:pt x="891" y="871"/>
                  <a:pt x="892" y="870"/>
                </a:cubicBezTo>
                <a:cubicBezTo>
                  <a:pt x="891" y="869"/>
                  <a:pt x="891" y="868"/>
                  <a:pt x="890" y="867"/>
                </a:cubicBezTo>
                <a:cubicBezTo>
                  <a:pt x="889" y="868"/>
                  <a:pt x="887" y="869"/>
                  <a:pt x="886" y="868"/>
                </a:cubicBezTo>
                <a:cubicBezTo>
                  <a:pt x="886" y="868"/>
                  <a:pt x="885" y="868"/>
                  <a:pt x="885" y="867"/>
                </a:cubicBezTo>
                <a:cubicBezTo>
                  <a:pt x="885" y="865"/>
                  <a:pt x="889" y="865"/>
                  <a:pt x="888" y="863"/>
                </a:cubicBezTo>
                <a:cubicBezTo>
                  <a:pt x="886" y="860"/>
                  <a:pt x="884" y="865"/>
                  <a:pt x="882" y="862"/>
                </a:cubicBezTo>
                <a:cubicBezTo>
                  <a:pt x="882" y="860"/>
                  <a:pt x="884" y="860"/>
                  <a:pt x="884" y="858"/>
                </a:cubicBezTo>
                <a:cubicBezTo>
                  <a:pt x="884" y="857"/>
                  <a:pt x="883" y="857"/>
                  <a:pt x="883" y="856"/>
                </a:cubicBezTo>
                <a:cubicBezTo>
                  <a:pt x="881" y="856"/>
                  <a:pt x="879" y="859"/>
                  <a:pt x="878" y="856"/>
                </a:cubicBezTo>
                <a:cubicBezTo>
                  <a:pt x="877" y="853"/>
                  <a:pt x="882" y="854"/>
                  <a:pt x="880" y="851"/>
                </a:cubicBezTo>
                <a:cubicBezTo>
                  <a:pt x="877" y="851"/>
                  <a:pt x="874" y="855"/>
                  <a:pt x="871" y="856"/>
                </a:cubicBezTo>
                <a:cubicBezTo>
                  <a:pt x="870" y="856"/>
                  <a:pt x="870" y="855"/>
                  <a:pt x="869" y="854"/>
                </a:cubicBezTo>
                <a:cubicBezTo>
                  <a:pt x="871" y="852"/>
                  <a:pt x="876" y="850"/>
                  <a:pt x="878" y="848"/>
                </a:cubicBezTo>
                <a:cubicBezTo>
                  <a:pt x="877" y="847"/>
                  <a:pt x="875" y="849"/>
                  <a:pt x="874" y="847"/>
                </a:cubicBezTo>
                <a:cubicBezTo>
                  <a:pt x="873" y="845"/>
                  <a:pt x="876" y="845"/>
                  <a:pt x="875" y="843"/>
                </a:cubicBezTo>
                <a:cubicBezTo>
                  <a:pt x="874" y="842"/>
                  <a:pt x="872" y="845"/>
                  <a:pt x="871" y="843"/>
                </a:cubicBezTo>
                <a:cubicBezTo>
                  <a:pt x="871" y="840"/>
                  <a:pt x="874" y="841"/>
                  <a:pt x="872" y="839"/>
                </a:cubicBezTo>
                <a:cubicBezTo>
                  <a:pt x="871" y="838"/>
                  <a:pt x="868" y="841"/>
                  <a:pt x="868" y="838"/>
                </a:cubicBezTo>
                <a:cubicBezTo>
                  <a:pt x="868" y="836"/>
                  <a:pt x="871" y="836"/>
                  <a:pt x="869" y="834"/>
                </a:cubicBezTo>
                <a:cubicBezTo>
                  <a:pt x="868" y="833"/>
                  <a:pt x="866" y="836"/>
                  <a:pt x="865" y="833"/>
                </a:cubicBezTo>
                <a:cubicBezTo>
                  <a:pt x="866" y="831"/>
                  <a:pt x="868" y="830"/>
                  <a:pt x="866" y="828"/>
                </a:cubicBezTo>
                <a:cubicBezTo>
                  <a:pt x="864" y="829"/>
                  <a:pt x="862" y="830"/>
                  <a:pt x="861" y="828"/>
                </a:cubicBezTo>
                <a:cubicBezTo>
                  <a:pt x="861" y="826"/>
                  <a:pt x="863" y="826"/>
                  <a:pt x="863" y="825"/>
                </a:cubicBezTo>
                <a:cubicBezTo>
                  <a:pt x="862" y="823"/>
                  <a:pt x="861" y="821"/>
                  <a:pt x="860" y="819"/>
                </a:cubicBezTo>
                <a:cubicBezTo>
                  <a:pt x="783" y="867"/>
                  <a:pt x="707" y="915"/>
                  <a:pt x="630" y="963"/>
                </a:cubicBezTo>
                <a:close/>
                <a:moveTo>
                  <a:pt x="1692" y="814"/>
                </a:moveTo>
                <a:cubicBezTo>
                  <a:pt x="1692" y="814"/>
                  <a:pt x="1692" y="814"/>
                  <a:pt x="1692" y="814"/>
                </a:cubicBezTo>
                <a:cubicBezTo>
                  <a:pt x="1692" y="815"/>
                  <a:pt x="1692" y="815"/>
                  <a:pt x="1692" y="816"/>
                </a:cubicBezTo>
                <a:cubicBezTo>
                  <a:pt x="1696" y="818"/>
                  <a:pt x="1701" y="819"/>
                  <a:pt x="1705" y="821"/>
                </a:cubicBezTo>
                <a:cubicBezTo>
                  <a:pt x="1709" y="822"/>
                  <a:pt x="1713" y="826"/>
                  <a:pt x="1717" y="825"/>
                </a:cubicBezTo>
                <a:cubicBezTo>
                  <a:pt x="1716" y="821"/>
                  <a:pt x="1711" y="820"/>
                  <a:pt x="1707" y="818"/>
                </a:cubicBezTo>
                <a:cubicBezTo>
                  <a:pt x="1702" y="816"/>
                  <a:pt x="1697" y="814"/>
                  <a:pt x="1692" y="814"/>
                </a:cubicBezTo>
                <a:close/>
                <a:moveTo>
                  <a:pt x="3499" y="815"/>
                </a:moveTo>
                <a:cubicBezTo>
                  <a:pt x="3496" y="817"/>
                  <a:pt x="3497" y="821"/>
                  <a:pt x="3500" y="821"/>
                </a:cubicBezTo>
                <a:cubicBezTo>
                  <a:pt x="3504" y="821"/>
                  <a:pt x="3503" y="813"/>
                  <a:pt x="3499" y="815"/>
                </a:cubicBezTo>
                <a:close/>
                <a:moveTo>
                  <a:pt x="2961" y="823"/>
                </a:moveTo>
                <a:cubicBezTo>
                  <a:pt x="2964" y="818"/>
                  <a:pt x="2955" y="817"/>
                  <a:pt x="2955" y="822"/>
                </a:cubicBezTo>
                <a:cubicBezTo>
                  <a:pt x="2955" y="823"/>
                  <a:pt x="2958" y="825"/>
                  <a:pt x="2961" y="823"/>
                </a:cubicBezTo>
                <a:close/>
                <a:moveTo>
                  <a:pt x="447" y="825"/>
                </a:moveTo>
                <a:cubicBezTo>
                  <a:pt x="449" y="824"/>
                  <a:pt x="449" y="821"/>
                  <a:pt x="447" y="820"/>
                </a:cubicBezTo>
                <a:cubicBezTo>
                  <a:pt x="442" y="818"/>
                  <a:pt x="442" y="826"/>
                  <a:pt x="447" y="825"/>
                </a:cubicBezTo>
                <a:close/>
                <a:moveTo>
                  <a:pt x="3169" y="827"/>
                </a:moveTo>
                <a:cubicBezTo>
                  <a:pt x="3171" y="827"/>
                  <a:pt x="3173" y="825"/>
                  <a:pt x="3171" y="822"/>
                </a:cubicBezTo>
                <a:cubicBezTo>
                  <a:pt x="3166" y="819"/>
                  <a:pt x="3165" y="827"/>
                  <a:pt x="3169" y="827"/>
                </a:cubicBezTo>
                <a:close/>
                <a:moveTo>
                  <a:pt x="3112" y="822"/>
                </a:moveTo>
                <a:cubicBezTo>
                  <a:pt x="3127" y="818"/>
                  <a:pt x="3125" y="842"/>
                  <a:pt x="3113" y="838"/>
                </a:cubicBezTo>
                <a:cubicBezTo>
                  <a:pt x="3108" y="836"/>
                  <a:pt x="3105" y="825"/>
                  <a:pt x="3112" y="822"/>
                </a:cubicBezTo>
                <a:close/>
                <a:moveTo>
                  <a:pt x="3114" y="831"/>
                </a:moveTo>
                <a:cubicBezTo>
                  <a:pt x="3115" y="831"/>
                  <a:pt x="3116" y="832"/>
                  <a:pt x="3117" y="832"/>
                </a:cubicBezTo>
                <a:cubicBezTo>
                  <a:pt x="3121" y="830"/>
                  <a:pt x="3112" y="825"/>
                  <a:pt x="3114" y="831"/>
                </a:cubicBezTo>
                <a:close/>
                <a:moveTo>
                  <a:pt x="22" y="829"/>
                </a:moveTo>
                <a:cubicBezTo>
                  <a:pt x="23" y="830"/>
                  <a:pt x="26" y="830"/>
                  <a:pt x="27" y="828"/>
                </a:cubicBezTo>
                <a:cubicBezTo>
                  <a:pt x="28" y="820"/>
                  <a:pt x="19" y="825"/>
                  <a:pt x="22" y="829"/>
                </a:cubicBezTo>
                <a:close/>
                <a:moveTo>
                  <a:pt x="2365" y="891"/>
                </a:moveTo>
                <a:cubicBezTo>
                  <a:pt x="2382" y="873"/>
                  <a:pt x="2399" y="854"/>
                  <a:pt x="2416" y="836"/>
                </a:cubicBezTo>
                <a:cubicBezTo>
                  <a:pt x="2419" y="833"/>
                  <a:pt x="2423" y="830"/>
                  <a:pt x="2424" y="826"/>
                </a:cubicBezTo>
                <a:cubicBezTo>
                  <a:pt x="2423" y="826"/>
                  <a:pt x="2423" y="826"/>
                  <a:pt x="2422" y="826"/>
                </a:cubicBezTo>
                <a:cubicBezTo>
                  <a:pt x="2410" y="838"/>
                  <a:pt x="2399" y="850"/>
                  <a:pt x="2387" y="862"/>
                </a:cubicBezTo>
                <a:cubicBezTo>
                  <a:pt x="2378" y="871"/>
                  <a:pt x="2370" y="880"/>
                  <a:pt x="2362" y="889"/>
                </a:cubicBezTo>
                <a:cubicBezTo>
                  <a:pt x="2359" y="892"/>
                  <a:pt x="2355" y="894"/>
                  <a:pt x="2355" y="899"/>
                </a:cubicBezTo>
                <a:cubicBezTo>
                  <a:pt x="2360" y="899"/>
                  <a:pt x="2362" y="894"/>
                  <a:pt x="2365" y="891"/>
                </a:cubicBezTo>
                <a:close/>
                <a:moveTo>
                  <a:pt x="188" y="832"/>
                </a:moveTo>
                <a:cubicBezTo>
                  <a:pt x="192" y="833"/>
                  <a:pt x="193" y="829"/>
                  <a:pt x="192" y="827"/>
                </a:cubicBezTo>
                <a:cubicBezTo>
                  <a:pt x="188" y="826"/>
                  <a:pt x="186" y="828"/>
                  <a:pt x="187" y="831"/>
                </a:cubicBezTo>
                <a:cubicBezTo>
                  <a:pt x="187" y="832"/>
                  <a:pt x="187" y="832"/>
                  <a:pt x="188" y="832"/>
                </a:cubicBezTo>
                <a:close/>
                <a:moveTo>
                  <a:pt x="2122" y="830"/>
                </a:moveTo>
                <a:cubicBezTo>
                  <a:pt x="2120" y="827"/>
                  <a:pt x="2115" y="830"/>
                  <a:pt x="2117" y="833"/>
                </a:cubicBezTo>
                <a:cubicBezTo>
                  <a:pt x="2118" y="835"/>
                  <a:pt x="2123" y="835"/>
                  <a:pt x="2122" y="830"/>
                </a:cubicBezTo>
                <a:close/>
                <a:moveTo>
                  <a:pt x="2534" y="829"/>
                </a:moveTo>
                <a:cubicBezTo>
                  <a:pt x="2527" y="829"/>
                  <a:pt x="2530" y="836"/>
                  <a:pt x="2534" y="836"/>
                </a:cubicBezTo>
                <a:cubicBezTo>
                  <a:pt x="2537" y="836"/>
                  <a:pt x="2536" y="831"/>
                  <a:pt x="2534" y="829"/>
                </a:cubicBezTo>
                <a:close/>
                <a:moveTo>
                  <a:pt x="2905" y="830"/>
                </a:moveTo>
                <a:cubicBezTo>
                  <a:pt x="2917" y="826"/>
                  <a:pt x="2915" y="843"/>
                  <a:pt x="2908" y="843"/>
                </a:cubicBezTo>
                <a:cubicBezTo>
                  <a:pt x="2901" y="843"/>
                  <a:pt x="2897" y="832"/>
                  <a:pt x="2905" y="830"/>
                </a:cubicBezTo>
                <a:close/>
                <a:moveTo>
                  <a:pt x="2908" y="837"/>
                </a:moveTo>
                <a:cubicBezTo>
                  <a:pt x="2907" y="836"/>
                  <a:pt x="2908" y="836"/>
                  <a:pt x="2908" y="835"/>
                </a:cubicBezTo>
                <a:cubicBezTo>
                  <a:pt x="2907" y="835"/>
                  <a:pt x="2907" y="836"/>
                  <a:pt x="2906" y="836"/>
                </a:cubicBezTo>
                <a:cubicBezTo>
                  <a:pt x="2906" y="837"/>
                  <a:pt x="2906" y="837"/>
                  <a:pt x="2908" y="837"/>
                </a:cubicBezTo>
                <a:close/>
                <a:moveTo>
                  <a:pt x="2692" y="912"/>
                </a:moveTo>
                <a:cubicBezTo>
                  <a:pt x="2692" y="917"/>
                  <a:pt x="2694" y="923"/>
                  <a:pt x="2691" y="927"/>
                </a:cubicBezTo>
                <a:cubicBezTo>
                  <a:pt x="2687" y="926"/>
                  <a:pt x="2689" y="922"/>
                  <a:pt x="2689" y="919"/>
                </a:cubicBezTo>
                <a:cubicBezTo>
                  <a:pt x="2690" y="907"/>
                  <a:pt x="2690" y="892"/>
                  <a:pt x="2691" y="879"/>
                </a:cubicBezTo>
                <a:cubicBezTo>
                  <a:pt x="2689" y="878"/>
                  <a:pt x="2685" y="879"/>
                  <a:pt x="2683" y="878"/>
                </a:cubicBezTo>
                <a:cubicBezTo>
                  <a:pt x="2682" y="871"/>
                  <a:pt x="2685" y="864"/>
                  <a:pt x="2687" y="856"/>
                </a:cubicBezTo>
                <a:cubicBezTo>
                  <a:pt x="2688" y="849"/>
                  <a:pt x="2689" y="841"/>
                  <a:pt x="2692" y="835"/>
                </a:cubicBezTo>
                <a:cubicBezTo>
                  <a:pt x="2693" y="834"/>
                  <a:pt x="2693" y="834"/>
                  <a:pt x="2694" y="834"/>
                </a:cubicBezTo>
                <a:cubicBezTo>
                  <a:pt x="2696" y="838"/>
                  <a:pt x="2696" y="842"/>
                  <a:pt x="2696" y="845"/>
                </a:cubicBezTo>
                <a:cubicBezTo>
                  <a:pt x="2698" y="856"/>
                  <a:pt x="2701" y="867"/>
                  <a:pt x="2701" y="878"/>
                </a:cubicBezTo>
                <a:cubicBezTo>
                  <a:pt x="2700" y="879"/>
                  <a:pt x="2697" y="879"/>
                  <a:pt x="2694" y="879"/>
                </a:cubicBezTo>
                <a:cubicBezTo>
                  <a:pt x="2693" y="890"/>
                  <a:pt x="2693" y="901"/>
                  <a:pt x="2692" y="912"/>
                </a:cubicBezTo>
                <a:close/>
                <a:moveTo>
                  <a:pt x="2698" y="876"/>
                </a:moveTo>
                <a:cubicBezTo>
                  <a:pt x="2696" y="866"/>
                  <a:pt x="2695" y="855"/>
                  <a:pt x="2692" y="846"/>
                </a:cubicBezTo>
                <a:cubicBezTo>
                  <a:pt x="2690" y="855"/>
                  <a:pt x="2687" y="865"/>
                  <a:pt x="2686" y="876"/>
                </a:cubicBezTo>
                <a:cubicBezTo>
                  <a:pt x="2690" y="875"/>
                  <a:pt x="2694" y="875"/>
                  <a:pt x="2698" y="876"/>
                </a:cubicBezTo>
                <a:close/>
                <a:moveTo>
                  <a:pt x="908" y="838"/>
                </a:moveTo>
                <a:cubicBezTo>
                  <a:pt x="911" y="833"/>
                  <a:pt x="922" y="833"/>
                  <a:pt x="923" y="839"/>
                </a:cubicBezTo>
                <a:cubicBezTo>
                  <a:pt x="926" y="850"/>
                  <a:pt x="905" y="852"/>
                  <a:pt x="908" y="838"/>
                </a:cubicBezTo>
                <a:close/>
                <a:moveTo>
                  <a:pt x="915" y="843"/>
                </a:moveTo>
                <a:cubicBezTo>
                  <a:pt x="916" y="842"/>
                  <a:pt x="917" y="842"/>
                  <a:pt x="917" y="841"/>
                </a:cubicBezTo>
                <a:cubicBezTo>
                  <a:pt x="916" y="840"/>
                  <a:pt x="914" y="841"/>
                  <a:pt x="915" y="843"/>
                </a:cubicBezTo>
                <a:close/>
                <a:moveTo>
                  <a:pt x="780" y="838"/>
                </a:moveTo>
                <a:cubicBezTo>
                  <a:pt x="777" y="836"/>
                  <a:pt x="774" y="837"/>
                  <a:pt x="774" y="840"/>
                </a:cubicBezTo>
                <a:cubicBezTo>
                  <a:pt x="775" y="845"/>
                  <a:pt x="783" y="841"/>
                  <a:pt x="780" y="838"/>
                </a:cubicBezTo>
                <a:close/>
                <a:moveTo>
                  <a:pt x="2869" y="840"/>
                </a:moveTo>
                <a:cubicBezTo>
                  <a:pt x="2868" y="838"/>
                  <a:pt x="2867" y="837"/>
                  <a:pt x="2865" y="837"/>
                </a:cubicBezTo>
                <a:cubicBezTo>
                  <a:pt x="2857" y="839"/>
                  <a:pt x="2869" y="848"/>
                  <a:pt x="2869" y="840"/>
                </a:cubicBezTo>
                <a:close/>
                <a:moveTo>
                  <a:pt x="2834" y="885"/>
                </a:moveTo>
                <a:cubicBezTo>
                  <a:pt x="2832" y="895"/>
                  <a:pt x="2832" y="909"/>
                  <a:pt x="2831" y="921"/>
                </a:cubicBezTo>
                <a:cubicBezTo>
                  <a:pt x="2831" y="925"/>
                  <a:pt x="2833" y="930"/>
                  <a:pt x="2829" y="932"/>
                </a:cubicBezTo>
                <a:cubicBezTo>
                  <a:pt x="2826" y="931"/>
                  <a:pt x="2828" y="926"/>
                  <a:pt x="2828" y="923"/>
                </a:cubicBezTo>
                <a:cubicBezTo>
                  <a:pt x="2829" y="911"/>
                  <a:pt x="2829" y="897"/>
                  <a:pt x="2830" y="884"/>
                </a:cubicBezTo>
                <a:cubicBezTo>
                  <a:pt x="2827" y="884"/>
                  <a:pt x="2823" y="885"/>
                  <a:pt x="2822" y="884"/>
                </a:cubicBezTo>
                <a:cubicBezTo>
                  <a:pt x="2823" y="869"/>
                  <a:pt x="2828" y="853"/>
                  <a:pt x="2831" y="838"/>
                </a:cubicBezTo>
                <a:cubicBezTo>
                  <a:pt x="2832" y="838"/>
                  <a:pt x="2832" y="837"/>
                  <a:pt x="2833" y="837"/>
                </a:cubicBezTo>
                <a:cubicBezTo>
                  <a:pt x="2833" y="837"/>
                  <a:pt x="2833" y="837"/>
                  <a:pt x="2833" y="837"/>
                </a:cubicBezTo>
                <a:cubicBezTo>
                  <a:pt x="2836" y="840"/>
                  <a:pt x="2836" y="844"/>
                  <a:pt x="2836" y="848"/>
                </a:cubicBezTo>
                <a:cubicBezTo>
                  <a:pt x="2838" y="860"/>
                  <a:pt x="2841" y="873"/>
                  <a:pt x="2842" y="884"/>
                </a:cubicBezTo>
                <a:cubicBezTo>
                  <a:pt x="2840" y="886"/>
                  <a:pt x="2837" y="884"/>
                  <a:pt x="2834" y="885"/>
                </a:cubicBezTo>
                <a:close/>
                <a:moveTo>
                  <a:pt x="2838" y="881"/>
                </a:moveTo>
                <a:cubicBezTo>
                  <a:pt x="2836" y="870"/>
                  <a:pt x="2835" y="859"/>
                  <a:pt x="2833" y="849"/>
                </a:cubicBezTo>
                <a:cubicBezTo>
                  <a:pt x="2830" y="859"/>
                  <a:pt x="2827" y="870"/>
                  <a:pt x="2825" y="881"/>
                </a:cubicBezTo>
                <a:cubicBezTo>
                  <a:pt x="2830" y="881"/>
                  <a:pt x="2834" y="882"/>
                  <a:pt x="2838" y="881"/>
                </a:cubicBezTo>
                <a:close/>
                <a:moveTo>
                  <a:pt x="987" y="847"/>
                </a:moveTo>
                <a:cubicBezTo>
                  <a:pt x="986" y="843"/>
                  <a:pt x="978" y="846"/>
                  <a:pt x="980" y="851"/>
                </a:cubicBezTo>
                <a:cubicBezTo>
                  <a:pt x="984" y="852"/>
                  <a:pt x="987" y="849"/>
                  <a:pt x="987" y="847"/>
                </a:cubicBezTo>
                <a:close/>
                <a:moveTo>
                  <a:pt x="561" y="874"/>
                </a:moveTo>
                <a:cubicBezTo>
                  <a:pt x="560" y="878"/>
                  <a:pt x="555" y="882"/>
                  <a:pt x="551" y="882"/>
                </a:cubicBezTo>
                <a:cubicBezTo>
                  <a:pt x="539" y="883"/>
                  <a:pt x="532" y="868"/>
                  <a:pt x="536" y="859"/>
                </a:cubicBezTo>
                <a:cubicBezTo>
                  <a:pt x="537" y="856"/>
                  <a:pt x="541" y="853"/>
                  <a:pt x="546" y="854"/>
                </a:cubicBezTo>
                <a:cubicBezTo>
                  <a:pt x="550" y="855"/>
                  <a:pt x="553" y="860"/>
                  <a:pt x="553" y="864"/>
                </a:cubicBezTo>
                <a:cubicBezTo>
                  <a:pt x="552" y="868"/>
                  <a:pt x="548" y="870"/>
                  <a:pt x="546" y="874"/>
                </a:cubicBezTo>
                <a:cubicBezTo>
                  <a:pt x="549" y="876"/>
                  <a:pt x="553" y="875"/>
                  <a:pt x="555" y="872"/>
                </a:cubicBezTo>
                <a:cubicBezTo>
                  <a:pt x="556" y="870"/>
                  <a:pt x="554" y="866"/>
                  <a:pt x="556" y="865"/>
                </a:cubicBezTo>
                <a:cubicBezTo>
                  <a:pt x="564" y="864"/>
                  <a:pt x="562" y="873"/>
                  <a:pt x="561" y="874"/>
                </a:cubicBezTo>
                <a:close/>
                <a:moveTo>
                  <a:pt x="543" y="869"/>
                </a:moveTo>
                <a:cubicBezTo>
                  <a:pt x="544" y="867"/>
                  <a:pt x="546" y="865"/>
                  <a:pt x="547" y="863"/>
                </a:cubicBezTo>
                <a:cubicBezTo>
                  <a:pt x="545" y="856"/>
                  <a:pt x="538" y="865"/>
                  <a:pt x="543" y="869"/>
                </a:cubicBezTo>
                <a:close/>
                <a:moveTo>
                  <a:pt x="301" y="862"/>
                </a:moveTo>
                <a:cubicBezTo>
                  <a:pt x="302" y="861"/>
                  <a:pt x="303" y="858"/>
                  <a:pt x="302" y="856"/>
                </a:cubicBezTo>
                <a:cubicBezTo>
                  <a:pt x="296" y="850"/>
                  <a:pt x="292" y="863"/>
                  <a:pt x="301" y="862"/>
                </a:cubicBezTo>
                <a:close/>
                <a:moveTo>
                  <a:pt x="2360" y="884"/>
                </a:moveTo>
                <a:cubicBezTo>
                  <a:pt x="2366" y="878"/>
                  <a:pt x="2371" y="872"/>
                  <a:pt x="2376" y="867"/>
                </a:cubicBezTo>
                <a:cubicBezTo>
                  <a:pt x="2379" y="864"/>
                  <a:pt x="2382" y="861"/>
                  <a:pt x="2383" y="857"/>
                </a:cubicBezTo>
                <a:cubicBezTo>
                  <a:pt x="2382" y="857"/>
                  <a:pt x="2382" y="856"/>
                  <a:pt x="2381" y="856"/>
                </a:cubicBezTo>
                <a:cubicBezTo>
                  <a:pt x="2378" y="858"/>
                  <a:pt x="2375" y="862"/>
                  <a:pt x="2372" y="865"/>
                </a:cubicBezTo>
                <a:cubicBezTo>
                  <a:pt x="2367" y="871"/>
                  <a:pt x="2362" y="877"/>
                  <a:pt x="2358" y="883"/>
                </a:cubicBezTo>
                <a:cubicBezTo>
                  <a:pt x="2355" y="885"/>
                  <a:pt x="2352" y="888"/>
                  <a:pt x="2352" y="892"/>
                </a:cubicBezTo>
                <a:cubicBezTo>
                  <a:pt x="2356" y="892"/>
                  <a:pt x="2358" y="887"/>
                  <a:pt x="2360" y="884"/>
                </a:cubicBezTo>
                <a:close/>
                <a:moveTo>
                  <a:pt x="1498" y="865"/>
                </a:moveTo>
                <a:cubicBezTo>
                  <a:pt x="1498" y="865"/>
                  <a:pt x="1498" y="865"/>
                  <a:pt x="1498" y="864"/>
                </a:cubicBezTo>
                <a:cubicBezTo>
                  <a:pt x="1494" y="861"/>
                  <a:pt x="1490" y="867"/>
                  <a:pt x="1493" y="870"/>
                </a:cubicBezTo>
                <a:cubicBezTo>
                  <a:pt x="1496" y="871"/>
                  <a:pt x="1498" y="868"/>
                  <a:pt x="1498" y="865"/>
                </a:cubicBezTo>
                <a:close/>
                <a:moveTo>
                  <a:pt x="2358" y="876"/>
                </a:moveTo>
                <a:cubicBezTo>
                  <a:pt x="2360" y="874"/>
                  <a:pt x="2364" y="871"/>
                  <a:pt x="2363" y="868"/>
                </a:cubicBezTo>
                <a:cubicBezTo>
                  <a:pt x="2362" y="868"/>
                  <a:pt x="2362" y="868"/>
                  <a:pt x="2361" y="868"/>
                </a:cubicBezTo>
                <a:cubicBezTo>
                  <a:pt x="2358" y="872"/>
                  <a:pt x="2352" y="876"/>
                  <a:pt x="2351" y="881"/>
                </a:cubicBezTo>
                <a:cubicBezTo>
                  <a:pt x="2354" y="882"/>
                  <a:pt x="2357" y="878"/>
                  <a:pt x="2358" y="876"/>
                </a:cubicBezTo>
                <a:close/>
                <a:moveTo>
                  <a:pt x="2355" y="870"/>
                </a:moveTo>
                <a:cubicBezTo>
                  <a:pt x="2351" y="869"/>
                  <a:pt x="2349" y="875"/>
                  <a:pt x="2347" y="877"/>
                </a:cubicBezTo>
                <a:cubicBezTo>
                  <a:pt x="2350" y="880"/>
                  <a:pt x="2354" y="874"/>
                  <a:pt x="2355" y="870"/>
                </a:cubicBezTo>
                <a:close/>
                <a:moveTo>
                  <a:pt x="3463" y="871"/>
                </a:moveTo>
                <a:cubicBezTo>
                  <a:pt x="3459" y="873"/>
                  <a:pt x="3462" y="877"/>
                  <a:pt x="3464" y="877"/>
                </a:cubicBezTo>
                <a:cubicBezTo>
                  <a:pt x="3468" y="877"/>
                  <a:pt x="3469" y="868"/>
                  <a:pt x="3463" y="871"/>
                </a:cubicBezTo>
                <a:close/>
                <a:moveTo>
                  <a:pt x="3018" y="875"/>
                </a:moveTo>
                <a:cubicBezTo>
                  <a:pt x="3019" y="869"/>
                  <a:pt x="3008" y="875"/>
                  <a:pt x="3014" y="877"/>
                </a:cubicBezTo>
                <a:cubicBezTo>
                  <a:pt x="3017" y="878"/>
                  <a:pt x="3018" y="876"/>
                  <a:pt x="3018" y="875"/>
                </a:cubicBezTo>
                <a:close/>
                <a:moveTo>
                  <a:pt x="893" y="949"/>
                </a:moveTo>
                <a:cubicBezTo>
                  <a:pt x="895" y="952"/>
                  <a:pt x="899" y="956"/>
                  <a:pt x="898" y="961"/>
                </a:cubicBezTo>
                <a:cubicBezTo>
                  <a:pt x="891" y="963"/>
                  <a:pt x="885" y="960"/>
                  <a:pt x="878" y="960"/>
                </a:cubicBezTo>
                <a:cubicBezTo>
                  <a:pt x="839" y="955"/>
                  <a:pt x="796" y="949"/>
                  <a:pt x="757" y="943"/>
                </a:cubicBezTo>
                <a:cubicBezTo>
                  <a:pt x="751" y="942"/>
                  <a:pt x="744" y="942"/>
                  <a:pt x="739" y="939"/>
                </a:cubicBezTo>
                <a:cubicBezTo>
                  <a:pt x="739" y="934"/>
                  <a:pt x="746" y="932"/>
                  <a:pt x="750" y="930"/>
                </a:cubicBezTo>
                <a:cubicBezTo>
                  <a:pt x="778" y="913"/>
                  <a:pt x="808" y="892"/>
                  <a:pt x="837" y="875"/>
                </a:cubicBezTo>
                <a:cubicBezTo>
                  <a:pt x="841" y="872"/>
                  <a:pt x="844" y="879"/>
                  <a:pt x="847" y="884"/>
                </a:cubicBezTo>
                <a:cubicBezTo>
                  <a:pt x="863" y="905"/>
                  <a:pt x="878" y="927"/>
                  <a:pt x="893" y="949"/>
                </a:cubicBezTo>
                <a:close/>
                <a:moveTo>
                  <a:pt x="889" y="955"/>
                </a:moveTo>
                <a:cubicBezTo>
                  <a:pt x="872" y="930"/>
                  <a:pt x="856" y="905"/>
                  <a:pt x="839" y="881"/>
                </a:cubicBezTo>
                <a:cubicBezTo>
                  <a:pt x="838" y="881"/>
                  <a:pt x="838" y="881"/>
                  <a:pt x="838" y="882"/>
                </a:cubicBezTo>
                <a:cubicBezTo>
                  <a:pt x="823" y="891"/>
                  <a:pt x="808" y="900"/>
                  <a:pt x="793" y="909"/>
                </a:cubicBezTo>
                <a:cubicBezTo>
                  <a:pt x="778" y="919"/>
                  <a:pt x="763" y="927"/>
                  <a:pt x="748" y="937"/>
                </a:cubicBezTo>
                <a:cubicBezTo>
                  <a:pt x="796" y="942"/>
                  <a:pt x="842" y="949"/>
                  <a:pt x="889" y="955"/>
                </a:cubicBezTo>
                <a:close/>
                <a:moveTo>
                  <a:pt x="389" y="884"/>
                </a:moveTo>
                <a:cubicBezTo>
                  <a:pt x="393" y="897"/>
                  <a:pt x="377" y="906"/>
                  <a:pt x="368" y="899"/>
                </a:cubicBezTo>
                <a:cubicBezTo>
                  <a:pt x="364" y="896"/>
                  <a:pt x="364" y="891"/>
                  <a:pt x="361" y="887"/>
                </a:cubicBezTo>
                <a:cubicBezTo>
                  <a:pt x="364" y="876"/>
                  <a:pt x="385" y="872"/>
                  <a:pt x="389" y="884"/>
                </a:cubicBezTo>
                <a:close/>
                <a:moveTo>
                  <a:pt x="368" y="889"/>
                </a:moveTo>
                <a:cubicBezTo>
                  <a:pt x="369" y="899"/>
                  <a:pt x="387" y="895"/>
                  <a:pt x="383" y="886"/>
                </a:cubicBezTo>
                <a:cubicBezTo>
                  <a:pt x="380" y="881"/>
                  <a:pt x="370" y="884"/>
                  <a:pt x="368" y="889"/>
                </a:cubicBezTo>
                <a:close/>
                <a:moveTo>
                  <a:pt x="2928" y="885"/>
                </a:moveTo>
                <a:cubicBezTo>
                  <a:pt x="2930" y="877"/>
                  <a:pt x="2946" y="876"/>
                  <a:pt x="2948" y="883"/>
                </a:cubicBezTo>
                <a:cubicBezTo>
                  <a:pt x="2951" y="889"/>
                  <a:pt x="2946" y="897"/>
                  <a:pt x="2938" y="895"/>
                </a:cubicBezTo>
                <a:cubicBezTo>
                  <a:pt x="2933" y="895"/>
                  <a:pt x="2931" y="890"/>
                  <a:pt x="2928" y="885"/>
                </a:cubicBezTo>
                <a:close/>
                <a:moveTo>
                  <a:pt x="2935" y="886"/>
                </a:moveTo>
                <a:cubicBezTo>
                  <a:pt x="2936" y="890"/>
                  <a:pt x="2943" y="892"/>
                  <a:pt x="2943" y="886"/>
                </a:cubicBezTo>
                <a:cubicBezTo>
                  <a:pt x="2941" y="884"/>
                  <a:pt x="2936" y="885"/>
                  <a:pt x="2935" y="886"/>
                </a:cubicBezTo>
                <a:close/>
                <a:moveTo>
                  <a:pt x="151" y="891"/>
                </a:moveTo>
                <a:cubicBezTo>
                  <a:pt x="149" y="886"/>
                  <a:pt x="151" y="882"/>
                  <a:pt x="157" y="881"/>
                </a:cubicBezTo>
                <a:cubicBezTo>
                  <a:pt x="161" y="881"/>
                  <a:pt x="164" y="882"/>
                  <a:pt x="166" y="884"/>
                </a:cubicBezTo>
                <a:cubicBezTo>
                  <a:pt x="170" y="888"/>
                  <a:pt x="167" y="898"/>
                  <a:pt x="161" y="899"/>
                </a:cubicBezTo>
                <a:cubicBezTo>
                  <a:pt x="156" y="899"/>
                  <a:pt x="152" y="895"/>
                  <a:pt x="151" y="891"/>
                </a:cubicBezTo>
                <a:close/>
                <a:moveTo>
                  <a:pt x="161" y="888"/>
                </a:moveTo>
                <a:cubicBezTo>
                  <a:pt x="159" y="887"/>
                  <a:pt x="158" y="888"/>
                  <a:pt x="156" y="888"/>
                </a:cubicBezTo>
                <a:cubicBezTo>
                  <a:pt x="155" y="893"/>
                  <a:pt x="163" y="894"/>
                  <a:pt x="161" y="888"/>
                </a:cubicBezTo>
                <a:close/>
                <a:moveTo>
                  <a:pt x="1221" y="883"/>
                </a:moveTo>
                <a:cubicBezTo>
                  <a:pt x="1219" y="880"/>
                  <a:pt x="1214" y="882"/>
                  <a:pt x="1215" y="886"/>
                </a:cubicBezTo>
                <a:cubicBezTo>
                  <a:pt x="1216" y="889"/>
                  <a:pt x="1223" y="889"/>
                  <a:pt x="1221" y="883"/>
                </a:cubicBezTo>
                <a:close/>
                <a:moveTo>
                  <a:pt x="521" y="883"/>
                </a:moveTo>
                <a:cubicBezTo>
                  <a:pt x="513" y="882"/>
                  <a:pt x="516" y="891"/>
                  <a:pt x="521" y="891"/>
                </a:cubicBezTo>
                <a:cubicBezTo>
                  <a:pt x="527" y="890"/>
                  <a:pt x="527" y="883"/>
                  <a:pt x="521" y="883"/>
                </a:cubicBezTo>
                <a:close/>
                <a:moveTo>
                  <a:pt x="2883" y="887"/>
                </a:moveTo>
                <a:cubicBezTo>
                  <a:pt x="2883" y="882"/>
                  <a:pt x="2875" y="883"/>
                  <a:pt x="2877" y="889"/>
                </a:cubicBezTo>
                <a:cubicBezTo>
                  <a:pt x="2880" y="891"/>
                  <a:pt x="2883" y="890"/>
                  <a:pt x="2883" y="887"/>
                </a:cubicBezTo>
                <a:close/>
                <a:moveTo>
                  <a:pt x="2578" y="890"/>
                </a:moveTo>
                <a:cubicBezTo>
                  <a:pt x="2582" y="887"/>
                  <a:pt x="2589" y="884"/>
                  <a:pt x="2594" y="888"/>
                </a:cubicBezTo>
                <a:cubicBezTo>
                  <a:pt x="2599" y="892"/>
                  <a:pt x="2597" y="901"/>
                  <a:pt x="2592" y="903"/>
                </a:cubicBezTo>
                <a:cubicBezTo>
                  <a:pt x="2585" y="906"/>
                  <a:pt x="2576" y="899"/>
                  <a:pt x="2578" y="890"/>
                </a:cubicBezTo>
                <a:close/>
                <a:moveTo>
                  <a:pt x="2590" y="897"/>
                </a:moveTo>
                <a:cubicBezTo>
                  <a:pt x="2591" y="895"/>
                  <a:pt x="2591" y="893"/>
                  <a:pt x="2590" y="892"/>
                </a:cubicBezTo>
                <a:cubicBezTo>
                  <a:pt x="2587" y="892"/>
                  <a:pt x="2584" y="893"/>
                  <a:pt x="2583" y="895"/>
                </a:cubicBezTo>
                <a:cubicBezTo>
                  <a:pt x="2584" y="897"/>
                  <a:pt x="2588" y="899"/>
                  <a:pt x="2590" y="897"/>
                </a:cubicBezTo>
                <a:close/>
                <a:moveTo>
                  <a:pt x="2658" y="887"/>
                </a:moveTo>
                <a:cubicBezTo>
                  <a:pt x="2656" y="886"/>
                  <a:pt x="2653" y="887"/>
                  <a:pt x="2654" y="890"/>
                </a:cubicBezTo>
                <a:cubicBezTo>
                  <a:pt x="2656" y="893"/>
                  <a:pt x="2661" y="891"/>
                  <a:pt x="2658" y="887"/>
                </a:cubicBezTo>
                <a:close/>
                <a:moveTo>
                  <a:pt x="37" y="891"/>
                </a:moveTo>
                <a:cubicBezTo>
                  <a:pt x="38" y="892"/>
                  <a:pt x="39" y="893"/>
                  <a:pt x="41" y="893"/>
                </a:cubicBezTo>
                <a:cubicBezTo>
                  <a:pt x="47" y="888"/>
                  <a:pt x="36" y="885"/>
                  <a:pt x="37" y="891"/>
                </a:cubicBezTo>
                <a:close/>
                <a:moveTo>
                  <a:pt x="1151" y="892"/>
                </a:moveTo>
                <a:cubicBezTo>
                  <a:pt x="1152" y="893"/>
                  <a:pt x="1152" y="893"/>
                  <a:pt x="1153" y="894"/>
                </a:cubicBezTo>
                <a:cubicBezTo>
                  <a:pt x="1161" y="894"/>
                  <a:pt x="1151" y="881"/>
                  <a:pt x="1151" y="892"/>
                </a:cubicBezTo>
                <a:close/>
                <a:moveTo>
                  <a:pt x="507" y="917"/>
                </a:moveTo>
                <a:cubicBezTo>
                  <a:pt x="507" y="920"/>
                  <a:pt x="509" y="920"/>
                  <a:pt x="510" y="922"/>
                </a:cubicBezTo>
                <a:cubicBezTo>
                  <a:pt x="505" y="925"/>
                  <a:pt x="501" y="931"/>
                  <a:pt x="497" y="933"/>
                </a:cubicBezTo>
                <a:cubicBezTo>
                  <a:pt x="496" y="919"/>
                  <a:pt x="495" y="905"/>
                  <a:pt x="494" y="891"/>
                </a:cubicBezTo>
                <a:cubicBezTo>
                  <a:pt x="493" y="890"/>
                  <a:pt x="490" y="890"/>
                  <a:pt x="489" y="891"/>
                </a:cubicBezTo>
                <a:cubicBezTo>
                  <a:pt x="487" y="893"/>
                  <a:pt x="471" y="908"/>
                  <a:pt x="471" y="912"/>
                </a:cubicBezTo>
                <a:cubicBezTo>
                  <a:pt x="471" y="914"/>
                  <a:pt x="475" y="918"/>
                  <a:pt x="478" y="916"/>
                </a:cubicBezTo>
                <a:cubicBezTo>
                  <a:pt x="479" y="914"/>
                  <a:pt x="478" y="913"/>
                  <a:pt x="477" y="911"/>
                </a:cubicBezTo>
                <a:cubicBezTo>
                  <a:pt x="481" y="908"/>
                  <a:pt x="485" y="902"/>
                  <a:pt x="489" y="900"/>
                </a:cubicBezTo>
                <a:cubicBezTo>
                  <a:pt x="489" y="911"/>
                  <a:pt x="490" y="925"/>
                  <a:pt x="491" y="935"/>
                </a:cubicBezTo>
                <a:cubicBezTo>
                  <a:pt x="491" y="940"/>
                  <a:pt x="491" y="944"/>
                  <a:pt x="494" y="944"/>
                </a:cubicBezTo>
                <a:cubicBezTo>
                  <a:pt x="498" y="945"/>
                  <a:pt x="503" y="938"/>
                  <a:pt x="506" y="934"/>
                </a:cubicBezTo>
                <a:cubicBezTo>
                  <a:pt x="509" y="931"/>
                  <a:pt x="517" y="926"/>
                  <a:pt x="517" y="922"/>
                </a:cubicBezTo>
                <a:cubicBezTo>
                  <a:pt x="517" y="919"/>
                  <a:pt x="509" y="912"/>
                  <a:pt x="507" y="917"/>
                </a:cubicBezTo>
                <a:close/>
                <a:moveTo>
                  <a:pt x="2110" y="910"/>
                </a:moveTo>
                <a:cubicBezTo>
                  <a:pt x="2102" y="920"/>
                  <a:pt x="2086" y="910"/>
                  <a:pt x="2088" y="898"/>
                </a:cubicBezTo>
                <a:cubicBezTo>
                  <a:pt x="2089" y="896"/>
                  <a:pt x="2091" y="893"/>
                  <a:pt x="2094" y="893"/>
                </a:cubicBezTo>
                <a:cubicBezTo>
                  <a:pt x="2103" y="890"/>
                  <a:pt x="2117" y="900"/>
                  <a:pt x="2110" y="910"/>
                </a:cubicBezTo>
                <a:close/>
                <a:moveTo>
                  <a:pt x="2096" y="899"/>
                </a:moveTo>
                <a:cubicBezTo>
                  <a:pt x="2095" y="900"/>
                  <a:pt x="2094" y="900"/>
                  <a:pt x="2094" y="901"/>
                </a:cubicBezTo>
                <a:cubicBezTo>
                  <a:pt x="2093" y="908"/>
                  <a:pt x="2106" y="911"/>
                  <a:pt x="2105" y="903"/>
                </a:cubicBezTo>
                <a:cubicBezTo>
                  <a:pt x="2104" y="901"/>
                  <a:pt x="2098" y="899"/>
                  <a:pt x="2096" y="899"/>
                </a:cubicBezTo>
                <a:close/>
                <a:moveTo>
                  <a:pt x="1011" y="899"/>
                </a:moveTo>
                <a:cubicBezTo>
                  <a:pt x="1013" y="899"/>
                  <a:pt x="1013" y="892"/>
                  <a:pt x="1009" y="894"/>
                </a:cubicBezTo>
                <a:cubicBezTo>
                  <a:pt x="1005" y="896"/>
                  <a:pt x="1008" y="900"/>
                  <a:pt x="1011" y="899"/>
                </a:cubicBezTo>
                <a:close/>
                <a:moveTo>
                  <a:pt x="657" y="904"/>
                </a:moveTo>
                <a:cubicBezTo>
                  <a:pt x="658" y="902"/>
                  <a:pt x="662" y="900"/>
                  <a:pt x="667" y="899"/>
                </a:cubicBezTo>
                <a:cubicBezTo>
                  <a:pt x="673" y="899"/>
                  <a:pt x="678" y="903"/>
                  <a:pt x="675" y="910"/>
                </a:cubicBezTo>
                <a:cubicBezTo>
                  <a:pt x="672" y="917"/>
                  <a:pt x="655" y="914"/>
                  <a:pt x="657" y="904"/>
                </a:cubicBezTo>
                <a:close/>
                <a:moveTo>
                  <a:pt x="670" y="906"/>
                </a:moveTo>
                <a:cubicBezTo>
                  <a:pt x="668" y="904"/>
                  <a:pt x="665" y="906"/>
                  <a:pt x="664" y="908"/>
                </a:cubicBezTo>
                <a:cubicBezTo>
                  <a:pt x="666" y="909"/>
                  <a:pt x="670" y="909"/>
                  <a:pt x="670" y="906"/>
                </a:cubicBezTo>
                <a:close/>
                <a:moveTo>
                  <a:pt x="3499" y="902"/>
                </a:moveTo>
                <a:cubicBezTo>
                  <a:pt x="3503" y="906"/>
                  <a:pt x="3502" y="916"/>
                  <a:pt x="3497" y="918"/>
                </a:cubicBezTo>
                <a:cubicBezTo>
                  <a:pt x="3483" y="923"/>
                  <a:pt x="3475" y="902"/>
                  <a:pt x="3492" y="901"/>
                </a:cubicBezTo>
                <a:cubicBezTo>
                  <a:pt x="3495" y="900"/>
                  <a:pt x="3497" y="900"/>
                  <a:pt x="3499" y="902"/>
                </a:cubicBezTo>
                <a:close/>
                <a:moveTo>
                  <a:pt x="3495" y="907"/>
                </a:moveTo>
                <a:cubicBezTo>
                  <a:pt x="3492" y="906"/>
                  <a:pt x="3489" y="908"/>
                  <a:pt x="3488" y="910"/>
                </a:cubicBezTo>
                <a:cubicBezTo>
                  <a:pt x="3489" y="915"/>
                  <a:pt x="3499" y="913"/>
                  <a:pt x="3495" y="907"/>
                </a:cubicBezTo>
                <a:close/>
                <a:moveTo>
                  <a:pt x="1854" y="909"/>
                </a:moveTo>
                <a:cubicBezTo>
                  <a:pt x="1854" y="907"/>
                  <a:pt x="1851" y="904"/>
                  <a:pt x="1849" y="906"/>
                </a:cubicBezTo>
                <a:cubicBezTo>
                  <a:pt x="1845" y="908"/>
                  <a:pt x="1852" y="914"/>
                  <a:pt x="1854" y="909"/>
                </a:cubicBezTo>
                <a:close/>
                <a:moveTo>
                  <a:pt x="1538" y="924"/>
                </a:moveTo>
                <a:cubicBezTo>
                  <a:pt x="1535" y="919"/>
                  <a:pt x="1533" y="911"/>
                  <a:pt x="1542" y="910"/>
                </a:cubicBezTo>
                <a:cubicBezTo>
                  <a:pt x="1549" y="909"/>
                  <a:pt x="1554" y="912"/>
                  <a:pt x="1554" y="918"/>
                </a:cubicBezTo>
                <a:cubicBezTo>
                  <a:pt x="1554" y="928"/>
                  <a:pt x="1543" y="930"/>
                  <a:pt x="1538" y="924"/>
                </a:cubicBezTo>
                <a:close/>
                <a:moveTo>
                  <a:pt x="1548" y="918"/>
                </a:moveTo>
                <a:cubicBezTo>
                  <a:pt x="1547" y="916"/>
                  <a:pt x="1544" y="916"/>
                  <a:pt x="1541" y="916"/>
                </a:cubicBezTo>
                <a:cubicBezTo>
                  <a:pt x="1540" y="921"/>
                  <a:pt x="1548" y="924"/>
                  <a:pt x="1548" y="918"/>
                </a:cubicBezTo>
                <a:close/>
                <a:moveTo>
                  <a:pt x="1498" y="918"/>
                </a:moveTo>
                <a:cubicBezTo>
                  <a:pt x="1502" y="917"/>
                  <a:pt x="1501" y="910"/>
                  <a:pt x="1497" y="912"/>
                </a:cubicBezTo>
                <a:cubicBezTo>
                  <a:pt x="1493" y="913"/>
                  <a:pt x="1495" y="918"/>
                  <a:pt x="1498" y="918"/>
                </a:cubicBezTo>
                <a:close/>
                <a:moveTo>
                  <a:pt x="132" y="943"/>
                </a:moveTo>
                <a:cubicBezTo>
                  <a:pt x="130" y="941"/>
                  <a:pt x="125" y="940"/>
                  <a:pt x="121" y="939"/>
                </a:cubicBezTo>
                <a:cubicBezTo>
                  <a:pt x="99" y="931"/>
                  <a:pt x="75" y="923"/>
                  <a:pt x="53" y="915"/>
                </a:cubicBezTo>
                <a:cubicBezTo>
                  <a:pt x="47" y="914"/>
                  <a:pt x="42" y="911"/>
                  <a:pt x="35" y="912"/>
                </a:cubicBezTo>
                <a:cubicBezTo>
                  <a:pt x="27" y="913"/>
                  <a:pt x="22" y="920"/>
                  <a:pt x="21" y="927"/>
                </a:cubicBezTo>
                <a:cubicBezTo>
                  <a:pt x="20" y="934"/>
                  <a:pt x="24" y="941"/>
                  <a:pt x="28" y="943"/>
                </a:cubicBezTo>
                <a:cubicBezTo>
                  <a:pt x="32" y="946"/>
                  <a:pt x="38" y="946"/>
                  <a:pt x="44" y="949"/>
                </a:cubicBezTo>
                <a:cubicBezTo>
                  <a:pt x="55" y="952"/>
                  <a:pt x="67" y="956"/>
                  <a:pt x="78" y="960"/>
                </a:cubicBezTo>
                <a:cubicBezTo>
                  <a:pt x="83" y="961"/>
                  <a:pt x="89" y="964"/>
                  <a:pt x="95" y="965"/>
                </a:cubicBezTo>
                <a:cubicBezTo>
                  <a:pt x="105" y="967"/>
                  <a:pt x="110" y="960"/>
                  <a:pt x="111" y="954"/>
                </a:cubicBezTo>
                <a:cubicBezTo>
                  <a:pt x="111" y="940"/>
                  <a:pt x="93" y="938"/>
                  <a:pt x="82" y="934"/>
                </a:cubicBezTo>
                <a:cubicBezTo>
                  <a:pt x="79" y="933"/>
                  <a:pt x="75" y="931"/>
                  <a:pt x="71" y="930"/>
                </a:cubicBezTo>
                <a:cubicBezTo>
                  <a:pt x="68" y="929"/>
                  <a:pt x="61" y="926"/>
                  <a:pt x="60" y="929"/>
                </a:cubicBezTo>
                <a:cubicBezTo>
                  <a:pt x="59" y="933"/>
                  <a:pt x="67" y="935"/>
                  <a:pt x="70" y="936"/>
                </a:cubicBezTo>
                <a:cubicBezTo>
                  <a:pt x="75" y="937"/>
                  <a:pt x="80" y="939"/>
                  <a:pt x="84" y="940"/>
                </a:cubicBezTo>
                <a:cubicBezTo>
                  <a:pt x="91" y="942"/>
                  <a:pt x="106" y="944"/>
                  <a:pt x="106" y="953"/>
                </a:cubicBezTo>
                <a:cubicBezTo>
                  <a:pt x="105" y="959"/>
                  <a:pt x="100" y="961"/>
                  <a:pt x="93" y="959"/>
                </a:cubicBezTo>
                <a:cubicBezTo>
                  <a:pt x="85" y="958"/>
                  <a:pt x="73" y="952"/>
                  <a:pt x="63" y="949"/>
                </a:cubicBezTo>
                <a:cubicBezTo>
                  <a:pt x="58" y="947"/>
                  <a:pt x="53" y="946"/>
                  <a:pt x="48" y="944"/>
                </a:cubicBezTo>
                <a:cubicBezTo>
                  <a:pt x="39" y="941"/>
                  <a:pt x="27" y="938"/>
                  <a:pt x="28" y="928"/>
                </a:cubicBezTo>
                <a:cubicBezTo>
                  <a:pt x="28" y="922"/>
                  <a:pt x="34" y="918"/>
                  <a:pt x="39" y="918"/>
                </a:cubicBezTo>
                <a:cubicBezTo>
                  <a:pt x="42" y="918"/>
                  <a:pt x="46" y="920"/>
                  <a:pt x="51" y="921"/>
                </a:cubicBezTo>
                <a:cubicBezTo>
                  <a:pt x="69" y="928"/>
                  <a:pt x="88" y="934"/>
                  <a:pt x="107" y="940"/>
                </a:cubicBezTo>
                <a:cubicBezTo>
                  <a:pt x="112" y="941"/>
                  <a:pt x="125" y="944"/>
                  <a:pt x="129" y="947"/>
                </a:cubicBezTo>
                <a:cubicBezTo>
                  <a:pt x="140" y="954"/>
                  <a:pt x="131" y="970"/>
                  <a:pt x="123" y="972"/>
                </a:cubicBezTo>
                <a:cubicBezTo>
                  <a:pt x="117" y="973"/>
                  <a:pt x="108" y="970"/>
                  <a:pt x="102" y="969"/>
                </a:cubicBezTo>
                <a:cubicBezTo>
                  <a:pt x="89" y="966"/>
                  <a:pt x="80" y="962"/>
                  <a:pt x="67" y="958"/>
                </a:cubicBezTo>
                <a:cubicBezTo>
                  <a:pt x="64" y="957"/>
                  <a:pt x="51" y="951"/>
                  <a:pt x="50" y="956"/>
                </a:cubicBezTo>
                <a:cubicBezTo>
                  <a:pt x="50" y="959"/>
                  <a:pt x="54" y="961"/>
                  <a:pt x="57" y="962"/>
                </a:cubicBezTo>
                <a:cubicBezTo>
                  <a:pt x="67" y="965"/>
                  <a:pt x="76" y="968"/>
                  <a:pt x="85" y="970"/>
                </a:cubicBezTo>
                <a:cubicBezTo>
                  <a:pt x="93" y="973"/>
                  <a:pt x="114" y="981"/>
                  <a:pt x="125" y="977"/>
                </a:cubicBezTo>
                <a:cubicBezTo>
                  <a:pt x="138" y="974"/>
                  <a:pt x="145" y="951"/>
                  <a:pt x="132" y="943"/>
                </a:cubicBezTo>
                <a:close/>
                <a:moveTo>
                  <a:pt x="2455" y="914"/>
                </a:moveTo>
                <a:cubicBezTo>
                  <a:pt x="2455" y="910"/>
                  <a:pt x="2448" y="911"/>
                  <a:pt x="2451" y="916"/>
                </a:cubicBezTo>
                <a:cubicBezTo>
                  <a:pt x="2453" y="918"/>
                  <a:pt x="2455" y="916"/>
                  <a:pt x="2455" y="914"/>
                </a:cubicBezTo>
                <a:close/>
                <a:moveTo>
                  <a:pt x="1647" y="935"/>
                </a:moveTo>
                <a:cubicBezTo>
                  <a:pt x="1647" y="932"/>
                  <a:pt x="1643" y="931"/>
                  <a:pt x="1641" y="930"/>
                </a:cubicBezTo>
                <a:cubicBezTo>
                  <a:pt x="1634" y="925"/>
                  <a:pt x="1628" y="918"/>
                  <a:pt x="1620" y="915"/>
                </a:cubicBezTo>
                <a:cubicBezTo>
                  <a:pt x="1620" y="915"/>
                  <a:pt x="1620" y="915"/>
                  <a:pt x="1620" y="915"/>
                </a:cubicBezTo>
                <a:cubicBezTo>
                  <a:pt x="1620" y="915"/>
                  <a:pt x="1619" y="915"/>
                  <a:pt x="1619" y="916"/>
                </a:cubicBezTo>
                <a:cubicBezTo>
                  <a:pt x="1625" y="922"/>
                  <a:pt x="1633" y="927"/>
                  <a:pt x="1639" y="932"/>
                </a:cubicBezTo>
                <a:cubicBezTo>
                  <a:pt x="1641" y="934"/>
                  <a:pt x="1644" y="937"/>
                  <a:pt x="1647" y="935"/>
                </a:cubicBezTo>
                <a:close/>
                <a:moveTo>
                  <a:pt x="2928" y="951"/>
                </a:moveTo>
                <a:cubicBezTo>
                  <a:pt x="2948" y="971"/>
                  <a:pt x="2966" y="988"/>
                  <a:pt x="2985" y="1007"/>
                </a:cubicBezTo>
                <a:cubicBezTo>
                  <a:pt x="2988" y="1010"/>
                  <a:pt x="2991" y="1015"/>
                  <a:pt x="2994" y="1017"/>
                </a:cubicBezTo>
                <a:cubicBezTo>
                  <a:pt x="2998" y="1020"/>
                  <a:pt x="3005" y="1021"/>
                  <a:pt x="3011" y="1022"/>
                </a:cubicBezTo>
                <a:cubicBezTo>
                  <a:pt x="3018" y="1024"/>
                  <a:pt x="3025" y="1024"/>
                  <a:pt x="3032" y="1025"/>
                </a:cubicBezTo>
                <a:cubicBezTo>
                  <a:pt x="3030" y="1035"/>
                  <a:pt x="3020" y="1047"/>
                  <a:pt x="3024" y="1058"/>
                </a:cubicBezTo>
                <a:cubicBezTo>
                  <a:pt x="3026" y="1063"/>
                  <a:pt x="3033" y="1069"/>
                  <a:pt x="3039" y="1069"/>
                </a:cubicBezTo>
                <a:cubicBezTo>
                  <a:pt x="3046" y="1070"/>
                  <a:pt x="3053" y="1066"/>
                  <a:pt x="3055" y="1063"/>
                </a:cubicBezTo>
                <a:cubicBezTo>
                  <a:pt x="3058" y="1059"/>
                  <a:pt x="3058" y="1053"/>
                  <a:pt x="3061" y="1046"/>
                </a:cubicBezTo>
                <a:cubicBezTo>
                  <a:pt x="3064" y="1035"/>
                  <a:pt x="3068" y="1024"/>
                  <a:pt x="3072" y="1012"/>
                </a:cubicBezTo>
                <a:cubicBezTo>
                  <a:pt x="3073" y="1007"/>
                  <a:pt x="3076" y="1001"/>
                  <a:pt x="3077" y="996"/>
                </a:cubicBezTo>
                <a:cubicBezTo>
                  <a:pt x="3080" y="979"/>
                  <a:pt x="3062" y="975"/>
                  <a:pt x="3055" y="985"/>
                </a:cubicBezTo>
                <a:cubicBezTo>
                  <a:pt x="3051" y="989"/>
                  <a:pt x="3049" y="1000"/>
                  <a:pt x="3046" y="1008"/>
                </a:cubicBezTo>
                <a:cubicBezTo>
                  <a:pt x="3045" y="1011"/>
                  <a:pt x="3043" y="1015"/>
                  <a:pt x="3042" y="1019"/>
                </a:cubicBezTo>
                <a:cubicBezTo>
                  <a:pt x="3041" y="1023"/>
                  <a:pt x="3038" y="1029"/>
                  <a:pt x="3041" y="1030"/>
                </a:cubicBezTo>
                <a:cubicBezTo>
                  <a:pt x="3045" y="1032"/>
                  <a:pt x="3047" y="1023"/>
                  <a:pt x="3048" y="1020"/>
                </a:cubicBezTo>
                <a:cubicBezTo>
                  <a:pt x="3049" y="1016"/>
                  <a:pt x="3051" y="1010"/>
                  <a:pt x="3052" y="1007"/>
                </a:cubicBezTo>
                <a:cubicBezTo>
                  <a:pt x="3054" y="999"/>
                  <a:pt x="3057" y="984"/>
                  <a:pt x="3065" y="985"/>
                </a:cubicBezTo>
                <a:cubicBezTo>
                  <a:pt x="3071" y="985"/>
                  <a:pt x="3073" y="991"/>
                  <a:pt x="3071" y="998"/>
                </a:cubicBezTo>
                <a:cubicBezTo>
                  <a:pt x="3070" y="1003"/>
                  <a:pt x="3067" y="1008"/>
                  <a:pt x="3066" y="1013"/>
                </a:cubicBezTo>
                <a:cubicBezTo>
                  <a:pt x="3060" y="1029"/>
                  <a:pt x="3055" y="1044"/>
                  <a:pt x="3050" y="1060"/>
                </a:cubicBezTo>
                <a:cubicBezTo>
                  <a:pt x="3043" y="1067"/>
                  <a:pt x="3029" y="1062"/>
                  <a:pt x="3029" y="1053"/>
                </a:cubicBezTo>
                <a:cubicBezTo>
                  <a:pt x="3029" y="1050"/>
                  <a:pt x="3031" y="1045"/>
                  <a:pt x="3032" y="1042"/>
                </a:cubicBezTo>
                <a:cubicBezTo>
                  <a:pt x="3039" y="1022"/>
                  <a:pt x="3045" y="1004"/>
                  <a:pt x="3052" y="984"/>
                </a:cubicBezTo>
                <a:cubicBezTo>
                  <a:pt x="3054" y="978"/>
                  <a:pt x="3056" y="966"/>
                  <a:pt x="3059" y="961"/>
                </a:cubicBezTo>
                <a:cubicBezTo>
                  <a:pt x="3066" y="951"/>
                  <a:pt x="3082" y="958"/>
                  <a:pt x="3084" y="967"/>
                </a:cubicBezTo>
                <a:cubicBezTo>
                  <a:pt x="3085" y="974"/>
                  <a:pt x="3082" y="982"/>
                  <a:pt x="3081" y="988"/>
                </a:cubicBezTo>
                <a:cubicBezTo>
                  <a:pt x="3078" y="1002"/>
                  <a:pt x="3075" y="1009"/>
                  <a:pt x="3070" y="1023"/>
                </a:cubicBezTo>
                <a:cubicBezTo>
                  <a:pt x="3069" y="1025"/>
                  <a:pt x="3063" y="1039"/>
                  <a:pt x="3068" y="1040"/>
                </a:cubicBezTo>
                <a:cubicBezTo>
                  <a:pt x="3073" y="1041"/>
                  <a:pt x="3074" y="1030"/>
                  <a:pt x="3076" y="1024"/>
                </a:cubicBezTo>
                <a:cubicBezTo>
                  <a:pt x="3078" y="1018"/>
                  <a:pt x="3080" y="1012"/>
                  <a:pt x="3082" y="1006"/>
                </a:cubicBezTo>
                <a:cubicBezTo>
                  <a:pt x="3085" y="995"/>
                  <a:pt x="3092" y="980"/>
                  <a:pt x="3090" y="966"/>
                </a:cubicBezTo>
                <a:cubicBezTo>
                  <a:pt x="3088" y="953"/>
                  <a:pt x="3065" y="944"/>
                  <a:pt x="3055" y="958"/>
                </a:cubicBezTo>
                <a:cubicBezTo>
                  <a:pt x="3053" y="961"/>
                  <a:pt x="3052" y="965"/>
                  <a:pt x="3051" y="969"/>
                </a:cubicBezTo>
                <a:cubicBezTo>
                  <a:pt x="3047" y="981"/>
                  <a:pt x="3043" y="992"/>
                  <a:pt x="3038" y="1004"/>
                </a:cubicBezTo>
                <a:cubicBezTo>
                  <a:pt x="3037" y="995"/>
                  <a:pt x="3036" y="986"/>
                  <a:pt x="3031" y="979"/>
                </a:cubicBezTo>
                <a:cubicBezTo>
                  <a:pt x="3030" y="976"/>
                  <a:pt x="3026" y="974"/>
                  <a:pt x="3023" y="971"/>
                </a:cubicBezTo>
                <a:cubicBezTo>
                  <a:pt x="3006" y="954"/>
                  <a:pt x="2990" y="937"/>
                  <a:pt x="2974" y="921"/>
                </a:cubicBezTo>
                <a:cubicBezTo>
                  <a:pt x="2972" y="918"/>
                  <a:pt x="2969" y="913"/>
                  <a:pt x="2964" y="915"/>
                </a:cubicBezTo>
                <a:cubicBezTo>
                  <a:pt x="2962" y="920"/>
                  <a:pt x="2967" y="922"/>
                  <a:pt x="2969" y="925"/>
                </a:cubicBezTo>
                <a:cubicBezTo>
                  <a:pt x="2983" y="939"/>
                  <a:pt x="2996" y="952"/>
                  <a:pt x="3010" y="966"/>
                </a:cubicBezTo>
                <a:cubicBezTo>
                  <a:pt x="3016" y="972"/>
                  <a:pt x="3023" y="977"/>
                  <a:pt x="3027" y="983"/>
                </a:cubicBezTo>
                <a:cubicBezTo>
                  <a:pt x="3032" y="992"/>
                  <a:pt x="3034" y="1006"/>
                  <a:pt x="3031" y="1019"/>
                </a:cubicBezTo>
                <a:cubicBezTo>
                  <a:pt x="3021" y="1018"/>
                  <a:pt x="3007" y="1018"/>
                  <a:pt x="2999" y="1012"/>
                </a:cubicBezTo>
                <a:cubicBezTo>
                  <a:pt x="2997" y="1011"/>
                  <a:pt x="2993" y="1007"/>
                  <a:pt x="2990" y="1003"/>
                </a:cubicBezTo>
                <a:cubicBezTo>
                  <a:pt x="2972" y="985"/>
                  <a:pt x="2955" y="968"/>
                  <a:pt x="2936" y="950"/>
                </a:cubicBezTo>
                <a:cubicBezTo>
                  <a:pt x="2933" y="947"/>
                  <a:pt x="2928" y="943"/>
                  <a:pt x="2928" y="940"/>
                </a:cubicBezTo>
                <a:cubicBezTo>
                  <a:pt x="2928" y="936"/>
                  <a:pt x="2933" y="931"/>
                  <a:pt x="2935" y="929"/>
                </a:cubicBezTo>
                <a:cubicBezTo>
                  <a:pt x="2938" y="925"/>
                  <a:pt x="2942" y="922"/>
                  <a:pt x="2945" y="920"/>
                </a:cubicBezTo>
                <a:cubicBezTo>
                  <a:pt x="2960" y="936"/>
                  <a:pt x="2974" y="949"/>
                  <a:pt x="2990" y="965"/>
                </a:cubicBezTo>
                <a:cubicBezTo>
                  <a:pt x="2994" y="969"/>
                  <a:pt x="3004" y="976"/>
                  <a:pt x="3004" y="981"/>
                </a:cubicBezTo>
                <a:cubicBezTo>
                  <a:pt x="3004" y="986"/>
                  <a:pt x="3000" y="990"/>
                  <a:pt x="2996" y="990"/>
                </a:cubicBezTo>
                <a:cubicBezTo>
                  <a:pt x="2990" y="990"/>
                  <a:pt x="2985" y="982"/>
                  <a:pt x="2981" y="979"/>
                </a:cubicBezTo>
                <a:cubicBezTo>
                  <a:pt x="2973" y="970"/>
                  <a:pt x="2964" y="962"/>
                  <a:pt x="2956" y="953"/>
                </a:cubicBezTo>
                <a:cubicBezTo>
                  <a:pt x="2954" y="951"/>
                  <a:pt x="2945" y="939"/>
                  <a:pt x="2941" y="942"/>
                </a:cubicBezTo>
                <a:cubicBezTo>
                  <a:pt x="2938" y="945"/>
                  <a:pt x="2944" y="950"/>
                  <a:pt x="2944" y="950"/>
                </a:cubicBezTo>
                <a:cubicBezTo>
                  <a:pt x="2956" y="962"/>
                  <a:pt x="2968" y="974"/>
                  <a:pt x="2979" y="984"/>
                </a:cubicBezTo>
                <a:cubicBezTo>
                  <a:pt x="2983" y="988"/>
                  <a:pt x="2989" y="995"/>
                  <a:pt x="2995" y="996"/>
                </a:cubicBezTo>
                <a:cubicBezTo>
                  <a:pt x="3003" y="996"/>
                  <a:pt x="3010" y="988"/>
                  <a:pt x="3009" y="980"/>
                </a:cubicBezTo>
                <a:cubicBezTo>
                  <a:pt x="3009" y="976"/>
                  <a:pt x="3005" y="972"/>
                  <a:pt x="3002" y="970"/>
                </a:cubicBezTo>
                <a:cubicBezTo>
                  <a:pt x="2993" y="961"/>
                  <a:pt x="2988" y="955"/>
                  <a:pt x="2979" y="946"/>
                </a:cubicBezTo>
                <a:cubicBezTo>
                  <a:pt x="2969" y="935"/>
                  <a:pt x="2964" y="931"/>
                  <a:pt x="2955" y="921"/>
                </a:cubicBezTo>
                <a:cubicBezTo>
                  <a:pt x="2950" y="916"/>
                  <a:pt x="2946" y="913"/>
                  <a:pt x="2939" y="917"/>
                </a:cubicBezTo>
                <a:cubicBezTo>
                  <a:pt x="2934" y="920"/>
                  <a:pt x="2919" y="933"/>
                  <a:pt x="2920" y="941"/>
                </a:cubicBezTo>
                <a:cubicBezTo>
                  <a:pt x="2921" y="944"/>
                  <a:pt x="2925" y="948"/>
                  <a:pt x="2928" y="951"/>
                </a:cubicBezTo>
                <a:close/>
                <a:moveTo>
                  <a:pt x="1804" y="924"/>
                </a:moveTo>
                <a:cubicBezTo>
                  <a:pt x="1805" y="931"/>
                  <a:pt x="1800" y="936"/>
                  <a:pt x="1791" y="936"/>
                </a:cubicBezTo>
                <a:cubicBezTo>
                  <a:pt x="1786" y="933"/>
                  <a:pt x="1782" y="927"/>
                  <a:pt x="1784" y="921"/>
                </a:cubicBezTo>
                <a:cubicBezTo>
                  <a:pt x="1788" y="913"/>
                  <a:pt x="1803" y="916"/>
                  <a:pt x="1804" y="924"/>
                </a:cubicBezTo>
                <a:close/>
                <a:moveTo>
                  <a:pt x="1791" y="923"/>
                </a:moveTo>
                <a:cubicBezTo>
                  <a:pt x="1787" y="925"/>
                  <a:pt x="1790" y="930"/>
                  <a:pt x="1793" y="930"/>
                </a:cubicBezTo>
                <a:cubicBezTo>
                  <a:pt x="1799" y="930"/>
                  <a:pt x="1799" y="920"/>
                  <a:pt x="1791" y="923"/>
                </a:cubicBezTo>
                <a:close/>
                <a:moveTo>
                  <a:pt x="978" y="926"/>
                </a:moveTo>
                <a:cubicBezTo>
                  <a:pt x="978" y="922"/>
                  <a:pt x="983" y="919"/>
                  <a:pt x="989" y="918"/>
                </a:cubicBezTo>
                <a:cubicBezTo>
                  <a:pt x="997" y="917"/>
                  <a:pt x="1005" y="923"/>
                  <a:pt x="1002" y="933"/>
                </a:cubicBezTo>
                <a:cubicBezTo>
                  <a:pt x="999" y="941"/>
                  <a:pt x="988" y="943"/>
                  <a:pt x="982" y="935"/>
                </a:cubicBezTo>
                <a:cubicBezTo>
                  <a:pt x="981" y="934"/>
                  <a:pt x="978" y="928"/>
                  <a:pt x="978" y="926"/>
                </a:cubicBezTo>
                <a:close/>
                <a:moveTo>
                  <a:pt x="992" y="935"/>
                </a:moveTo>
                <a:cubicBezTo>
                  <a:pt x="998" y="934"/>
                  <a:pt x="998" y="924"/>
                  <a:pt x="990" y="925"/>
                </a:cubicBezTo>
                <a:cubicBezTo>
                  <a:pt x="980" y="926"/>
                  <a:pt x="988" y="935"/>
                  <a:pt x="992" y="935"/>
                </a:cubicBezTo>
                <a:close/>
                <a:moveTo>
                  <a:pt x="3081" y="920"/>
                </a:moveTo>
                <a:cubicBezTo>
                  <a:pt x="3075" y="919"/>
                  <a:pt x="3077" y="927"/>
                  <a:pt x="3081" y="927"/>
                </a:cubicBezTo>
                <a:cubicBezTo>
                  <a:pt x="3084" y="926"/>
                  <a:pt x="3084" y="921"/>
                  <a:pt x="3081" y="920"/>
                </a:cubicBezTo>
                <a:close/>
                <a:moveTo>
                  <a:pt x="1645" y="928"/>
                </a:moveTo>
                <a:cubicBezTo>
                  <a:pt x="1644" y="924"/>
                  <a:pt x="1641" y="921"/>
                  <a:pt x="1637" y="921"/>
                </a:cubicBezTo>
                <a:cubicBezTo>
                  <a:pt x="1637" y="925"/>
                  <a:pt x="1642" y="929"/>
                  <a:pt x="1645" y="928"/>
                </a:cubicBezTo>
                <a:close/>
                <a:moveTo>
                  <a:pt x="1455" y="944"/>
                </a:moveTo>
                <a:cubicBezTo>
                  <a:pt x="1446" y="944"/>
                  <a:pt x="1441" y="935"/>
                  <a:pt x="1445" y="925"/>
                </a:cubicBezTo>
                <a:cubicBezTo>
                  <a:pt x="1452" y="918"/>
                  <a:pt x="1468" y="922"/>
                  <a:pt x="1467" y="933"/>
                </a:cubicBezTo>
                <a:cubicBezTo>
                  <a:pt x="1467" y="939"/>
                  <a:pt x="1460" y="943"/>
                  <a:pt x="1455" y="944"/>
                </a:cubicBezTo>
                <a:close/>
                <a:moveTo>
                  <a:pt x="1461" y="932"/>
                </a:moveTo>
                <a:cubicBezTo>
                  <a:pt x="1461" y="929"/>
                  <a:pt x="1456" y="928"/>
                  <a:pt x="1453" y="928"/>
                </a:cubicBezTo>
                <a:cubicBezTo>
                  <a:pt x="1450" y="929"/>
                  <a:pt x="1449" y="930"/>
                  <a:pt x="1449" y="931"/>
                </a:cubicBezTo>
                <a:cubicBezTo>
                  <a:pt x="1447" y="939"/>
                  <a:pt x="1461" y="939"/>
                  <a:pt x="1461" y="932"/>
                </a:cubicBezTo>
                <a:close/>
                <a:moveTo>
                  <a:pt x="1283" y="924"/>
                </a:moveTo>
                <a:cubicBezTo>
                  <a:pt x="1283" y="922"/>
                  <a:pt x="1282" y="921"/>
                  <a:pt x="1279" y="922"/>
                </a:cubicBezTo>
                <a:cubicBezTo>
                  <a:pt x="1272" y="925"/>
                  <a:pt x="1284" y="932"/>
                  <a:pt x="1283" y="924"/>
                </a:cubicBezTo>
                <a:close/>
                <a:moveTo>
                  <a:pt x="2709" y="1030"/>
                </a:moveTo>
                <a:cubicBezTo>
                  <a:pt x="2709" y="1035"/>
                  <a:pt x="2697" y="1044"/>
                  <a:pt x="2694" y="1048"/>
                </a:cubicBezTo>
                <a:cubicBezTo>
                  <a:pt x="2670" y="1076"/>
                  <a:pt x="2647" y="1104"/>
                  <a:pt x="2618" y="1128"/>
                </a:cubicBezTo>
                <a:cubicBezTo>
                  <a:pt x="2610" y="1135"/>
                  <a:pt x="2601" y="1142"/>
                  <a:pt x="2591" y="1148"/>
                </a:cubicBezTo>
                <a:cubicBezTo>
                  <a:pt x="2587" y="1150"/>
                  <a:pt x="2583" y="1153"/>
                  <a:pt x="2580" y="1153"/>
                </a:cubicBezTo>
                <a:cubicBezTo>
                  <a:pt x="2577" y="1153"/>
                  <a:pt x="2573" y="1147"/>
                  <a:pt x="2570" y="1145"/>
                </a:cubicBezTo>
                <a:cubicBezTo>
                  <a:pt x="2561" y="1136"/>
                  <a:pt x="2551" y="1128"/>
                  <a:pt x="2541" y="1120"/>
                </a:cubicBezTo>
                <a:cubicBezTo>
                  <a:pt x="2524" y="1108"/>
                  <a:pt x="2507" y="1096"/>
                  <a:pt x="2494" y="1081"/>
                </a:cubicBezTo>
                <a:cubicBezTo>
                  <a:pt x="2487" y="1076"/>
                  <a:pt x="2481" y="1065"/>
                  <a:pt x="2478" y="1054"/>
                </a:cubicBezTo>
                <a:cubicBezTo>
                  <a:pt x="2476" y="1045"/>
                  <a:pt x="2474" y="1033"/>
                  <a:pt x="2475" y="1022"/>
                </a:cubicBezTo>
                <a:cubicBezTo>
                  <a:pt x="2476" y="1014"/>
                  <a:pt x="2485" y="1009"/>
                  <a:pt x="2491" y="1005"/>
                </a:cubicBezTo>
                <a:cubicBezTo>
                  <a:pt x="2512" y="988"/>
                  <a:pt x="2530" y="966"/>
                  <a:pt x="2549" y="947"/>
                </a:cubicBezTo>
                <a:cubicBezTo>
                  <a:pt x="2557" y="939"/>
                  <a:pt x="2564" y="931"/>
                  <a:pt x="2571" y="924"/>
                </a:cubicBezTo>
                <a:cubicBezTo>
                  <a:pt x="2574" y="920"/>
                  <a:pt x="2581" y="928"/>
                  <a:pt x="2585" y="931"/>
                </a:cubicBezTo>
                <a:cubicBezTo>
                  <a:pt x="2597" y="940"/>
                  <a:pt x="2610" y="949"/>
                  <a:pt x="2620" y="957"/>
                </a:cubicBezTo>
                <a:cubicBezTo>
                  <a:pt x="2618" y="950"/>
                  <a:pt x="2622" y="943"/>
                  <a:pt x="2628" y="941"/>
                </a:cubicBezTo>
                <a:cubicBezTo>
                  <a:pt x="2637" y="939"/>
                  <a:pt x="2646" y="948"/>
                  <a:pt x="2642" y="958"/>
                </a:cubicBezTo>
                <a:cubicBezTo>
                  <a:pt x="2648" y="960"/>
                  <a:pt x="2651" y="971"/>
                  <a:pt x="2647" y="978"/>
                </a:cubicBezTo>
                <a:cubicBezTo>
                  <a:pt x="2658" y="986"/>
                  <a:pt x="2668" y="994"/>
                  <a:pt x="2678" y="1003"/>
                </a:cubicBezTo>
                <a:cubicBezTo>
                  <a:pt x="2685" y="1009"/>
                  <a:pt x="2694" y="1016"/>
                  <a:pt x="2702" y="1023"/>
                </a:cubicBezTo>
                <a:cubicBezTo>
                  <a:pt x="2704" y="1025"/>
                  <a:pt x="2708" y="1028"/>
                  <a:pt x="2709" y="1030"/>
                </a:cubicBezTo>
                <a:close/>
                <a:moveTo>
                  <a:pt x="2631" y="958"/>
                </a:moveTo>
                <a:cubicBezTo>
                  <a:pt x="2640" y="959"/>
                  <a:pt x="2639" y="944"/>
                  <a:pt x="2629" y="947"/>
                </a:cubicBezTo>
                <a:cubicBezTo>
                  <a:pt x="2623" y="950"/>
                  <a:pt x="2626" y="958"/>
                  <a:pt x="2631" y="958"/>
                </a:cubicBezTo>
                <a:close/>
                <a:moveTo>
                  <a:pt x="2635" y="963"/>
                </a:moveTo>
                <a:cubicBezTo>
                  <a:pt x="2633" y="964"/>
                  <a:pt x="2630" y="964"/>
                  <a:pt x="2628" y="964"/>
                </a:cubicBezTo>
                <a:cubicBezTo>
                  <a:pt x="2628" y="965"/>
                  <a:pt x="2627" y="966"/>
                  <a:pt x="2628" y="968"/>
                </a:cubicBezTo>
                <a:cubicBezTo>
                  <a:pt x="2629" y="969"/>
                  <a:pt x="2632" y="969"/>
                  <a:pt x="2635" y="968"/>
                </a:cubicBezTo>
                <a:cubicBezTo>
                  <a:pt x="2635" y="967"/>
                  <a:pt x="2636" y="964"/>
                  <a:pt x="2635" y="963"/>
                </a:cubicBezTo>
                <a:close/>
                <a:moveTo>
                  <a:pt x="2643" y="971"/>
                </a:moveTo>
                <a:cubicBezTo>
                  <a:pt x="2643" y="968"/>
                  <a:pt x="2642" y="966"/>
                  <a:pt x="2640" y="965"/>
                </a:cubicBezTo>
                <a:cubicBezTo>
                  <a:pt x="2643" y="976"/>
                  <a:pt x="2625" y="977"/>
                  <a:pt x="2622" y="969"/>
                </a:cubicBezTo>
                <a:cubicBezTo>
                  <a:pt x="2622" y="968"/>
                  <a:pt x="2623" y="965"/>
                  <a:pt x="2622" y="964"/>
                </a:cubicBezTo>
                <a:cubicBezTo>
                  <a:pt x="2613" y="981"/>
                  <a:pt x="2642" y="987"/>
                  <a:pt x="2643" y="971"/>
                </a:cubicBezTo>
                <a:close/>
                <a:moveTo>
                  <a:pt x="2493" y="1028"/>
                </a:moveTo>
                <a:cubicBezTo>
                  <a:pt x="2488" y="1029"/>
                  <a:pt x="2485" y="1026"/>
                  <a:pt x="2482" y="1025"/>
                </a:cubicBezTo>
                <a:cubicBezTo>
                  <a:pt x="2482" y="1039"/>
                  <a:pt x="2483" y="1052"/>
                  <a:pt x="2488" y="1062"/>
                </a:cubicBezTo>
                <a:cubicBezTo>
                  <a:pt x="2487" y="1048"/>
                  <a:pt x="2491" y="1038"/>
                  <a:pt x="2493" y="1028"/>
                </a:cubicBezTo>
                <a:close/>
                <a:moveTo>
                  <a:pt x="2702" y="1031"/>
                </a:moveTo>
                <a:cubicBezTo>
                  <a:pt x="2682" y="1015"/>
                  <a:pt x="2664" y="998"/>
                  <a:pt x="2644" y="982"/>
                </a:cubicBezTo>
                <a:cubicBezTo>
                  <a:pt x="2641" y="984"/>
                  <a:pt x="2639" y="986"/>
                  <a:pt x="2634" y="987"/>
                </a:cubicBezTo>
                <a:cubicBezTo>
                  <a:pt x="2636" y="999"/>
                  <a:pt x="2626" y="998"/>
                  <a:pt x="2629" y="987"/>
                </a:cubicBezTo>
                <a:cubicBezTo>
                  <a:pt x="2620" y="985"/>
                  <a:pt x="2612" y="975"/>
                  <a:pt x="2617" y="964"/>
                </a:cubicBezTo>
                <a:cubicBezTo>
                  <a:pt x="2603" y="951"/>
                  <a:pt x="2588" y="940"/>
                  <a:pt x="2574" y="928"/>
                </a:cubicBezTo>
                <a:cubicBezTo>
                  <a:pt x="2560" y="945"/>
                  <a:pt x="2545" y="961"/>
                  <a:pt x="2530" y="976"/>
                </a:cubicBezTo>
                <a:cubicBezTo>
                  <a:pt x="2519" y="987"/>
                  <a:pt x="2508" y="999"/>
                  <a:pt x="2496" y="1009"/>
                </a:cubicBezTo>
                <a:cubicBezTo>
                  <a:pt x="2492" y="1012"/>
                  <a:pt x="2487" y="1015"/>
                  <a:pt x="2485" y="1019"/>
                </a:cubicBezTo>
                <a:cubicBezTo>
                  <a:pt x="2488" y="1023"/>
                  <a:pt x="2499" y="1019"/>
                  <a:pt x="2501" y="1025"/>
                </a:cubicBezTo>
                <a:cubicBezTo>
                  <a:pt x="2501" y="1026"/>
                  <a:pt x="2499" y="1032"/>
                  <a:pt x="2498" y="1035"/>
                </a:cubicBezTo>
                <a:cubicBezTo>
                  <a:pt x="2496" y="1045"/>
                  <a:pt x="2494" y="1058"/>
                  <a:pt x="2495" y="1069"/>
                </a:cubicBezTo>
                <a:cubicBezTo>
                  <a:pt x="2496" y="1076"/>
                  <a:pt x="2499" y="1080"/>
                  <a:pt x="2504" y="1084"/>
                </a:cubicBezTo>
                <a:cubicBezTo>
                  <a:pt x="2509" y="1090"/>
                  <a:pt x="2517" y="1094"/>
                  <a:pt x="2523" y="1099"/>
                </a:cubicBezTo>
                <a:cubicBezTo>
                  <a:pt x="2537" y="1109"/>
                  <a:pt x="2550" y="1119"/>
                  <a:pt x="2563" y="1129"/>
                </a:cubicBezTo>
                <a:cubicBezTo>
                  <a:pt x="2569" y="1135"/>
                  <a:pt x="2575" y="1141"/>
                  <a:pt x="2581" y="1146"/>
                </a:cubicBezTo>
                <a:cubicBezTo>
                  <a:pt x="2606" y="1132"/>
                  <a:pt x="2627" y="1113"/>
                  <a:pt x="2646" y="1093"/>
                </a:cubicBezTo>
                <a:cubicBezTo>
                  <a:pt x="2665" y="1073"/>
                  <a:pt x="2683" y="1052"/>
                  <a:pt x="2702" y="1031"/>
                </a:cubicBezTo>
                <a:close/>
                <a:moveTo>
                  <a:pt x="3020" y="931"/>
                </a:moveTo>
                <a:cubicBezTo>
                  <a:pt x="3020" y="928"/>
                  <a:pt x="3022" y="925"/>
                  <a:pt x="3026" y="924"/>
                </a:cubicBezTo>
                <a:cubicBezTo>
                  <a:pt x="3041" y="919"/>
                  <a:pt x="3039" y="944"/>
                  <a:pt x="3027" y="941"/>
                </a:cubicBezTo>
                <a:cubicBezTo>
                  <a:pt x="3024" y="940"/>
                  <a:pt x="3020" y="935"/>
                  <a:pt x="3020" y="931"/>
                </a:cubicBezTo>
                <a:close/>
                <a:moveTo>
                  <a:pt x="3027" y="933"/>
                </a:moveTo>
                <a:cubicBezTo>
                  <a:pt x="3029" y="933"/>
                  <a:pt x="3030" y="933"/>
                  <a:pt x="3031" y="934"/>
                </a:cubicBezTo>
                <a:cubicBezTo>
                  <a:pt x="3034" y="929"/>
                  <a:pt x="3024" y="927"/>
                  <a:pt x="3027" y="933"/>
                </a:cubicBezTo>
                <a:close/>
                <a:moveTo>
                  <a:pt x="1920" y="928"/>
                </a:moveTo>
                <a:cubicBezTo>
                  <a:pt x="1921" y="922"/>
                  <a:pt x="1913" y="923"/>
                  <a:pt x="1915" y="928"/>
                </a:cubicBezTo>
                <a:cubicBezTo>
                  <a:pt x="1916" y="929"/>
                  <a:pt x="1919" y="929"/>
                  <a:pt x="1920" y="928"/>
                </a:cubicBezTo>
                <a:close/>
                <a:moveTo>
                  <a:pt x="2042" y="926"/>
                </a:moveTo>
                <a:cubicBezTo>
                  <a:pt x="2039" y="927"/>
                  <a:pt x="2040" y="931"/>
                  <a:pt x="2043" y="931"/>
                </a:cubicBezTo>
                <a:cubicBezTo>
                  <a:pt x="2046" y="932"/>
                  <a:pt x="2047" y="925"/>
                  <a:pt x="2042" y="926"/>
                </a:cubicBezTo>
                <a:close/>
                <a:moveTo>
                  <a:pt x="2236" y="937"/>
                </a:moveTo>
                <a:cubicBezTo>
                  <a:pt x="2236" y="933"/>
                  <a:pt x="2228" y="933"/>
                  <a:pt x="2230" y="939"/>
                </a:cubicBezTo>
                <a:cubicBezTo>
                  <a:pt x="2233" y="940"/>
                  <a:pt x="2236" y="939"/>
                  <a:pt x="2236" y="937"/>
                </a:cubicBezTo>
                <a:close/>
                <a:moveTo>
                  <a:pt x="327" y="946"/>
                </a:moveTo>
                <a:cubicBezTo>
                  <a:pt x="330" y="962"/>
                  <a:pt x="304" y="963"/>
                  <a:pt x="303" y="949"/>
                </a:cubicBezTo>
                <a:cubicBezTo>
                  <a:pt x="302" y="945"/>
                  <a:pt x="304" y="942"/>
                  <a:pt x="305" y="937"/>
                </a:cubicBezTo>
                <a:cubicBezTo>
                  <a:pt x="313" y="931"/>
                  <a:pt x="325" y="938"/>
                  <a:pt x="327" y="946"/>
                </a:cubicBezTo>
                <a:close/>
                <a:moveTo>
                  <a:pt x="320" y="948"/>
                </a:moveTo>
                <a:cubicBezTo>
                  <a:pt x="320" y="945"/>
                  <a:pt x="314" y="940"/>
                  <a:pt x="311" y="942"/>
                </a:cubicBezTo>
                <a:cubicBezTo>
                  <a:pt x="307" y="943"/>
                  <a:pt x="307" y="949"/>
                  <a:pt x="310" y="951"/>
                </a:cubicBezTo>
                <a:cubicBezTo>
                  <a:pt x="313" y="955"/>
                  <a:pt x="320" y="953"/>
                  <a:pt x="320" y="948"/>
                </a:cubicBezTo>
                <a:close/>
                <a:moveTo>
                  <a:pt x="251" y="945"/>
                </a:moveTo>
                <a:cubicBezTo>
                  <a:pt x="252" y="947"/>
                  <a:pt x="254" y="948"/>
                  <a:pt x="257" y="947"/>
                </a:cubicBezTo>
                <a:cubicBezTo>
                  <a:pt x="261" y="941"/>
                  <a:pt x="250" y="940"/>
                  <a:pt x="251" y="945"/>
                </a:cubicBezTo>
                <a:close/>
                <a:moveTo>
                  <a:pt x="1160" y="944"/>
                </a:moveTo>
                <a:cubicBezTo>
                  <a:pt x="1181" y="940"/>
                  <a:pt x="1176" y="974"/>
                  <a:pt x="1157" y="970"/>
                </a:cubicBezTo>
                <a:cubicBezTo>
                  <a:pt x="1153" y="969"/>
                  <a:pt x="1143" y="961"/>
                  <a:pt x="1148" y="952"/>
                </a:cubicBezTo>
                <a:cubicBezTo>
                  <a:pt x="1149" y="950"/>
                  <a:pt x="1155" y="945"/>
                  <a:pt x="1160" y="944"/>
                </a:cubicBezTo>
                <a:close/>
                <a:moveTo>
                  <a:pt x="1153" y="958"/>
                </a:moveTo>
                <a:cubicBezTo>
                  <a:pt x="1154" y="961"/>
                  <a:pt x="1156" y="964"/>
                  <a:pt x="1160" y="964"/>
                </a:cubicBezTo>
                <a:cubicBezTo>
                  <a:pt x="1165" y="965"/>
                  <a:pt x="1171" y="955"/>
                  <a:pt x="1165" y="951"/>
                </a:cubicBezTo>
                <a:cubicBezTo>
                  <a:pt x="1160" y="948"/>
                  <a:pt x="1156" y="955"/>
                  <a:pt x="1153" y="958"/>
                </a:cubicBezTo>
                <a:close/>
                <a:moveTo>
                  <a:pt x="2301" y="946"/>
                </a:moveTo>
                <a:cubicBezTo>
                  <a:pt x="2305" y="941"/>
                  <a:pt x="2314" y="945"/>
                  <a:pt x="2314" y="951"/>
                </a:cubicBezTo>
                <a:cubicBezTo>
                  <a:pt x="2314" y="960"/>
                  <a:pt x="2297" y="958"/>
                  <a:pt x="2301" y="946"/>
                </a:cubicBezTo>
                <a:close/>
                <a:moveTo>
                  <a:pt x="2308" y="951"/>
                </a:moveTo>
                <a:cubicBezTo>
                  <a:pt x="2307" y="950"/>
                  <a:pt x="2307" y="950"/>
                  <a:pt x="2306" y="949"/>
                </a:cubicBezTo>
                <a:cubicBezTo>
                  <a:pt x="2306" y="951"/>
                  <a:pt x="2307" y="952"/>
                  <a:pt x="2308" y="951"/>
                </a:cubicBezTo>
                <a:close/>
                <a:moveTo>
                  <a:pt x="438" y="967"/>
                </a:moveTo>
                <a:cubicBezTo>
                  <a:pt x="443" y="962"/>
                  <a:pt x="447" y="958"/>
                  <a:pt x="451" y="954"/>
                </a:cubicBezTo>
                <a:cubicBezTo>
                  <a:pt x="453" y="952"/>
                  <a:pt x="458" y="949"/>
                  <a:pt x="457" y="946"/>
                </a:cubicBezTo>
                <a:cubicBezTo>
                  <a:pt x="457" y="944"/>
                  <a:pt x="453" y="944"/>
                  <a:pt x="452" y="945"/>
                </a:cubicBezTo>
                <a:cubicBezTo>
                  <a:pt x="448" y="949"/>
                  <a:pt x="444" y="953"/>
                  <a:pt x="440" y="957"/>
                </a:cubicBezTo>
                <a:cubicBezTo>
                  <a:pt x="436" y="961"/>
                  <a:pt x="428" y="965"/>
                  <a:pt x="431" y="971"/>
                </a:cubicBezTo>
                <a:cubicBezTo>
                  <a:pt x="435" y="972"/>
                  <a:pt x="437" y="969"/>
                  <a:pt x="438" y="967"/>
                </a:cubicBezTo>
                <a:close/>
                <a:moveTo>
                  <a:pt x="2862" y="945"/>
                </a:moveTo>
                <a:cubicBezTo>
                  <a:pt x="2856" y="944"/>
                  <a:pt x="2858" y="952"/>
                  <a:pt x="2862" y="951"/>
                </a:cubicBezTo>
                <a:cubicBezTo>
                  <a:pt x="2864" y="950"/>
                  <a:pt x="2864" y="947"/>
                  <a:pt x="2862" y="945"/>
                </a:cubicBezTo>
                <a:close/>
                <a:moveTo>
                  <a:pt x="460" y="953"/>
                </a:moveTo>
                <a:cubicBezTo>
                  <a:pt x="456" y="953"/>
                  <a:pt x="452" y="960"/>
                  <a:pt x="448" y="964"/>
                </a:cubicBezTo>
                <a:cubicBezTo>
                  <a:pt x="446" y="967"/>
                  <a:pt x="437" y="973"/>
                  <a:pt x="437" y="976"/>
                </a:cubicBezTo>
                <a:cubicBezTo>
                  <a:pt x="438" y="980"/>
                  <a:pt x="443" y="978"/>
                  <a:pt x="446" y="976"/>
                </a:cubicBezTo>
                <a:cubicBezTo>
                  <a:pt x="451" y="970"/>
                  <a:pt x="453" y="967"/>
                  <a:pt x="458" y="962"/>
                </a:cubicBezTo>
                <a:cubicBezTo>
                  <a:pt x="460" y="960"/>
                  <a:pt x="465" y="958"/>
                  <a:pt x="464" y="955"/>
                </a:cubicBezTo>
                <a:cubicBezTo>
                  <a:pt x="464" y="952"/>
                  <a:pt x="462" y="952"/>
                  <a:pt x="460" y="953"/>
                </a:cubicBezTo>
                <a:close/>
                <a:moveTo>
                  <a:pt x="3497" y="958"/>
                </a:moveTo>
                <a:cubicBezTo>
                  <a:pt x="3497" y="959"/>
                  <a:pt x="3499" y="960"/>
                  <a:pt x="3502" y="960"/>
                </a:cubicBezTo>
                <a:cubicBezTo>
                  <a:pt x="3508" y="955"/>
                  <a:pt x="3496" y="951"/>
                  <a:pt x="3497" y="958"/>
                </a:cubicBezTo>
                <a:close/>
                <a:moveTo>
                  <a:pt x="201" y="959"/>
                </a:moveTo>
                <a:cubicBezTo>
                  <a:pt x="197" y="961"/>
                  <a:pt x="201" y="965"/>
                  <a:pt x="202" y="965"/>
                </a:cubicBezTo>
                <a:cubicBezTo>
                  <a:pt x="206" y="965"/>
                  <a:pt x="207" y="957"/>
                  <a:pt x="201" y="959"/>
                </a:cubicBezTo>
                <a:close/>
                <a:moveTo>
                  <a:pt x="2180" y="972"/>
                </a:moveTo>
                <a:cubicBezTo>
                  <a:pt x="2179" y="966"/>
                  <a:pt x="2181" y="961"/>
                  <a:pt x="2187" y="960"/>
                </a:cubicBezTo>
                <a:cubicBezTo>
                  <a:pt x="2193" y="959"/>
                  <a:pt x="2204" y="964"/>
                  <a:pt x="2201" y="974"/>
                </a:cubicBezTo>
                <a:cubicBezTo>
                  <a:pt x="2198" y="984"/>
                  <a:pt x="2181" y="984"/>
                  <a:pt x="2180" y="972"/>
                </a:cubicBezTo>
                <a:close/>
                <a:moveTo>
                  <a:pt x="2195" y="971"/>
                </a:moveTo>
                <a:cubicBezTo>
                  <a:pt x="2195" y="968"/>
                  <a:pt x="2189" y="965"/>
                  <a:pt x="2186" y="968"/>
                </a:cubicBezTo>
                <a:cubicBezTo>
                  <a:pt x="2183" y="977"/>
                  <a:pt x="2196" y="978"/>
                  <a:pt x="2195" y="971"/>
                </a:cubicBezTo>
                <a:close/>
                <a:moveTo>
                  <a:pt x="2217" y="1054"/>
                </a:moveTo>
                <a:cubicBezTo>
                  <a:pt x="2215" y="1060"/>
                  <a:pt x="2218" y="1069"/>
                  <a:pt x="2219" y="1077"/>
                </a:cubicBezTo>
                <a:cubicBezTo>
                  <a:pt x="2221" y="1082"/>
                  <a:pt x="2223" y="1093"/>
                  <a:pt x="2226" y="1094"/>
                </a:cubicBezTo>
                <a:cubicBezTo>
                  <a:pt x="2229" y="1095"/>
                  <a:pt x="2234" y="1092"/>
                  <a:pt x="2237" y="1091"/>
                </a:cubicBezTo>
                <a:cubicBezTo>
                  <a:pt x="2241" y="1089"/>
                  <a:pt x="2244" y="1087"/>
                  <a:pt x="2246" y="1086"/>
                </a:cubicBezTo>
                <a:cubicBezTo>
                  <a:pt x="2252" y="1083"/>
                  <a:pt x="2261" y="1079"/>
                  <a:pt x="2264" y="1075"/>
                </a:cubicBezTo>
                <a:cubicBezTo>
                  <a:pt x="2266" y="1073"/>
                  <a:pt x="2267" y="1068"/>
                  <a:pt x="2269" y="1064"/>
                </a:cubicBezTo>
                <a:cubicBezTo>
                  <a:pt x="2280" y="1043"/>
                  <a:pt x="2291" y="1021"/>
                  <a:pt x="2301" y="1000"/>
                </a:cubicBezTo>
                <a:cubicBezTo>
                  <a:pt x="2302" y="997"/>
                  <a:pt x="2306" y="993"/>
                  <a:pt x="2303" y="989"/>
                </a:cubicBezTo>
                <a:cubicBezTo>
                  <a:pt x="2299" y="990"/>
                  <a:pt x="2298" y="995"/>
                  <a:pt x="2296" y="998"/>
                </a:cubicBezTo>
                <a:cubicBezTo>
                  <a:pt x="2283" y="1023"/>
                  <a:pt x="2270" y="1049"/>
                  <a:pt x="2258" y="1074"/>
                </a:cubicBezTo>
                <a:cubicBezTo>
                  <a:pt x="2249" y="1079"/>
                  <a:pt x="2239" y="1084"/>
                  <a:pt x="2229" y="1088"/>
                </a:cubicBezTo>
                <a:cubicBezTo>
                  <a:pt x="2227" y="1080"/>
                  <a:pt x="2221" y="1066"/>
                  <a:pt x="2222" y="1057"/>
                </a:cubicBezTo>
                <a:cubicBezTo>
                  <a:pt x="2223" y="1054"/>
                  <a:pt x="2226" y="1049"/>
                  <a:pt x="2228" y="1046"/>
                </a:cubicBezTo>
                <a:cubicBezTo>
                  <a:pt x="2239" y="1022"/>
                  <a:pt x="2250" y="999"/>
                  <a:pt x="2261" y="976"/>
                </a:cubicBezTo>
                <a:cubicBezTo>
                  <a:pt x="2263" y="973"/>
                  <a:pt x="2266" y="966"/>
                  <a:pt x="2268" y="966"/>
                </a:cubicBezTo>
                <a:cubicBezTo>
                  <a:pt x="2270" y="965"/>
                  <a:pt x="2275" y="966"/>
                  <a:pt x="2278" y="967"/>
                </a:cubicBezTo>
                <a:cubicBezTo>
                  <a:pt x="2282" y="969"/>
                  <a:pt x="2292" y="974"/>
                  <a:pt x="2292" y="978"/>
                </a:cubicBezTo>
                <a:cubicBezTo>
                  <a:pt x="2292" y="980"/>
                  <a:pt x="2289" y="985"/>
                  <a:pt x="2287" y="988"/>
                </a:cubicBezTo>
                <a:cubicBezTo>
                  <a:pt x="2278" y="1005"/>
                  <a:pt x="2271" y="1019"/>
                  <a:pt x="2262" y="1036"/>
                </a:cubicBezTo>
                <a:cubicBezTo>
                  <a:pt x="2260" y="1041"/>
                  <a:pt x="2256" y="1053"/>
                  <a:pt x="2250" y="1054"/>
                </a:cubicBezTo>
                <a:cubicBezTo>
                  <a:pt x="2246" y="1054"/>
                  <a:pt x="2245" y="1051"/>
                  <a:pt x="2243" y="1048"/>
                </a:cubicBezTo>
                <a:cubicBezTo>
                  <a:pt x="2251" y="1030"/>
                  <a:pt x="2261" y="1010"/>
                  <a:pt x="2270" y="992"/>
                </a:cubicBezTo>
                <a:cubicBezTo>
                  <a:pt x="2270" y="990"/>
                  <a:pt x="2274" y="985"/>
                  <a:pt x="2270" y="983"/>
                </a:cubicBezTo>
                <a:cubicBezTo>
                  <a:pt x="2267" y="983"/>
                  <a:pt x="2266" y="987"/>
                  <a:pt x="2265" y="989"/>
                </a:cubicBezTo>
                <a:cubicBezTo>
                  <a:pt x="2258" y="1003"/>
                  <a:pt x="2252" y="1016"/>
                  <a:pt x="2245" y="1030"/>
                </a:cubicBezTo>
                <a:cubicBezTo>
                  <a:pt x="2242" y="1035"/>
                  <a:pt x="2237" y="1041"/>
                  <a:pt x="2237" y="1047"/>
                </a:cubicBezTo>
                <a:cubicBezTo>
                  <a:pt x="2237" y="1056"/>
                  <a:pt x="2250" y="1063"/>
                  <a:pt x="2259" y="1056"/>
                </a:cubicBezTo>
                <a:cubicBezTo>
                  <a:pt x="2271" y="1033"/>
                  <a:pt x="2282" y="1010"/>
                  <a:pt x="2293" y="987"/>
                </a:cubicBezTo>
                <a:cubicBezTo>
                  <a:pt x="2295" y="984"/>
                  <a:pt x="2298" y="979"/>
                  <a:pt x="2298" y="976"/>
                </a:cubicBezTo>
                <a:cubicBezTo>
                  <a:pt x="2297" y="972"/>
                  <a:pt x="2291" y="969"/>
                  <a:pt x="2287" y="966"/>
                </a:cubicBezTo>
                <a:cubicBezTo>
                  <a:pt x="2282" y="963"/>
                  <a:pt x="2278" y="961"/>
                  <a:pt x="2273" y="960"/>
                </a:cubicBezTo>
                <a:cubicBezTo>
                  <a:pt x="2261" y="959"/>
                  <a:pt x="2260" y="966"/>
                  <a:pt x="2257" y="974"/>
                </a:cubicBezTo>
                <a:cubicBezTo>
                  <a:pt x="2247" y="993"/>
                  <a:pt x="2237" y="1012"/>
                  <a:pt x="2228" y="1030"/>
                </a:cubicBezTo>
                <a:cubicBezTo>
                  <a:pt x="2224" y="1038"/>
                  <a:pt x="2219" y="1046"/>
                  <a:pt x="2217" y="1054"/>
                </a:cubicBezTo>
                <a:close/>
                <a:moveTo>
                  <a:pt x="1019" y="963"/>
                </a:moveTo>
                <a:cubicBezTo>
                  <a:pt x="1016" y="961"/>
                  <a:pt x="1014" y="963"/>
                  <a:pt x="1014" y="966"/>
                </a:cubicBezTo>
                <a:cubicBezTo>
                  <a:pt x="1015" y="969"/>
                  <a:pt x="1022" y="967"/>
                  <a:pt x="1019" y="963"/>
                </a:cubicBezTo>
                <a:close/>
                <a:moveTo>
                  <a:pt x="2757" y="978"/>
                </a:moveTo>
                <a:cubicBezTo>
                  <a:pt x="2757" y="973"/>
                  <a:pt x="2758" y="966"/>
                  <a:pt x="2756" y="962"/>
                </a:cubicBezTo>
                <a:cubicBezTo>
                  <a:pt x="2756" y="962"/>
                  <a:pt x="2755" y="962"/>
                  <a:pt x="2754" y="962"/>
                </a:cubicBezTo>
                <a:cubicBezTo>
                  <a:pt x="2754" y="963"/>
                  <a:pt x="2754" y="963"/>
                  <a:pt x="2754" y="964"/>
                </a:cubicBezTo>
                <a:cubicBezTo>
                  <a:pt x="2753" y="967"/>
                  <a:pt x="2754" y="975"/>
                  <a:pt x="2754" y="980"/>
                </a:cubicBezTo>
                <a:cubicBezTo>
                  <a:pt x="2753" y="983"/>
                  <a:pt x="2752" y="987"/>
                  <a:pt x="2755" y="987"/>
                </a:cubicBezTo>
                <a:cubicBezTo>
                  <a:pt x="2758" y="985"/>
                  <a:pt x="2757" y="981"/>
                  <a:pt x="2757" y="978"/>
                </a:cubicBezTo>
                <a:close/>
                <a:moveTo>
                  <a:pt x="2687" y="965"/>
                </a:moveTo>
                <a:cubicBezTo>
                  <a:pt x="2687" y="963"/>
                  <a:pt x="2685" y="963"/>
                  <a:pt x="2683" y="963"/>
                </a:cubicBezTo>
                <a:cubicBezTo>
                  <a:pt x="2676" y="966"/>
                  <a:pt x="2688" y="973"/>
                  <a:pt x="2687" y="965"/>
                </a:cubicBezTo>
                <a:close/>
                <a:moveTo>
                  <a:pt x="1434" y="1329"/>
                </a:moveTo>
                <a:cubicBezTo>
                  <a:pt x="1397" y="1324"/>
                  <a:pt x="1360" y="1320"/>
                  <a:pt x="1322" y="1315"/>
                </a:cubicBezTo>
                <a:cubicBezTo>
                  <a:pt x="1316" y="1314"/>
                  <a:pt x="1306" y="1313"/>
                  <a:pt x="1305" y="1310"/>
                </a:cubicBezTo>
                <a:cubicBezTo>
                  <a:pt x="1303" y="1307"/>
                  <a:pt x="1304" y="1300"/>
                  <a:pt x="1306" y="1297"/>
                </a:cubicBezTo>
                <a:cubicBezTo>
                  <a:pt x="1308" y="1295"/>
                  <a:pt x="1315" y="1293"/>
                  <a:pt x="1320" y="1292"/>
                </a:cubicBezTo>
                <a:cubicBezTo>
                  <a:pt x="1326" y="1290"/>
                  <a:pt x="1331" y="1289"/>
                  <a:pt x="1335" y="1287"/>
                </a:cubicBezTo>
                <a:cubicBezTo>
                  <a:pt x="1343" y="1199"/>
                  <a:pt x="1352" y="1103"/>
                  <a:pt x="1360" y="1012"/>
                </a:cubicBezTo>
                <a:cubicBezTo>
                  <a:pt x="1360" y="1006"/>
                  <a:pt x="1362" y="1000"/>
                  <a:pt x="1361" y="994"/>
                </a:cubicBezTo>
                <a:cubicBezTo>
                  <a:pt x="1361" y="991"/>
                  <a:pt x="1359" y="986"/>
                  <a:pt x="1357" y="982"/>
                </a:cubicBezTo>
                <a:cubicBezTo>
                  <a:pt x="1355" y="980"/>
                  <a:pt x="1351" y="975"/>
                  <a:pt x="1351" y="973"/>
                </a:cubicBezTo>
                <a:cubicBezTo>
                  <a:pt x="1352" y="969"/>
                  <a:pt x="1360" y="969"/>
                  <a:pt x="1365" y="968"/>
                </a:cubicBezTo>
                <a:cubicBezTo>
                  <a:pt x="1381" y="967"/>
                  <a:pt x="1398" y="969"/>
                  <a:pt x="1414" y="970"/>
                </a:cubicBezTo>
                <a:cubicBezTo>
                  <a:pt x="1430" y="972"/>
                  <a:pt x="1445" y="973"/>
                  <a:pt x="1458" y="978"/>
                </a:cubicBezTo>
                <a:cubicBezTo>
                  <a:pt x="1450" y="1085"/>
                  <a:pt x="1438" y="1191"/>
                  <a:pt x="1428" y="1297"/>
                </a:cubicBezTo>
                <a:cubicBezTo>
                  <a:pt x="1432" y="1300"/>
                  <a:pt x="1437" y="1302"/>
                  <a:pt x="1442" y="1305"/>
                </a:cubicBezTo>
                <a:cubicBezTo>
                  <a:pt x="1446" y="1308"/>
                  <a:pt x="1453" y="1310"/>
                  <a:pt x="1455" y="1313"/>
                </a:cubicBezTo>
                <a:cubicBezTo>
                  <a:pt x="1456" y="1317"/>
                  <a:pt x="1455" y="1327"/>
                  <a:pt x="1453" y="1329"/>
                </a:cubicBezTo>
                <a:cubicBezTo>
                  <a:pt x="1451" y="1331"/>
                  <a:pt x="1441" y="1329"/>
                  <a:pt x="1434" y="1329"/>
                </a:cubicBezTo>
                <a:close/>
                <a:moveTo>
                  <a:pt x="1342" y="1286"/>
                </a:moveTo>
                <a:cubicBezTo>
                  <a:pt x="1369" y="1289"/>
                  <a:pt x="1395" y="1292"/>
                  <a:pt x="1422" y="1295"/>
                </a:cubicBezTo>
                <a:cubicBezTo>
                  <a:pt x="1432" y="1191"/>
                  <a:pt x="1441" y="1085"/>
                  <a:pt x="1453" y="982"/>
                </a:cubicBezTo>
                <a:cubicBezTo>
                  <a:pt x="1425" y="976"/>
                  <a:pt x="1391" y="974"/>
                  <a:pt x="1359" y="976"/>
                </a:cubicBezTo>
                <a:cubicBezTo>
                  <a:pt x="1364" y="985"/>
                  <a:pt x="1370" y="993"/>
                  <a:pt x="1368" y="1007"/>
                </a:cubicBezTo>
                <a:cubicBezTo>
                  <a:pt x="1375" y="1007"/>
                  <a:pt x="1384" y="1008"/>
                  <a:pt x="1390" y="1009"/>
                </a:cubicBezTo>
                <a:cubicBezTo>
                  <a:pt x="1393" y="1009"/>
                  <a:pt x="1398" y="1008"/>
                  <a:pt x="1399" y="1011"/>
                </a:cubicBezTo>
                <a:cubicBezTo>
                  <a:pt x="1398" y="1014"/>
                  <a:pt x="1395" y="1012"/>
                  <a:pt x="1392" y="1012"/>
                </a:cubicBezTo>
                <a:cubicBezTo>
                  <a:pt x="1385" y="1012"/>
                  <a:pt x="1375" y="1011"/>
                  <a:pt x="1367" y="1010"/>
                </a:cubicBezTo>
                <a:cubicBezTo>
                  <a:pt x="1367" y="1011"/>
                  <a:pt x="1367" y="1012"/>
                  <a:pt x="1367" y="1013"/>
                </a:cubicBezTo>
                <a:cubicBezTo>
                  <a:pt x="1371" y="1014"/>
                  <a:pt x="1378" y="1012"/>
                  <a:pt x="1379" y="1016"/>
                </a:cubicBezTo>
                <a:cubicBezTo>
                  <a:pt x="1377" y="1019"/>
                  <a:pt x="1369" y="1015"/>
                  <a:pt x="1367" y="1017"/>
                </a:cubicBezTo>
                <a:cubicBezTo>
                  <a:pt x="1369" y="1021"/>
                  <a:pt x="1379" y="1016"/>
                  <a:pt x="1379" y="1022"/>
                </a:cubicBezTo>
                <a:cubicBezTo>
                  <a:pt x="1376" y="1023"/>
                  <a:pt x="1370" y="1020"/>
                  <a:pt x="1367" y="1022"/>
                </a:cubicBezTo>
                <a:cubicBezTo>
                  <a:pt x="1368" y="1026"/>
                  <a:pt x="1378" y="1021"/>
                  <a:pt x="1378" y="1027"/>
                </a:cubicBezTo>
                <a:cubicBezTo>
                  <a:pt x="1375" y="1029"/>
                  <a:pt x="1370" y="1026"/>
                  <a:pt x="1366" y="1027"/>
                </a:cubicBezTo>
                <a:cubicBezTo>
                  <a:pt x="1366" y="1027"/>
                  <a:pt x="1366" y="1028"/>
                  <a:pt x="1366" y="1029"/>
                </a:cubicBezTo>
                <a:cubicBezTo>
                  <a:pt x="1369" y="1031"/>
                  <a:pt x="1377" y="1028"/>
                  <a:pt x="1378" y="1032"/>
                </a:cubicBezTo>
                <a:cubicBezTo>
                  <a:pt x="1375" y="1035"/>
                  <a:pt x="1368" y="1031"/>
                  <a:pt x="1366" y="1034"/>
                </a:cubicBezTo>
                <a:cubicBezTo>
                  <a:pt x="1369" y="1037"/>
                  <a:pt x="1383" y="1034"/>
                  <a:pt x="1387" y="1038"/>
                </a:cubicBezTo>
                <a:cubicBezTo>
                  <a:pt x="1386" y="1041"/>
                  <a:pt x="1383" y="1039"/>
                  <a:pt x="1381" y="1039"/>
                </a:cubicBezTo>
                <a:cubicBezTo>
                  <a:pt x="1378" y="1039"/>
                  <a:pt x="1375" y="1039"/>
                  <a:pt x="1372" y="1039"/>
                </a:cubicBezTo>
                <a:cubicBezTo>
                  <a:pt x="1369" y="1038"/>
                  <a:pt x="1365" y="1037"/>
                  <a:pt x="1365" y="1040"/>
                </a:cubicBezTo>
                <a:cubicBezTo>
                  <a:pt x="1368" y="1042"/>
                  <a:pt x="1376" y="1039"/>
                  <a:pt x="1377" y="1043"/>
                </a:cubicBezTo>
                <a:cubicBezTo>
                  <a:pt x="1375" y="1047"/>
                  <a:pt x="1366" y="1042"/>
                  <a:pt x="1365" y="1045"/>
                </a:cubicBezTo>
                <a:cubicBezTo>
                  <a:pt x="1366" y="1049"/>
                  <a:pt x="1376" y="1044"/>
                  <a:pt x="1376" y="1049"/>
                </a:cubicBezTo>
                <a:cubicBezTo>
                  <a:pt x="1374" y="1052"/>
                  <a:pt x="1367" y="1048"/>
                  <a:pt x="1364" y="1050"/>
                </a:cubicBezTo>
                <a:cubicBezTo>
                  <a:pt x="1365" y="1055"/>
                  <a:pt x="1374" y="1050"/>
                  <a:pt x="1376" y="1054"/>
                </a:cubicBezTo>
                <a:cubicBezTo>
                  <a:pt x="1374" y="1058"/>
                  <a:pt x="1366" y="1054"/>
                  <a:pt x="1364" y="1056"/>
                </a:cubicBezTo>
                <a:cubicBezTo>
                  <a:pt x="1365" y="1060"/>
                  <a:pt x="1374" y="1056"/>
                  <a:pt x="1375" y="1060"/>
                </a:cubicBezTo>
                <a:cubicBezTo>
                  <a:pt x="1374" y="1064"/>
                  <a:pt x="1367" y="1060"/>
                  <a:pt x="1363" y="1061"/>
                </a:cubicBezTo>
                <a:cubicBezTo>
                  <a:pt x="1364" y="1062"/>
                  <a:pt x="1363" y="1062"/>
                  <a:pt x="1363" y="1064"/>
                </a:cubicBezTo>
                <a:cubicBezTo>
                  <a:pt x="1372" y="1064"/>
                  <a:pt x="1382" y="1065"/>
                  <a:pt x="1390" y="1066"/>
                </a:cubicBezTo>
                <a:cubicBezTo>
                  <a:pt x="1392" y="1067"/>
                  <a:pt x="1396" y="1066"/>
                  <a:pt x="1396" y="1069"/>
                </a:cubicBezTo>
                <a:cubicBezTo>
                  <a:pt x="1394" y="1071"/>
                  <a:pt x="1391" y="1069"/>
                  <a:pt x="1388" y="1069"/>
                </a:cubicBezTo>
                <a:cubicBezTo>
                  <a:pt x="1379" y="1069"/>
                  <a:pt x="1369" y="1067"/>
                  <a:pt x="1363" y="1068"/>
                </a:cubicBezTo>
                <a:cubicBezTo>
                  <a:pt x="1364" y="1072"/>
                  <a:pt x="1374" y="1068"/>
                  <a:pt x="1374" y="1072"/>
                </a:cubicBezTo>
                <a:cubicBezTo>
                  <a:pt x="1372" y="1076"/>
                  <a:pt x="1365" y="1071"/>
                  <a:pt x="1362" y="1073"/>
                </a:cubicBezTo>
                <a:cubicBezTo>
                  <a:pt x="1361" y="1078"/>
                  <a:pt x="1373" y="1073"/>
                  <a:pt x="1373" y="1078"/>
                </a:cubicBezTo>
                <a:cubicBezTo>
                  <a:pt x="1371" y="1082"/>
                  <a:pt x="1362" y="1075"/>
                  <a:pt x="1361" y="1081"/>
                </a:cubicBezTo>
                <a:cubicBezTo>
                  <a:pt x="1365" y="1082"/>
                  <a:pt x="1371" y="1080"/>
                  <a:pt x="1372" y="1084"/>
                </a:cubicBezTo>
                <a:cubicBezTo>
                  <a:pt x="1371" y="1087"/>
                  <a:pt x="1362" y="1082"/>
                  <a:pt x="1361" y="1086"/>
                </a:cubicBezTo>
                <a:cubicBezTo>
                  <a:pt x="1363" y="1089"/>
                  <a:pt x="1372" y="1085"/>
                  <a:pt x="1372" y="1090"/>
                </a:cubicBezTo>
                <a:cubicBezTo>
                  <a:pt x="1371" y="1093"/>
                  <a:pt x="1362" y="1088"/>
                  <a:pt x="1361" y="1091"/>
                </a:cubicBezTo>
                <a:cubicBezTo>
                  <a:pt x="1363" y="1092"/>
                  <a:pt x="1367" y="1093"/>
                  <a:pt x="1371" y="1093"/>
                </a:cubicBezTo>
                <a:cubicBezTo>
                  <a:pt x="1375" y="1094"/>
                  <a:pt x="1380" y="1093"/>
                  <a:pt x="1382" y="1096"/>
                </a:cubicBezTo>
                <a:cubicBezTo>
                  <a:pt x="1377" y="1100"/>
                  <a:pt x="1366" y="1093"/>
                  <a:pt x="1360" y="1096"/>
                </a:cubicBezTo>
                <a:cubicBezTo>
                  <a:pt x="1360" y="1096"/>
                  <a:pt x="1360" y="1097"/>
                  <a:pt x="1360" y="1097"/>
                </a:cubicBezTo>
                <a:cubicBezTo>
                  <a:pt x="1363" y="1099"/>
                  <a:pt x="1369" y="1097"/>
                  <a:pt x="1371" y="1100"/>
                </a:cubicBezTo>
                <a:cubicBezTo>
                  <a:pt x="1369" y="1104"/>
                  <a:pt x="1362" y="1100"/>
                  <a:pt x="1359" y="1101"/>
                </a:cubicBezTo>
                <a:cubicBezTo>
                  <a:pt x="1360" y="1102"/>
                  <a:pt x="1360" y="1103"/>
                  <a:pt x="1359" y="1104"/>
                </a:cubicBezTo>
                <a:cubicBezTo>
                  <a:pt x="1362" y="1105"/>
                  <a:pt x="1368" y="1103"/>
                  <a:pt x="1370" y="1106"/>
                </a:cubicBezTo>
                <a:cubicBezTo>
                  <a:pt x="1369" y="1112"/>
                  <a:pt x="1360" y="1104"/>
                  <a:pt x="1359" y="1109"/>
                </a:cubicBezTo>
                <a:cubicBezTo>
                  <a:pt x="1361" y="1111"/>
                  <a:pt x="1368" y="1109"/>
                  <a:pt x="1370" y="1112"/>
                </a:cubicBezTo>
                <a:cubicBezTo>
                  <a:pt x="1369" y="1117"/>
                  <a:pt x="1360" y="1111"/>
                  <a:pt x="1358" y="1114"/>
                </a:cubicBezTo>
                <a:cubicBezTo>
                  <a:pt x="1361" y="1117"/>
                  <a:pt x="1368" y="1114"/>
                  <a:pt x="1370" y="1118"/>
                </a:cubicBezTo>
                <a:cubicBezTo>
                  <a:pt x="1368" y="1122"/>
                  <a:pt x="1360" y="1117"/>
                  <a:pt x="1358" y="1119"/>
                </a:cubicBezTo>
                <a:cubicBezTo>
                  <a:pt x="1358" y="1122"/>
                  <a:pt x="1363" y="1121"/>
                  <a:pt x="1365" y="1121"/>
                </a:cubicBezTo>
                <a:cubicBezTo>
                  <a:pt x="1370" y="1122"/>
                  <a:pt x="1376" y="1122"/>
                  <a:pt x="1382" y="1123"/>
                </a:cubicBezTo>
                <a:cubicBezTo>
                  <a:pt x="1385" y="1123"/>
                  <a:pt x="1389" y="1123"/>
                  <a:pt x="1390" y="1126"/>
                </a:cubicBezTo>
                <a:cubicBezTo>
                  <a:pt x="1387" y="1128"/>
                  <a:pt x="1382" y="1126"/>
                  <a:pt x="1378" y="1126"/>
                </a:cubicBezTo>
                <a:cubicBezTo>
                  <a:pt x="1371" y="1125"/>
                  <a:pt x="1362" y="1124"/>
                  <a:pt x="1357" y="1124"/>
                </a:cubicBezTo>
                <a:cubicBezTo>
                  <a:pt x="1359" y="1128"/>
                  <a:pt x="1367" y="1125"/>
                  <a:pt x="1368" y="1129"/>
                </a:cubicBezTo>
                <a:cubicBezTo>
                  <a:pt x="1366" y="1133"/>
                  <a:pt x="1358" y="1126"/>
                  <a:pt x="1357" y="1131"/>
                </a:cubicBezTo>
                <a:cubicBezTo>
                  <a:pt x="1359" y="1133"/>
                  <a:pt x="1367" y="1130"/>
                  <a:pt x="1368" y="1134"/>
                </a:cubicBezTo>
                <a:cubicBezTo>
                  <a:pt x="1365" y="1137"/>
                  <a:pt x="1360" y="1134"/>
                  <a:pt x="1356" y="1135"/>
                </a:cubicBezTo>
                <a:cubicBezTo>
                  <a:pt x="1356" y="1135"/>
                  <a:pt x="1356" y="1136"/>
                  <a:pt x="1356" y="1137"/>
                </a:cubicBezTo>
                <a:cubicBezTo>
                  <a:pt x="1359" y="1138"/>
                  <a:pt x="1367" y="1136"/>
                  <a:pt x="1367" y="1141"/>
                </a:cubicBezTo>
                <a:cubicBezTo>
                  <a:pt x="1364" y="1143"/>
                  <a:pt x="1356" y="1138"/>
                  <a:pt x="1356" y="1142"/>
                </a:cubicBezTo>
                <a:cubicBezTo>
                  <a:pt x="1358" y="1144"/>
                  <a:pt x="1366" y="1142"/>
                  <a:pt x="1367" y="1145"/>
                </a:cubicBezTo>
                <a:cubicBezTo>
                  <a:pt x="1365" y="1149"/>
                  <a:pt x="1357" y="1144"/>
                  <a:pt x="1355" y="1147"/>
                </a:cubicBezTo>
                <a:cubicBezTo>
                  <a:pt x="1357" y="1149"/>
                  <a:pt x="1362" y="1149"/>
                  <a:pt x="1366" y="1149"/>
                </a:cubicBezTo>
                <a:cubicBezTo>
                  <a:pt x="1370" y="1149"/>
                  <a:pt x="1376" y="1149"/>
                  <a:pt x="1377" y="1153"/>
                </a:cubicBezTo>
                <a:cubicBezTo>
                  <a:pt x="1370" y="1154"/>
                  <a:pt x="1362" y="1151"/>
                  <a:pt x="1355" y="1151"/>
                </a:cubicBezTo>
                <a:cubicBezTo>
                  <a:pt x="1355" y="1153"/>
                  <a:pt x="1355" y="1153"/>
                  <a:pt x="1354" y="1154"/>
                </a:cubicBezTo>
                <a:cubicBezTo>
                  <a:pt x="1358" y="1155"/>
                  <a:pt x="1364" y="1153"/>
                  <a:pt x="1365" y="1157"/>
                </a:cubicBezTo>
                <a:cubicBezTo>
                  <a:pt x="1363" y="1159"/>
                  <a:pt x="1357" y="1158"/>
                  <a:pt x="1354" y="1157"/>
                </a:cubicBezTo>
                <a:cubicBezTo>
                  <a:pt x="1354" y="1158"/>
                  <a:pt x="1354" y="1159"/>
                  <a:pt x="1354" y="1161"/>
                </a:cubicBezTo>
                <a:cubicBezTo>
                  <a:pt x="1357" y="1162"/>
                  <a:pt x="1363" y="1160"/>
                  <a:pt x="1364" y="1163"/>
                </a:cubicBezTo>
                <a:cubicBezTo>
                  <a:pt x="1363" y="1167"/>
                  <a:pt x="1354" y="1162"/>
                  <a:pt x="1354" y="1165"/>
                </a:cubicBezTo>
                <a:cubicBezTo>
                  <a:pt x="1356" y="1167"/>
                  <a:pt x="1363" y="1165"/>
                  <a:pt x="1364" y="1169"/>
                </a:cubicBezTo>
                <a:cubicBezTo>
                  <a:pt x="1362" y="1172"/>
                  <a:pt x="1355" y="1167"/>
                  <a:pt x="1353" y="1169"/>
                </a:cubicBezTo>
                <a:cubicBezTo>
                  <a:pt x="1355" y="1172"/>
                  <a:pt x="1363" y="1169"/>
                  <a:pt x="1363" y="1173"/>
                </a:cubicBezTo>
                <a:cubicBezTo>
                  <a:pt x="1361" y="1176"/>
                  <a:pt x="1356" y="1173"/>
                  <a:pt x="1353" y="1173"/>
                </a:cubicBezTo>
                <a:cubicBezTo>
                  <a:pt x="1353" y="1175"/>
                  <a:pt x="1352" y="1175"/>
                  <a:pt x="1352" y="1177"/>
                </a:cubicBezTo>
                <a:cubicBezTo>
                  <a:pt x="1361" y="1177"/>
                  <a:pt x="1370" y="1179"/>
                  <a:pt x="1378" y="1179"/>
                </a:cubicBezTo>
                <a:cubicBezTo>
                  <a:pt x="1374" y="1177"/>
                  <a:pt x="1376" y="1166"/>
                  <a:pt x="1380" y="1166"/>
                </a:cubicBezTo>
                <a:cubicBezTo>
                  <a:pt x="1385" y="1166"/>
                  <a:pt x="1385" y="1177"/>
                  <a:pt x="1380" y="1179"/>
                </a:cubicBezTo>
                <a:cubicBezTo>
                  <a:pt x="1382" y="1179"/>
                  <a:pt x="1384" y="1179"/>
                  <a:pt x="1384" y="1181"/>
                </a:cubicBezTo>
                <a:cubicBezTo>
                  <a:pt x="1383" y="1184"/>
                  <a:pt x="1379" y="1182"/>
                  <a:pt x="1377" y="1182"/>
                </a:cubicBezTo>
                <a:cubicBezTo>
                  <a:pt x="1369" y="1181"/>
                  <a:pt x="1359" y="1181"/>
                  <a:pt x="1352" y="1180"/>
                </a:cubicBezTo>
                <a:cubicBezTo>
                  <a:pt x="1352" y="1181"/>
                  <a:pt x="1352" y="1182"/>
                  <a:pt x="1352" y="1183"/>
                </a:cubicBezTo>
                <a:cubicBezTo>
                  <a:pt x="1355" y="1184"/>
                  <a:pt x="1362" y="1182"/>
                  <a:pt x="1363" y="1186"/>
                </a:cubicBezTo>
                <a:cubicBezTo>
                  <a:pt x="1361" y="1190"/>
                  <a:pt x="1353" y="1184"/>
                  <a:pt x="1351" y="1188"/>
                </a:cubicBezTo>
                <a:cubicBezTo>
                  <a:pt x="1354" y="1189"/>
                  <a:pt x="1361" y="1187"/>
                  <a:pt x="1362" y="1191"/>
                </a:cubicBezTo>
                <a:cubicBezTo>
                  <a:pt x="1360" y="1194"/>
                  <a:pt x="1352" y="1189"/>
                  <a:pt x="1351" y="1192"/>
                </a:cubicBezTo>
                <a:cubicBezTo>
                  <a:pt x="1353" y="1195"/>
                  <a:pt x="1360" y="1192"/>
                  <a:pt x="1362" y="1196"/>
                </a:cubicBezTo>
                <a:cubicBezTo>
                  <a:pt x="1360" y="1200"/>
                  <a:pt x="1353" y="1195"/>
                  <a:pt x="1350" y="1197"/>
                </a:cubicBezTo>
                <a:cubicBezTo>
                  <a:pt x="1350" y="1203"/>
                  <a:pt x="1362" y="1197"/>
                  <a:pt x="1361" y="1203"/>
                </a:cubicBezTo>
                <a:cubicBezTo>
                  <a:pt x="1358" y="1205"/>
                  <a:pt x="1352" y="1201"/>
                  <a:pt x="1350" y="1204"/>
                </a:cubicBezTo>
                <a:cubicBezTo>
                  <a:pt x="1355" y="1207"/>
                  <a:pt x="1367" y="1204"/>
                  <a:pt x="1372" y="1208"/>
                </a:cubicBezTo>
                <a:cubicBezTo>
                  <a:pt x="1371" y="1211"/>
                  <a:pt x="1368" y="1209"/>
                  <a:pt x="1366" y="1209"/>
                </a:cubicBezTo>
                <a:cubicBezTo>
                  <a:pt x="1363" y="1209"/>
                  <a:pt x="1361" y="1209"/>
                  <a:pt x="1358" y="1209"/>
                </a:cubicBezTo>
                <a:cubicBezTo>
                  <a:pt x="1355" y="1209"/>
                  <a:pt x="1350" y="1207"/>
                  <a:pt x="1349" y="1210"/>
                </a:cubicBezTo>
                <a:cubicBezTo>
                  <a:pt x="1352" y="1212"/>
                  <a:pt x="1359" y="1210"/>
                  <a:pt x="1360" y="1213"/>
                </a:cubicBezTo>
                <a:cubicBezTo>
                  <a:pt x="1358" y="1216"/>
                  <a:pt x="1351" y="1213"/>
                  <a:pt x="1349" y="1214"/>
                </a:cubicBezTo>
                <a:cubicBezTo>
                  <a:pt x="1349" y="1215"/>
                  <a:pt x="1349" y="1215"/>
                  <a:pt x="1349" y="1216"/>
                </a:cubicBezTo>
                <a:cubicBezTo>
                  <a:pt x="1352" y="1218"/>
                  <a:pt x="1358" y="1216"/>
                  <a:pt x="1359" y="1219"/>
                </a:cubicBezTo>
                <a:cubicBezTo>
                  <a:pt x="1358" y="1223"/>
                  <a:pt x="1350" y="1218"/>
                  <a:pt x="1348" y="1221"/>
                </a:cubicBezTo>
                <a:cubicBezTo>
                  <a:pt x="1350" y="1224"/>
                  <a:pt x="1358" y="1221"/>
                  <a:pt x="1359" y="1225"/>
                </a:cubicBezTo>
                <a:cubicBezTo>
                  <a:pt x="1357" y="1228"/>
                  <a:pt x="1351" y="1224"/>
                  <a:pt x="1348" y="1225"/>
                </a:cubicBezTo>
                <a:cubicBezTo>
                  <a:pt x="1348" y="1226"/>
                  <a:pt x="1348" y="1227"/>
                  <a:pt x="1348" y="1227"/>
                </a:cubicBezTo>
                <a:cubicBezTo>
                  <a:pt x="1351" y="1229"/>
                  <a:pt x="1357" y="1227"/>
                  <a:pt x="1358" y="1230"/>
                </a:cubicBezTo>
                <a:cubicBezTo>
                  <a:pt x="1356" y="1234"/>
                  <a:pt x="1348" y="1228"/>
                  <a:pt x="1347" y="1233"/>
                </a:cubicBezTo>
                <a:cubicBezTo>
                  <a:pt x="1356" y="1234"/>
                  <a:pt x="1365" y="1234"/>
                  <a:pt x="1374" y="1235"/>
                </a:cubicBezTo>
                <a:cubicBezTo>
                  <a:pt x="1370" y="1234"/>
                  <a:pt x="1371" y="1224"/>
                  <a:pt x="1373" y="1221"/>
                </a:cubicBezTo>
                <a:cubicBezTo>
                  <a:pt x="1381" y="1218"/>
                  <a:pt x="1380" y="1236"/>
                  <a:pt x="1374" y="1235"/>
                </a:cubicBezTo>
                <a:cubicBezTo>
                  <a:pt x="1377" y="1235"/>
                  <a:pt x="1379" y="1236"/>
                  <a:pt x="1379" y="1238"/>
                </a:cubicBezTo>
                <a:cubicBezTo>
                  <a:pt x="1374" y="1240"/>
                  <a:pt x="1368" y="1238"/>
                  <a:pt x="1361" y="1237"/>
                </a:cubicBezTo>
                <a:cubicBezTo>
                  <a:pt x="1356" y="1237"/>
                  <a:pt x="1351" y="1237"/>
                  <a:pt x="1347" y="1236"/>
                </a:cubicBezTo>
                <a:cubicBezTo>
                  <a:pt x="1347" y="1237"/>
                  <a:pt x="1346" y="1237"/>
                  <a:pt x="1347" y="1239"/>
                </a:cubicBezTo>
                <a:cubicBezTo>
                  <a:pt x="1350" y="1240"/>
                  <a:pt x="1356" y="1238"/>
                  <a:pt x="1358" y="1241"/>
                </a:cubicBezTo>
                <a:cubicBezTo>
                  <a:pt x="1356" y="1246"/>
                  <a:pt x="1347" y="1240"/>
                  <a:pt x="1346" y="1244"/>
                </a:cubicBezTo>
                <a:cubicBezTo>
                  <a:pt x="1348" y="1247"/>
                  <a:pt x="1357" y="1243"/>
                  <a:pt x="1357" y="1248"/>
                </a:cubicBezTo>
                <a:cubicBezTo>
                  <a:pt x="1355" y="1250"/>
                  <a:pt x="1347" y="1246"/>
                  <a:pt x="1346" y="1249"/>
                </a:cubicBezTo>
                <a:cubicBezTo>
                  <a:pt x="1346" y="1249"/>
                  <a:pt x="1346" y="1250"/>
                  <a:pt x="1346" y="1250"/>
                </a:cubicBezTo>
                <a:cubicBezTo>
                  <a:pt x="1349" y="1252"/>
                  <a:pt x="1356" y="1249"/>
                  <a:pt x="1357" y="1253"/>
                </a:cubicBezTo>
                <a:cubicBezTo>
                  <a:pt x="1355" y="1256"/>
                  <a:pt x="1347" y="1252"/>
                  <a:pt x="1345" y="1255"/>
                </a:cubicBezTo>
                <a:cubicBezTo>
                  <a:pt x="1348" y="1257"/>
                  <a:pt x="1354" y="1255"/>
                  <a:pt x="1356" y="1258"/>
                </a:cubicBezTo>
                <a:cubicBezTo>
                  <a:pt x="1354" y="1261"/>
                  <a:pt x="1348" y="1258"/>
                  <a:pt x="1345" y="1258"/>
                </a:cubicBezTo>
                <a:cubicBezTo>
                  <a:pt x="1345" y="1259"/>
                  <a:pt x="1344" y="1260"/>
                  <a:pt x="1345" y="1261"/>
                </a:cubicBezTo>
                <a:cubicBezTo>
                  <a:pt x="1349" y="1262"/>
                  <a:pt x="1354" y="1262"/>
                  <a:pt x="1358" y="1263"/>
                </a:cubicBezTo>
                <a:cubicBezTo>
                  <a:pt x="1361" y="1263"/>
                  <a:pt x="1366" y="1262"/>
                  <a:pt x="1366" y="1266"/>
                </a:cubicBezTo>
                <a:cubicBezTo>
                  <a:pt x="1360" y="1268"/>
                  <a:pt x="1350" y="1263"/>
                  <a:pt x="1344" y="1266"/>
                </a:cubicBezTo>
                <a:cubicBezTo>
                  <a:pt x="1345" y="1269"/>
                  <a:pt x="1354" y="1265"/>
                  <a:pt x="1354" y="1270"/>
                </a:cubicBezTo>
                <a:cubicBezTo>
                  <a:pt x="1352" y="1273"/>
                  <a:pt x="1347" y="1270"/>
                  <a:pt x="1343" y="1270"/>
                </a:cubicBezTo>
                <a:cubicBezTo>
                  <a:pt x="1343" y="1271"/>
                  <a:pt x="1343" y="1272"/>
                  <a:pt x="1343" y="1273"/>
                </a:cubicBezTo>
                <a:cubicBezTo>
                  <a:pt x="1346" y="1274"/>
                  <a:pt x="1353" y="1272"/>
                  <a:pt x="1354" y="1276"/>
                </a:cubicBezTo>
                <a:cubicBezTo>
                  <a:pt x="1352" y="1278"/>
                  <a:pt x="1347" y="1276"/>
                  <a:pt x="1343" y="1276"/>
                </a:cubicBezTo>
                <a:cubicBezTo>
                  <a:pt x="1343" y="1277"/>
                  <a:pt x="1343" y="1278"/>
                  <a:pt x="1343" y="1279"/>
                </a:cubicBezTo>
                <a:cubicBezTo>
                  <a:pt x="1347" y="1280"/>
                  <a:pt x="1353" y="1278"/>
                  <a:pt x="1354" y="1282"/>
                </a:cubicBezTo>
                <a:cubicBezTo>
                  <a:pt x="1352" y="1285"/>
                  <a:pt x="1346" y="1282"/>
                  <a:pt x="1343" y="1282"/>
                </a:cubicBezTo>
                <a:cubicBezTo>
                  <a:pt x="1343" y="1284"/>
                  <a:pt x="1342" y="1284"/>
                  <a:pt x="1342" y="1286"/>
                </a:cubicBezTo>
                <a:close/>
                <a:moveTo>
                  <a:pt x="1379" y="1169"/>
                </a:moveTo>
                <a:cubicBezTo>
                  <a:pt x="1379" y="1172"/>
                  <a:pt x="1380" y="1174"/>
                  <a:pt x="1379" y="1176"/>
                </a:cubicBezTo>
                <a:cubicBezTo>
                  <a:pt x="1380" y="1175"/>
                  <a:pt x="1381" y="1170"/>
                  <a:pt x="1379" y="1169"/>
                </a:cubicBezTo>
                <a:close/>
                <a:moveTo>
                  <a:pt x="1322" y="1298"/>
                </a:moveTo>
                <a:cubicBezTo>
                  <a:pt x="1361" y="1301"/>
                  <a:pt x="1401" y="1306"/>
                  <a:pt x="1439" y="1310"/>
                </a:cubicBezTo>
                <a:cubicBezTo>
                  <a:pt x="1434" y="1308"/>
                  <a:pt x="1428" y="1302"/>
                  <a:pt x="1423" y="1300"/>
                </a:cubicBezTo>
                <a:cubicBezTo>
                  <a:pt x="1420" y="1300"/>
                  <a:pt x="1416" y="1300"/>
                  <a:pt x="1412" y="1300"/>
                </a:cubicBezTo>
                <a:cubicBezTo>
                  <a:pt x="1395" y="1298"/>
                  <a:pt x="1376" y="1296"/>
                  <a:pt x="1359" y="1295"/>
                </a:cubicBezTo>
                <a:cubicBezTo>
                  <a:pt x="1351" y="1294"/>
                  <a:pt x="1344" y="1292"/>
                  <a:pt x="1338" y="1293"/>
                </a:cubicBezTo>
                <a:cubicBezTo>
                  <a:pt x="1332" y="1293"/>
                  <a:pt x="1327" y="1297"/>
                  <a:pt x="1322" y="1298"/>
                </a:cubicBezTo>
                <a:close/>
                <a:moveTo>
                  <a:pt x="1449" y="1323"/>
                </a:moveTo>
                <a:cubicBezTo>
                  <a:pt x="1449" y="1322"/>
                  <a:pt x="1449" y="1320"/>
                  <a:pt x="1449" y="1319"/>
                </a:cubicBezTo>
                <a:cubicBezTo>
                  <a:pt x="1404" y="1313"/>
                  <a:pt x="1356" y="1309"/>
                  <a:pt x="1310" y="1302"/>
                </a:cubicBezTo>
                <a:cubicBezTo>
                  <a:pt x="1310" y="1303"/>
                  <a:pt x="1310" y="1306"/>
                  <a:pt x="1309" y="1307"/>
                </a:cubicBezTo>
                <a:cubicBezTo>
                  <a:pt x="1356" y="1312"/>
                  <a:pt x="1403" y="1318"/>
                  <a:pt x="1449" y="1323"/>
                </a:cubicBezTo>
                <a:close/>
                <a:moveTo>
                  <a:pt x="1939" y="987"/>
                </a:moveTo>
                <a:cubicBezTo>
                  <a:pt x="1930" y="987"/>
                  <a:pt x="1928" y="974"/>
                  <a:pt x="1937" y="972"/>
                </a:cubicBezTo>
                <a:cubicBezTo>
                  <a:pt x="1949" y="969"/>
                  <a:pt x="1949" y="986"/>
                  <a:pt x="1939" y="987"/>
                </a:cubicBezTo>
                <a:close/>
                <a:moveTo>
                  <a:pt x="1941" y="979"/>
                </a:moveTo>
                <a:cubicBezTo>
                  <a:pt x="1940" y="977"/>
                  <a:pt x="1938" y="979"/>
                  <a:pt x="1936" y="978"/>
                </a:cubicBezTo>
                <a:cubicBezTo>
                  <a:pt x="1936" y="981"/>
                  <a:pt x="1940" y="981"/>
                  <a:pt x="1941" y="979"/>
                </a:cubicBezTo>
                <a:close/>
                <a:moveTo>
                  <a:pt x="2759" y="982"/>
                </a:moveTo>
                <a:cubicBezTo>
                  <a:pt x="2762" y="982"/>
                  <a:pt x="2761" y="975"/>
                  <a:pt x="2761" y="973"/>
                </a:cubicBezTo>
                <a:cubicBezTo>
                  <a:pt x="2756" y="971"/>
                  <a:pt x="2757" y="982"/>
                  <a:pt x="2759" y="982"/>
                </a:cubicBezTo>
                <a:close/>
                <a:moveTo>
                  <a:pt x="23" y="992"/>
                </a:moveTo>
                <a:cubicBezTo>
                  <a:pt x="20" y="990"/>
                  <a:pt x="19" y="985"/>
                  <a:pt x="20" y="979"/>
                </a:cubicBezTo>
                <a:cubicBezTo>
                  <a:pt x="25" y="975"/>
                  <a:pt x="34" y="976"/>
                  <a:pt x="37" y="980"/>
                </a:cubicBezTo>
                <a:cubicBezTo>
                  <a:pt x="44" y="989"/>
                  <a:pt x="31" y="997"/>
                  <a:pt x="23" y="992"/>
                </a:cubicBezTo>
                <a:close/>
                <a:moveTo>
                  <a:pt x="32" y="985"/>
                </a:moveTo>
                <a:cubicBezTo>
                  <a:pt x="31" y="982"/>
                  <a:pt x="26" y="982"/>
                  <a:pt x="25" y="985"/>
                </a:cubicBezTo>
                <a:cubicBezTo>
                  <a:pt x="25" y="985"/>
                  <a:pt x="26" y="986"/>
                  <a:pt x="26" y="987"/>
                </a:cubicBezTo>
                <a:cubicBezTo>
                  <a:pt x="28" y="987"/>
                  <a:pt x="29" y="988"/>
                  <a:pt x="31" y="987"/>
                </a:cubicBezTo>
                <a:cubicBezTo>
                  <a:pt x="32" y="986"/>
                  <a:pt x="33" y="986"/>
                  <a:pt x="32" y="985"/>
                </a:cubicBezTo>
                <a:close/>
                <a:moveTo>
                  <a:pt x="2002" y="979"/>
                </a:moveTo>
                <a:cubicBezTo>
                  <a:pt x="1999" y="980"/>
                  <a:pt x="2000" y="984"/>
                  <a:pt x="2003" y="984"/>
                </a:cubicBezTo>
                <a:cubicBezTo>
                  <a:pt x="2005" y="984"/>
                  <a:pt x="2006" y="977"/>
                  <a:pt x="2002" y="979"/>
                </a:cubicBezTo>
                <a:close/>
                <a:moveTo>
                  <a:pt x="1810" y="980"/>
                </a:moveTo>
                <a:cubicBezTo>
                  <a:pt x="1811" y="981"/>
                  <a:pt x="1812" y="981"/>
                  <a:pt x="1812" y="982"/>
                </a:cubicBezTo>
                <a:cubicBezTo>
                  <a:pt x="1820" y="994"/>
                  <a:pt x="1797" y="1002"/>
                  <a:pt x="1795" y="989"/>
                </a:cubicBezTo>
                <a:cubicBezTo>
                  <a:pt x="1794" y="981"/>
                  <a:pt x="1803" y="979"/>
                  <a:pt x="1810" y="980"/>
                </a:cubicBezTo>
                <a:close/>
                <a:moveTo>
                  <a:pt x="1801" y="989"/>
                </a:moveTo>
                <a:cubicBezTo>
                  <a:pt x="1802" y="991"/>
                  <a:pt x="1808" y="991"/>
                  <a:pt x="1807" y="986"/>
                </a:cubicBezTo>
                <a:cubicBezTo>
                  <a:pt x="1805" y="986"/>
                  <a:pt x="1801" y="987"/>
                  <a:pt x="1801" y="989"/>
                </a:cubicBezTo>
                <a:close/>
                <a:moveTo>
                  <a:pt x="2370" y="986"/>
                </a:moveTo>
                <a:cubicBezTo>
                  <a:pt x="2373" y="981"/>
                  <a:pt x="2365" y="978"/>
                  <a:pt x="2365" y="983"/>
                </a:cubicBezTo>
                <a:cubicBezTo>
                  <a:pt x="2365" y="985"/>
                  <a:pt x="2366" y="987"/>
                  <a:pt x="2369" y="987"/>
                </a:cubicBezTo>
                <a:cubicBezTo>
                  <a:pt x="2369" y="986"/>
                  <a:pt x="2369" y="986"/>
                  <a:pt x="2370" y="986"/>
                </a:cubicBezTo>
                <a:close/>
                <a:moveTo>
                  <a:pt x="1592" y="993"/>
                </a:moveTo>
                <a:cubicBezTo>
                  <a:pt x="1598" y="996"/>
                  <a:pt x="1599" y="989"/>
                  <a:pt x="1599" y="984"/>
                </a:cubicBezTo>
                <a:cubicBezTo>
                  <a:pt x="1598" y="984"/>
                  <a:pt x="1598" y="984"/>
                  <a:pt x="1598" y="983"/>
                </a:cubicBezTo>
                <a:cubicBezTo>
                  <a:pt x="1595" y="981"/>
                  <a:pt x="1591" y="982"/>
                  <a:pt x="1584" y="982"/>
                </a:cubicBezTo>
                <a:cubicBezTo>
                  <a:pt x="1579" y="982"/>
                  <a:pt x="1566" y="979"/>
                  <a:pt x="1568" y="985"/>
                </a:cubicBezTo>
                <a:cubicBezTo>
                  <a:pt x="1568" y="987"/>
                  <a:pt x="1572" y="986"/>
                  <a:pt x="1574" y="987"/>
                </a:cubicBezTo>
                <a:cubicBezTo>
                  <a:pt x="1572" y="997"/>
                  <a:pt x="1570" y="1008"/>
                  <a:pt x="1569" y="1018"/>
                </a:cubicBezTo>
                <a:cubicBezTo>
                  <a:pt x="1567" y="1018"/>
                  <a:pt x="1564" y="1018"/>
                  <a:pt x="1563" y="1019"/>
                </a:cubicBezTo>
                <a:cubicBezTo>
                  <a:pt x="1563" y="1019"/>
                  <a:pt x="1563" y="1019"/>
                  <a:pt x="1563" y="1019"/>
                </a:cubicBezTo>
                <a:cubicBezTo>
                  <a:pt x="1563" y="1021"/>
                  <a:pt x="1563" y="1021"/>
                  <a:pt x="1563" y="1022"/>
                </a:cubicBezTo>
                <a:cubicBezTo>
                  <a:pt x="1566" y="1023"/>
                  <a:pt x="1581" y="1025"/>
                  <a:pt x="1581" y="1021"/>
                </a:cubicBezTo>
                <a:cubicBezTo>
                  <a:pt x="1581" y="1018"/>
                  <a:pt x="1578" y="1018"/>
                  <a:pt x="1575" y="1018"/>
                </a:cubicBezTo>
                <a:cubicBezTo>
                  <a:pt x="1576" y="1014"/>
                  <a:pt x="1575" y="1007"/>
                  <a:pt x="1577" y="1005"/>
                </a:cubicBezTo>
                <a:cubicBezTo>
                  <a:pt x="1580" y="1005"/>
                  <a:pt x="1583" y="1005"/>
                  <a:pt x="1586" y="1005"/>
                </a:cubicBezTo>
                <a:cubicBezTo>
                  <a:pt x="1585" y="1006"/>
                  <a:pt x="1586" y="1008"/>
                  <a:pt x="1588" y="1009"/>
                </a:cubicBezTo>
                <a:cubicBezTo>
                  <a:pt x="1593" y="1010"/>
                  <a:pt x="1595" y="995"/>
                  <a:pt x="1590" y="996"/>
                </a:cubicBezTo>
                <a:cubicBezTo>
                  <a:pt x="1588" y="996"/>
                  <a:pt x="1589" y="998"/>
                  <a:pt x="1588" y="1000"/>
                </a:cubicBezTo>
                <a:cubicBezTo>
                  <a:pt x="1584" y="999"/>
                  <a:pt x="1580" y="1001"/>
                  <a:pt x="1577" y="1000"/>
                </a:cubicBezTo>
                <a:cubicBezTo>
                  <a:pt x="1578" y="995"/>
                  <a:pt x="1578" y="991"/>
                  <a:pt x="1579" y="987"/>
                </a:cubicBezTo>
                <a:cubicBezTo>
                  <a:pt x="1585" y="987"/>
                  <a:pt x="1587" y="988"/>
                  <a:pt x="1593" y="987"/>
                </a:cubicBezTo>
                <a:cubicBezTo>
                  <a:pt x="1592" y="989"/>
                  <a:pt x="1591" y="991"/>
                  <a:pt x="1592" y="993"/>
                </a:cubicBezTo>
                <a:close/>
                <a:moveTo>
                  <a:pt x="440" y="1021"/>
                </a:moveTo>
                <a:cubicBezTo>
                  <a:pt x="441" y="1027"/>
                  <a:pt x="429" y="1034"/>
                  <a:pt x="430" y="1025"/>
                </a:cubicBezTo>
                <a:cubicBezTo>
                  <a:pt x="428" y="1021"/>
                  <a:pt x="426" y="1018"/>
                  <a:pt x="423" y="1014"/>
                </a:cubicBezTo>
                <a:cubicBezTo>
                  <a:pt x="421" y="1018"/>
                  <a:pt x="418" y="1022"/>
                  <a:pt x="412" y="1022"/>
                </a:cubicBezTo>
                <a:cubicBezTo>
                  <a:pt x="398" y="1022"/>
                  <a:pt x="393" y="995"/>
                  <a:pt x="408" y="991"/>
                </a:cubicBezTo>
                <a:cubicBezTo>
                  <a:pt x="407" y="989"/>
                  <a:pt x="406" y="985"/>
                  <a:pt x="409" y="985"/>
                </a:cubicBezTo>
                <a:cubicBezTo>
                  <a:pt x="412" y="984"/>
                  <a:pt x="415" y="990"/>
                  <a:pt x="417" y="993"/>
                </a:cubicBezTo>
                <a:cubicBezTo>
                  <a:pt x="423" y="1002"/>
                  <a:pt x="430" y="1013"/>
                  <a:pt x="435" y="1021"/>
                </a:cubicBezTo>
                <a:cubicBezTo>
                  <a:pt x="437" y="1020"/>
                  <a:pt x="439" y="1020"/>
                  <a:pt x="440" y="1021"/>
                </a:cubicBezTo>
                <a:close/>
                <a:moveTo>
                  <a:pt x="419" y="1007"/>
                </a:moveTo>
                <a:cubicBezTo>
                  <a:pt x="416" y="1003"/>
                  <a:pt x="414" y="999"/>
                  <a:pt x="411" y="996"/>
                </a:cubicBezTo>
                <a:cubicBezTo>
                  <a:pt x="400" y="995"/>
                  <a:pt x="404" y="1017"/>
                  <a:pt x="413" y="1016"/>
                </a:cubicBezTo>
                <a:cubicBezTo>
                  <a:pt x="417" y="1015"/>
                  <a:pt x="417" y="1010"/>
                  <a:pt x="419" y="1007"/>
                </a:cubicBezTo>
                <a:close/>
                <a:moveTo>
                  <a:pt x="564" y="1000"/>
                </a:moveTo>
                <a:cubicBezTo>
                  <a:pt x="564" y="992"/>
                  <a:pt x="568" y="988"/>
                  <a:pt x="575" y="987"/>
                </a:cubicBezTo>
                <a:cubicBezTo>
                  <a:pt x="586" y="985"/>
                  <a:pt x="593" y="993"/>
                  <a:pt x="589" y="1003"/>
                </a:cubicBezTo>
                <a:cubicBezTo>
                  <a:pt x="584" y="1016"/>
                  <a:pt x="565" y="1013"/>
                  <a:pt x="564" y="1000"/>
                </a:cubicBezTo>
                <a:close/>
                <a:moveTo>
                  <a:pt x="583" y="996"/>
                </a:moveTo>
                <a:cubicBezTo>
                  <a:pt x="580" y="990"/>
                  <a:pt x="570" y="994"/>
                  <a:pt x="570" y="1000"/>
                </a:cubicBezTo>
                <a:cubicBezTo>
                  <a:pt x="569" y="1008"/>
                  <a:pt x="586" y="1008"/>
                  <a:pt x="583" y="996"/>
                </a:cubicBezTo>
                <a:close/>
                <a:moveTo>
                  <a:pt x="1863" y="989"/>
                </a:moveTo>
                <a:cubicBezTo>
                  <a:pt x="1860" y="990"/>
                  <a:pt x="1861" y="994"/>
                  <a:pt x="1864" y="994"/>
                </a:cubicBezTo>
                <a:cubicBezTo>
                  <a:pt x="1867" y="994"/>
                  <a:pt x="1867" y="987"/>
                  <a:pt x="1863" y="989"/>
                </a:cubicBezTo>
                <a:close/>
                <a:moveTo>
                  <a:pt x="773" y="1001"/>
                </a:moveTo>
                <a:cubicBezTo>
                  <a:pt x="776" y="1016"/>
                  <a:pt x="749" y="1018"/>
                  <a:pt x="753" y="998"/>
                </a:cubicBezTo>
                <a:cubicBezTo>
                  <a:pt x="757" y="990"/>
                  <a:pt x="772" y="992"/>
                  <a:pt x="773" y="1001"/>
                </a:cubicBezTo>
                <a:close/>
                <a:moveTo>
                  <a:pt x="767" y="1001"/>
                </a:moveTo>
                <a:cubicBezTo>
                  <a:pt x="765" y="998"/>
                  <a:pt x="758" y="999"/>
                  <a:pt x="759" y="1003"/>
                </a:cubicBezTo>
                <a:cubicBezTo>
                  <a:pt x="759" y="1008"/>
                  <a:pt x="768" y="1009"/>
                  <a:pt x="767" y="1001"/>
                </a:cubicBezTo>
                <a:close/>
                <a:moveTo>
                  <a:pt x="2830" y="994"/>
                </a:moveTo>
                <a:cubicBezTo>
                  <a:pt x="2838" y="993"/>
                  <a:pt x="2845" y="997"/>
                  <a:pt x="2843" y="1006"/>
                </a:cubicBezTo>
                <a:cubicBezTo>
                  <a:pt x="2842" y="1014"/>
                  <a:pt x="2831" y="1019"/>
                  <a:pt x="2824" y="1013"/>
                </a:cubicBezTo>
                <a:cubicBezTo>
                  <a:pt x="2823" y="1012"/>
                  <a:pt x="2819" y="1006"/>
                  <a:pt x="2819" y="1005"/>
                </a:cubicBezTo>
                <a:cubicBezTo>
                  <a:pt x="2818" y="999"/>
                  <a:pt x="2825" y="995"/>
                  <a:pt x="2830" y="994"/>
                </a:cubicBezTo>
                <a:close/>
                <a:moveTo>
                  <a:pt x="2826" y="1005"/>
                </a:moveTo>
                <a:cubicBezTo>
                  <a:pt x="2826" y="1012"/>
                  <a:pt x="2839" y="1011"/>
                  <a:pt x="2837" y="1002"/>
                </a:cubicBezTo>
                <a:cubicBezTo>
                  <a:pt x="2834" y="998"/>
                  <a:pt x="2826" y="1001"/>
                  <a:pt x="2826" y="1005"/>
                </a:cubicBezTo>
                <a:close/>
                <a:moveTo>
                  <a:pt x="1394" y="1004"/>
                </a:moveTo>
                <a:cubicBezTo>
                  <a:pt x="1394" y="1007"/>
                  <a:pt x="1390" y="1008"/>
                  <a:pt x="1388" y="1006"/>
                </a:cubicBezTo>
                <a:cubicBezTo>
                  <a:pt x="1388" y="1002"/>
                  <a:pt x="1386" y="993"/>
                  <a:pt x="1392" y="994"/>
                </a:cubicBezTo>
                <a:cubicBezTo>
                  <a:pt x="1393" y="995"/>
                  <a:pt x="1394" y="995"/>
                  <a:pt x="1394" y="997"/>
                </a:cubicBezTo>
                <a:cubicBezTo>
                  <a:pt x="1395" y="996"/>
                  <a:pt x="1395" y="995"/>
                  <a:pt x="1397" y="994"/>
                </a:cubicBezTo>
                <a:cubicBezTo>
                  <a:pt x="1406" y="994"/>
                  <a:pt x="1400" y="1015"/>
                  <a:pt x="1394" y="1004"/>
                </a:cubicBezTo>
                <a:close/>
                <a:moveTo>
                  <a:pt x="1398" y="999"/>
                </a:moveTo>
                <a:cubicBezTo>
                  <a:pt x="1398" y="1001"/>
                  <a:pt x="1397" y="1002"/>
                  <a:pt x="1398" y="1003"/>
                </a:cubicBezTo>
                <a:cubicBezTo>
                  <a:pt x="1398" y="1002"/>
                  <a:pt x="1399" y="998"/>
                  <a:pt x="1398" y="999"/>
                </a:cubicBezTo>
                <a:close/>
                <a:moveTo>
                  <a:pt x="1385" y="995"/>
                </a:moveTo>
                <a:cubicBezTo>
                  <a:pt x="1385" y="995"/>
                  <a:pt x="1385" y="995"/>
                  <a:pt x="1385" y="995"/>
                </a:cubicBezTo>
                <a:cubicBezTo>
                  <a:pt x="1384" y="997"/>
                  <a:pt x="1382" y="1004"/>
                  <a:pt x="1385" y="1006"/>
                </a:cubicBezTo>
                <a:cubicBezTo>
                  <a:pt x="1387" y="1007"/>
                  <a:pt x="1388" y="996"/>
                  <a:pt x="1385" y="995"/>
                </a:cubicBezTo>
                <a:close/>
                <a:moveTo>
                  <a:pt x="1624" y="1017"/>
                </a:moveTo>
                <a:cubicBezTo>
                  <a:pt x="1622" y="1015"/>
                  <a:pt x="1619" y="1016"/>
                  <a:pt x="1617" y="1016"/>
                </a:cubicBezTo>
                <a:cubicBezTo>
                  <a:pt x="1622" y="1013"/>
                  <a:pt x="1626" y="998"/>
                  <a:pt x="1618" y="996"/>
                </a:cubicBezTo>
                <a:cubicBezTo>
                  <a:pt x="1610" y="994"/>
                  <a:pt x="1605" y="1004"/>
                  <a:pt x="1610" y="1005"/>
                </a:cubicBezTo>
                <a:cubicBezTo>
                  <a:pt x="1613" y="1005"/>
                  <a:pt x="1612" y="1002"/>
                  <a:pt x="1614" y="1001"/>
                </a:cubicBezTo>
                <a:cubicBezTo>
                  <a:pt x="1616" y="1001"/>
                  <a:pt x="1617" y="1002"/>
                  <a:pt x="1617" y="1003"/>
                </a:cubicBezTo>
                <a:cubicBezTo>
                  <a:pt x="1619" y="1008"/>
                  <a:pt x="1607" y="1014"/>
                  <a:pt x="1608" y="1019"/>
                </a:cubicBezTo>
                <a:cubicBezTo>
                  <a:pt x="1608" y="1024"/>
                  <a:pt x="1620" y="1024"/>
                  <a:pt x="1624" y="1021"/>
                </a:cubicBezTo>
                <a:cubicBezTo>
                  <a:pt x="1624" y="1019"/>
                  <a:pt x="1624" y="1018"/>
                  <a:pt x="1624" y="1017"/>
                </a:cubicBezTo>
                <a:close/>
                <a:moveTo>
                  <a:pt x="1230" y="1034"/>
                </a:moveTo>
                <a:cubicBezTo>
                  <a:pt x="1229" y="1040"/>
                  <a:pt x="1237" y="1038"/>
                  <a:pt x="1240" y="1037"/>
                </a:cubicBezTo>
                <a:cubicBezTo>
                  <a:pt x="1243" y="1037"/>
                  <a:pt x="1246" y="1039"/>
                  <a:pt x="1247" y="1036"/>
                </a:cubicBezTo>
                <a:cubicBezTo>
                  <a:pt x="1247" y="1036"/>
                  <a:pt x="1247" y="1035"/>
                  <a:pt x="1247" y="1034"/>
                </a:cubicBezTo>
                <a:cubicBezTo>
                  <a:pt x="1246" y="1032"/>
                  <a:pt x="1243" y="1033"/>
                  <a:pt x="1241" y="1032"/>
                </a:cubicBezTo>
                <a:cubicBezTo>
                  <a:pt x="1242" y="1028"/>
                  <a:pt x="1242" y="1024"/>
                  <a:pt x="1244" y="1021"/>
                </a:cubicBezTo>
                <a:cubicBezTo>
                  <a:pt x="1246" y="1021"/>
                  <a:pt x="1249" y="1021"/>
                  <a:pt x="1252" y="1021"/>
                </a:cubicBezTo>
                <a:cubicBezTo>
                  <a:pt x="1253" y="1032"/>
                  <a:pt x="1261" y="1015"/>
                  <a:pt x="1257" y="1012"/>
                </a:cubicBezTo>
                <a:cubicBezTo>
                  <a:pt x="1254" y="1011"/>
                  <a:pt x="1254" y="1014"/>
                  <a:pt x="1252" y="1016"/>
                </a:cubicBezTo>
                <a:cubicBezTo>
                  <a:pt x="1251" y="1015"/>
                  <a:pt x="1246" y="1016"/>
                  <a:pt x="1244" y="1015"/>
                </a:cubicBezTo>
                <a:cubicBezTo>
                  <a:pt x="1245" y="1011"/>
                  <a:pt x="1245" y="1006"/>
                  <a:pt x="1247" y="1003"/>
                </a:cubicBezTo>
                <a:cubicBezTo>
                  <a:pt x="1251" y="1003"/>
                  <a:pt x="1254" y="1003"/>
                  <a:pt x="1259" y="1003"/>
                </a:cubicBezTo>
                <a:cubicBezTo>
                  <a:pt x="1259" y="1005"/>
                  <a:pt x="1258" y="1007"/>
                  <a:pt x="1259" y="1008"/>
                </a:cubicBezTo>
                <a:cubicBezTo>
                  <a:pt x="1265" y="1010"/>
                  <a:pt x="1266" y="1001"/>
                  <a:pt x="1264" y="999"/>
                </a:cubicBezTo>
                <a:cubicBezTo>
                  <a:pt x="1262" y="996"/>
                  <a:pt x="1244" y="997"/>
                  <a:pt x="1239" y="998"/>
                </a:cubicBezTo>
                <a:cubicBezTo>
                  <a:pt x="1236" y="998"/>
                  <a:pt x="1234" y="998"/>
                  <a:pt x="1235" y="1001"/>
                </a:cubicBezTo>
                <a:cubicBezTo>
                  <a:pt x="1236" y="1003"/>
                  <a:pt x="1240" y="1002"/>
                  <a:pt x="1241" y="1003"/>
                </a:cubicBezTo>
                <a:cubicBezTo>
                  <a:pt x="1239" y="1013"/>
                  <a:pt x="1237" y="1023"/>
                  <a:pt x="1235" y="1032"/>
                </a:cubicBezTo>
                <a:cubicBezTo>
                  <a:pt x="1233" y="1032"/>
                  <a:pt x="1231" y="1033"/>
                  <a:pt x="1230" y="1034"/>
                </a:cubicBezTo>
                <a:close/>
                <a:moveTo>
                  <a:pt x="2899" y="1000"/>
                </a:moveTo>
                <a:cubicBezTo>
                  <a:pt x="2900" y="1001"/>
                  <a:pt x="2900" y="1001"/>
                  <a:pt x="2901" y="1002"/>
                </a:cubicBezTo>
                <a:cubicBezTo>
                  <a:pt x="2911" y="1002"/>
                  <a:pt x="2898" y="993"/>
                  <a:pt x="2899" y="1000"/>
                </a:cubicBezTo>
                <a:close/>
                <a:moveTo>
                  <a:pt x="280" y="1003"/>
                </a:moveTo>
                <a:cubicBezTo>
                  <a:pt x="284" y="1015"/>
                  <a:pt x="265" y="1020"/>
                  <a:pt x="262" y="1009"/>
                </a:cubicBezTo>
                <a:cubicBezTo>
                  <a:pt x="261" y="1003"/>
                  <a:pt x="263" y="999"/>
                  <a:pt x="267" y="998"/>
                </a:cubicBezTo>
                <a:cubicBezTo>
                  <a:pt x="273" y="996"/>
                  <a:pt x="278" y="999"/>
                  <a:pt x="280" y="1003"/>
                </a:cubicBezTo>
                <a:close/>
                <a:moveTo>
                  <a:pt x="274" y="1005"/>
                </a:moveTo>
                <a:cubicBezTo>
                  <a:pt x="273" y="1004"/>
                  <a:pt x="269" y="1003"/>
                  <a:pt x="267" y="1005"/>
                </a:cubicBezTo>
                <a:cubicBezTo>
                  <a:pt x="267" y="1010"/>
                  <a:pt x="274" y="1010"/>
                  <a:pt x="274" y="1005"/>
                </a:cubicBezTo>
                <a:close/>
                <a:moveTo>
                  <a:pt x="2470" y="1001"/>
                </a:moveTo>
                <a:cubicBezTo>
                  <a:pt x="2470" y="1003"/>
                  <a:pt x="2471" y="1004"/>
                  <a:pt x="2474" y="1003"/>
                </a:cubicBezTo>
                <a:cubicBezTo>
                  <a:pt x="2480" y="999"/>
                  <a:pt x="2468" y="994"/>
                  <a:pt x="2470" y="1001"/>
                </a:cubicBezTo>
                <a:close/>
                <a:moveTo>
                  <a:pt x="3499" y="1023"/>
                </a:moveTo>
                <a:cubicBezTo>
                  <a:pt x="3501" y="1015"/>
                  <a:pt x="3503" y="1006"/>
                  <a:pt x="3501" y="1000"/>
                </a:cubicBezTo>
                <a:cubicBezTo>
                  <a:pt x="3496" y="998"/>
                  <a:pt x="3489" y="998"/>
                  <a:pt x="3482" y="998"/>
                </a:cubicBezTo>
                <a:cubicBezTo>
                  <a:pt x="3462" y="1000"/>
                  <a:pt x="3452" y="1010"/>
                  <a:pt x="3441" y="1022"/>
                </a:cubicBezTo>
                <a:cubicBezTo>
                  <a:pt x="3426" y="1036"/>
                  <a:pt x="3413" y="1048"/>
                  <a:pt x="3398" y="1063"/>
                </a:cubicBezTo>
                <a:cubicBezTo>
                  <a:pt x="3397" y="1064"/>
                  <a:pt x="3390" y="1070"/>
                  <a:pt x="3394" y="1072"/>
                </a:cubicBezTo>
                <a:cubicBezTo>
                  <a:pt x="3396" y="1075"/>
                  <a:pt x="3400" y="1069"/>
                  <a:pt x="3403" y="1067"/>
                </a:cubicBezTo>
                <a:cubicBezTo>
                  <a:pt x="3410" y="1060"/>
                  <a:pt x="3419" y="1051"/>
                  <a:pt x="3426" y="1044"/>
                </a:cubicBezTo>
                <a:cubicBezTo>
                  <a:pt x="3436" y="1034"/>
                  <a:pt x="3448" y="1020"/>
                  <a:pt x="3458" y="1012"/>
                </a:cubicBezTo>
                <a:cubicBezTo>
                  <a:pt x="3467" y="1006"/>
                  <a:pt x="3482" y="1003"/>
                  <a:pt x="3496" y="1005"/>
                </a:cubicBezTo>
                <a:cubicBezTo>
                  <a:pt x="3494" y="1019"/>
                  <a:pt x="3494" y="1031"/>
                  <a:pt x="3489" y="1040"/>
                </a:cubicBezTo>
                <a:cubicBezTo>
                  <a:pt x="3486" y="1046"/>
                  <a:pt x="3477" y="1052"/>
                  <a:pt x="3471" y="1058"/>
                </a:cubicBezTo>
                <a:cubicBezTo>
                  <a:pt x="3455" y="1073"/>
                  <a:pt x="3442" y="1086"/>
                  <a:pt x="3426" y="1102"/>
                </a:cubicBezTo>
                <a:cubicBezTo>
                  <a:pt x="3423" y="1104"/>
                  <a:pt x="3419" y="1110"/>
                  <a:pt x="3416" y="1110"/>
                </a:cubicBezTo>
                <a:cubicBezTo>
                  <a:pt x="3413" y="1110"/>
                  <a:pt x="3408" y="1103"/>
                  <a:pt x="3406" y="1101"/>
                </a:cubicBezTo>
                <a:cubicBezTo>
                  <a:pt x="3403" y="1099"/>
                  <a:pt x="3398" y="1094"/>
                  <a:pt x="3398" y="1090"/>
                </a:cubicBezTo>
                <a:cubicBezTo>
                  <a:pt x="3398" y="1088"/>
                  <a:pt x="3403" y="1084"/>
                  <a:pt x="3405" y="1082"/>
                </a:cubicBezTo>
                <a:cubicBezTo>
                  <a:pt x="3418" y="1069"/>
                  <a:pt x="3430" y="1057"/>
                  <a:pt x="3442" y="1045"/>
                </a:cubicBezTo>
                <a:cubicBezTo>
                  <a:pt x="3446" y="1040"/>
                  <a:pt x="3453" y="1032"/>
                  <a:pt x="3458" y="1030"/>
                </a:cubicBezTo>
                <a:cubicBezTo>
                  <a:pt x="3464" y="1029"/>
                  <a:pt x="3471" y="1033"/>
                  <a:pt x="3470" y="1040"/>
                </a:cubicBezTo>
                <a:cubicBezTo>
                  <a:pt x="3470" y="1046"/>
                  <a:pt x="3462" y="1050"/>
                  <a:pt x="3459" y="1054"/>
                </a:cubicBezTo>
                <a:cubicBezTo>
                  <a:pt x="3447" y="1066"/>
                  <a:pt x="3436" y="1075"/>
                  <a:pt x="3425" y="1086"/>
                </a:cubicBezTo>
                <a:cubicBezTo>
                  <a:pt x="3423" y="1088"/>
                  <a:pt x="3420" y="1091"/>
                  <a:pt x="3422" y="1095"/>
                </a:cubicBezTo>
                <a:cubicBezTo>
                  <a:pt x="3426" y="1097"/>
                  <a:pt x="3428" y="1093"/>
                  <a:pt x="3430" y="1091"/>
                </a:cubicBezTo>
                <a:cubicBezTo>
                  <a:pt x="3441" y="1080"/>
                  <a:pt x="3451" y="1069"/>
                  <a:pt x="3462" y="1058"/>
                </a:cubicBezTo>
                <a:cubicBezTo>
                  <a:pt x="3466" y="1055"/>
                  <a:pt x="3474" y="1049"/>
                  <a:pt x="3475" y="1045"/>
                </a:cubicBezTo>
                <a:cubicBezTo>
                  <a:pt x="3480" y="1033"/>
                  <a:pt x="3467" y="1022"/>
                  <a:pt x="3456" y="1026"/>
                </a:cubicBezTo>
                <a:cubicBezTo>
                  <a:pt x="3450" y="1028"/>
                  <a:pt x="3444" y="1036"/>
                  <a:pt x="3439" y="1040"/>
                </a:cubicBezTo>
                <a:cubicBezTo>
                  <a:pt x="3426" y="1051"/>
                  <a:pt x="3418" y="1060"/>
                  <a:pt x="3407" y="1072"/>
                </a:cubicBezTo>
                <a:cubicBezTo>
                  <a:pt x="3402" y="1076"/>
                  <a:pt x="3393" y="1083"/>
                  <a:pt x="3392" y="1089"/>
                </a:cubicBezTo>
                <a:cubicBezTo>
                  <a:pt x="3392" y="1095"/>
                  <a:pt x="3398" y="1101"/>
                  <a:pt x="3402" y="1105"/>
                </a:cubicBezTo>
                <a:cubicBezTo>
                  <a:pt x="3406" y="1109"/>
                  <a:pt x="3412" y="1116"/>
                  <a:pt x="3418" y="1115"/>
                </a:cubicBezTo>
                <a:cubicBezTo>
                  <a:pt x="3422" y="1115"/>
                  <a:pt x="3425" y="1111"/>
                  <a:pt x="3428" y="1108"/>
                </a:cubicBezTo>
                <a:cubicBezTo>
                  <a:pt x="3448" y="1089"/>
                  <a:pt x="3465" y="1072"/>
                  <a:pt x="3484" y="1053"/>
                </a:cubicBezTo>
                <a:cubicBezTo>
                  <a:pt x="3487" y="1050"/>
                  <a:pt x="3491" y="1047"/>
                  <a:pt x="3493" y="1044"/>
                </a:cubicBezTo>
                <a:cubicBezTo>
                  <a:pt x="3496" y="1039"/>
                  <a:pt x="3498" y="1031"/>
                  <a:pt x="3499" y="1023"/>
                </a:cubicBezTo>
                <a:close/>
                <a:moveTo>
                  <a:pt x="2129" y="1000"/>
                </a:moveTo>
                <a:cubicBezTo>
                  <a:pt x="2124" y="996"/>
                  <a:pt x="2123" y="1004"/>
                  <a:pt x="2127" y="1004"/>
                </a:cubicBezTo>
                <a:cubicBezTo>
                  <a:pt x="2129" y="1004"/>
                  <a:pt x="2130" y="1002"/>
                  <a:pt x="2129" y="1000"/>
                </a:cubicBezTo>
                <a:close/>
                <a:moveTo>
                  <a:pt x="101" y="1005"/>
                </a:moveTo>
                <a:cubicBezTo>
                  <a:pt x="102" y="1003"/>
                  <a:pt x="103" y="1003"/>
                  <a:pt x="102" y="1002"/>
                </a:cubicBezTo>
                <a:cubicBezTo>
                  <a:pt x="102" y="995"/>
                  <a:pt x="92" y="1005"/>
                  <a:pt x="101" y="1005"/>
                </a:cubicBezTo>
                <a:close/>
                <a:moveTo>
                  <a:pt x="193" y="1002"/>
                </a:moveTo>
                <a:cubicBezTo>
                  <a:pt x="198" y="1007"/>
                  <a:pt x="194" y="1015"/>
                  <a:pt x="188" y="1016"/>
                </a:cubicBezTo>
                <a:cubicBezTo>
                  <a:pt x="181" y="1017"/>
                  <a:pt x="177" y="1012"/>
                  <a:pt x="178" y="1003"/>
                </a:cubicBezTo>
                <a:cubicBezTo>
                  <a:pt x="181" y="999"/>
                  <a:pt x="190" y="999"/>
                  <a:pt x="193" y="1002"/>
                </a:cubicBezTo>
                <a:close/>
                <a:moveTo>
                  <a:pt x="183" y="1007"/>
                </a:moveTo>
                <a:cubicBezTo>
                  <a:pt x="183" y="1008"/>
                  <a:pt x="184" y="1008"/>
                  <a:pt x="184" y="1009"/>
                </a:cubicBezTo>
                <a:cubicBezTo>
                  <a:pt x="185" y="1010"/>
                  <a:pt x="186" y="1010"/>
                  <a:pt x="188" y="1010"/>
                </a:cubicBezTo>
                <a:cubicBezTo>
                  <a:pt x="188" y="1009"/>
                  <a:pt x="189" y="1009"/>
                  <a:pt x="189" y="1007"/>
                </a:cubicBezTo>
                <a:cubicBezTo>
                  <a:pt x="188" y="1006"/>
                  <a:pt x="184" y="1006"/>
                  <a:pt x="183" y="1007"/>
                </a:cubicBezTo>
                <a:close/>
                <a:moveTo>
                  <a:pt x="3399" y="1005"/>
                </a:moveTo>
                <a:cubicBezTo>
                  <a:pt x="3401" y="1012"/>
                  <a:pt x="3393" y="1017"/>
                  <a:pt x="3386" y="1014"/>
                </a:cubicBezTo>
                <a:cubicBezTo>
                  <a:pt x="3385" y="1012"/>
                  <a:pt x="3385" y="1011"/>
                  <a:pt x="3384" y="1009"/>
                </a:cubicBezTo>
                <a:cubicBezTo>
                  <a:pt x="3385" y="1002"/>
                  <a:pt x="3397" y="997"/>
                  <a:pt x="3399" y="1005"/>
                </a:cubicBezTo>
                <a:close/>
                <a:moveTo>
                  <a:pt x="3394" y="1007"/>
                </a:moveTo>
                <a:cubicBezTo>
                  <a:pt x="3393" y="1007"/>
                  <a:pt x="3391" y="1009"/>
                  <a:pt x="3392" y="1009"/>
                </a:cubicBezTo>
                <a:cubicBezTo>
                  <a:pt x="3392" y="1009"/>
                  <a:pt x="3394" y="1009"/>
                  <a:pt x="3394" y="1007"/>
                </a:cubicBezTo>
                <a:close/>
                <a:moveTo>
                  <a:pt x="636" y="1007"/>
                </a:moveTo>
                <a:cubicBezTo>
                  <a:pt x="636" y="1011"/>
                  <a:pt x="644" y="1010"/>
                  <a:pt x="642" y="1005"/>
                </a:cubicBezTo>
                <a:cubicBezTo>
                  <a:pt x="639" y="1003"/>
                  <a:pt x="636" y="1005"/>
                  <a:pt x="636" y="1007"/>
                </a:cubicBezTo>
                <a:close/>
                <a:moveTo>
                  <a:pt x="3428" y="1012"/>
                </a:moveTo>
                <a:cubicBezTo>
                  <a:pt x="3429" y="1010"/>
                  <a:pt x="3430" y="1010"/>
                  <a:pt x="3430" y="1007"/>
                </a:cubicBezTo>
                <a:cubicBezTo>
                  <a:pt x="3427" y="1001"/>
                  <a:pt x="3418" y="1012"/>
                  <a:pt x="3428" y="1012"/>
                </a:cubicBezTo>
                <a:close/>
                <a:moveTo>
                  <a:pt x="1271" y="1036"/>
                </a:moveTo>
                <a:cubicBezTo>
                  <a:pt x="1275" y="1038"/>
                  <a:pt x="1280" y="1038"/>
                  <a:pt x="1284" y="1036"/>
                </a:cubicBezTo>
                <a:cubicBezTo>
                  <a:pt x="1285" y="1032"/>
                  <a:pt x="1282" y="1032"/>
                  <a:pt x="1280" y="1032"/>
                </a:cubicBezTo>
                <a:cubicBezTo>
                  <a:pt x="1279" y="1024"/>
                  <a:pt x="1282" y="1015"/>
                  <a:pt x="1278" y="1011"/>
                </a:cubicBezTo>
                <a:cubicBezTo>
                  <a:pt x="1274" y="1011"/>
                  <a:pt x="1271" y="1015"/>
                  <a:pt x="1271" y="1019"/>
                </a:cubicBezTo>
                <a:cubicBezTo>
                  <a:pt x="1272" y="1020"/>
                  <a:pt x="1274" y="1019"/>
                  <a:pt x="1275" y="1020"/>
                </a:cubicBezTo>
                <a:cubicBezTo>
                  <a:pt x="1274" y="1024"/>
                  <a:pt x="1275" y="1029"/>
                  <a:pt x="1274" y="1032"/>
                </a:cubicBezTo>
                <a:cubicBezTo>
                  <a:pt x="1272" y="1032"/>
                  <a:pt x="1270" y="1034"/>
                  <a:pt x="1271" y="1036"/>
                </a:cubicBezTo>
                <a:close/>
                <a:moveTo>
                  <a:pt x="848" y="1017"/>
                </a:moveTo>
                <a:cubicBezTo>
                  <a:pt x="848" y="1020"/>
                  <a:pt x="854" y="1019"/>
                  <a:pt x="854" y="1015"/>
                </a:cubicBezTo>
                <a:cubicBezTo>
                  <a:pt x="851" y="1012"/>
                  <a:pt x="847" y="1014"/>
                  <a:pt x="848" y="1017"/>
                </a:cubicBezTo>
                <a:close/>
                <a:moveTo>
                  <a:pt x="1501" y="1016"/>
                </a:moveTo>
                <a:cubicBezTo>
                  <a:pt x="1501" y="1014"/>
                  <a:pt x="1498" y="1013"/>
                  <a:pt x="1496" y="1014"/>
                </a:cubicBezTo>
                <a:cubicBezTo>
                  <a:pt x="1491" y="1017"/>
                  <a:pt x="1501" y="1023"/>
                  <a:pt x="1501" y="1016"/>
                </a:cubicBezTo>
                <a:close/>
                <a:moveTo>
                  <a:pt x="2157" y="1099"/>
                </a:moveTo>
                <a:cubicBezTo>
                  <a:pt x="2048" y="1099"/>
                  <a:pt x="1938" y="1098"/>
                  <a:pt x="1829" y="1098"/>
                </a:cubicBezTo>
                <a:cubicBezTo>
                  <a:pt x="1799" y="1098"/>
                  <a:pt x="1769" y="1097"/>
                  <a:pt x="1739" y="1097"/>
                </a:cubicBezTo>
                <a:cubicBezTo>
                  <a:pt x="1729" y="1097"/>
                  <a:pt x="1719" y="1098"/>
                  <a:pt x="1711" y="1095"/>
                </a:cubicBezTo>
                <a:cubicBezTo>
                  <a:pt x="1710" y="1077"/>
                  <a:pt x="1712" y="1056"/>
                  <a:pt x="1712" y="1036"/>
                </a:cubicBezTo>
                <a:cubicBezTo>
                  <a:pt x="1712" y="1030"/>
                  <a:pt x="1711" y="1023"/>
                  <a:pt x="1714" y="1018"/>
                </a:cubicBezTo>
                <a:cubicBezTo>
                  <a:pt x="1852" y="1017"/>
                  <a:pt x="1993" y="1022"/>
                  <a:pt x="2130" y="1022"/>
                </a:cubicBezTo>
                <a:cubicBezTo>
                  <a:pt x="2140" y="1022"/>
                  <a:pt x="2150" y="1023"/>
                  <a:pt x="2159" y="1023"/>
                </a:cubicBezTo>
                <a:cubicBezTo>
                  <a:pt x="2169" y="1023"/>
                  <a:pt x="2178" y="1023"/>
                  <a:pt x="2187" y="1025"/>
                </a:cubicBezTo>
                <a:cubicBezTo>
                  <a:pt x="2188" y="1041"/>
                  <a:pt x="2188" y="1061"/>
                  <a:pt x="2187" y="1081"/>
                </a:cubicBezTo>
                <a:cubicBezTo>
                  <a:pt x="2187" y="1085"/>
                  <a:pt x="2188" y="1096"/>
                  <a:pt x="2186" y="1098"/>
                </a:cubicBezTo>
                <a:cubicBezTo>
                  <a:pt x="2183" y="1101"/>
                  <a:pt x="2165" y="1099"/>
                  <a:pt x="2157" y="1099"/>
                </a:cubicBezTo>
                <a:close/>
                <a:moveTo>
                  <a:pt x="2029" y="1028"/>
                </a:moveTo>
                <a:cubicBezTo>
                  <a:pt x="2029" y="1036"/>
                  <a:pt x="2029" y="1043"/>
                  <a:pt x="2030" y="1050"/>
                </a:cubicBezTo>
                <a:cubicBezTo>
                  <a:pt x="2034" y="1050"/>
                  <a:pt x="2039" y="1050"/>
                  <a:pt x="2043" y="1050"/>
                </a:cubicBezTo>
                <a:cubicBezTo>
                  <a:pt x="2043" y="1048"/>
                  <a:pt x="2043" y="1044"/>
                  <a:pt x="2043" y="1040"/>
                </a:cubicBezTo>
                <a:cubicBezTo>
                  <a:pt x="2043" y="1037"/>
                  <a:pt x="2042" y="1032"/>
                  <a:pt x="2045" y="1032"/>
                </a:cubicBezTo>
                <a:cubicBezTo>
                  <a:pt x="2049" y="1035"/>
                  <a:pt x="2045" y="1046"/>
                  <a:pt x="2047" y="1051"/>
                </a:cubicBezTo>
                <a:cubicBezTo>
                  <a:pt x="2051" y="1051"/>
                  <a:pt x="2057" y="1051"/>
                  <a:pt x="2061" y="1051"/>
                </a:cubicBezTo>
                <a:cubicBezTo>
                  <a:pt x="2060" y="1044"/>
                  <a:pt x="2061" y="1035"/>
                  <a:pt x="2060" y="1028"/>
                </a:cubicBezTo>
                <a:cubicBezTo>
                  <a:pt x="2050" y="1029"/>
                  <a:pt x="2038" y="1028"/>
                  <a:pt x="2029" y="1028"/>
                </a:cubicBezTo>
                <a:close/>
                <a:moveTo>
                  <a:pt x="1994" y="1050"/>
                </a:moveTo>
                <a:cubicBezTo>
                  <a:pt x="1998" y="1050"/>
                  <a:pt x="2003" y="1050"/>
                  <a:pt x="2008" y="1050"/>
                </a:cubicBezTo>
                <a:cubicBezTo>
                  <a:pt x="2009" y="1044"/>
                  <a:pt x="2006" y="1034"/>
                  <a:pt x="2009" y="1031"/>
                </a:cubicBezTo>
                <a:cubicBezTo>
                  <a:pt x="2014" y="1034"/>
                  <a:pt x="2010" y="1045"/>
                  <a:pt x="2012" y="1050"/>
                </a:cubicBezTo>
                <a:cubicBezTo>
                  <a:pt x="2016" y="1050"/>
                  <a:pt x="2021" y="1050"/>
                  <a:pt x="2026" y="1050"/>
                </a:cubicBezTo>
                <a:cubicBezTo>
                  <a:pt x="2026" y="1043"/>
                  <a:pt x="2025" y="1036"/>
                  <a:pt x="2025" y="1028"/>
                </a:cubicBezTo>
                <a:cubicBezTo>
                  <a:pt x="2015" y="1028"/>
                  <a:pt x="2004" y="1029"/>
                  <a:pt x="1994" y="1028"/>
                </a:cubicBezTo>
                <a:cubicBezTo>
                  <a:pt x="1994" y="1035"/>
                  <a:pt x="1994" y="1043"/>
                  <a:pt x="1994" y="1050"/>
                </a:cubicBezTo>
                <a:close/>
                <a:moveTo>
                  <a:pt x="1959" y="1050"/>
                </a:moveTo>
                <a:cubicBezTo>
                  <a:pt x="1964" y="1050"/>
                  <a:pt x="1969" y="1050"/>
                  <a:pt x="1973" y="1050"/>
                </a:cubicBezTo>
                <a:cubicBezTo>
                  <a:pt x="1973" y="1047"/>
                  <a:pt x="1973" y="1044"/>
                  <a:pt x="1973" y="1040"/>
                </a:cubicBezTo>
                <a:cubicBezTo>
                  <a:pt x="1973" y="1037"/>
                  <a:pt x="1972" y="1032"/>
                  <a:pt x="1975" y="1032"/>
                </a:cubicBezTo>
                <a:cubicBezTo>
                  <a:pt x="1978" y="1033"/>
                  <a:pt x="1976" y="1037"/>
                  <a:pt x="1976" y="1040"/>
                </a:cubicBezTo>
                <a:cubicBezTo>
                  <a:pt x="1977" y="1043"/>
                  <a:pt x="1977" y="1047"/>
                  <a:pt x="1977" y="1050"/>
                </a:cubicBezTo>
                <a:cubicBezTo>
                  <a:pt x="1981" y="1050"/>
                  <a:pt x="1986" y="1050"/>
                  <a:pt x="1990" y="1050"/>
                </a:cubicBezTo>
                <a:cubicBezTo>
                  <a:pt x="1990" y="1043"/>
                  <a:pt x="1991" y="1034"/>
                  <a:pt x="1990" y="1028"/>
                </a:cubicBezTo>
                <a:cubicBezTo>
                  <a:pt x="1980" y="1027"/>
                  <a:pt x="1969" y="1028"/>
                  <a:pt x="1960" y="1027"/>
                </a:cubicBezTo>
                <a:cubicBezTo>
                  <a:pt x="1959" y="1034"/>
                  <a:pt x="1959" y="1042"/>
                  <a:pt x="1959" y="1050"/>
                </a:cubicBezTo>
                <a:close/>
                <a:moveTo>
                  <a:pt x="1851" y="1026"/>
                </a:moveTo>
                <a:cubicBezTo>
                  <a:pt x="1807" y="1026"/>
                  <a:pt x="1764" y="1025"/>
                  <a:pt x="1720" y="1025"/>
                </a:cubicBezTo>
                <a:cubicBezTo>
                  <a:pt x="1720" y="1025"/>
                  <a:pt x="1719" y="1025"/>
                  <a:pt x="1719" y="1026"/>
                </a:cubicBezTo>
                <a:cubicBezTo>
                  <a:pt x="1719" y="1047"/>
                  <a:pt x="1718" y="1068"/>
                  <a:pt x="1718" y="1090"/>
                </a:cubicBezTo>
                <a:cubicBezTo>
                  <a:pt x="1761" y="1090"/>
                  <a:pt x="1806" y="1090"/>
                  <a:pt x="1849" y="1091"/>
                </a:cubicBezTo>
                <a:cubicBezTo>
                  <a:pt x="1851" y="1083"/>
                  <a:pt x="1850" y="1073"/>
                  <a:pt x="1851" y="1065"/>
                </a:cubicBezTo>
                <a:cubicBezTo>
                  <a:pt x="1847" y="1064"/>
                  <a:pt x="1842" y="1065"/>
                  <a:pt x="1838" y="1065"/>
                </a:cubicBezTo>
                <a:cubicBezTo>
                  <a:pt x="1837" y="1068"/>
                  <a:pt x="1838" y="1072"/>
                  <a:pt x="1838" y="1075"/>
                </a:cubicBezTo>
                <a:cubicBezTo>
                  <a:pt x="1837" y="1078"/>
                  <a:pt x="1838" y="1082"/>
                  <a:pt x="1835" y="1083"/>
                </a:cubicBezTo>
                <a:cubicBezTo>
                  <a:pt x="1833" y="1082"/>
                  <a:pt x="1834" y="1078"/>
                  <a:pt x="1834" y="1075"/>
                </a:cubicBezTo>
                <a:cubicBezTo>
                  <a:pt x="1834" y="1071"/>
                  <a:pt x="1834" y="1068"/>
                  <a:pt x="1834" y="1065"/>
                </a:cubicBezTo>
                <a:cubicBezTo>
                  <a:pt x="1826" y="1064"/>
                  <a:pt x="1816" y="1065"/>
                  <a:pt x="1809" y="1063"/>
                </a:cubicBezTo>
                <a:cubicBezTo>
                  <a:pt x="1809" y="1058"/>
                  <a:pt x="1808" y="1052"/>
                  <a:pt x="1810" y="1049"/>
                </a:cubicBezTo>
                <a:cubicBezTo>
                  <a:pt x="1817" y="1047"/>
                  <a:pt x="1827" y="1048"/>
                  <a:pt x="1834" y="1048"/>
                </a:cubicBezTo>
                <a:cubicBezTo>
                  <a:pt x="1836" y="1044"/>
                  <a:pt x="1832" y="1032"/>
                  <a:pt x="1837" y="1030"/>
                </a:cubicBezTo>
                <a:cubicBezTo>
                  <a:pt x="1839" y="1034"/>
                  <a:pt x="1837" y="1043"/>
                  <a:pt x="1838" y="1048"/>
                </a:cubicBezTo>
                <a:cubicBezTo>
                  <a:pt x="1842" y="1048"/>
                  <a:pt x="1847" y="1048"/>
                  <a:pt x="1851" y="1048"/>
                </a:cubicBezTo>
                <a:cubicBezTo>
                  <a:pt x="1851" y="1041"/>
                  <a:pt x="1852" y="1034"/>
                  <a:pt x="1851" y="1026"/>
                </a:cubicBezTo>
                <a:close/>
                <a:moveTo>
                  <a:pt x="1886" y="1066"/>
                </a:moveTo>
                <a:cubicBezTo>
                  <a:pt x="1881" y="1066"/>
                  <a:pt x="1877" y="1065"/>
                  <a:pt x="1872" y="1065"/>
                </a:cubicBezTo>
                <a:cubicBezTo>
                  <a:pt x="1870" y="1070"/>
                  <a:pt x="1874" y="1081"/>
                  <a:pt x="1869" y="1083"/>
                </a:cubicBezTo>
                <a:cubicBezTo>
                  <a:pt x="1866" y="1080"/>
                  <a:pt x="1869" y="1071"/>
                  <a:pt x="1868" y="1065"/>
                </a:cubicBezTo>
                <a:cubicBezTo>
                  <a:pt x="1863" y="1065"/>
                  <a:pt x="1859" y="1065"/>
                  <a:pt x="1854" y="1065"/>
                </a:cubicBezTo>
                <a:cubicBezTo>
                  <a:pt x="1855" y="1074"/>
                  <a:pt x="1853" y="1083"/>
                  <a:pt x="1854" y="1091"/>
                </a:cubicBezTo>
                <a:cubicBezTo>
                  <a:pt x="1865" y="1091"/>
                  <a:pt x="1875" y="1091"/>
                  <a:pt x="1886" y="1091"/>
                </a:cubicBezTo>
                <a:cubicBezTo>
                  <a:pt x="1886" y="1083"/>
                  <a:pt x="1886" y="1074"/>
                  <a:pt x="1886" y="1066"/>
                </a:cubicBezTo>
                <a:close/>
                <a:moveTo>
                  <a:pt x="1887" y="1027"/>
                </a:moveTo>
                <a:cubicBezTo>
                  <a:pt x="1876" y="1026"/>
                  <a:pt x="1865" y="1027"/>
                  <a:pt x="1855" y="1026"/>
                </a:cubicBezTo>
                <a:cubicBezTo>
                  <a:pt x="1855" y="1033"/>
                  <a:pt x="1855" y="1041"/>
                  <a:pt x="1854" y="1048"/>
                </a:cubicBezTo>
                <a:cubicBezTo>
                  <a:pt x="1859" y="1049"/>
                  <a:pt x="1865" y="1048"/>
                  <a:pt x="1868" y="1049"/>
                </a:cubicBezTo>
                <a:cubicBezTo>
                  <a:pt x="1870" y="1043"/>
                  <a:pt x="1866" y="1032"/>
                  <a:pt x="1871" y="1029"/>
                </a:cubicBezTo>
                <a:cubicBezTo>
                  <a:pt x="1873" y="1034"/>
                  <a:pt x="1871" y="1043"/>
                  <a:pt x="1872" y="1049"/>
                </a:cubicBezTo>
                <a:cubicBezTo>
                  <a:pt x="1877" y="1049"/>
                  <a:pt x="1882" y="1049"/>
                  <a:pt x="1887" y="1049"/>
                </a:cubicBezTo>
                <a:cubicBezTo>
                  <a:pt x="1887" y="1041"/>
                  <a:pt x="1887" y="1034"/>
                  <a:pt x="1887" y="1027"/>
                </a:cubicBezTo>
                <a:close/>
                <a:moveTo>
                  <a:pt x="1920" y="1066"/>
                </a:moveTo>
                <a:cubicBezTo>
                  <a:pt x="1916" y="1066"/>
                  <a:pt x="1911" y="1066"/>
                  <a:pt x="1907" y="1066"/>
                </a:cubicBezTo>
                <a:cubicBezTo>
                  <a:pt x="1906" y="1072"/>
                  <a:pt x="1909" y="1081"/>
                  <a:pt x="1905" y="1083"/>
                </a:cubicBezTo>
                <a:cubicBezTo>
                  <a:pt x="1901" y="1081"/>
                  <a:pt x="1904" y="1071"/>
                  <a:pt x="1903" y="1066"/>
                </a:cubicBezTo>
                <a:cubicBezTo>
                  <a:pt x="1899" y="1066"/>
                  <a:pt x="1894" y="1066"/>
                  <a:pt x="1890" y="1066"/>
                </a:cubicBezTo>
                <a:cubicBezTo>
                  <a:pt x="1890" y="1074"/>
                  <a:pt x="1889" y="1082"/>
                  <a:pt x="1890" y="1091"/>
                </a:cubicBezTo>
                <a:cubicBezTo>
                  <a:pt x="1900" y="1090"/>
                  <a:pt x="1910" y="1092"/>
                  <a:pt x="1920" y="1091"/>
                </a:cubicBezTo>
                <a:cubicBezTo>
                  <a:pt x="1919" y="1083"/>
                  <a:pt x="1921" y="1075"/>
                  <a:pt x="1920" y="1066"/>
                </a:cubicBezTo>
                <a:close/>
                <a:moveTo>
                  <a:pt x="1922" y="1027"/>
                </a:moveTo>
                <a:cubicBezTo>
                  <a:pt x="1912" y="1026"/>
                  <a:pt x="1900" y="1028"/>
                  <a:pt x="1891" y="1027"/>
                </a:cubicBezTo>
                <a:cubicBezTo>
                  <a:pt x="1890" y="1033"/>
                  <a:pt x="1891" y="1042"/>
                  <a:pt x="1890" y="1049"/>
                </a:cubicBezTo>
                <a:cubicBezTo>
                  <a:pt x="1895" y="1049"/>
                  <a:pt x="1900" y="1049"/>
                  <a:pt x="1903" y="1049"/>
                </a:cubicBezTo>
                <a:cubicBezTo>
                  <a:pt x="1904" y="1043"/>
                  <a:pt x="1901" y="1033"/>
                  <a:pt x="1906" y="1030"/>
                </a:cubicBezTo>
                <a:cubicBezTo>
                  <a:pt x="1909" y="1034"/>
                  <a:pt x="1906" y="1044"/>
                  <a:pt x="1907" y="1049"/>
                </a:cubicBezTo>
                <a:cubicBezTo>
                  <a:pt x="1912" y="1049"/>
                  <a:pt x="1917" y="1049"/>
                  <a:pt x="1921" y="1049"/>
                </a:cubicBezTo>
                <a:cubicBezTo>
                  <a:pt x="1922" y="1043"/>
                  <a:pt x="1921" y="1034"/>
                  <a:pt x="1922" y="1027"/>
                </a:cubicBezTo>
                <a:close/>
                <a:moveTo>
                  <a:pt x="1956" y="1091"/>
                </a:moveTo>
                <a:cubicBezTo>
                  <a:pt x="1956" y="1083"/>
                  <a:pt x="1956" y="1075"/>
                  <a:pt x="1955" y="1066"/>
                </a:cubicBezTo>
                <a:cubicBezTo>
                  <a:pt x="1951" y="1066"/>
                  <a:pt x="1946" y="1066"/>
                  <a:pt x="1942" y="1066"/>
                </a:cubicBezTo>
                <a:cubicBezTo>
                  <a:pt x="1941" y="1072"/>
                  <a:pt x="1944" y="1081"/>
                  <a:pt x="1940" y="1083"/>
                </a:cubicBezTo>
                <a:cubicBezTo>
                  <a:pt x="1936" y="1081"/>
                  <a:pt x="1939" y="1072"/>
                  <a:pt x="1938" y="1066"/>
                </a:cubicBezTo>
                <a:cubicBezTo>
                  <a:pt x="1933" y="1067"/>
                  <a:pt x="1929" y="1066"/>
                  <a:pt x="1924" y="1066"/>
                </a:cubicBezTo>
                <a:cubicBezTo>
                  <a:pt x="1923" y="1074"/>
                  <a:pt x="1924" y="1083"/>
                  <a:pt x="1924" y="1091"/>
                </a:cubicBezTo>
                <a:cubicBezTo>
                  <a:pt x="1934" y="1091"/>
                  <a:pt x="1945" y="1091"/>
                  <a:pt x="1956" y="1091"/>
                </a:cubicBezTo>
                <a:close/>
                <a:moveTo>
                  <a:pt x="1956" y="1027"/>
                </a:moveTo>
                <a:cubicBezTo>
                  <a:pt x="1946" y="1027"/>
                  <a:pt x="1935" y="1028"/>
                  <a:pt x="1925" y="1027"/>
                </a:cubicBezTo>
                <a:cubicBezTo>
                  <a:pt x="1925" y="1034"/>
                  <a:pt x="1925" y="1042"/>
                  <a:pt x="1925" y="1049"/>
                </a:cubicBezTo>
                <a:cubicBezTo>
                  <a:pt x="1930" y="1049"/>
                  <a:pt x="1934" y="1049"/>
                  <a:pt x="1939" y="1049"/>
                </a:cubicBezTo>
                <a:cubicBezTo>
                  <a:pt x="1940" y="1044"/>
                  <a:pt x="1936" y="1032"/>
                  <a:pt x="1941" y="1031"/>
                </a:cubicBezTo>
                <a:cubicBezTo>
                  <a:pt x="1943" y="1035"/>
                  <a:pt x="1941" y="1044"/>
                  <a:pt x="1942" y="1050"/>
                </a:cubicBezTo>
                <a:cubicBezTo>
                  <a:pt x="1947" y="1050"/>
                  <a:pt x="1951" y="1050"/>
                  <a:pt x="1955" y="1050"/>
                </a:cubicBezTo>
                <a:cubicBezTo>
                  <a:pt x="1956" y="1042"/>
                  <a:pt x="1956" y="1035"/>
                  <a:pt x="1956" y="1027"/>
                </a:cubicBezTo>
                <a:close/>
                <a:moveTo>
                  <a:pt x="1990" y="1067"/>
                </a:moveTo>
                <a:cubicBezTo>
                  <a:pt x="1985" y="1067"/>
                  <a:pt x="1981" y="1067"/>
                  <a:pt x="1976" y="1067"/>
                </a:cubicBezTo>
                <a:cubicBezTo>
                  <a:pt x="1975" y="1073"/>
                  <a:pt x="1978" y="1083"/>
                  <a:pt x="1974" y="1085"/>
                </a:cubicBezTo>
                <a:cubicBezTo>
                  <a:pt x="1971" y="1082"/>
                  <a:pt x="1973" y="1073"/>
                  <a:pt x="1973" y="1067"/>
                </a:cubicBezTo>
                <a:cubicBezTo>
                  <a:pt x="1968" y="1067"/>
                  <a:pt x="1964" y="1067"/>
                  <a:pt x="1959" y="1067"/>
                </a:cubicBezTo>
                <a:cubicBezTo>
                  <a:pt x="1959" y="1074"/>
                  <a:pt x="1960" y="1083"/>
                  <a:pt x="1960" y="1091"/>
                </a:cubicBezTo>
                <a:cubicBezTo>
                  <a:pt x="1969" y="1092"/>
                  <a:pt x="1980" y="1091"/>
                  <a:pt x="1991" y="1091"/>
                </a:cubicBezTo>
                <a:cubicBezTo>
                  <a:pt x="1991" y="1083"/>
                  <a:pt x="1990" y="1076"/>
                  <a:pt x="1990" y="1067"/>
                </a:cubicBezTo>
                <a:close/>
                <a:moveTo>
                  <a:pt x="1996" y="1060"/>
                </a:moveTo>
                <a:cubicBezTo>
                  <a:pt x="1998" y="1060"/>
                  <a:pt x="2000" y="1060"/>
                  <a:pt x="2002" y="1060"/>
                </a:cubicBezTo>
                <a:cubicBezTo>
                  <a:pt x="2033" y="1060"/>
                  <a:pt x="2066" y="1062"/>
                  <a:pt x="2094" y="1061"/>
                </a:cubicBezTo>
                <a:cubicBezTo>
                  <a:pt x="2094" y="1060"/>
                  <a:pt x="2094" y="1059"/>
                  <a:pt x="2095" y="1058"/>
                </a:cubicBezTo>
                <a:cubicBezTo>
                  <a:pt x="2061" y="1057"/>
                  <a:pt x="2024" y="1058"/>
                  <a:pt x="1991" y="1057"/>
                </a:cubicBezTo>
                <a:cubicBezTo>
                  <a:pt x="1990" y="1057"/>
                  <a:pt x="1990" y="1058"/>
                  <a:pt x="1990" y="1059"/>
                </a:cubicBezTo>
                <a:cubicBezTo>
                  <a:pt x="1991" y="1061"/>
                  <a:pt x="1994" y="1060"/>
                  <a:pt x="1996" y="1060"/>
                </a:cubicBezTo>
                <a:close/>
                <a:moveTo>
                  <a:pt x="2025" y="1068"/>
                </a:moveTo>
                <a:cubicBezTo>
                  <a:pt x="2020" y="1068"/>
                  <a:pt x="2016" y="1068"/>
                  <a:pt x="2011" y="1068"/>
                </a:cubicBezTo>
                <a:cubicBezTo>
                  <a:pt x="2010" y="1073"/>
                  <a:pt x="2013" y="1084"/>
                  <a:pt x="2009" y="1086"/>
                </a:cubicBezTo>
                <a:cubicBezTo>
                  <a:pt x="2005" y="1083"/>
                  <a:pt x="2009" y="1072"/>
                  <a:pt x="2007" y="1067"/>
                </a:cubicBezTo>
                <a:cubicBezTo>
                  <a:pt x="2003" y="1067"/>
                  <a:pt x="1998" y="1067"/>
                  <a:pt x="1994" y="1067"/>
                </a:cubicBezTo>
                <a:cubicBezTo>
                  <a:pt x="1994" y="1075"/>
                  <a:pt x="1994" y="1084"/>
                  <a:pt x="1994" y="1091"/>
                </a:cubicBezTo>
                <a:cubicBezTo>
                  <a:pt x="2005" y="1091"/>
                  <a:pt x="2016" y="1092"/>
                  <a:pt x="2025" y="1091"/>
                </a:cubicBezTo>
                <a:cubicBezTo>
                  <a:pt x="2024" y="1084"/>
                  <a:pt x="2026" y="1076"/>
                  <a:pt x="2025" y="1068"/>
                </a:cubicBezTo>
                <a:close/>
                <a:moveTo>
                  <a:pt x="2059" y="1068"/>
                </a:moveTo>
                <a:cubicBezTo>
                  <a:pt x="2055" y="1068"/>
                  <a:pt x="2051" y="1068"/>
                  <a:pt x="2047" y="1068"/>
                </a:cubicBezTo>
                <a:cubicBezTo>
                  <a:pt x="2047" y="1071"/>
                  <a:pt x="2046" y="1075"/>
                  <a:pt x="2046" y="1078"/>
                </a:cubicBezTo>
                <a:cubicBezTo>
                  <a:pt x="2046" y="1081"/>
                  <a:pt x="2048" y="1085"/>
                  <a:pt x="2044" y="1086"/>
                </a:cubicBezTo>
                <a:cubicBezTo>
                  <a:pt x="2041" y="1082"/>
                  <a:pt x="2043" y="1073"/>
                  <a:pt x="2043" y="1068"/>
                </a:cubicBezTo>
                <a:cubicBezTo>
                  <a:pt x="2038" y="1068"/>
                  <a:pt x="2034" y="1067"/>
                  <a:pt x="2029" y="1068"/>
                </a:cubicBezTo>
                <a:cubicBezTo>
                  <a:pt x="2029" y="1076"/>
                  <a:pt x="2029" y="1084"/>
                  <a:pt x="2029" y="1092"/>
                </a:cubicBezTo>
                <a:cubicBezTo>
                  <a:pt x="2039" y="1092"/>
                  <a:pt x="2049" y="1092"/>
                  <a:pt x="2060" y="1092"/>
                </a:cubicBezTo>
                <a:cubicBezTo>
                  <a:pt x="2060" y="1084"/>
                  <a:pt x="2060" y="1074"/>
                  <a:pt x="2059" y="1068"/>
                </a:cubicBezTo>
                <a:close/>
                <a:moveTo>
                  <a:pt x="2095" y="1068"/>
                </a:moveTo>
                <a:cubicBezTo>
                  <a:pt x="2090" y="1068"/>
                  <a:pt x="2086" y="1068"/>
                  <a:pt x="2081" y="1068"/>
                </a:cubicBezTo>
                <a:cubicBezTo>
                  <a:pt x="2080" y="1074"/>
                  <a:pt x="2083" y="1084"/>
                  <a:pt x="2079" y="1086"/>
                </a:cubicBezTo>
                <a:cubicBezTo>
                  <a:pt x="2076" y="1083"/>
                  <a:pt x="2078" y="1074"/>
                  <a:pt x="2077" y="1068"/>
                </a:cubicBezTo>
                <a:cubicBezTo>
                  <a:pt x="2073" y="1068"/>
                  <a:pt x="2068" y="1068"/>
                  <a:pt x="2063" y="1068"/>
                </a:cubicBezTo>
                <a:cubicBezTo>
                  <a:pt x="2063" y="1074"/>
                  <a:pt x="2063" y="1084"/>
                  <a:pt x="2063" y="1092"/>
                </a:cubicBezTo>
                <a:cubicBezTo>
                  <a:pt x="2074" y="1092"/>
                  <a:pt x="2084" y="1092"/>
                  <a:pt x="2095" y="1092"/>
                </a:cubicBezTo>
                <a:cubicBezTo>
                  <a:pt x="2095" y="1084"/>
                  <a:pt x="2095" y="1076"/>
                  <a:pt x="2095" y="1068"/>
                </a:cubicBezTo>
                <a:close/>
                <a:moveTo>
                  <a:pt x="2095" y="1029"/>
                </a:moveTo>
                <a:cubicBezTo>
                  <a:pt x="2085" y="1029"/>
                  <a:pt x="2074" y="1029"/>
                  <a:pt x="2064" y="1029"/>
                </a:cubicBezTo>
                <a:cubicBezTo>
                  <a:pt x="2063" y="1037"/>
                  <a:pt x="2064" y="1043"/>
                  <a:pt x="2064" y="1051"/>
                </a:cubicBezTo>
                <a:cubicBezTo>
                  <a:pt x="2069" y="1051"/>
                  <a:pt x="2073" y="1051"/>
                  <a:pt x="2077" y="1052"/>
                </a:cubicBezTo>
                <a:cubicBezTo>
                  <a:pt x="2078" y="1049"/>
                  <a:pt x="2078" y="1045"/>
                  <a:pt x="2078" y="1042"/>
                </a:cubicBezTo>
                <a:cubicBezTo>
                  <a:pt x="2078" y="1038"/>
                  <a:pt x="2077" y="1034"/>
                  <a:pt x="2080" y="1033"/>
                </a:cubicBezTo>
                <a:cubicBezTo>
                  <a:pt x="2084" y="1037"/>
                  <a:pt x="2080" y="1045"/>
                  <a:pt x="2081" y="1052"/>
                </a:cubicBezTo>
                <a:cubicBezTo>
                  <a:pt x="2086" y="1051"/>
                  <a:pt x="2090" y="1052"/>
                  <a:pt x="2095" y="1052"/>
                </a:cubicBezTo>
                <a:cubicBezTo>
                  <a:pt x="2096" y="1045"/>
                  <a:pt x="2095" y="1036"/>
                  <a:pt x="2095" y="1029"/>
                </a:cubicBezTo>
                <a:close/>
                <a:moveTo>
                  <a:pt x="2180" y="1093"/>
                </a:moveTo>
                <a:cubicBezTo>
                  <a:pt x="2181" y="1073"/>
                  <a:pt x="2180" y="1050"/>
                  <a:pt x="2181" y="1029"/>
                </a:cubicBezTo>
                <a:cubicBezTo>
                  <a:pt x="2154" y="1029"/>
                  <a:pt x="2126" y="1029"/>
                  <a:pt x="2099" y="1029"/>
                </a:cubicBezTo>
                <a:cubicBezTo>
                  <a:pt x="2099" y="1029"/>
                  <a:pt x="2099" y="1030"/>
                  <a:pt x="2099" y="1030"/>
                </a:cubicBezTo>
                <a:cubicBezTo>
                  <a:pt x="2100" y="1038"/>
                  <a:pt x="2098" y="1045"/>
                  <a:pt x="2099" y="1052"/>
                </a:cubicBezTo>
                <a:cubicBezTo>
                  <a:pt x="2099" y="1054"/>
                  <a:pt x="2100" y="1055"/>
                  <a:pt x="2100" y="1057"/>
                </a:cubicBezTo>
                <a:cubicBezTo>
                  <a:pt x="2101" y="1061"/>
                  <a:pt x="2099" y="1065"/>
                  <a:pt x="2099" y="1068"/>
                </a:cubicBezTo>
                <a:cubicBezTo>
                  <a:pt x="2098" y="1076"/>
                  <a:pt x="2099" y="1084"/>
                  <a:pt x="2099" y="1092"/>
                </a:cubicBezTo>
                <a:cubicBezTo>
                  <a:pt x="2126" y="1092"/>
                  <a:pt x="2152" y="1093"/>
                  <a:pt x="2180" y="1093"/>
                </a:cubicBezTo>
                <a:close/>
                <a:moveTo>
                  <a:pt x="2311" y="1024"/>
                </a:moveTo>
                <a:cubicBezTo>
                  <a:pt x="2312" y="1035"/>
                  <a:pt x="2295" y="1033"/>
                  <a:pt x="2297" y="1023"/>
                </a:cubicBezTo>
                <a:cubicBezTo>
                  <a:pt x="2298" y="1022"/>
                  <a:pt x="2299" y="1020"/>
                  <a:pt x="2302" y="1019"/>
                </a:cubicBezTo>
                <a:cubicBezTo>
                  <a:pt x="2307" y="1018"/>
                  <a:pt x="2310" y="1020"/>
                  <a:pt x="2311" y="1024"/>
                </a:cubicBezTo>
                <a:close/>
                <a:moveTo>
                  <a:pt x="2305" y="1024"/>
                </a:moveTo>
                <a:cubicBezTo>
                  <a:pt x="2304" y="1024"/>
                  <a:pt x="2302" y="1024"/>
                  <a:pt x="2302" y="1026"/>
                </a:cubicBezTo>
                <a:cubicBezTo>
                  <a:pt x="2303" y="1026"/>
                  <a:pt x="2303" y="1026"/>
                  <a:pt x="2303" y="1027"/>
                </a:cubicBezTo>
                <a:cubicBezTo>
                  <a:pt x="2305" y="1027"/>
                  <a:pt x="2305" y="1026"/>
                  <a:pt x="2305" y="1024"/>
                </a:cubicBezTo>
                <a:close/>
                <a:moveTo>
                  <a:pt x="1163" y="1023"/>
                </a:moveTo>
                <a:cubicBezTo>
                  <a:pt x="1163" y="1026"/>
                  <a:pt x="1170" y="1026"/>
                  <a:pt x="1169" y="1021"/>
                </a:cubicBezTo>
                <a:cubicBezTo>
                  <a:pt x="1166" y="1019"/>
                  <a:pt x="1163" y="1020"/>
                  <a:pt x="1163" y="1023"/>
                </a:cubicBezTo>
                <a:close/>
                <a:moveTo>
                  <a:pt x="2333" y="1030"/>
                </a:moveTo>
                <a:cubicBezTo>
                  <a:pt x="2340" y="1024"/>
                  <a:pt x="2349" y="1032"/>
                  <a:pt x="2343" y="1038"/>
                </a:cubicBezTo>
                <a:cubicBezTo>
                  <a:pt x="2338" y="1043"/>
                  <a:pt x="2328" y="1037"/>
                  <a:pt x="2333" y="1030"/>
                </a:cubicBezTo>
                <a:close/>
                <a:moveTo>
                  <a:pt x="2336" y="1034"/>
                </a:moveTo>
                <a:cubicBezTo>
                  <a:pt x="2337" y="1035"/>
                  <a:pt x="2337" y="1035"/>
                  <a:pt x="2338" y="1035"/>
                </a:cubicBezTo>
                <a:cubicBezTo>
                  <a:pt x="2339" y="1034"/>
                  <a:pt x="2340" y="1034"/>
                  <a:pt x="2339" y="1033"/>
                </a:cubicBezTo>
                <a:cubicBezTo>
                  <a:pt x="2338" y="1033"/>
                  <a:pt x="2337" y="1033"/>
                  <a:pt x="2336" y="1034"/>
                </a:cubicBezTo>
                <a:close/>
                <a:moveTo>
                  <a:pt x="953" y="1034"/>
                </a:moveTo>
                <a:cubicBezTo>
                  <a:pt x="954" y="1028"/>
                  <a:pt x="963" y="1027"/>
                  <a:pt x="966" y="1032"/>
                </a:cubicBezTo>
                <a:cubicBezTo>
                  <a:pt x="969" y="1035"/>
                  <a:pt x="967" y="1041"/>
                  <a:pt x="963" y="1043"/>
                </a:cubicBezTo>
                <a:cubicBezTo>
                  <a:pt x="955" y="1044"/>
                  <a:pt x="952" y="1039"/>
                  <a:pt x="953" y="1034"/>
                </a:cubicBezTo>
                <a:close/>
                <a:moveTo>
                  <a:pt x="959" y="1037"/>
                </a:moveTo>
                <a:cubicBezTo>
                  <a:pt x="961" y="1038"/>
                  <a:pt x="961" y="1037"/>
                  <a:pt x="961" y="1036"/>
                </a:cubicBezTo>
                <a:cubicBezTo>
                  <a:pt x="960" y="1035"/>
                  <a:pt x="959" y="1035"/>
                  <a:pt x="958" y="1036"/>
                </a:cubicBezTo>
                <a:cubicBezTo>
                  <a:pt x="958" y="1037"/>
                  <a:pt x="959" y="1037"/>
                  <a:pt x="959" y="1037"/>
                </a:cubicBezTo>
                <a:close/>
                <a:moveTo>
                  <a:pt x="82" y="1042"/>
                </a:moveTo>
                <a:cubicBezTo>
                  <a:pt x="85" y="1051"/>
                  <a:pt x="76" y="1060"/>
                  <a:pt x="67" y="1057"/>
                </a:cubicBezTo>
                <a:cubicBezTo>
                  <a:pt x="62" y="1056"/>
                  <a:pt x="54" y="1047"/>
                  <a:pt x="59" y="1039"/>
                </a:cubicBezTo>
                <a:cubicBezTo>
                  <a:pt x="61" y="1037"/>
                  <a:pt x="63" y="1036"/>
                  <a:pt x="66" y="1035"/>
                </a:cubicBezTo>
                <a:cubicBezTo>
                  <a:pt x="75" y="1034"/>
                  <a:pt x="80" y="1037"/>
                  <a:pt x="82" y="1042"/>
                </a:cubicBezTo>
                <a:close/>
                <a:moveTo>
                  <a:pt x="74" y="1043"/>
                </a:moveTo>
                <a:cubicBezTo>
                  <a:pt x="73" y="1041"/>
                  <a:pt x="72" y="1041"/>
                  <a:pt x="68" y="1042"/>
                </a:cubicBezTo>
                <a:cubicBezTo>
                  <a:pt x="60" y="1043"/>
                  <a:pt x="65" y="1051"/>
                  <a:pt x="69" y="1052"/>
                </a:cubicBezTo>
                <a:cubicBezTo>
                  <a:pt x="75" y="1052"/>
                  <a:pt x="77" y="1045"/>
                  <a:pt x="74" y="1043"/>
                </a:cubicBezTo>
                <a:close/>
                <a:moveTo>
                  <a:pt x="501" y="1042"/>
                </a:moveTo>
                <a:cubicBezTo>
                  <a:pt x="500" y="1038"/>
                  <a:pt x="493" y="1040"/>
                  <a:pt x="496" y="1045"/>
                </a:cubicBezTo>
                <a:cubicBezTo>
                  <a:pt x="498" y="1046"/>
                  <a:pt x="501" y="1044"/>
                  <a:pt x="501" y="1042"/>
                </a:cubicBezTo>
                <a:close/>
                <a:moveTo>
                  <a:pt x="2423" y="1061"/>
                </a:moveTo>
                <a:cubicBezTo>
                  <a:pt x="2421" y="1060"/>
                  <a:pt x="2416" y="1057"/>
                  <a:pt x="2416" y="1052"/>
                </a:cubicBezTo>
                <a:cubicBezTo>
                  <a:pt x="2417" y="1047"/>
                  <a:pt x="2419" y="1045"/>
                  <a:pt x="2424" y="1044"/>
                </a:cubicBezTo>
                <a:cubicBezTo>
                  <a:pt x="2438" y="1041"/>
                  <a:pt x="2437" y="1064"/>
                  <a:pt x="2423" y="1061"/>
                </a:cubicBezTo>
                <a:close/>
                <a:moveTo>
                  <a:pt x="2427" y="1050"/>
                </a:moveTo>
                <a:cubicBezTo>
                  <a:pt x="2424" y="1049"/>
                  <a:pt x="2423" y="1051"/>
                  <a:pt x="2423" y="1054"/>
                </a:cubicBezTo>
                <a:cubicBezTo>
                  <a:pt x="2424" y="1055"/>
                  <a:pt x="2425" y="1056"/>
                  <a:pt x="2428" y="1055"/>
                </a:cubicBezTo>
                <a:cubicBezTo>
                  <a:pt x="2428" y="1053"/>
                  <a:pt x="2428" y="1051"/>
                  <a:pt x="2427" y="1050"/>
                </a:cubicBezTo>
                <a:close/>
                <a:moveTo>
                  <a:pt x="3354" y="1046"/>
                </a:moveTo>
                <a:cubicBezTo>
                  <a:pt x="3350" y="1048"/>
                  <a:pt x="3354" y="1052"/>
                  <a:pt x="3355" y="1052"/>
                </a:cubicBezTo>
                <a:cubicBezTo>
                  <a:pt x="3359" y="1052"/>
                  <a:pt x="3360" y="1044"/>
                  <a:pt x="3354" y="1046"/>
                </a:cubicBezTo>
                <a:close/>
                <a:moveTo>
                  <a:pt x="2917" y="1057"/>
                </a:moveTo>
                <a:cubicBezTo>
                  <a:pt x="2920" y="1057"/>
                  <a:pt x="2922" y="1056"/>
                  <a:pt x="2922" y="1053"/>
                </a:cubicBezTo>
                <a:cubicBezTo>
                  <a:pt x="2921" y="1048"/>
                  <a:pt x="2912" y="1053"/>
                  <a:pt x="2917" y="1057"/>
                </a:cubicBezTo>
                <a:close/>
                <a:moveTo>
                  <a:pt x="1388" y="1063"/>
                </a:moveTo>
                <a:cubicBezTo>
                  <a:pt x="1387" y="1064"/>
                  <a:pt x="1386" y="1065"/>
                  <a:pt x="1385" y="1065"/>
                </a:cubicBezTo>
                <a:cubicBezTo>
                  <a:pt x="1384" y="1065"/>
                  <a:pt x="1383" y="1064"/>
                  <a:pt x="1382" y="1063"/>
                </a:cubicBezTo>
                <a:cubicBezTo>
                  <a:pt x="1382" y="1058"/>
                  <a:pt x="1382" y="1050"/>
                  <a:pt x="1386" y="1052"/>
                </a:cubicBezTo>
                <a:cubicBezTo>
                  <a:pt x="1388" y="1053"/>
                  <a:pt x="1388" y="1055"/>
                  <a:pt x="1388" y="1057"/>
                </a:cubicBezTo>
                <a:cubicBezTo>
                  <a:pt x="1389" y="1057"/>
                  <a:pt x="1388" y="1054"/>
                  <a:pt x="1389" y="1053"/>
                </a:cubicBezTo>
                <a:cubicBezTo>
                  <a:pt x="1400" y="1046"/>
                  <a:pt x="1395" y="1074"/>
                  <a:pt x="1388" y="1063"/>
                </a:cubicBezTo>
                <a:close/>
                <a:moveTo>
                  <a:pt x="1392" y="1057"/>
                </a:moveTo>
                <a:cubicBezTo>
                  <a:pt x="1391" y="1059"/>
                  <a:pt x="1392" y="1061"/>
                  <a:pt x="1392" y="1061"/>
                </a:cubicBezTo>
                <a:cubicBezTo>
                  <a:pt x="1392" y="1060"/>
                  <a:pt x="1392" y="1055"/>
                  <a:pt x="1392" y="1057"/>
                </a:cubicBezTo>
                <a:close/>
                <a:moveTo>
                  <a:pt x="3125" y="1053"/>
                </a:moveTo>
                <a:cubicBezTo>
                  <a:pt x="3122" y="1054"/>
                  <a:pt x="3124" y="1059"/>
                  <a:pt x="3127" y="1059"/>
                </a:cubicBezTo>
                <a:cubicBezTo>
                  <a:pt x="3130" y="1059"/>
                  <a:pt x="3129" y="1051"/>
                  <a:pt x="3125" y="1053"/>
                </a:cubicBezTo>
                <a:close/>
                <a:moveTo>
                  <a:pt x="2993" y="1061"/>
                </a:moveTo>
                <a:cubicBezTo>
                  <a:pt x="2996" y="1062"/>
                  <a:pt x="2999" y="1061"/>
                  <a:pt x="2999" y="1057"/>
                </a:cubicBezTo>
                <a:cubicBezTo>
                  <a:pt x="2999" y="1057"/>
                  <a:pt x="2998" y="1057"/>
                  <a:pt x="2998" y="1057"/>
                </a:cubicBezTo>
                <a:cubicBezTo>
                  <a:pt x="2995" y="1054"/>
                  <a:pt x="2990" y="1057"/>
                  <a:pt x="2993" y="1061"/>
                </a:cubicBezTo>
                <a:close/>
                <a:moveTo>
                  <a:pt x="1668" y="1073"/>
                </a:moveTo>
                <a:cubicBezTo>
                  <a:pt x="1663" y="1075"/>
                  <a:pt x="1654" y="1072"/>
                  <a:pt x="1655" y="1064"/>
                </a:cubicBezTo>
                <a:cubicBezTo>
                  <a:pt x="1655" y="1061"/>
                  <a:pt x="1658" y="1059"/>
                  <a:pt x="1662" y="1058"/>
                </a:cubicBezTo>
                <a:cubicBezTo>
                  <a:pt x="1666" y="1057"/>
                  <a:pt x="1669" y="1058"/>
                  <a:pt x="1671" y="1060"/>
                </a:cubicBezTo>
                <a:cubicBezTo>
                  <a:pt x="1673" y="1063"/>
                  <a:pt x="1672" y="1071"/>
                  <a:pt x="1668" y="1073"/>
                </a:cubicBezTo>
                <a:close/>
                <a:moveTo>
                  <a:pt x="1666" y="1064"/>
                </a:moveTo>
                <a:cubicBezTo>
                  <a:pt x="1663" y="1063"/>
                  <a:pt x="1661" y="1064"/>
                  <a:pt x="1661" y="1067"/>
                </a:cubicBezTo>
                <a:cubicBezTo>
                  <a:pt x="1662" y="1067"/>
                  <a:pt x="1663" y="1068"/>
                  <a:pt x="1665" y="1068"/>
                </a:cubicBezTo>
                <a:cubicBezTo>
                  <a:pt x="1666" y="1067"/>
                  <a:pt x="1666" y="1066"/>
                  <a:pt x="1666" y="1064"/>
                </a:cubicBezTo>
                <a:close/>
                <a:moveTo>
                  <a:pt x="131" y="1059"/>
                </a:moveTo>
                <a:cubicBezTo>
                  <a:pt x="129" y="1059"/>
                  <a:pt x="127" y="1061"/>
                  <a:pt x="128" y="1063"/>
                </a:cubicBezTo>
                <a:cubicBezTo>
                  <a:pt x="131" y="1071"/>
                  <a:pt x="138" y="1057"/>
                  <a:pt x="131" y="1059"/>
                </a:cubicBezTo>
                <a:close/>
                <a:moveTo>
                  <a:pt x="545" y="1198"/>
                </a:moveTo>
                <a:cubicBezTo>
                  <a:pt x="553" y="1190"/>
                  <a:pt x="561" y="1178"/>
                  <a:pt x="563" y="1167"/>
                </a:cubicBezTo>
                <a:cubicBezTo>
                  <a:pt x="564" y="1162"/>
                  <a:pt x="563" y="1154"/>
                  <a:pt x="563" y="1149"/>
                </a:cubicBezTo>
                <a:cubicBezTo>
                  <a:pt x="563" y="1134"/>
                  <a:pt x="564" y="1111"/>
                  <a:pt x="564" y="1093"/>
                </a:cubicBezTo>
                <a:cubicBezTo>
                  <a:pt x="564" y="1088"/>
                  <a:pt x="566" y="1077"/>
                  <a:pt x="561" y="1077"/>
                </a:cubicBezTo>
                <a:cubicBezTo>
                  <a:pt x="556" y="1077"/>
                  <a:pt x="558" y="1092"/>
                  <a:pt x="558" y="1098"/>
                </a:cubicBezTo>
                <a:cubicBezTo>
                  <a:pt x="558" y="1116"/>
                  <a:pt x="558" y="1130"/>
                  <a:pt x="558" y="1146"/>
                </a:cubicBezTo>
                <a:cubicBezTo>
                  <a:pt x="558" y="1154"/>
                  <a:pt x="559" y="1164"/>
                  <a:pt x="557" y="1169"/>
                </a:cubicBezTo>
                <a:cubicBezTo>
                  <a:pt x="553" y="1181"/>
                  <a:pt x="544" y="1190"/>
                  <a:pt x="536" y="1197"/>
                </a:cubicBezTo>
                <a:cubicBezTo>
                  <a:pt x="530" y="1188"/>
                  <a:pt x="518" y="1179"/>
                  <a:pt x="516" y="1166"/>
                </a:cubicBezTo>
                <a:cubicBezTo>
                  <a:pt x="515" y="1159"/>
                  <a:pt x="516" y="1148"/>
                  <a:pt x="516" y="1140"/>
                </a:cubicBezTo>
                <a:cubicBezTo>
                  <a:pt x="517" y="1122"/>
                  <a:pt x="517" y="1110"/>
                  <a:pt x="517" y="1092"/>
                </a:cubicBezTo>
                <a:cubicBezTo>
                  <a:pt x="517" y="1087"/>
                  <a:pt x="515" y="1070"/>
                  <a:pt x="518" y="1067"/>
                </a:cubicBezTo>
                <a:cubicBezTo>
                  <a:pt x="519" y="1065"/>
                  <a:pt x="525" y="1065"/>
                  <a:pt x="528" y="1065"/>
                </a:cubicBezTo>
                <a:cubicBezTo>
                  <a:pt x="535" y="1065"/>
                  <a:pt x="542" y="1065"/>
                  <a:pt x="546" y="1068"/>
                </a:cubicBezTo>
                <a:cubicBezTo>
                  <a:pt x="545" y="1087"/>
                  <a:pt x="546" y="1111"/>
                  <a:pt x="546" y="1130"/>
                </a:cubicBezTo>
                <a:cubicBezTo>
                  <a:pt x="546" y="1144"/>
                  <a:pt x="548" y="1157"/>
                  <a:pt x="536" y="1157"/>
                </a:cubicBezTo>
                <a:cubicBezTo>
                  <a:pt x="526" y="1156"/>
                  <a:pt x="527" y="1146"/>
                  <a:pt x="527" y="1136"/>
                </a:cubicBezTo>
                <a:cubicBezTo>
                  <a:pt x="527" y="1124"/>
                  <a:pt x="528" y="1110"/>
                  <a:pt x="528" y="1098"/>
                </a:cubicBezTo>
                <a:cubicBezTo>
                  <a:pt x="528" y="1093"/>
                  <a:pt x="530" y="1081"/>
                  <a:pt x="525" y="1081"/>
                </a:cubicBezTo>
                <a:cubicBezTo>
                  <a:pt x="521" y="1082"/>
                  <a:pt x="522" y="1085"/>
                  <a:pt x="522" y="1088"/>
                </a:cubicBezTo>
                <a:cubicBezTo>
                  <a:pt x="521" y="1104"/>
                  <a:pt x="521" y="1121"/>
                  <a:pt x="522" y="1135"/>
                </a:cubicBezTo>
                <a:cubicBezTo>
                  <a:pt x="522" y="1141"/>
                  <a:pt x="521" y="1148"/>
                  <a:pt x="522" y="1153"/>
                </a:cubicBezTo>
                <a:cubicBezTo>
                  <a:pt x="524" y="1159"/>
                  <a:pt x="531" y="1163"/>
                  <a:pt x="538" y="1162"/>
                </a:cubicBezTo>
                <a:cubicBezTo>
                  <a:pt x="552" y="1160"/>
                  <a:pt x="552" y="1145"/>
                  <a:pt x="552" y="1130"/>
                </a:cubicBezTo>
                <a:cubicBezTo>
                  <a:pt x="552" y="1114"/>
                  <a:pt x="552" y="1099"/>
                  <a:pt x="552" y="1084"/>
                </a:cubicBezTo>
                <a:cubicBezTo>
                  <a:pt x="552" y="1077"/>
                  <a:pt x="553" y="1069"/>
                  <a:pt x="551" y="1064"/>
                </a:cubicBezTo>
                <a:cubicBezTo>
                  <a:pt x="546" y="1057"/>
                  <a:pt x="517" y="1057"/>
                  <a:pt x="512" y="1064"/>
                </a:cubicBezTo>
                <a:cubicBezTo>
                  <a:pt x="510" y="1068"/>
                  <a:pt x="511" y="1082"/>
                  <a:pt x="510" y="1088"/>
                </a:cubicBezTo>
                <a:cubicBezTo>
                  <a:pt x="510" y="1106"/>
                  <a:pt x="510" y="1122"/>
                  <a:pt x="510" y="1139"/>
                </a:cubicBezTo>
                <a:cubicBezTo>
                  <a:pt x="510" y="1147"/>
                  <a:pt x="509" y="1157"/>
                  <a:pt x="510" y="1165"/>
                </a:cubicBezTo>
                <a:cubicBezTo>
                  <a:pt x="512" y="1176"/>
                  <a:pt x="522" y="1188"/>
                  <a:pt x="528" y="1196"/>
                </a:cubicBezTo>
                <a:cubicBezTo>
                  <a:pt x="530" y="1199"/>
                  <a:pt x="534" y="1204"/>
                  <a:pt x="536" y="1204"/>
                </a:cubicBezTo>
                <a:cubicBezTo>
                  <a:pt x="538" y="1204"/>
                  <a:pt x="544" y="1199"/>
                  <a:pt x="545" y="1198"/>
                </a:cubicBezTo>
                <a:close/>
                <a:moveTo>
                  <a:pt x="3511" y="1072"/>
                </a:moveTo>
                <a:cubicBezTo>
                  <a:pt x="3509" y="1082"/>
                  <a:pt x="3488" y="1079"/>
                  <a:pt x="3493" y="1066"/>
                </a:cubicBezTo>
                <a:cubicBezTo>
                  <a:pt x="3494" y="1064"/>
                  <a:pt x="3497" y="1063"/>
                  <a:pt x="3500" y="1062"/>
                </a:cubicBezTo>
                <a:cubicBezTo>
                  <a:pt x="3508" y="1061"/>
                  <a:pt x="3512" y="1065"/>
                  <a:pt x="3511" y="1072"/>
                </a:cubicBezTo>
                <a:close/>
                <a:moveTo>
                  <a:pt x="3505" y="1069"/>
                </a:moveTo>
                <a:cubicBezTo>
                  <a:pt x="3505" y="1069"/>
                  <a:pt x="3505" y="1069"/>
                  <a:pt x="3505" y="1068"/>
                </a:cubicBezTo>
                <a:cubicBezTo>
                  <a:pt x="3502" y="1067"/>
                  <a:pt x="3499" y="1068"/>
                  <a:pt x="3498" y="1070"/>
                </a:cubicBezTo>
                <a:cubicBezTo>
                  <a:pt x="3499" y="1071"/>
                  <a:pt x="3501" y="1073"/>
                  <a:pt x="3503" y="1073"/>
                </a:cubicBezTo>
                <a:cubicBezTo>
                  <a:pt x="3504" y="1072"/>
                  <a:pt x="3505" y="1071"/>
                  <a:pt x="3505" y="1069"/>
                </a:cubicBezTo>
                <a:close/>
                <a:moveTo>
                  <a:pt x="990" y="1066"/>
                </a:moveTo>
                <a:cubicBezTo>
                  <a:pt x="987" y="1064"/>
                  <a:pt x="983" y="1069"/>
                  <a:pt x="986" y="1071"/>
                </a:cubicBezTo>
                <a:cubicBezTo>
                  <a:pt x="989" y="1072"/>
                  <a:pt x="991" y="1069"/>
                  <a:pt x="990" y="1066"/>
                </a:cubicBezTo>
                <a:close/>
                <a:moveTo>
                  <a:pt x="720" y="1071"/>
                </a:moveTo>
                <a:cubicBezTo>
                  <a:pt x="721" y="1071"/>
                  <a:pt x="721" y="1072"/>
                  <a:pt x="721" y="1072"/>
                </a:cubicBezTo>
                <a:cubicBezTo>
                  <a:pt x="730" y="1072"/>
                  <a:pt x="720" y="1062"/>
                  <a:pt x="720" y="1071"/>
                </a:cubicBezTo>
                <a:close/>
                <a:moveTo>
                  <a:pt x="3323" y="1071"/>
                </a:moveTo>
                <a:cubicBezTo>
                  <a:pt x="3333" y="1081"/>
                  <a:pt x="3310" y="1093"/>
                  <a:pt x="3308" y="1079"/>
                </a:cubicBezTo>
                <a:cubicBezTo>
                  <a:pt x="3308" y="1074"/>
                  <a:pt x="3310" y="1069"/>
                  <a:pt x="3315" y="1068"/>
                </a:cubicBezTo>
                <a:cubicBezTo>
                  <a:pt x="3318" y="1067"/>
                  <a:pt x="3322" y="1069"/>
                  <a:pt x="3323" y="1071"/>
                </a:cubicBezTo>
                <a:close/>
                <a:moveTo>
                  <a:pt x="3317" y="1074"/>
                </a:moveTo>
                <a:cubicBezTo>
                  <a:pt x="3314" y="1075"/>
                  <a:pt x="3314" y="1080"/>
                  <a:pt x="3317" y="1080"/>
                </a:cubicBezTo>
                <a:cubicBezTo>
                  <a:pt x="3320" y="1080"/>
                  <a:pt x="3320" y="1073"/>
                  <a:pt x="3317" y="1074"/>
                </a:cubicBezTo>
                <a:close/>
                <a:moveTo>
                  <a:pt x="576" y="1070"/>
                </a:moveTo>
                <a:cubicBezTo>
                  <a:pt x="573" y="1071"/>
                  <a:pt x="574" y="1075"/>
                  <a:pt x="577" y="1075"/>
                </a:cubicBezTo>
                <a:cubicBezTo>
                  <a:pt x="581" y="1075"/>
                  <a:pt x="580" y="1067"/>
                  <a:pt x="576" y="1070"/>
                </a:cubicBezTo>
                <a:close/>
                <a:moveTo>
                  <a:pt x="1619" y="1074"/>
                </a:moveTo>
                <a:cubicBezTo>
                  <a:pt x="1620" y="1074"/>
                  <a:pt x="1622" y="1072"/>
                  <a:pt x="1621" y="1070"/>
                </a:cubicBezTo>
                <a:cubicBezTo>
                  <a:pt x="1616" y="1066"/>
                  <a:pt x="1614" y="1075"/>
                  <a:pt x="1619" y="1074"/>
                </a:cubicBezTo>
                <a:close/>
                <a:moveTo>
                  <a:pt x="3363" y="1077"/>
                </a:moveTo>
                <a:cubicBezTo>
                  <a:pt x="3366" y="1080"/>
                  <a:pt x="3371" y="1077"/>
                  <a:pt x="3369" y="1073"/>
                </a:cubicBezTo>
                <a:cubicBezTo>
                  <a:pt x="3366" y="1071"/>
                  <a:pt x="3363" y="1073"/>
                  <a:pt x="3363" y="1077"/>
                </a:cubicBezTo>
                <a:close/>
                <a:moveTo>
                  <a:pt x="2286" y="1088"/>
                </a:moveTo>
                <a:cubicBezTo>
                  <a:pt x="2278" y="1088"/>
                  <a:pt x="2275" y="1077"/>
                  <a:pt x="2284" y="1076"/>
                </a:cubicBezTo>
                <a:cubicBezTo>
                  <a:pt x="2293" y="1075"/>
                  <a:pt x="2293" y="1087"/>
                  <a:pt x="2286" y="1088"/>
                </a:cubicBezTo>
                <a:close/>
                <a:moveTo>
                  <a:pt x="2286" y="1081"/>
                </a:moveTo>
                <a:cubicBezTo>
                  <a:pt x="2284" y="1081"/>
                  <a:pt x="2284" y="1081"/>
                  <a:pt x="2283" y="1082"/>
                </a:cubicBezTo>
                <a:cubicBezTo>
                  <a:pt x="2284" y="1082"/>
                  <a:pt x="2286" y="1083"/>
                  <a:pt x="2286" y="1081"/>
                </a:cubicBezTo>
                <a:close/>
                <a:moveTo>
                  <a:pt x="32" y="1084"/>
                </a:moveTo>
                <a:cubicBezTo>
                  <a:pt x="35" y="1084"/>
                  <a:pt x="37" y="1083"/>
                  <a:pt x="37" y="1080"/>
                </a:cubicBezTo>
                <a:cubicBezTo>
                  <a:pt x="34" y="1076"/>
                  <a:pt x="28" y="1081"/>
                  <a:pt x="32" y="1084"/>
                </a:cubicBezTo>
                <a:close/>
                <a:moveTo>
                  <a:pt x="3185" y="1088"/>
                </a:moveTo>
                <a:cubicBezTo>
                  <a:pt x="3188" y="1098"/>
                  <a:pt x="3177" y="1106"/>
                  <a:pt x="3167" y="1100"/>
                </a:cubicBezTo>
                <a:cubicBezTo>
                  <a:pt x="3166" y="1097"/>
                  <a:pt x="3164" y="1096"/>
                  <a:pt x="3163" y="1094"/>
                </a:cubicBezTo>
                <a:cubicBezTo>
                  <a:pt x="3159" y="1076"/>
                  <a:pt x="3183" y="1074"/>
                  <a:pt x="3185" y="1088"/>
                </a:cubicBezTo>
                <a:close/>
                <a:moveTo>
                  <a:pt x="3170" y="1087"/>
                </a:moveTo>
                <a:cubicBezTo>
                  <a:pt x="3168" y="1091"/>
                  <a:pt x="3172" y="1093"/>
                  <a:pt x="3171" y="1096"/>
                </a:cubicBezTo>
                <a:cubicBezTo>
                  <a:pt x="3176" y="1097"/>
                  <a:pt x="3179" y="1095"/>
                  <a:pt x="3180" y="1093"/>
                </a:cubicBezTo>
                <a:cubicBezTo>
                  <a:pt x="3181" y="1087"/>
                  <a:pt x="3172" y="1081"/>
                  <a:pt x="3170" y="1087"/>
                </a:cubicBezTo>
                <a:close/>
                <a:moveTo>
                  <a:pt x="2596" y="1126"/>
                </a:moveTo>
                <a:cubicBezTo>
                  <a:pt x="2594" y="1127"/>
                  <a:pt x="2590" y="1129"/>
                  <a:pt x="2590" y="1132"/>
                </a:cubicBezTo>
                <a:cubicBezTo>
                  <a:pt x="2593" y="1134"/>
                  <a:pt x="2596" y="1130"/>
                  <a:pt x="2599" y="1128"/>
                </a:cubicBezTo>
                <a:cubicBezTo>
                  <a:pt x="2615" y="1116"/>
                  <a:pt x="2631" y="1103"/>
                  <a:pt x="2644" y="1088"/>
                </a:cubicBezTo>
                <a:cubicBezTo>
                  <a:pt x="2645" y="1086"/>
                  <a:pt x="2649" y="1083"/>
                  <a:pt x="2648" y="1079"/>
                </a:cubicBezTo>
                <a:cubicBezTo>
                  <a:pt x="2647" y="1079"/>
                  <a:pt x="2647" y="1079"/>
                  <a:pt x="2647" y="1079"/>
                </a:cubicBezTo>
                <a:cubicBezTo>
                  <a:pt x="2646" y="1080"/>
                  <a:pt x="2646" y="1080"/>
                  <a:pt x="2646" y="1080"/>
                </a:cubicBezTo>
                <a:cubicBezTo>
                  <a:pt x="2632" y="1098"/>
                  <a:pt x="2614" y="1113"/>
                  <a:pt x="2596" y="1126"/>
                </a:cubicBezTo>
                <a:close/>
                <a:moveTo>
                  <a:pt x="3061" y="1089"/>
                </a:moveTo>
                <a:cubicBezTo>
                  <a:pt x="3067" y="1102"/>
                  <a:pt x="3047" y="1108"/>
                  <a:pt x="3043" y="1097"/>
                </a:cubicBezTo>
                <a:cubicBezTo>
                  <a:pt x="3041" y="1090"/>
                  <a:pt x="3044" y="1085"/>
                  <a:pt x="3050" y="1084"/>
                </a:cubicBezTo>
                <a:cubicBezTo>
                  <a:pt x="3055" y="1084"/>
                  <a:pt x="3060" y="1086"/>
                  <a:pt x="3061" y="1089"/>
                </a:cubicBezTo>
                <a:close/>
                <a:moveTo>
                  <a:pt x="3056" y="1092"/>
                </a:moveTo>
                <a:cubicBezTo>
                  <a:pt x="3053" y="1090"/>
                  <a:pt x="3050" y="1091"/>
                  <a:pt x="3048" y="1093"/>
                </a:cubicBezTo>
                <a:cubicBezTo>
                  <a:pt x="3048" y="1098"/>
                  <a:pt x="3057" y="1098"/>
                  <a:pt x="3056" y="1092"/>
                </a:cubicBezTo>
                <a:close/>
                <a:moveTo>
                  <a:pt x="492" y="1098"/>
                </a:moveTo>
                <a:cubicBezTo>
                  <a:pt x="483" y="1100"/>
                  <a:pt x="480" y="1083"/>
                  <a:pt x="492" y="1084"/>
                </a:cubicBezTo>
                <a:cubicBezTo>
                  <a:pt x="498" y="1087"/>
                  <a:pt x="497" y="1097"/>
                  <a:pt x="492" y="1098"/>
                </a:cubicBezTo>
                <a:close/>
                <a:moveTo>
                  <a:pt x="490" y="1090"/>
                </a:moveTo>
                <a:cubicBezTo>
                  <a:pt x="489" y="1090"/>
                  <a:pt x="489" y="1093"/>
                  <a:pt x="491" y="1093"/>
                </a:cubicBezTo>
                <a:cubicBezTo>
                  <a:pt x="491" y="1092"/>
                  <a:pt x="490" y="1090"/>
                  <a:pt x="490" y="1090"/>
                </a:cubicBezTo>
                <a:close/>
                <a:moveTo>
                  <a:pt x="207" y="1089"/>
                </a:moveTo>
                <a:cubicBezTo>
                  <a:pt x="208" y="1093"/>
                  <a:pt x="215" y="1091"/>
                  <a:pt x="213" y="1086"/>
                </a:cubicBezTo>
                <a:cubicBezTo>
                  <a:pt x="210" y="1083"/>
                  <a:pt x="206" y="1086"/>
                  <a:pt x="207" y="1089"/>
                </a:cubicBezTo>
                <a:close/>
                <a:moveTo>
                  <a:pt x="1544" y="1091"/>
                </a:moveTo>
                <a:cubicBezTo>
                  <a:pt x="1547" y="1091"/>
                  <a:pt x="1548" y="1087"/>
                  <a:pt x="1545" y="1085"/>
                </a:cubicBezTo>
                <a:cubicBezTo>
                  <a:pt x="1539" y="1084"/>
                  <a:pt x="1540" y="1091"/>
                  <a:pt x="1544" y="1091"/>
                </a:cubicBezTo>
                <a:close/>
                <a:moveTo>
                  <a:pt x="1142" y="1091"/>
                </a:moveTo>
                <a:cubicBezTo>
                  <a:pt x="1142" y="1088"/>
                  <a:pt x="1135" y="1088"/>
                  <a:pt x="1136" y="1093"/>
                </a:cubicBezTo>
                <a:cubicBezTo>
                  <a:pt x="1136" y="1094"/>
                  <a:pt x="1136" y="1094"/>
                  <a:pt x="1136" y="1094"/>
                </a:cubicBezTo>
                <a:cubicBezTo>
                  <a:pt x="1139" y="1096"/>
                  <a:pt x="1143" y="1094"/>
                  <a:pt x="1142" y="1091"/>
                </a:cubicBezTo>
                <a:close/>
                <a:moveTo>
                  <a:pt x="1320" y="1097"/>
                </a:moveTo>
                <a:cubicBezTo>
                  <a:pt x="1322" y="1096"/>
                  <a:pt x="1323" y="1095"/>
                  <a:pt x="1323" y="1092"/>
                </a:cubicBezTo>
                <a:cubicBezTo>
                  <a:pt x="1323" y="1092"/>
                  <a:pt x="1323" y="1092"/>
                  <a:pt x="1323" y="1091"/>
                </a:cubicBezTo>
                <a:cubicBezTo>
                  <a:pt x="1319" y="1089"/>
                  <a:pt x="1316" y="1092"/>
                  <a:pt x="1316" y="1096"/>
                </a:cubicBezTo>
                <a:cubicBezTo>
                  <a:pt x="1317" y="1096"/>
                  <a:pt x="1317" y="1096"/>
                  <a:pt x="1317" y="1097"/>
                </a:cubicBezTo>
                <a:cubicBezTo>
                  <a:pt x="1318" y="1097"/>
                  <a:pt x="1319" y="1098"/>
                  <a:pt x="1320" y="1097"/>
                </a:cubicBezTo>
                <a:close/>
                <a:moveTo>
                  <a:pt x="2836" y="1094"/>
                </a:moveTo>
                <a:cubicBezTo>
                  <a:pt x="2842" y="1092"/>
                  <a:pt x="2848" y="1095"/>
                  <a:pt x="2850" y="1098"/>
                </a:cubicBezTo>
                <a:cubicBezTo>
                  <a:pt x="2854" y="1104"/>
                  <a:pt x="2849" y="1111"/>
                  <a:pt x="2845" y="1112"/>
                </a:cubicBezTo>
                <a:cubicBezTo>
                  <a:pt x="2833" y="1117"/>
                  <a:pt x="2824" y="1097"/>
                  <a:pt x="2836" y="1094"/>
                </a:cubicBezTo>
                <a:close/>
                <a:moveTo>
                  <a:pt x="2845" y="1102"/>
                </a:moveTo>
                <a:cubicBezTo>
                  <a:pt x="2843" y="1099"/>
                  <a:pt x="2837" y="1099"/>
                  <a:pt x="2836" y="1104"/>
                </a:cubicBezTo>
                <a:cubicBezTo>
                  <a:pt x="2837" y="1108"/>
                  <a:pt x="2846" y="1108"/>
                  <a:pt x="2845" y="1102"/>
                </a:cubicBezTo>
                <a:close/>
                <a:moveTo>
                  <a:pt x="2593" y="1121"/>
                </a:moveTo>
                <a:cubicBezTo>
                  <a:pt x="2596" y="1122"/>
                  <a:pt x="2599" y="1118"/>
                  <a:pt x="2602" y="1117"/>
                </a:cubicBezTo>
                <a:cubicBezTo>
                  <a:pt x="2607" y="1112"/>
                  <a:pt x="2612" y="1108"/>
                  <a:pt x="2617" y="1103"/>
                </a:cubicBezTo>
                <a:cubicBezTo>
                  <a:pt x="2620" y="1100"/>
                  <a:pt x="2623" y="1098"/>
                  <a:pt x="2624" y="1094"/>
                </a:cubicBezTo>
                <a:cubicBezTo>
                  <a:pt x="2623" y="1094"/>
                  <a:pt x="2622" y="1094"/>
                  <a:pt x="2621" y="1094"/>
                </a:cubicBezTo>
                <a:cubicBezTo>
                  <a:pt x="2615" y="1102"/>
                  <a:pt x="2606" y="1108"/>
                  <a:pt x="2598" y="1115"/>
                </a:cubicBezTo>
                <a:cubicBezTo>
                  <a:pt x="2596" y="1117"/>
                  <a:pt x="2593" y="1118"/>
                  <a:pt x="2593" y="1121"/>
                </a:cubicBezTo>
                <a:close/>
                <a:moveTo>
                  <a:pt x="3263" y="1095"/>
                </a:moveTo>
                <a:cubicBezTo>
                  <a:pt x="3258" y="1097"/>
                  <a:pt x="3266" y="1104"/>
                  <a:pt x="3267" y="1099"/>
                </a:cubicBezTo>
                <a:cubicBezTo>
                  <a:pt x="3268" y="1096"/>
                  <a:pt x="3265" y="1094"/>
                  <a:pt x="3263" y="1095"/>
                </a:cubicBezTo>
                <a:close/>
                <a:moveTo>
                  <a:pt x="1929" y="1101"/>
                </a:moveTo>
                <a:cubicBezTo>
                  <a:pt x="1933" y="1098"/>
                  <a:pt x="1943" y="1099"/>
                  <a:pt x="1945" y="1103"/>
                </a:cubicBezTo>
                <a:cubicBezTo>
                  <a:pt x="1947" y="1118"/>
                  <a:pt x="1924" y="1114"/>
                  <a:pt x="1929" y="1101"/>
                </a:cubicBezTo>
                <a:close/>
                <a:moveTo>
                  <a:pt x="1939" y="1106"/>
                </a:moveTo>
                <a:cubicBezTo>
                  <a:pt x="1938" y="1105"/>
                  <a:pt x="1936" y="1105"/>
                  <a:pt x="1935" y="1106"/>
                </a:cubicBezTo>
                <a:cubicBezTo>
                  <a:pt x="1935" y="1108"/>
                  <a:pt x="1939" y="1108"/>
                  <a:pt x="1939" y="1106"/>
                </a:cubicBezTo>
                <a:close/>
                <a:moveTo>
                  <a:pt x="2516" y="1464"/>
                </a:moveTo>
                <a:cubicBezTo>
                  <a:pt x="2502" y="1463"/>
                  <a:pt x="2487" y="1455"/>
                  <a:pt x="2480" y="1442"/>
                </a:cubicBezTo>
                <a:cubicBezTo>
                  <a:pt x="2473" y="1429"/>
                  <a:pt x="2471" y="1411"/>
                  <a:pt x="2479" y="1395"/>
                </a:cubicBezTo>
                <a:cubicBezTo>
                  <a:pt x="2485" y="1384"/>
                  <a:pt x="2494" y="1377"/>
                  <a:pt x="2509" y="1373"/>
                </a:cubicBezTo>
                <a:cubicBezTo>
                  <a:pt x="2486" y="1285"/>
                  <a:pt x="2465" y="1196"/>
                  <a:pt x="2443" y="1107"/>
                </a:cubicBezTo>
                <a:cubicBezTo>
                  <a:pt x="2418" y="1106"/>
                  <a:pt x="2391" y="1107"/>
                  <a:pt x="2366" y="1106"/>
                </a:cubicBezTo>
                <a:cubicBezTo>
                  <a:pt x="2341" y="1193"/>
                  <a:pt x="2318" y="1283"/>
                  <a:pt x="2293" y="1370"/>
                </a:cubicBezTo>
                <a:cubicBezTo>
                  <a:pt x="2314" y="1377"/>
                  <a:pt x="2329" y="1391"/>
                  <a:pt x="2327" y="1418"/>
                </a:cubicBezTo>
                <a:cubicBezTo>
                  <a:pt x="2325" y="1442"/>
                  <a:pt x="2301" y="1460"/>
                  <a:pt x="2276" y="1459"/>
                </a:cubicBezTo>
                <a:cubicBezTo>
                  <a:pt x="2263" y="1458"/>
                  <a:pt x="2253" y="1451"/>
                  <a:pt x="2245" y="1444"/>
                </a:cubicBezTo>
                <a:cubicBezTo>
                  <a:pt x="2236" y="1434"/>
                  <a:pt x="2229" y="1414"/>
                  <a:pt x="2236" y="1397"/>
                </a:cubicBezTo>
                <a:cubicBezTo>
                  <a:pt x="2242" y="1382"/>
                  <a:pt x="2262" y="1364"/>
                  <a:pt x="2287" y="1369"/>
                </a:cubicBezTo>
                <a:cubicBezTo>
                  <a:pt x="2310" y="1281"/>
                  <a:pt x="2335" y="1194"/>
                  <a:pt x="2358" y="1106"/>
                </a:cubicBezTo>
                <a:cubicBezTo>
                  <a:pt x="2342" y="1106"/>
                  <a:pt x="2325" y="1105"/>
                  <a:pt x="2308" y="1105"/>
                </a:cubicBezTo>
                <a:cubicBezTo>
                  <a:pt x="2304" y="1105"/>
                  <a:pt x="2293" y="1105"/>
                  <a:pt x="2293" y="1102"/>
                </a:cubicBezTo>
                <a:cubicBezTo>
                  <a:pt x="2293" y="1098"/>
                  <a:pt x="2304" y="1099"/>
                  <a:pt x="2307" y="1099"/>
                </a:cubicBezTo>
                <a:cubicBezTo>
                  <a:pt x="2321" y="1097"/>
                  <a:pt x="2340" y="1099"/>
                  <a:pt x="2358" y="1099"/>
                </a:cubicBezTo>
                <a:cubicBezTo>
                  <a:pt x="2401" y="1099"/>
                  <a:pt x="2450" y="1100"/>
                  <a:pt x="2495" y="1100"/>
                </a:cubicBezTo>
                <a:cubicBezTo>
                  <a:pt x="2498" y="1100"/>
                  <a:pt x="2504" y="1100"/>
                  <a:pt x="2504" y="1104"/>
                </a:cubicBezTo>
                <a:cubicBezTo>
                  <a:pt x="2505" y="1109"/>
                  <a:pt x="2496" y="1108"/>
                  <a:pt x="2494" y="1108"/>
                </a:cubicBezTo>
                <a:cubicBezTo>
                  <a:pt x="2478" y="1108"/>
                  <a:pt x="2466" y="1107"/>
                  <a:pt x="2451" y="1107"/>
                </a:cubicBezTo>
                <a:cubicBezTo>
                  <a:pt x="2472" y="1196"/>
                  <a:pt x="2495" y="1282"/>
                  <a:pt x="2514" y="1372"/>
                </a:cubicBezTo>
                <a:cubicBezTo>
                  <a:pt x="2527" y="1372"/>
                  <a:pt x="2538" y="1375"/>
                  <a:pt x="2546" y="1381"/>
                </a:cubicBezTo>
                <a:cubicBezTo>
                  <a:pt x="2556" y="1388"/>
                  <a:pt x="2564" y="1400"/>
                  <a:pt x="2566" y="1413"/>
                </a:cubicBezTo>
                <a:cubicBezTo>
                  <a:pt x="2569" y="1436"/>
                  <a:pt x="2553" y="1455"/>
                  <a:pt x="2536" y="1462"/>
                </a:cubicBezTo>
                <a:cubicBezTo>
                  <a:pt x="2529" y="1464"/>
                  <a:pt x="2523" y="1465"/>
                  <a:pt x="2516" y="1464"/>
                </a:cubicBezTo>
                <a:close/>
                <a:moveTo>
                  <a:pt x="2274" y="1376"/>
                </a:moveTo>
                <a:cubicBezTo>
                  <a:pt x="2269" y="1376"/>
                  <a:pt x="2266" y="1377"/>
                  <a:pt x="2263" y="1379"/>
                </a:cubicBezTo>
                <a:cubicBezTo>
                  <a:pt x="2251" y="1384"/>
                  <a:pt x="2241" y="1397"/>
                  <a:pt x="2241" y="1412"/>
                </a:cubicBezTo>
                <a:cubicBezTo>
                  <a:pt x="2240" y="1432"/>
                  <a:pt x="2253" y="1444"/>
                  <a:pt x="2265" y="1449"/>
                </a:cubicBezTo>
                <a:cubicBezTo>
                  <a:pt x="2292" y="1462"/>
                  <a:pt x="2320" y="1440"/>
                  <a:pt x="2320" y="1415"/>
                </a:cubicBezTo>
                <a:cubicBezTo>
                  <a:pt x="2321" y="1407"/>
                  <a:pt x="2317" y="1396"/>
                  <a:pt x="2313" y="1391"/>
                </a:cubicBezTo>
                <a:cubicBezTo>
                  <a:pt x="2307" y="1382"/>
                  <a:pt x="2292" y="1374"/>
                  <a:pt x="2274" y="1376"/>
                </a:cubicBezTo>
                <a:close/>
                <a:moveTo>
                  <a:pt x="2497" y="1452"/>
                </a:moveTo>
                <a:cubicBezTo>
                  <a:pt x="2505" y="1457"/>
                  <a:pt x="2519" y="1459"/>
                  <a:pt x="2530" y="1457"/>
                </a:cubicBezTo>
                <a:cubicBezTo>
                  <a:pt x="2536" y="1455"/>
                  <a:pt x="2543" y="1451"/>
                  <a:pt x="2547" y="1446"/>
                </a:cubicBezTo>
                <a:cubicBezTo>
                  <a:pt x="2554" y="1439"/>
                  <a:pt x="2560" y="1428"/>
                  <a:pt x="2559" y="1414"/>
                </a:cubicBezTo>
                <a:cubicBezTo>
                  <a:pt x="2556" y="1394"/>
                  <a:pt x="2537" y="1378"/>
                  <a:pt x="2514" y="1380"/>
                </a:cubicBezTo>
                <a:cubicBezTo>
                  <a:pt x="2496" y="1381"/>
                  <a:pt x="2483" y="1396"/>
                  <a:pt x="2480" y="1412"/>
                </a:cubicBezTo>
                <a:cubicBezTo>
                  <a:pt x="2478" y="1428"/>
                  <a:pt x="2485" y="1444"/>
                  <a:pt x="2497" y="1452"/>
                </a:cubicBezTo>
                <a:close/>
                <a:moveTo>
                  <a:pt x="2599" y="1100"/>
                </a:moveTo>
                <a:cubicBezTo>
                  <a:pt x="2599" y="1100"/>
                  <a:pt x="2599" y="1100"/>
                  <a:pt x="2599" y="1099"/>
                </a:cubicBezTo>
                <a:cubicBezTo>
                  <a:pt x="2598" y="1099"/>
                  <a:pt x="2598" y="1099"/>
                  <a:pt x="2597" y="1099"/>
                </a:cubicBezTo>
                <a:cubicBezTo>
                  <a:pt x="2594" y="1103"/>
                  <a:pt x="2590" y="1105"/>
                  <a:pt x="2588" y="1109"/>
                </a:cubicBezTo>
                <a:cubicBezTo>
                  <a:pt x="2593" y="1110"/>
                  <a:pt x="2597" y="1104"/>
                  <a:pt x="2599" y="1100"/>
                </a:cubicBezTo>
                <a:close/>
                <a:moveTo>
                  <a:pt x="2592" y="1111"/>
                </a:moveTo>
                <a:cubicBezTo>
                  <a:pt x="2595" y="1114"/>
                  <a:pt x="2598" y="1110"/>
                  <a:pt x="2601" y="1108"/>
                </a:cubicBezTo>
                <a:cubicBezTo>
                  <a:pt x="2603" y="1106"/>
                  <a:pt x="2606" y="1103"/>
                  <a:pt x="2607" y="1100"/>
                </a:cubicBezTo>
                <a:cubicBezTo>
                  <a:pt x="2607" y="1100"/>
                  <a:pt x="2607" y="1100"/>
                  <a:pt x="2607" y="1100"/>
                </a:cubicBezTo>
                <a:cubicBezTo>
                  <a:pt x="2606" y="1099"/>
                  <a:pt x="2606" y="1099"/>
                  <a:pt x="2605" y="1099"/>
                </a:cubicBezTo>
                <a:cubicBezTo>
                  <a:pt x="2601" y="1104"/>
                  <a:pt x="2596" y="1107"/>
                  <a:pt x="2592" y="1111"/>
                </a:cubicBezTo>
                <a:close/>
                <a:moveTo>
                  <a:pt x="1850" y="1104"/>
                </a:moveTo>
                <a:cubicBezTo>
                  <a:pt x="1850" y="1105"/>
                  <a:pt x="1851" y="1105"/>
                  <a:pt x="1851" y="1106"/>
                </a:cubicBezTo>
                <a:cubicBezTo>
                  <a:pt x="1863" y="1106"/>
                  <a:pt x="1851" y="1094"/>
                  <a:pt x="1850" y="1104"/>
                </a:cubicBezTo>
                <a:close/>
                <a:moveTo>
                  <a:pt x="3476" y="1106"/>
                </a:moveTo>
                <a:cubicBezTo>
                  <a:pt x="3476" y="1103"/>
                  <a:pt x="3474" y="1103"/>
                  <a:pt x="3473" y="1103"/>
                </a:cubicBezTo>
                <a:cubicBezTo>
                  <a:pt x="3464" y="1104"/>
                  <a:pt x="3476" y="1113"/>
                  <a:pt x="3476" y="1106"/>
                </a:cubicBezTo>
                <a:close/>
                <a:moveTo>
                  <a:pt x="1738" y="1111"/>
                </a:moveTo>
                <a:cubicBezTo>
                  <a:pt x="1744" y="1105"/>
                  <a:pt x="1733" y="1102"/>
                  <a:pt x="1734" y="1108"/>
                </a:cubicBezTo>
                <a:cubicBezTo>
                  <a:pt x="1734" y="1110"/>
                  <a:pt x="1735" y="1111"/>
                  <a:pt x="1738" y="1111"/>
                </a:cubicBezTo>
                <a:close/>
                <a:moveTo>
                  <a:pt x="2104" y="1113"/>
                </a:moveTo>
                <a:cubicBezTo>
                  <a:pt x="2108" y="1107"/>
                  <a:pt x="2097" y="1105"/>
                  <a:pt x="2098" y="1111"/>
                </a:cubicBezTo>
                <a:cubicBezTo>
                  <a:pt x="2099" y="1113"/>
                  <a:pt x="2101" y="1114"/>
                  <a:pt x="2104" y="1113"/>
                </a:cubicBezTo>
                <a:close/>
                <a:moveTo>
                  <a:pt x="660" y="1108"/>
                </a:moveTo>
                <a:cubicBezTo>
                  <a:pt x="668" y="1106"/>
                  <a:pt x="669" y="1117"/>
                  <a:pt x="663" y="1118"/>
                </a:cubicBezTo>
                <a:cubicBezTo>
                  <a:pt x="658" y="1118"/>
                  <a:pt x="654" y="1110"/>
                  <a:pt x="660" y="1108"/>
                </a:cubicBezTo>
                <a:close/>
                <a:moveTo>
                  <a:pt x="661" y="1113"/>
                </a:moveTo>
                <a:cubicBezTo>
                  <a:pt x="661" y="1114"/>
                  <a:pt x="662" y="1114"/>
                  <a:pt x="663" y="1114"/>
                </a:cubicBezTo>
                <a:cubicBezTo>
                  <a:pt x="664" y="1113"/>
                  <a:pt x="663" y="1111"/>
                  <a:pt x="661" y="1111"/>
                </a:cubicBezTo>
                <a:cubicBezTo>
                  <a:pt x="661" y="1112"/>
                  <a:pt x="661" y="1112"/>
                  <a:pt x="661" y="1113"/>
                </a:cubicBezTo>
                <a:close/>
                <a:moveTo>
                  <a:pt x="1379" y="1111"/>
                </a:moveTo>
                <a:cubicBezTo>
                  <a:pt x="1380" y="1111"/>
                  <a:pt x="1382" y="1111"/>
                  <a:pt x="1382" y="1109"/>
                </a:cubicBezTo>
                <a:cubicBezTo>
                  <a:pt x="1377" y="1104"/>
                  <a:pt x="1375" y="1114"/>
                  <a:pt x="1376" y="1120"/>
                </a:cubicBezTo>
                <a:cubicBezTo>
                  <a:pt x="1379" y="1123"/>
                  <a:pt x="1383" y="1120"/>
                  <a:pt x="1382" y="1115"/>
                </a:cubicBezTo>
                <a:cubicBezTo>
                  <a:pt x="1382" y="1113"/>
                  <a:pt x="1380" y="1113"/>
                  <a:pt x="1379" y="1111"/>
                </a:cubicBezTo>
                <a:close/>
                <a:moveTo>
                  <a:pt x="1387" y="1122"/>
                </a:moveTo>
                <a:cubicBezTo>
                  <a:pt x="1385" y="1122"/>
                  <a:pt x="1384" y="1122"/>
                  <a:pt x="1383" y="1121"/>
                </a:cubicBezTo>
                <a:cubicBezTo>
                  <a:pt x="1383" y="1117"/>
                  <a:pt x="1380" y="1106"/>
                  <a:pt x="1388" y="1108"/>
                </a:cubicBezTo>
                <a:cubicBezTo>
                  <a:pt x="1391" y="1111"/>
                  <a:pt x="1390" y="1120"/>
                  <a:pt x="1387" y="1122"/>
                </a:cubicBezTo>
                <a:close/>
                <a:moveTo>
                  <a:pt x="1386" y="1111"/>
                </a:moveTo>
                <a:cubicBezTo>
                  <a:pt x="1386" y="1113"/>
                  <a:pt x="1385" y="1115"/>
                  <a:pt x="1386" y="1118"/>
                </a:cubicBezTo>
                <a:cubicBezTo>
                  <a:pt x="1387" y="1117"/>
                  <a:pt x="1388" y="1112"/>
                  <a:pt x="1386" y="1111"/>
                </a:cubicBezTo>
                <a:close/>
                <a:moveTo>
                  <a:pt x="2205" y="1109"/>
                </a:moveTo>
                <a:cubicBezTo>
                  <a:pt x="2202" y="1107"/>
                  <a:pt x="2199" y="1109"/>
                  <a:pt x="2199" y="1112"/>
                </a:cubicBezTo>
                <a:cubicBezTo>
                  <a:pt x="2200" y="1116"/>
                  <a:pt x="2208" y="1115"/>
                  <a:pt x="2205" y="1109"/>
                </a:cubicBezTo>
                <a:close/>
                <a:moveTo>
                  <a:pt x="3285" y="1114"/>
                </a:moveTo>
                <a:cubicBezTo>
                  <a:pt x="3286" y="1118"/>
                  <a:pt x="3293" y="1116"/>
                  <a:pt x="3291" y="1111"/>
                </a:cubicBezTo>
                <a:cubicBezTo>
                  <a:pt x="3288" y="1108"/>
                  <a:pt x="3284" y="1111"/>
                  <a:pt x="3285" y="1114"/>
                </a:cubicBezTo>
                <a:close/>
                <a:moveTo>
                  <a:pt x="1206" y="1117"/>
                </a:moveTo>
                <a:cubicBezTo>
                  <a:pt x="1209" y="1113"/>
                  <a:pt x="1212" y="1111"/>
                  <a:pt x="1217" y="1111"/>
                </a:cubicBezTo>
                <a:cubicBezTo>
                  <a:pt x="1225" y="1110"/>
                  <a:pt x="1230" y="1115"/>
                  <a:pt x="1232" y="1121"/>
                </a:cubicBezTo>
                <a:cubicBezTo>
                  <a:pt x="1234" y="1135"/>
                  <a:pt x="1220" y="1143"/>
                  <a:pt x="1209" y="1135"/>
                </a:cubicBezTo>
                <a:cubicBezTo>
                  <a:pt x="1207" y="1133"/>
                  <a:pt x="1207" y="1131"/>
                  <a:pt x="1205" y="1129"/>
                </a:cubicBezTo>
                <a:cubicBezTo>
                  <a:pt x="1203" y="1127"/>
                  <a:pt x="1202" y="1128"/>
                  <a:pt x="1202" y="1126"/>
                </a:cubicBezTo>
                <a:cubicBezTo>
                  <a:pt x="1201" y="1123"/>
                  <a:pt x="1205" y="1118"/>
                  <a:pt x="1206" y="1117"/>
                </a:cubicBezTo>
                <a:close/>
                <a:moveTo>
                  <a:pt x="1209" y="1125"/>
                </a:moveTo>
                <a:cubicBezTo>
                  <a:pt x="1209" y="1129"/>
                  <a:pt x="1216" y="1133"/>
                  <a:pt x="1220" y="1132"/>
                </a:cubicBezTo>
                <a:cubicBezTo>
                  <a:pt x="1228" y="1131"/>
                  <a:pt x="1227" y="1115"/>
                  <a:pt x="1217" y="1118"/>
                </a:cubicBezTo>
                <a:cubicBezTo>
                  <a:pt x="1214" y="1118"/>
                  <a:pt x="1209" y="1121"/>
                  <a:pt x="1209" y="1125"/>
                </a:cubicBezTo>
                <a:close/>
                <a:moveTo>
                  <a:pt x="1489" y="1124"/>
                </a:moveTo>
                <a:cubicBezTo>
                  <a:pt x="1490" y="1136"/>
                  <a:pt x="1474" y="1142"/>
                  <a:pt x="1467" y="1132"/>
                </a:cubicBezTo>
                <a:cubicBezTo>
                  <a:pt x="1460" y="1124"/>
                  <a:pt x="1463" y="1112"/>
                  <a:pt x="1475" y="1111"/>
                </a:cubicBezTo>
                <a:cubicBezTo>
                  <a:pt x="1482" y="1110"/>
                  <a:pt x="1489" y="1116"/>
                  <a:pt x="1489" y="1124"/>
                </a:cubicBezTo>
                <a:close/>
                <a:moveTo>
                  <a:pt x="1475" y="1118"/>
                </a:moveTo>
                <a:cubicBezTo>
                  <a:pt x="1466" y="1120"/>
                  <a:pt x="1469" y="1132"/>
                  <a:pt x="1477" y="1131"/>
                </a:cubicBezTo>
                <a:cubicBezTo>
                  <a:pt x="1485" y="1131"/>
                  <a:pt x="1485" y="1116"/>
                  <a:pt x="1475" y="1118"/>
                </a:cubicBezTo>
                <a:close/>
                <a:moveTo>
                  <a:pt x="402" y="1117"/>
                </a:moveTo>
                <a:cubicBezTo>
                  <a:pt x="406" y="1119"/>
                  <a:pt x="411" y="1121"/>
                  <a:pt x="414" y="1120"/>
                </a:cubicBezTo>
                <a:cubicBezTo>
                  <a:pt x="413" y="1116"/>
                  <a:pt x="408" y="1115"/>
                  <a:pt x="404" y="1114"/>
                </a:cubicBezTo>
                <a:cubicBezTo>
                  <a:pt x="401" y="1113"/>
                  <a:pt x="396" y="1112"/>
                  <a:pt x="393" y="1111"/>
                </a:cubicBezTo>
                <a:cubicBezTo>
                  <a:pt x="392" y="1111"/>
                  <a:pt x="392" y="1111"/>
                  <a:pt x="392" y="1111"/>
                </a:cubicBezTo>
                <a:cubicBezTo>
                  <a:pt x="391" y="1111"/>
                  <a:pt x="391" y="1112"/>
                  <a:pt x="391" y="1113"/>
                </a:cubicBezTo>
                <a:cubicBezTo>
                  <a:pt x="394" y="1115"/>
                  <a:pt x="398" y="1116"/>
                  <a:pt x="402" y="1117"/>
                </a:cubicBezTo>
                <a:close/>
                <a:moveTo>
                  <a:pt x="415" y="1128"/>
                </a:moveTo>
                <a:cubicBezTo>
                  <a:pt x="418" y="1129"/>
                  <a:pt x="421" y="1131"/>
                  <a:pt x="424" y="1130"/>
                </a:cubicBezTo>
                <a:cubicBezTo>
                  <a:pt x="425" y="1127"/>
                  <a:pt x="420" y="1126"/>
                  <a:pt x="418" y="1125"/>
                </a:cubicBezTo>
                <a:cubicBezTo>
                  <a:pt x="409" y="1122"/>
                  <a:pt x="397" y="1119"/>
                  <a:pt x="389" y="1117"/>
                </a:cubicBezTo>
                <a:cubicBezTo>
                  <a:pt x="389" y="1117"/>
                  <a:pt x="389" y="1117"/>
                  <a:pt x="388" y="1117"/>
                </a:cubicBezTo>
                <a:cubicBezTo>
                  <a:pt x="388" y="1118"/>
                  <a:pt x="388" y="1118"/>
                  <a:pt x="388" y="1118"/>
                </a:cubicBezTo>
                <a:cubicBezTo>
                  <a:pt x="393" y="1122"/>
                  <a:pt x="400" y="1123"/>
                  <a:pt x="406" y="1125"/>
                </a:cubicBezTo>
                <a:cubicBezTo>
                  <a:pt x="409" y="1126"/>
                  <a:pt x="412" y="1127"/>
                  <a:pt x="415" y="1128"/>
                </a:cubicBezTo>
                <a:close/>
                <a:moveTo>
                  <a:pt x="1851" y="1126"/>
                </a:moveTo>
                <a:cubicBezTo>
                  <a:pt x="1806" y="1126"/>
                  <a:pt x="1765" y="1125"/>
                  <a:pt x="1719" y="1125"/>
                </a:cubicBezTo>
                <a:cubicBezTo>
                  <a:pt x="1717" y="1198"/>
                  <a:pt x="1718" y="1273"/>
                  <a:pt x="1716" y="1346"/>
                </a:cubicBezTo>
                <a:cubicBezTo>
                  <a:pt x="1724" y="1335"/>
                  <a:pt x="1747" y="1331"/>
                  <a:pt x="1762" y="1339"/>
                </a:cubicBezTo>
                <a:cubicBezTo>
                  <a:pt x="1767" y="1342"/>
                  <a:pt x="1770" y="1345"/>
                  <a:pt x="1773" y="1348"/>
                </a:cubicBezTo>
                <a:cubicBezTo>
                  <a:pt x="1773" y="1321"/>
                  <a:pt x="1774" y="1296"/>
                  <a:pt x="1774" y="1269"/>
                </a:cubicBezTo>
                <a:cubicBezTo>
                  <a:pt x="1772" y="1267"/>
                  <a:pt x="1768" y="1269"/>
                  <a:pt x="1768" y="1266"/>
                </a:cubicBezTo>
                <a:cubicBezTo>
                  <a:pt x="1768" y="1263"/>
                  <a:pt x="1770" y="1261"/>
                  <a:pt x="1771" y="1259"/>
                </a:cubicBezTo>
                <a:cubicBezTo>
                  <a:pt x="1773" y="1256"/>
                  <a:pt x="1774" y="1252"/>
                  <a:pt x="1777" y="1252"/>
                </a:cubicBezTo>
                <a:cubicBezTo>
                  <a:pt x="1782" y="1252"/>
                  <a:pt x="1792" y="1269"/>
                  <a:pt x="1781" y="1269"/>
                </a:cubicBezTo>
                <a:cubicBezTo>
                  <a:pt x="1781" y="1292"/>
                  <a:pt x="1780" y="1319"/>
                  <a:pt x="1779" y="1344"/>
                </a:cubicBezTo>
                <a:cubicBezTo>
                  <a:pt x="1779" y="1357"/>
                  <a:pt x="1780" y="1370"/>
                  <a:pt x="1777" y="1379"/>
                </a:cubicBezTo>
                <a:cubicBezTo>
                  <a:pt x="1773" y="1393"/>
                  <a:pt x="1764" y="1402"/>
                  <a:pt x="1751" y="1406"/>
                </a:cubicBezTo>
                <a:cubicBezTo>
                  <a:pt x="1751" y="1419"/>
                  <a:pt x="1750" y="1431"/>
                  <a:pt x="1750" y="1444"/>
                </a:cubicBezTo>
                <a:cubicBezTo>
                  <a:pt x="1758" y="1446"/>
                  <a:pt x="1770" y="1444"/>
                  <a:pt x="1776" y="1447"/>
                </a:cubicBezTo>
                <a:cubicBezTo>
                  <a:pt x="1777" y="1464"/>
                  <a:pt x="1776" y="1484"/>
                  <a:pt x="1775" y="1502"/>
                </a:cubicBezTo>
                <a:cubicBezTo>
                  <a:pt x="1775" y="1508"/>
                  <a:pt x="1776" y="1514"/>
                  <a:pt x="1773" y="1520"/>
                </a:cubicBezTo>
                <a:cubicBezTo>
                  <a:pt x="1753" y="1521"/>
                  <a:pt x="1729" y="1520"/>
                  <a:pt x="1709" y="1518"/>
                </a:cubicBezTo>
                <a:cubicBezTo>
                  <a:pt x="1707" y="1513"/>
                  <a:pt x="1708" y="1506"/>
                  <a:pt x="1708" y="1500"/>
                </a:cubicBezTo>
                <a:cubicBezTo>
                  <a:pt x="1708" y="1482"/>
                  <a:pt x="1709" y="1462"/>
                  <a:pt x="1710" y="1445"/>
                </a:cubicBezTo>
                <a:cubicBezTo>
                  <a:pt x="1715" y="1443"/>
                  <a:pt x="1725" y="1445"/>
                  <a:pt x="1732" y="1444"/>
                </a:cubicBezTo>
                <a:cubicBezTo>
                  <a:pt x="1733" y="1432"/>
                  <a:pt x="1733" y="1419"/>
                  <a:pt x="1733" y="1406"/>
                </a:cubicBezTo>
                <a:cubicBezTo>
                  <a:pt x="1717" y="1402"/>
                  <a:pt x="1707" y="1386"/>
                  <a:pt x="1709" y="1365"/>
                </a:cubicBezTo>
                <a:cubicBezTo>
                  <a:pt x="1711" y="1346"/>
                  <a:pt x="1709" y="1322"/>
                  <a:pt x="1710" y="1299"/>
                </a:cubicBezTo>
                <a:cubicBezTo>
                  <a:pt x="1712" y="1243"/>
                  <a:pt x="1710" y="1180"/>
                  <a:pt x="1712" y="1125"/>
                </a:cubicBezTo>
                <a:cubicBezTo>
                  <a:pt x="1708" y="1125"/>
                  <a:pt x="1701" y="1124"/>
                  <a:pt x="1693" y="1124"/>
                </a:cubicBezTo>
                <a:cubicBezTo>
                  <a:pt x="1688" y="1124"/>
                  <a:pt x="1676" y="1126"/>
                  <a:pt x="1676" y="1122"/>
                </a:cubicBezTo>
                <a:cubicBezTo>
                  <a:pt x="1676" y="1118"/>
                  <a:pt x="1683" y="1119"/>
                  <a:pt x="1687" y="1119"/>
                </a:cubicBezTo>
                <a:cubicBezTo>
                  <a:pt x="1736" y="1117"/>
                  <a:pt x="1783" y="1119"/>
                  <a:pt x="1835" y="1119"/>
                </a:cubicBezTo>
                <a:cubicBezTo>
                  <a:pt x="1844" y="1119"/>
                  <a:pt x="1851" y="1118"/>
                  <a:pt x="1861" y="1119"/>
                </a:cubicBezTo>
                <a:cubicBezTo>
                  <a:pt x="1864" y="1120"/>
                  <a:pt x="1866" y="1120"/>
                  <a:pt x="1867" y="1122"/>
                </a:cubicBezTo>
                <a:cubicBezTo>
                  <a:pt x="1867" y="1128"/>
                  <a:pt x="1857" y="1126"/>
                  <a:pt x="1851" y="1126"/>
                </a:cubicBezTo>
                <a:close/>
                <a:moveTo>
                  <a:pt x="1715" y="1470"/>
                </a:moveTo>
                <a:cubicBezTo>
                  <a:pt x="1715" y="1473"/>
                  <a:pt x="1715" y="1476"/>
                  <a:pt x="1715" y="1478"/>
                </a:cubicBezTo>
                <a:cubicBezTo>
                  <a:pt x="1722" y="1472"/>
                  <a:pt x="1730" y="1462"/>
                  <a:pt x="1736" y="1454"/>
                </a:cubicBezTo>
                <a:cubicBezTo>
                  <a:pt x="1737" y="1453"/>
                  <a:pt x="1739" y="1452"/>
                  <a:pt x="1738" y="1451"/>
                </a:cubicBezTo>
                <a:cubicBezTo>
                  <a:pt x="1737" y="1451"/>
                  <a:pt x="1734" y="1451"/>
                  <a:pt x="1733" y="1451"/>
                </a:cubicBezTo>
                <a:cubicBezTo>
                  <a:pt x="1726" y="1455"/>
                  <a:pt x="1721" y="1465"/>
                  <a:pt x="1715" y="1470"/>
                </a:cubicBezTo>
                <a:close/>
                <a:moveTo>
                  <a:pt x="1745" y="1445"/>
                </a:moveTo>
                <a:cubicBezTo>
                  <a:pt x="1744" y="1424"/>
                  <a:pt x="1745" y="1402"/>
                  <a:pt x="1744" y="1382"/>
                </a:cubicBezTo>
                <a:cubicBezTo>
                  <a:pt x="1743" y="1382"/>
                  <a:pt x="1742" y="1382"/>
                  <a:pt x="1741" y="1382"/>
                </a:cubicBezTo>
                <a:cubicBezTo>
                  <a:pt x="1740" y="1382"/>
                  <a:pt x="1740" y="1382"/>
                  <a:pt x="1740" y="1383"/>
                </a:cubicBezTo>
                <a:cubicBezTo>
                  <a:pt x="1740" y="1404"/>
                  <a:pt x="1739" y="1424"/>
                  <a:pt x="1738" y="1444"/>
                </a:cubicBezTo>
                <a:cubicBezTo>
                  <a:pt x="1740" y="1445"/>
                  <a:pt x="1742" y="1445"/>
                  <a:pt x="1745" y="1445"/>
                </a:cubicBezTo>
                <a:close/>
                <a:moveTo>
                  <a:pt x="1715" y="1455"/>
                </a:moveTo>
                <a:cubicBezTo>
                  <a:pt x="1716" y="1453"/>
                  <a:pt x="1717" y="1453"/>
                  <a:pt x="1718" y="1451"/>
                </a:cubicBezTo>
                <a:cubicBezTo>
                  <a:pt x="1717" y="1451"/>
                  <a:pt x="1716" y="1451"/>
                  <a:pt x="1715" y="1451"/>
                </a:cubicBezTo>
                <a:cubicBezTo>
                  <a:pt x="1715" y="1452"/>
                  <a:pt x="1714" y="1454"/>
                  <a:pt x="1715" y="1455"/>
                </a:cubicBezTo>
                <a:close/>
                <a:moveTo>
                  <a:pt x="1715" y="1465"/>
                </a:moveTo>
                <a:cubicBezTo>
                  <a:pt x="1718" y="1461"/>
                  <a:pt x="1722" y="1457"/>
                  <a:pt x="1725" y="1454"/>
                </a:cubicBezTo>
                <a:cubicBezTo>
                  <a:pt x="1726" y="1453"/>
                  <a:pt x="1728" y="1452"/>
                  <a:pt x="1727" y="1451"/>
                </a:cubicBezTo>
                <a:cubicBezTo>
                  <a:pt x="1719" y="1450"/>
                  <a:pt x="1719" y="1457"/>
                  <a:pt x="1715" y="1460"/>
                </a:cubicBezTo>
                <a:cubicBezTo>
                  <a:pt x="1715" y="1461"/>
                  <a:pt x="1714" y="1464"/>
                  <a:pt x="1715" y="1465"/>
                </a:cubicBezTo>
                <a:close/>
                <a:moveTo>
                  <a:pt x="1769" y="1502"/>
                </a:moveTo>
                <a:cubicBezTo>
                  <a:pt x="1766" y="1506"/>
                  <a:pt x="1763" y="1509"/>
                  <a:pt x="1760" y="1513"/>
                </a:cubicBezTo>
                <a:cubicBezTo>
                  <a:pt x="1765" y="1512"/>
                  <a:pt x="1769" y="1508"/>
                  <a:pt x="1769" y="1502"/>
                </a:cubicBezTo>
                <a:close/>
                <a:moveTo>
                  <a:pt x="1769" y="1511"/>
                </a:moveTo>
                <a:cubicBezTo>
                  <a:pt x="1768" y="1512"/>
                  <a:pt x="1768" y="1512"/>
                  <a:pt x="1767" y="1513"/>
                </a:cubicBezTo>
                <a:cubicBezTo>
                  <a:pt x="1768" y="1513"/>
                  <a:pt x="1768" y="1513"/>
                  <a:pt x="1769" y="1513"/>
                </a:cubicBezTo>
                <a:cubicBezTo>
                  <a:pt x="1769" y="1513"/>
                  <a:pt x="1770" y="1511"/>
                  <a:pt x="1769" y="1511"/>
                </a:cubicBezTo>
                <a:close/>
                <a:moveTo>
                  <a:pt x="1769" y="1489"/>
                </a:moveTo>
                <a:cubicBezTo>
                  <a:pt x="1764" y="1495"/>
                  <a:pt x="1758" y="1502"/>
                  <a:pt x="1753" y="1508"/>
                </a:cubicBezTo>
                <a:cubicBezTo>
                  <a:pt x="1752" y="1510"/>
                  <a:pt x="1749" y="1512"/>
                  <a:pt x="1750" y="1513"/>
                </a:cubicBezTo>
                <a:cubicBezTo>
                  <a:pt x="1751" y="1513"/>
                  <a:pt x="1753" y="1513"/>
                  <a:pt x="1755" y="1513"/>
                </a:cubicBezTo>
                <a:cubicBezTo>
                  <a:pt x="1757" y="1511"/>
                  <a:pt x="1760" y="1508"/>
                  <a:pt x="1762" y="1505"/>
                </a:cubicBezTo>
                <a:cubicBezTo>
                  <a:pt x="1766" y="1500"/>
                  <a:pt x="1771" y="1497"/>
                  <a:pt x="1769" y="1489"/>
                </a:cubicBezTo>
                <a:close/>
                <a:moveTo>
                  <a:pt x="1769" y="1474"/>
                </a:moveTo>
                <a:cubicBezTo>
                  <a:pt x="1759" y="1487"/>
                  <a:pt x="1747" y="1500"/>
                  <a:pt x="1736" y="1513"/>
                </a:cubicBezTo>
                <a:cubicBezTo>
                  <a:pt x="1738" y="1513"/>
                  <a:pt x="1741" y="1513"/>
                  <a:pt x="1744" y="1513"/>
                </a:cubicBezTo>
                <a:cubicBezTo>
                  <a:pt x="1753" y="1504"/>
                  <a:pt x="1761" y="1493"/>
                  <a:pt x="1769" y="1483"/>
                </a:cubicBezTo>
                <a:cubicBezTo>
                  <a:pt x="1769" y="1480"/>
                  <a:pt x="1770" y="1476"/>
                  <a:pt x="1769" y="1474"/>
                </a:cubicBezTo>
                <a:close/>
                <a:moveTo>
                  <a:pt x="1769" y="1462"/>
                </a:moveTo>
                <a:cubicBezTo>
                  <a:pt x="1756" y="1478"/>
                  <a:pt x="1740" y="1494"/>
                  <a:pt x="1727" y="1510"/>
                </a:cubicBezTo>
                <a:cubicBezTo>
                  <a:pt x="1727" y="1511"/>
                  <a:pt x="1725" y="1512"/>
                  <a:pt x="1726" y="1513"/>
                </a:cubicBezTo>
                <a:cubicBezTo>
                  <a:pt x="1727" y="1513"/>
                  <a:pt x="1729" y="1513"/>
                  <a:pt x="1730" y="1513"/>
                </a:cubicBezTo>
                <a:cubicBezTo>
                  <a:pt x="1744" y="1499"/>
                  <a:pt x="1757" y="1484"/>
                  <a:pt x="1770" y="1468"/>
                </a:cubicBezTo>
                <a:cubicBezTo>
                  <a:pt x="1769" y="1466"/>
                  <a:pt x="1770" y="1463"/>
                  <a:pt x="1769" y="1462"/>
                </a:cubicBezTo>
                <a:close/>
                <a:moveTo>
                  <a:pt x="1717" y="1509"/>
                </a:moveTo>
                <a:cubicBezTo>
                  <a:pt x="1716" y="1509"/>
                  <a:pt x="1715" y="1507"/>
                  <a:pt x="1715" y="1509"/>
                </a:cubicBezTo>
                <a:cubicBezTo>
                  <a:pt x="1715" y="1510"/>
                  <a:pt x="1715" y="1512"/>
                  <a:pt x="1715" y="1513"/>
                </a:cubicBezTo>
                <a:cubicBezTo>
                  <a:pt x="1716" y="1513"/>
                  <a:pt x="1718" y="1513"/>
                  <a:pt x="1720" y="1513"/>
                </a:cubicBezTo>
                <a:cubicBezTo>
                  <a:pt x="1731" y="1501"/>
                  <a:pt x="1745" y="1484"/>
                  <a:pt x="1757" y="1471"/>
                </a:cubicBezTo>
                <a:cubicBezTo>
                  <a:pt x="1760" y="1468"/>
                  <a:pt x="1769" y="1460"/>
                  <a:pt x="1770" y="1456"/>
                </a:cubicBezTo>
                <a:cubicBezTo>
                  <a:pt x="1770" y="1454"/>
                  <a:pt x="1770" y="1450"/>
                  <a:pt x="1768" y="1451"/>
                </a:cubicBezTo>
                <a:cubicBezTo>
                  <a:pt x="1768" y="1451"/>
                  <a:pt x="1768" y="1451"/>
                  <a:pt x="1768" y="1451"/>
                </a:cubicBezTo>
                <a:cubicBezTo>
                  <a:pt x="1752" y="1471"/>
                  <a:pt x="1734" y="1490"/>
                  <a:pt x="1717" y="1509"/>
                </a:cubicBezTo>
                <a:close/>
                <a:moveTo>
                  <a:pt x="1757" y="1451"/>
                </a:moveTo>
                <a:cubicBezTo>
                  <a:pt x="1747" y="1461"/>
                  <a:pt x="1735" y="1475"/>
                  <a:pt x="1725" y="1487"/>
                </a:cubicBezTo>
                <a:cubicBezTo>
                  <a:pt x="1720" y="1493"/>
                  <a:pt x="1714" y="1497"/>
                  <a:pt x="1715" y="1505"/>
                </a:cubicBezTo>
                <a:cubicBezTo>
                  <a:pt x="1730" y="1490"/>
                  <a:pt x="1747" y="1471"/>
                  <a:pt x="1761" y="1454"/>
                </a:cubicBezTo>
                <a:cubicBezTo>
                  <a:pt x="1762" y="1453"/>
                  <a:pt x="1764" y="1452"/>
                  <a:pt x="1763" y="1451"/>
                </a:cubicBezTo>
                <a:cubicBezTo>
                  <a:pt x="1761" y="1451"/>
                  <a:pt x="1759" y="1451"/>
                  <a:pt x="1757" y="1451"/>
                </a:cubicBezTo>
                <a:close/>
                <a:moveTo>
                  <a:pt x="1743" y="1451"/>
                </a:moveTo>
                <a:cubicBezTo>
                  <a:pt x="1734" y="1463"/>
                  <a:pt x="1724" y="1473"/>
                  <a:pt x="1715" y="1484"/>
                </a:cubicBezTo>
                <a:cubicBezTo>
                  <a:pt x="1715" y="1487"/>
                  <a:pt x="1715" y="1490"/>
                  <a:pt x="1715" y="1493"/>
                </a:cubicBezTo>
                <a:cubicBezTo>
                  <a:pt x="1727" y="1480"/>
                  <a:pt x="1739" y="1465"/>
                  <a:pt x="1751" y="1451"/>
                </a:cubicBezTo>
                <a:cubicBezTo>
                  <a:pt x="1749" y="1451"/>
                  <a:pt x="1746" y="1451"/>
                  <a:pt x="1743" y="1451"/>
                </a:cubicBezTo>
                <a:close/>
                <a:moveTo>
                  <a:pt x="1733" y="1399"/>
                </a:moveTo>
                <a:cubicBezTo>
                  <a:pt x="1733" y="1393"/>
                  <a:pt x="1732" y="1385"/>
                  <a:pt x="1733" y="1379"/>
                </a:cubicBezTo>
                <a:cubicBezTo>
                  <a:pt x="1735" y="1375"/>
                  <a:pt x="1748" y="1375"/>
                  <a:pt x="1751" y="1379"/>
                </a:cubicBezTo>
                <a:cubicBezTo>
                  <a:pt x="1752" y="1384"/>
                  <a:pt x="1750" y="1393"/>
                  <a:pt x="1752" y="1399"/>
                </a:cubicBezTo>
                <a:cubicBezTo>
                  <a:pt x="1758" y="1396"/>
                  <a:pt x="1764" y="1391"/>
                  <a:pt x="1768" y="1385"/>
                </a:cubicBezTo>
                <a:cubicBezTo>
                  <a:pt x="1772" y="1379"/>
                  <a:pt x="1775" y="1364"/>
                  <a:pt x="1771" y="1356"/>
                </a:cubicBezTo>
                <a:cubicBezTo>
                  <a:pt x="1764" y="1340"/>
                  <a:pt x="1734" y="1337"/>
                  <a:pt x="1722" y="1350"/>
                </a:cubicBezTo>
                <a:cubicBezTo>
                  <a:pt x="1710" y="1362"/>
                  <a:pt x="1714" y="1396"/>
                  <a:pt x="1733" y="1399"/>
                </a:cubicBezTo>
                <a:close/>
                <a:moveTo>
                  <a:pt x="1561" y="1233"/>
                </a:moveTo>
                <a:cubicBezTo>
                  <a:pt x="1547" y="1232"/>
                  <a:pt x="1538" y="1225"/>
                  <a:pt x="1531" y="1217"/>
                </a:cubicBezTo>
                <a:cubicBezTo>
                  <a:pt x="1533" y="1277"/>
                  <a:pt x="1531" y="1340"/>
                  <a:pt x="1531" y="1402"/>
                </a:cubicBezTo>
                <a:cubicBezTo>
                  <a:pt x="1537" y="1405"/>
                  <a:pt x="1552" y="1399"/>
                  <a:pt x="1556" y="1404"/>
                </a:cubicBezTo>
                <a:cubicBezTo>
                  <a:pt x="1558" y="1407"/>
                  <a:pt x="1557" y="1416"/>
                  <a:pt x="1557" y="1421"/>
                </a:cubicBezTo>
                <a:cubicBezTo>
                  <a:pt x="1557" y="1428"/>
                  <a:pt x="1557" y="1434"/>
                  <a:pt x="1557" y="1439"/>
                </a:cubicBezTo>
                <a:cubicBezTo>
                  <a:pt x="1558" y="1452"/>
                  <a:pt x="1558" y="1464"/>
                  <a:pt x="1556" y="1472"/>
                </a:cubicBezTo>
                <a:cubicBezTo>
                  <a:pt x="1538" y="1474"/>
                  <a:pt x="1518" y="1475"/>
                  <a:pt x="1500" y="1474"/>
                </a:cubicBezTo>
                <a:cubicBezTo>
                  <a:pt x="1498" y="1469"/>
                  <a:pt x="1499" y="1463"/>
                  <a:pt x="1499" y="1457"/>
                </a:cubicBezTo>
                <a:cubicBezTo>
                  <a:pt x="1499" y="1439"/>
                  <a:pt x="1499" y="1419"/>
                  <a:pt x="1500" y="1403"/>
                </a:cubicBezTo>
                <a:cubicBezTo>
                  <a:pt x="1505" y="1400"/>
                  <a:pt x="1516" y="1402"/>
                  <a:pt x="1524" y="1402"/>
                </a:cubicBezTo>
                <a:cubicBezTo>
                  <a:pt x="1524" y="1347"/>
                  <a:pt x="1525" y="1286"/>
                  <a:pt x="1525" y="1231"/>
                </a:cubicBezTo>
                <a:cubicBezTo>
                  <a:pt x="1525" y="1222"/>
                  <a:pt x="1526" y="1214"/>
                  <a:pt x="1526" y="1207"/>
                </a:cubicBezTo>
                <a:cubicBezTo>
                  <a:pt x="1526" y="1204"/>
                  <a:pt x="1525" y="1203"/>
                  <a:pt x="1525" y="1201"/>
                </a:cubicBezTo>
                <a:cubicBezTo>
                  <a:pt x="1523" y="1179"/>
                  <a:pt x="1536" y="1162"/>
                  <a:pt x="1555" y="1159"/>
                </a:cubicBezTo>
                <a:cubicBezTo>
                  <a:pt x="1555" y="1148"/>
                  <a:pt x="1556" y="1137"/>
                  <a:pt x="1556" y="1126"/>
                </a:cubicBezTo>
                <a:cubicBezTo>
                  <a:pt x="1549" y="1125"/>
                  <a:pt x="1537" y="1125"/>
                  <a:pt x="1529" y="1125"/>
                </a:cubicBezTo>
                <a:cubicBezTo>
                  <a:pt x="1526" y="1125"/>
                  <a:pt x="1516" y="1126"/>
                  <a:pt x="1516" y="1122"/>
                </a:cubicBezTo>
                <a:cubicBezTo>
                  <a:pt x="1516" y="1118"/>
                  <a:pt x="1523" y="1119"/>
                  <a:pt x="1527" y="1119"/>
                </a:cubicBezTo>
                <a:cubicBezTo>
                  <a:pt x="1553" y="1119"/>
                  <a:pt x="1574" y="1118"/>
                  <a:pt x="1601" y="1119"/>
                </a:cubicBezTo>
                <a:cubicBezTo>
                  <a:pt x="1608" y="1119"/>
                  <a:pt x="1631" y="1117"/>
                  <a:pt x="1631" y="1122"/>
                </a:cubicBezTo>
                <a:cubicBezTo>
                  <a:pt x="1632" y="1126"/>
                  <a:pt x="1626" y="1126"/>
                  <a:pt x="1620" y="1126"/>
                </a:cubicBezTo>
                <a:cubicBezTo>
                  <a:pt x="1603" y="1126"/>
                  <a:pt x="1591" y="1126"/>
                  <a:pt x="1575" y="1126"/>
                </a:cubicBezTo>
                <a:cubicBezTo>
                  <a:pt x="1574" y="1138"/>
                  <a:pt x="1574" y="1150"/>
                  <a:pt x="1573" y="1162"/>
                </a:cubicBezTo>
                <a:cubicBezTo>
                  <a:pt x="1586" y="1166"/>
                  <a:pt x="1598" y="1175"/>
                  <a:pt x="1599" y="1191"/>
                </a:cubicBezTo>
                <a:cubicBezTo>
                  <a:pt x="1600" y="1195"/>
                  <a:pt x="1598" y="1199"/>
                  <a:pt x="1598" y="1203"/>
                </a:cubicBezTo>
                <a:cubicBezTo>
                  <a:pt x="1597" y="1218"/>
                  <a:pt x="1599" y="1235"/>
                  <a:pt x="1599" y="1251"/>
                </a:cubicBezTo>
                <a:cubicBezTo>
                  <a:pt x="1599" y="1268"/>
                  <a:pt x="1598" y="1285"/>
                  <a:pt x="1598" y="1299"/>
                </a:cubicBezTo>
                <a:cubicBezTo>
                  <a:pt x="1600" y="1301"/>
                  <a:pt x="1602" y="1300"/>
                  <a:pt x="1603" y="1303"/>
                </a:cubicBezTo>
                <a:cubicBezTo>
                  <a:pt x="1603" y="1305"/>
                  <a:pt x="1598" y="1315"/>
                  <a:pt x="1595" y="1316"/>
                </a:cubicBezTo>
                <a:cubicBezTo>
                  <a:pt x="1590" y="1317"/>
                  <a:pt x="1578" y="1299"/>
                  <a:pt x="1591" y="1300"/>
                </a:cubicBezTo>
                <a:cubicBezTo>
                  <a:pt x="1591" y="1272"/>
                  <a:pt x="1591" y="1244"/>
                  <a:pt x="1592" y="1217"/>
                </a:cubicBezTo>
                <a:cubicBezTo>
                  <a:pt x="1586" y="1225"/>
                  <a:pt x="1576" y="1233"/>
                  <a:pt x="1561" y="1233"/>
                </a:cubicBezTo>
                <a:close/>
                <a:moveTo>
                  <a:pt x="1505" y="1416"/>
                </a:moveTo>
                <a:cubicBezTo>
                  <a:pt x="1507" y="1413"/>
                  <a:pt x="1509" y="1411"/>
                  <a:pt x="1511" y="1408"/>
                </a:cubicBezTo>
                <a:cubicBezTo>
                  <a:pt x="1509" y="1408"/>
                  <a:pt x="1507" y="1408"/>
                  <a:pt x="1505" y="1408"/>
                </a:cubicBezTo>
                <a:cubicBezTo>
                  <a:pt x="1505" y="1410"/>
                  <a:pt x="1504" y="1414"/>
                  <a:pt x="1505" y="1416"/>
                </a:cubicBezTo>
                <a:close/>
                <a:moveTo>
                  <a:pt x="1505" y="1428"/>
                </a:moveTo>
                <a:cubicBezTo>
                  <a:pt x="1509" y="1423"/>
                  <a:pt x="1515" y="1417"/>
                  <a:pt x="1519" y="1413"/>
                </a:cubicBezTo>
                <a:cubicBezTo>
                  <a:pt x="1520" y="1411"/>
                  <a:pt x="1522" y="1409"/>
                  <a:pt x="1522" y="1408"/>
                </a:cubicBezTo>
                <a:cubicBezTo>
                  <a:pt x="1520" y="1408"/>
                  <a:pt x="1517" y="1408"/>
                  <a:pt x="1515" y="1408"/>
                </a:cubicBezTo>
                <a:cubicBezTo>
                  <a:pt x="1512" y="1412"/>
                  <a:pt x="1508" y="1417"/>
                  <a:pt x="1505" y="1421"/>
                </a:cubicBezTo>
                <a:cubicBezTo>
                  <a:pt x="1505" y="1423"/>
                  <a:pt x="1505" y="1426"/>
                  <a:pt x="1505" y="1428"/>
                </a:cubicBezTo>
                <a:close/>
                <a:moveTo>
                  <a:pt x="1542" y="1465"/>
                </a:moveTo>
                <a:cubicBezTo>
                  <a:pt x="1546" y="1462"/>
                  <a:pt x="1551" y="1456"/>
                  <a:pt x="1550" y="1451"/>
                </a:cubicBezTo>
                <a:cubicBezTo>
                  <a:pt x="1547" y="1455"/>
                  <a:pt x="1542" y="1460"/>
                  <a:pt x="1538" y="1464"/>
                </a:cubicBezTo>
                <a:cubicBezTo>
                  <a:pt x="1537" y="1465"/>
                  <a:pt x="1535" y="1466"/>
                  <a:pt x="1536" y="1467"/>
                </a:cubicBezTo>
                <a:cubicBezTo>
                  <a:pt x="1538" y="1468"/>
                  <a:pt x="1540" y="1467"/>
                  <a:pt x="1542" y="1465"/>
                </a:cubicBezTo>
                <a:close/>
                <a:moveTo>
                  <a:pt x="1550" y="1461"/>
                </a:moveTo>
                <a:cubicBezTo>
                  <a:pt x="1548" y="1463"/>
                  <a:pt x="1546" y="1465"/>
                  <a:pt x="1544" y="1467"/>
                </a:cubicBezTo>
                <a:cubicBezTo>
                  <a:pt x="1546" y="1467"/>
                  <a:pt x="1548" y="1467"/>
                  <a:pt x="1550" y="1467"/>
                </a:cubicBezTo>
                <a:cubicBezTo>
                  <a:pt x="1550" y="1466"/>
                  <a:pt x="1551" y="1462"/>
                  <a:pt x="1550" y="1461"/>
                </a:cubicBezTo>
                <a:close/>
                <a:moveTo>
                  <a:pt x="1550" y="1440"/>
                </a:moveTo>
                <a:cubicBezTo>
                  <a:pt x="1544" y="1448"/>
                  <a:pt x="1534" y="1457"/>
                  <a:pt x="1527" y="1464"/>
                </a:cubicBezTo>
                <a:cubicBezTo>
                  <a:pt x="1526" y="1465"/>
                  <a:pt x="1525" y="1466"/>
                  <a:pt x="1525" y="1467"/>
                </a:cubicBezTo>
                <a:cubicBezTo>
                  <a:pt x="1527" y="1467"/>
                  <a:pt x="1528" y="1467"/>
                  <a:pt x="1530" y="1467"/>
                </a:cubicBezTo>
                <a:cubicBezTo>
                  <a:pt x="1533" y="1465"/>
                  <a:pt x="1536" y="1461"/>
                  <a:pt x="1541" y="1457"/>
                </a:cubicBezTo>
                <a:cubicBezTo>
                  <a:pt x="1545" y="1452"/>
                  <a:pt x="1552" y="1447"/>
                  <a:pt x="1550" y="1440"/>
                </a:cubicBezTo>
                <a:close/>
                <a:moveTo>
                  <a:pt x="1551" y="1428"/>
                </a:moveTo>
                <a:cubicBezTo>
                  <a:pt x="1541" y="1440"/>
                  <a:pt x="1529" y="1453"/>
                  <a:pt x="1518" y="1463"/>
                </a:cubicBezTo>
                <a:cubicBezTo>
                  <a:pt x="1517" y="1465"/>
                  <a:pt x="1514" y="1466"/>
                  <a:pt x="1514" y="1467"/>
                </a:cubicBezTo>
                <a:cubicBezTo>
                  <a:pt x="1516" y="1467"/>
                  <a:pt x="1518" y="1467"/>
                  <a:pt x="1519" y="1467"/>
                </a:cubicBezTo>
                <a:cubicBezTo>
                  <a:pt x="1530" y="1457"/>
                  <a:pt x="1541" y="1446"/>
                  <a:pt x="1551" y="1434"/>
                </a:cubicBezTo>
                <a:cubicBezTo>
                  <a:pt x="1551" y="1432"/>
                  <a:pt x="1552" y="1429"/>
                  <a:pt x="1551" y="1428"/>
                </a:cubicBezTo>
                <a:close/>
                <a:moveTo>
                  <a:pt x="1551" y="1417"/>
                </a:moveTo>
                <a:cubicBezTo>
                  <a:pt x="1538" y="1432"/>
                  <a:pt x="1524" y="1447"/>
                  <a:pt x="1511" y="1460"/>
                </a:cubicBezTo>
                <a:cubicBezTo>
                  <a:pt x="1509" y="1462"/>
                  <a:pt x="1505" y="1464"/>
                  <a:pt x="1506" y="1467"/>
                </a:cubicBezTo>
                <a:cubicBezTo>
                  <a:pt x="1509" y="1468"/>
                  <a:pt x="1511" y="1465"/>
                  <a:pt x="1512" y="1463"/>
                </a:cubicBezTo>
                <a:cubicBezTo>
                  <a:pt x="1522" y="1453"/>
                  <a:pt x="1531" y="1445"/>
                  <a:pt x="1541" y="1435"/>
                </a:cubicBezTo>
                <a:cubicBezTo>
                  <a:pt x="1545" y="1430"/>
                  <a:pt x="1553" y="1425"/>
                  <a:pt x="1551" y="1417"/>
                </a:cubicBezTo>
                <a:close/>
                <a:moveTo>
                  <a:pt x="1515" y="1445"/>
                </a:moveTo>
                <a:cubicBezTo>
                  <a:pt x="1512" y="1449"/>
                  <a:pt x="1506" y="1453"/>
                  <a:pt x="1506" y="1459"/>
                </a:cubicBezTo>
                <a:cubicBezTo>
                  <a:pt x="1511" y="1457"/>
                  <a:pt x="1514" y="1452"/>
                  <a:pt x="1518" y="1448"/>
                </a:cubicBezTo>
                <a:cubicBezTo>
                  <a:pt x="1528" y="1437"/>
                  <a:pt x="1539" y="1427"/>
                  <a:pt x="1548" y="1416"/>
                </a:cubicBezTo>
                <a:cubicBezTo>
                  <a:pt x="1549" y="1414"/>
                  <a:pt x="1553" y="1411"/>
                  <a:pt x="1551" y="1408"/>
                </a:cubicBezTo>
                <a:cubicBezTo>
                  <a:pt x="1551" y="1408"/>
                  <a:pt x="1550" y="1408"/>
                  <a:pt x="1550" y="1408"/>
                </a:cubicBezTo>
                <a:cubicBezTo>
                  <a:pt x="1539" y="1421"/>
                  <a:pt x="1527" y="1433"/>
                  <a:pt x="1515" y="1445"/>
                </a:cubicBezTo>
                <a:close/>
                <a:moveTo>
                  <a:pt x="1513" y="1436"/>
                </a:moveTo>
                <a:cubicBezTo>
                  <a:pt x="1509" y="1440"/>
                  <a:pt x="1504" y="1443"/>
                  <a:pt x="1505" y="1449"/>
                </a:cubicBezTo>
                <a:cubicBezTo>
                  <a:pt x="1509" y="1447"/>
                  <a:pt x="1512" y="1443"/>
                  <a:pt x="1515" y="1440"/>
                </a:cubicBezTo>
                <a:cubicBezTo>
                  <a:pt x="1525" y="1429"/>
                  <a:pt x="1536" y="1419"/>
                  <a:pt x="1545" y="1408"/>
                </a:cubicBezTo>
                <a:cubicBezTo>
                  <a:pt x="1543" y="1408"/>
                  <a:pt x="1541" y="1408"/>
                  <a:pt x="1538" y="1408"/>
                </a:cubicBezTo>
                <a:cubicBezTo>
                  <a:pt x="1538" y="1408"/>
                  <a:pt x="1537" y="1409"/>
                  <a:pt x="1537" y="1409"/>
                </a:cubicBezTo>
                <a:cubicBezTo>
                  <a:pt x="1531" y="1417"/>
                  <a:pt x="1521" y="1427"/>
                  <a:pt x="1513" y="1436"/>
                </a:cubicBezTo>
                <a:close/>
                <a:moveTo>
                  <a:pt x="1528" y="1408"/>
                </a:moveTo>
                <a:cubicBezTo>
                  <a:pt x="1520" y="1416"/>
                  <a:pt x="1512" y="1425"/>
                  <a:pt x="1505" y="1433"/>
                </a:cubicBezTo>
                <a:cubicBezTo>
                  <a:pt x="1506" y="1434"/>
                  <a:pt x="1505" y="1437"/>
                  <a:pt x="1505" y="1439"/>
                </a:cubicBezTo>
                <a:cubicBezTo>
                  <a:pt x="1513" y="1431"/>
                  <a:pt x="1523" y="1421"/>
                  <a:pt x="1530" y="1412"/>
                </a:cubicBezTo>
                <a:cubicBezTo>
                  <a:pt x="1531" y="1411"/>
                  <a:pt x="1533" y="1409"/>
                  <a:pt x="1533" y="1408"/>
                </a:cubicBezTo>
                <a:cubicBezTo>
                  <a:pt x="1531" y="1408"/>
                  <a:pt x="1529" y="1408"/>
                  <a:pt x="1528" y="1408"/>
                </a:cubicBezTo>
                <a:close/>
                <a:moveTo>
                  <a:pt x="1561" y="1191"/>
                </a:moveTo>
                <a:cubicBezTo>
                  <a:pt x="1563" y="1191"/>
                  <a:pt x="1564" y="1191"/>
                  <a:pt x="1566" y="1191"/>
                </a:cubicBezTo>
                <a:cubicBezTo>
                  <a:pt x="1567" y="1169"/>
                  <a:pt x="1567" y="1147"/>
                  <a:pt x="1567" y="1126"/>
                </a:cubicBezTo>
                <a:cubicBezTo>
                  <a:pt x="1566" y="1126"/>
                  <a:pt x="1562" y="1124"/>
                  <a:pt x="1562" y="1127"/>
                </a:cubicBezTo>
                <a:cubicBezTo>
                  <a:pt x="1561" y="1148"/>
                  <a:pt x="1561" y="1171"/>
                  <a:pt x="1561" y="1191"/>
                </a:cubicBezTo>
                <a:close/>
                <a:moveTo>
                  <a:pt x="1592" y="1192"/>
                </a:moveTo>
                <a:cubicBezTo>
                  <a:pt x="1591" y="1180"/>
                  <a:pt x="1584" y="1173"/>
                  <a:pt x="1573" y="1169"/>
                </a:cubicBezTo>
                <a:cubicBezTo>
                  <a:pt x="1573" y="1173"/>
                  <a:pt x="1572" y="1178"/>
                  <a:pt x="1572" y="1183"/>
                </a:cubicBezTo>
                <a:cubicBezTo>
                  <a:pt x="1572" y="1187"/>
                  <a:pt x="1573" y="1194"/>
                  <a:pt x="1570" y="1196"/>
                </a:cubicBezTo>
                <a:cubicBezTo>
                  <a:pt x="1567" y="1198"/>
                  <a:pt x="1559" y="1197"/>
                  <a:pt x="1555" y="1196"/>
                </a:cubicBezTo>
                <a:cubicBezTo>
                  <a:pt x="1553" y="1188"/>
                  <a:pt x="1556" y="1175"/>
                  <a:pt x="1554" y="1167"/>
                </a:cubicBezTo>
                <a:cubicBezTo>
                  <a:pt x="1551" y="1168"/>
                  <a:pt x="1547" y="1169"/>
                  <a:pt x="1545" y="1171"/>
                </a:cubicBezTo>
                <a:cubicBezTo>
                  <a:pt x="1536" y="1176"/>
                  <a:pt x="1530" y="1189"/>
                  <a:pt x="1532" y="1201"/>
                </a:cubicBezTo>
                <a:cubicBezTo>
                  <a:pt x="1533" y="1215"/>
                  <a:pt x="1548" y="1228"/>
                  <a:pt x="1564" y="1227"/>
                </a:cubicBezTo>
                <a:cubicBezTo>
                  <a:pt x="1581" y="1227"/>
                  <a:pt x="1594" y="1210"/>
                  <a:pt x="1592" y="1192"/>
                </a:cubicBezTo>
                <a:close/>
                <a:moveTo>
                  <a:pt x="2075" y="1237"/>
                </a:moveTo>
                <a:cubicBezTo>
                  <a:pt x="2067" y="1235"/>
                  <a:pt x="2060" y="1229"/>
                  <a:pt x="2054" y="1224"/>
                </a:cubicBezTo>
                <a:cubicBezTo>
                  <a:pt x="2055" y="1273"/>
                  <a:pt x="2053" y="1328"/>
                  <a:pt x="2053" y="1379"/>
                </a:cubicBezTo>
                <a:cubicBezTo>
                  <a:pt x="2053" y="1396"/>
                  <a:pt x="2052" y="1413"/>
                  <a:pt x="2052" y="1430"/>
                </a:cubicBezTo>
                <a:cubicBezTo>
                  <a:pt x="2053" y="1433"/>
                  <a:pt x="2054" y="1436"/>
                  <a:pt x="2054" y="1439"/>
                </a:cubicBezTo>
                <a:cubicBezTo>
                  <a:pt x="2055" y="1459"/>
                  <a:pt x="2041" y="1473"/>
                  <a:pt x="2025" y="1477"/>
                </a:cubicBezTo>
                <a:cubicBezTo>
                  <a:pt x="2025" y="1482"/>
                  <a:pt x="2025" y="1488"/>
                  <a:pt x="2024" y="1493"/>
                </a:cubicBezTo>
                <a:cubicBezTo>
                  <a:pt x="2033" y="1494"/>
                  <a:pt x="2044" y="1493"/>
                  <a:pt x="2053" y="1495"/>
                </a:cubicBezTo>
                <a:cubicBezTo>
                  <a:pt x="2053" y="1506"/>
                  <a:pt x="2054" y="1519"/>
                  <a:pt x="2053" y="1531"/>
                </a:cubicBezTo>
                <a:cubicBezTo>
                  <a:pt x="2053" y="1544"/>
                  <a:pt x="2054" y="1556"/>
                  <a:pt x="2051" y="1566"/>
                </a:cubicBezTo>
                <a:cubicBezTo>
                  <a:pt x="2032" y="1568"/>
                  <a:pt x="2006" y="1567"/>
                  <a:pt x="1988" y="1567"/>
                </a:cubicBezTo>
                <a:cubicBezTo>
                  <a:pt x="1985" y="1561"/>
                  <a:pt x="1987" y="1555"/>
                  <a:pt x="1987" y="1548"/>
                </a:cubicBezTo>
                <a:cubicBezTo>
                  <a:pt x="1987" y="1542"/>
                  <a:pt x="1988" y="1536"/>
                  <a:pt x="1988" y="1529"/>
                </a:cubicBezTo>
                <a:cubicBezTo>
                  <a:pt x="1988" y="1516"/>
                  <a:pt x="1988" y="1503"/>
                  <a:pt x="1990" y="1493"/>
                </a:cubicBezTo>
                <a:cubicBezTo>
                  <a:pt x="1995" y="1491"/>
                  <a:pt x="2003" y="1492"/>
                  <a:pt x="2008" y="1493"/>
                </a:cubicBezTo>
                <a:cubicBezTo>
                  <a:pt x="2009" y="1488"/>
                  <a:pt x="2009" y="1482"/>
                  <a:pt x="2009" y="1477"/>
                </a:cubicBezTo>
                <a:cubicBezTo>
                  <a:pt x="1994" y="1475"/>
                  <a:pt x="1983" y="1463"/>
                  <a:pt x="1981" y="1446"/>
                </a:cubicBezTo>
                <a:cubicBezTo>
                  <a:pt x="1980" y="1434"/>
                  <a:pt x="1982" y="1420"/>
                  <a:pt x="1982" y="1407"/>
                </a:cubicBezTo>
                <a:cubicBezTo>
                  <a:pt x="1982" y="1369"/>
                  <a:pt x="1982" y="1330"/>
                  <a:pt x="1982" y="1291"/>
                </a:cubicBezTo>
                <a:cubicBezTo>
                  <a:pt x="1982" y="1235"/>
                  <a:pt x="1984" y="1180"/>
                  <a:pt x="1985" y="1128"/>
                </a:cubicBezTo>
                <a:cubicBezTo>
                  <a:pt x="1965" y="1127"/>
                  <a:pt x="1942" y="1127"/>
                  <a:pt x="1920" y="1126"/>
                </a:cubicBezTo>
                <a:cubicBezTo>
                  <a:pt x="1915" y="1126"/>
                  <a:pt x="1904" y="1128"/>
                  <a:pt x="1905" y="1123"/>
                </a:cubicBezTo>
                <a:cubicBezTo>
                  <a:pt x="1905" y="1119"/>
                  <a:pt x="1918" y="1121"/>
                  <a:pt x="1922" y="1121"/>
                </a:cubicBezTo>
                <a:cubicBezTo>
                  <a:pt x="1994" y="1121"/>
                  <a:pt x="2066" y="1122"/>
                  <a:pt x="2139" y="1122"/>
                </a:cubicBezTo>
                <a:cubicBezTo>
                  <a:pt x="2144" y="1122"/>
                  <a:pt x="2146" y="1122"/>
                  <a:pt x="2153" y="1122"/>
                </a:cubicBezTo>
                <a:cubicBezTo>
                  <a:pt x="2156" y="1122"/>
                  <a:pt x="2164" y="1122"/>
                  <a:pt x="2164" y="1126"/>
                </a:cubicBezTo>
                <a:cubicBezTo>
                  <a:pt x="2164" y="1131"/>
                  <a:pt x="2153" y="1129"/>
                  <a:pt x="2150" y="1129"/>
                </a:cubicBezTo>
                <a:cubicBezTo>
                  <a:pt x="2131" y="1129"/>
                  <a:pt x="2115" y="1129"/>
                  <a:pt x="2097" y="1129"/>
                </a:cubicBezTo>
                <a:cubicBezTo>
                  <a:pt x="2095" y="1141"/>
                  <a:pt x="2096" y="1155"/>
                  <a:pt x="2095" y="1167"/>
                </a:cubicBezTo>
                <a:cubicBezTo>
                  <a:pt x="2102" y="1170"/>
                  <a:pt x="2108" y="1172"/>
                  <a:pt x="2112" y="1177"/>
                </a:cubicBezTo>
                <a:cubicBezTo>
                  <a:pt x="2123" y="1188"/>
                  <a:pt x="2122" y="1208"/>
                  <a:pt x="2122" y="1230"/>
                </a:cubicBezTo>
                <a:cubicBezTo>
                  <a:pt x="2122" y="1257"/>
                  <a:pt x="2123" y="1281"/>
                  <a:pt x="2122" y="1304"/>
                </a:cubicBezTo>
                <a:cubicBezTo>
                  <a:pt x="2125" y="1306"/>
                  <a:pt x="2128" y="1304"/>
                  <a:pt x="2129" y="1307"/>
                </a:cubicBezTo>
                <a:cubicBezTo>
                  <a:pt x="2130" y="1310"/>
                  <a:pt x="2125" y="1314"/>
                  <a:pt x="2124" y="1315"/>
                </a:cubicBezTo>
                <a:cubicBezTo>
                  <a:pt x="2123" y="1317"/>
                  <a:pt x="2121" y="1322"/>
                  <a:pt x="2118" y="1322"/>
                </a:cubicBezTo>
                <a:cubicBezTo>
                  <a:pt x="2115" y="1322"/>
                  <a:pt x="2113" y="1318"/>
                  <a:pt x="2112" y="1316"/>
                </a:cubicBezTo>
                <a:cubicBezTo>
                  <a:pt x="2111" y="1313"/>
                  <a:pt x="2107" y="1310"/>
                  <a:pt x="2108" y="1307"/>
                </a:cubicBezTo>
                <a:cubicBezTo>
                  <a:pt x="2109" y="1305"/>
                  <a:pt x="2112" y="1306"/>
                  <a:pt x="2115" y="1304"/>
                </a:cubicBezTo>
                <a:cubicBezTo>
                  <a:pt x="2115" y="1276"/>
                  <a:pt x="2116" y="1248"/>
                  <a:pt x="2116" y="1220"/>
                </a:cubicBezTo>
                <a:cubicBezTo>
                  <a:pt x="2109" y="1229"/>
                  <a:pt x="2093" y="1243"/>
                  <a:pt x="2075" y="1237"/>
                </a:cubicBezTo>
                <a:close/>
                <a:moveTo>
                  <a:pt x="2083" y="1130"/>
                </a:moveTo>
                <a:cubicBezTo>
                  <a:pt x="2082" y="1153"/>
                  <a:pt x="2084" y="1176"/>
                  <a:pt x="2083" y="1198"/>
                </a:cubicBezTo>
                <a:cubicBezTo>
                  <a:pt x="2085" y="1198"/>
                  <a:pt x="2086" y="1198"/>
                  <a:pt x="2088" y="1198"/>
                </a:cubicBezTo>
                <a:cubicBezTo>
                  <a:pt x="2089" y="1176"/>
                  <a:pt x="2089" y="1151"/>
                  <a:pt x="2089" y="1129"/>
                </a:cubicBezTo>
                <a:cubicBezTo>
                  <a:pt x="2087" y="1130"/>
                  <a:pt x="2083" y="1128"/>
                  <a:pt x="2083" y="1130"/>
                </a:cubicBezTo>
                <a:close/>
                <a:moveTo>
                  <a:pt x="1994" y="1504"/>
                </a:moveTo>
                <a:cubicBezTo>
                  <a:pt x="1996" y="1503"/>
                  <a:pt x="1998" y="1501"/>
                  <a:pt x="1999" y="1499"/>
                </a:cubicBezTo>
                <a:cubicBezTo>
                  <a:pt x="1998" y="1499"/>
                  <a:pt x="1996" y="1499"/>
                  <a:pt x="1994" y="1499"/>
                </a:cubicBezTo>
                <a:cubicBezTo>
                  <a:pt x="1994" y="1501"/>
                  <a:pt x="1994" y="1502"/>
                  <a:pt x="1994" y="1504"/>
                </a:cubicBezTo>
                <a:close/>
                <a:moveTo>
                  <a:pt x="1994" y="1516"/>
                </a:moveTo>
                <a:cubicBezTo>
                  <a:pt x="1998" y="1513"/>
                  <a:pt x="2002" y="1507"/>
                  <a:pt x="2005" y="1503"/>
                </a:cubicBezTo>
                <a:cubicBezTo>
                  <a:pt x="2007" y="1502"/>
                  <a:pt x="2009" y="1501"/>
                  <a:pt x="2008" y="1499"/>
                </a:cubicBezTo>
                <a:cubicBezTo>
                  <a:pt x="2007" y="1499"/>
                  <a:pt x="2005" y="1499"/>
                  <a:pt x="2003" y="1499"/>
                </a:cubicBezTo>
                <a:cubicBezTo>
                  <a:pt x="2001" y="1505"/>
                  <a:pt x="1993" y="1506"/>
                  <a:pt x="1994" y="1516"/>
                </a:cubicBezTo>
                <a:close/>
                <a:moveTo>
                  <a:pt x="1994" y="1530"/>
                </a:moveTo>
                <a:cubicBezTo>
                  <a:pt x="2003" y="1521"/>
                  <a:pt x="2011" y="1509"/>
                  <a:pt x="2020" y="1499"/>
                </a:cubicBezTo>
                <a:cubicBezTo>
                  <a:pt x="2018" y="1499"/>
                  <a:pt x="2016" y="1499"/>
                  <a:pt x="2014" y="1499"/>
                </a:cubicBezTo>
                <a:cubicBezTo>
                  <a:pt x="2011" y="1502"/>
                  <a:pt x="2007" y="1506"/>
                  <a:pt x="2003" y="1511"/>
                </a:cubicBezTo>
                <a:cubicBezTo>
                  <a:pt x="1998" y="1517"/>
                  <a:pt x="1993" y="1520"/>
                  <a:pt x="1994" y="1530"/>
                </a:cubicBezTo>
                <a:close/>
                <a:moveTo>
                  <a:pt x="2020" y="1444"/>
                </a:moveTo>
                <a:cubicBezTo>
                  <a:pt x="2019" y="1444"/>
                  <a:pt x="2018" y="1444"/>
                  <a:pt x="2017" y="1444"/>
                </a:cubicBezTo>
                <a:cubicBezTo>
                  <a:pt x="2016" y="1444"/>
                  <a:pt x="2016" y="1445"/>
                  <a:pt x="2016" y="1445"/>
                </a:cubicBezTo>
                <a:cubicBezTo>
                  <a:pt x="2016" y="1457"/>
                  <a:pt x="2016" y="1472"/>
                  <a:pt x="2016" y="1485"/>
                </a:cubicBezTo>
                <a:cubicBezTo>
                  <a:pt x="2016" y="1488"/>
                  <a:pt x="2014" y="1493"/>
                  <a:pt x="2018" y="1493"/>
                </a:cubicBezTo>
                <a:cubicBezTo>
                  <a:pt x="2020" y="1493"/>
                  <a:pt x="2019" y="1490"/>
                  <a:pt x="2019" y="1489"/>
                </a:cubicBezTo>
                <a:cubicBezTo>
                  <a:pt x="2020" y="1475"/>
                  <a:pt x="2018" y="1458"/>
                  <a:pt x="2020" y="1444"/>
                </a:cubicBezTo>
                <a:close/>
                <a:moveTo>
                  <a:pt x="2045" y="1554"/>
                </a:moveTo>
                <a:cubicBezTo>
                  <a:pt x="2044" y="1556"/>
                  <a:pt x="2042" y="1558"/>
                  <a:pt x="2040" y="1560"/>
                </a:cubicBezTo>
                <a:cubicBezTo>
                  <a:pt x="2042" y="1560"/>
                  <a:pt x="2044" y="1560"/>
                  <a:pt x="2045" y="1560"/>
                </a:cubicBezTo>
                <a:cubicBezTo>
                  <a:pt x="2045" y="1558"/>
                  <a:pt x="2046" y="1555"/>
                  <a:pt x="2045" y="1554"/>
                </a:cubicBezTo>
                <a:close/>
                <a:moveTo>
                  <a:pt x="2046" y="1539"/>
                </a:moveTo>
                <a:cubicBezTo>
                  <a:pt x="2042" y="1545"/>
                  <a:pt x="2037" y="1551"/>
                  <a:pt x="2033" y="1556"/>
                </a:cubicBezTo>
                <a:cubicBezTo>
                  <a:pt x="2032" y="1557"/>
                  <a:pt x="2029" y="1559"/>
                  <a:pt x="2030" y="1561"/>
                </a:cubicBezTo>
                <a:cubicBezTo>
                  <a:pt x="2032" y="1561"/>
                  <a:pt x="2033" y="1561"/>
                  <a:pt x="2035" y="1561"/>
                </a:cubicBezTo>
                <a:cubicBezTo>
                  <a:pt x="2040" y="1555"/>
                  <a:pt x="2048" y="1550"/>
                  <a:pt x="2046" y="1539"/>
                </a:cubicBezTo>
                <a:close/>
                <a:moveTo>
                  <a:pt x="2047" y="1525"/>
                </a:moveTo>
                <a:cubicBezTo>
                  <a:pt x="2038" y="1535"/>
                  <a:pt x="2029" y="1547"/>
                  <a:pt x="2021" y="1557"/>
                </a:cubicBezTo>
                <a:cubicBezTo>
                  <a:pt x="2020" y="1558"/>
                  <a:pt x="2018" y="1559"/>
                  <a:pt x="2018" y="1561"/>
                </a:cubicBezTo>
                <a:cubicBezTo>
                  <a:pt x="2020" y="1561"/>
                  <a:pt x="2023" y="1561"/>
                  <a:pt x="2025" y="1561"/>
                </a:cubicBezTo>
                <a:cubicBezTo>
                  <a:pt x="2031" y="1551"/>
                  <a:pt x="2040" y="1543"/>
                  <a:pt x="2047" y="1534"/>
                </a:cubicBezTo>
                <a:cubicBezTo>
                  <a:pt x="2046" y="1531"/>
                  <a:pt x="2047" y="1527"/>
                  <a:pt x="2047" y="1525"/>
                </a:cubicBezTo>
                <a:close/>
                <a:moveTo>
                  <a:pt x="2047" y="1512"/>
                </a:moveTo>
                <a:cubicBezTo>
                  <a:pt x="2035" y="1527"/>
                  <a:pt x="2020" y="1543"/>
                  <a:pt x="2008" y="1559"/>
                </a:cubicBezTo>
                <a:cubicBezTo>
                  <a:pt x="2008" y="1559"/>
                  <a:pt x="2006" y="1560"/>
                  <a:pt x="2007" y="1561"/>
                </a:cubicBezTo>
                <a:cubicBezTo>
                  <a:pt x="2008" y="1561"/>
                  <a:pt x="2010" y="1561"/>
                  <a:pt x="2012" y="1561"/>
                </a:cubicBezTo>
                <a:cubicBezTo>
                  <a:pt x="2021" y="1552"/>
                  <a:pt x="2030" y="1541"/>
                  <a:pt x="2038" y="1530"/>
                </a:cubicBezTo>
                <a:cubicBezTo>
                  <a:pt x="2043" y="1525"/>
                  <a:pt x="2049" y="1521"/>
                  <a:pt x="2047" y="1512"/>
                </a:cubicBezTo>
                <a:close/>
                <a:moveTo>
                  <a:pt x="2045" y="1500"/>
                </a:moveTo>
                <a:cubicBezTo>
                  <a:pt x="2038" y="1511"/>
                  <a:pt x="2029" y="1522"/>
                  <a:pt x="2020" y="1532"/>
                </a:cubicBezTo>
                <a:cubicBezTo>
                  <a:pt x="2012" y="1541"/>
                  <a:pt x="2005" y="1550"/>
                  <a:pt x="1997" y="1558"/>
                </a:cubicBezTo>
                <a:cubicBezTo>
                  <a:pt x="1996" y="1559"/>
                  <a:pt x="1994" y="1561"/>
                  <a:pt x="1995" y="1562"/>
                </a:cubicBezTo>
                <a:cubicBezTo>
                  <a:pt x="1998" y="1562"/>
                  <a:pt x="1999" y="1561"/>
                  <a:pt x="2001" y="1561"/>
                </a:cubicBezTo>
                <a:cubicBezTo>
                  <a:pt x="2013" y="1548"/>
                  <a:pt x="2024" y="1534"/>
                  <a:pt x="2036" y="1520"/>
                </a:cubicBezTo>
                <a:cubicBezTo>
                  <a:pt x="2041" y="1514"/>
                  <a:pt x="2049" y="1509"/>
                  <a:pt x="2048" y="1500"/>
                </a:cubicBezTo>
                <a:cubicBezTo>
                  <a:pt x="2047" y="1500"/>
                  <a:pt x="2047" y="1500"/>
                  <a:pt x="2046" y="1500"/>
                </a:cubicBezTo>
                <a:cubicBezTo>
                  <a:pt x="2046" y="1500"/>
                  <a:pt x="2045" y="1500"/>
                  <a:pt x="2045" y="1500"/>
                </a:cubicBezTo>
                <a:close/>
                <a:moveTo>
                  <a:pt x="2036" y="1500"/>
                </a:moveTo>
                <a:cubicBezTo>
                  <a:pt x="2030" y="1507"/>
                  <a:pt x="2023" y="1516"/>
                  <a:pt x="2015" y="1525"/>
                </a:cubicBezTo>
                <a:cubicBezTo>
                  <a:pt x="2012" y="1529"/>
                  <a:pt x="2009" y="1533"/>
                  <a:pt x="2005" y="1537"/>
                </a:cubicBezTo>
                <a:cubicBezTo>
                  <a:pt x="2002" y="1541"/>
                  <a:pt x="1995" y="1546"/>
                  <a:pt x="1994" y="1549"/>
                </a:cubicBezTo>
                <a:cubicBezTo>
                  <a:pt x="1993" y="1552"/>
                  <a:pt x="1995" y="1555"/>
                  <a:pt x="1994" y="1557"/>
                </a:cubicBezTo>
                <a:cubicBezTo>
                  <a:pt x="2011" y="1539"/>
                  <a:pt x="2027" y="1520"/>
                  <a:pt x="2042" y="1500"/>
                </a:cubicBezTo>
                <a:cubicBezTo>
                  <a:pt x="2040" y="1500"/>
                  <a:pt x="2038" y="1500"/>
                  <a:pt x="2036" y="1500"/>
                </a:cubicBezTo>
                <a:close/>
                <a:moveTo>
                  <a:pt x="2024" y="1500"/>
                </a:moveTo>
                <a:cubicBezTo>
                  <a:pt x="2014" y="1512"/>
                  <a:pt x="2004" y="1524"/>
                  <a:pt x="1994" y="1536"/>
                </a:cubicBezTo>
                <a:cubicBezTo>
                  <a:pt x="1994" y="1538"/>
                  <a:pt x="1994" y="1540"/>
                  <a:pt x="1994" y="1543"/>
                </a:cubicBezTo>
                <a:cubicBezTo>
                  <a:pt x="2007" y="1530"/>
                  <a:pt x="2020" y="1514"/>
                  <a:pt x="2031" y="1500"/>
                </a:cubicBezTo>
                <a:cubicBezTo>
                  <a:pt x="2029" y="1500"/>
                  <a:pt x="2026" y="1500"/>
                  <a:pt x="2024" y="1500"/>
                </a:cubicBezTo>
                <a:close/>
                <a:moveTo>
                  <a:pt x="2018" y="1414"/>
                </a:moveTo>
                <a:cubicBezTo>
                  <a:pt x="1982" y="1411"/>
                  <a:pt x="1978" y="1466"/>
                  <a:pt x="2009" y="1471"/>
                </a:cubicBezTo>
                <a:cubicBezTo>
                  <a:pt x="2010" y="1466"/>
                  <a:pt x="2010" y="1461"/>
                  <a:pt x="2010" y="1455"/>
                </a:cubicBezTo>
                <a:cubicBezTo>
                  <a:pt x="2010" y="1451"/>
                  <a:pt x="2010" y="1442"/>
                  <a:pt x="2012" y="1440"/>
                </a:cubicBezTo>
                <a:cubicBezTo>
                  <a:pt x="2014" y="1437"/>
                  <a:pt x="2024" y="1438"/>
                  <a:pt x="2026" y="1440"/>
                </a:cubicBezTo>
                <a:cubicBezTo>
                  <a:pt x="2028" y="1442"/>
                  <a:pt x="2026" y="1450"/>
                  <a:pt x="2026" y="1455"/>
                </a:cubicBezTo>
                <a:cubicBezTo>
                  <a:pt x="2026" y="1461"/>
                  <a:pt x="2025" y="1467"/>
                  <a:pt x="2025" y="1471"/>
                </a:cubicBezTo>
                <a:cubicBezTo>
                  <a:pt x="2037" y="1468"/>
                  <a:pt x="2046" y="1457"/>
                  <a:pt x="2047" y="1444"/>
                </a:cubicBezTo>
                <a:cubicBezTo>
                  <a:pt x="2048" y="1428"/>
                  <a:pt x="2033" y="1416"/>
                  <a:pt x="2018" y="1414"/>
                </a:cubicBezTo>
                <a:close/>
                <a:moveTo>
                  <a:pt x="2076" y="1165"/>
                </a:moveTo>
                <a:cubicBezTo>
                  <a:pt x="2076" y="1153"/>
                  <a:pt x="2077" y="1141"/>
                  <a:pt x="2077" y="1129"/>
                </a:cubicBezTo>
                <a:cubicBezTo>
                  <a:pt x="2048" y="1129"/>
                  <a:pt x="2019" y="1128"/>
                  <a:pt x="1991" y="1128"/>
                </a:cubicBezTo>
                <a:cubicBezTo>
                  <a:pt x="1990" y="1128"/>
                  <a:pt x="1990" y="1128"/>
                  <a:pt x="1990" y="1129"/>
                </a:cubicBezTo>
                <a:cubicBezTo>
                  <a:pt x="1991" y="1226"/>
                  <a:pt x="1989" y="1323"/>
                  <a:pt x="1989" y="1421"/>
                </a:cubicBezTo>
                <a:cubicBezTo>
                  <a:pt x="1992" y="1418"/>
                  <a:pt x="1995" y="1414"/>
                  <a:pt x="2000" y="1411"/>
                </a:cubicBezTo>
                <a:cubicBezTo>
                  <a:pt x="2014" y="1403"/>
                  <a:pt x="2032" y="1409"/>
                  <a:pt x="2041" y="1417"/>
                </a:cubicBezTo>
                <a:cubicBezTo>
                  <a:pt x="2043" y="1418"/>
                  <a:pt x="2044" y="1420"/>
                  <a:pt x="2046" y="1419"/>
                </a:cubicBezTo>
                <a:cubicBezTo>
                  <a:pt x="2047" y="1363"/>
                  <a:pt x="2046" y="1297"/>
                  <a:pt x="2048" y="1241"/>
                </a:cubicBezTo>
                <a:cubicBezTo>
                  <a:pt x="2048" y="1232"/>
                  <a:pt x="2049" y="1223"/>
                  <a:pt x="2048" y="1215"/>
                </a:cubicBezTo>
                <a:cubicBezTo>
                  <a:pt x="2048" y="1211"/>
                  <a:pt x="2047" y="1208"/>
                  <a:pt x="2047" y="1205"/>
                </a:cubicBezTo>
                <a:cubicBezTo>
                  <a:pt x="2047" y="1184"/>
                  <a:pt x="2062" y="1172"/>
                  <a:pt x="2076" y="1165"/>
                </a:cubicBezTo>
                <a:close/>
                <a:moveTo>
                  <a:pt x="2115" y="1201"/>
                </a:moveTo>
                <a:cubicBezTo>
                  <a:pt x="2116" y="1186"/>
                  <a:pt x="2106" y="1177"/>
                  <a:pt x="2095" y="1173"/>
                </a:cubicBezTo>
                <a:cubicBezTo>
                  <a:pt x="2095" y="1178"/>
                  <a:pt x="2094" y="1182"/>
                  <a:pt x="2094" y="1188"/>
                </a:cubicBezTo>
                <a:cubicBezTo>
                  <a:pt x="2094" y="1192"/>
                  <a:pt x="2095" y="1200"/>
                  <a:pt x="2093" y="1202"/>
                </a:cubicBezTo>
                <a:cubicBezTo>
                  <a:pt x="2091" y="1204"/>
                  <a:pt x="2080" y="1204"/>
                  <a:pt x="2078" y="1203"/>
                </a:cubicBezTo>
                <a:cubicBezTo>
                  <a:pt x="2072" y="1200"/>
                  <a:pt x="2078" y="1177"/>
                  <a:pt x="2076" y="1172"/>
                </a:cubicBezTo>
                <a:cubicBezTo>
                  <a:pt x="2076" y="1172"/>
                  <a:pt x="2076" y="1172"/>
                  <a:pt x="2075" y="1172"/>
                </a:cubicBezTo>
                <a:cubicBezTo>
                  <a:pt x="2063" y="1178"/>
                  <a:pt x="2049" y="1194"/>
                  <a:pt x="2055" y="1212"/>
                </a:cubicBezTo>
                <a:cubicBezTo>
                  <a:pt x="2059" y="1222"/>
                  <a:pt x="2074" y="1233"/>
                  <a:pt x="2088" y="1231"/>
                </a:cubicBezTo>
                <a:cubicBezTo>
                  <a:pt x="2101" y="1229"/>
                  <a:pt x="2114" y="1216"/>
                  <a:pt x="2115" y="1201"/>
                </a:cubicBezTo>
                <a:close/>
                <a:moveTo>
                  <a:pt x="420" y="1137"/>
                </a:moveTo>
                <a:cubicBezTo>
                  <a:pt x="423" y="1139"/>
                  <a:pt x="429" y="1142"/>
                  <a:pt x="432" y="1139"/>
                </a:cubicBezTo>
                <a:cubicBezTo>
                  <a:pt x="430" y="1136"/>
                  <a:pt x="425" y="1135"/>
                  <a:pt x="421" y="1134"/>
                </a:cubicBezTo>
                <a:cubicBezTo>
                  <a:pt x="418" y="1132"/>
                  <a:pt x="414" y="1131"/>
                  <a:pt x="410" y="1130"/>
                </a:cubicBezTo>
                <a:cubicBezTo>
                  <a:pt x="402" y="1128"/>
                  <a:pt x="390" y="1123"/>
                  <a:pt x="384" y="1123"/>
                </a:cubicBezTo>
                <a:cubicBezTo>
                  <a:pt x="384" y="1124"/>
                  <a:pt x="383" y="1124"/>
                  <a:pt x="383" y="1124"/>
                </a:cubicBezTo>
                <a:cubicBezTo>
                  <a:pt x="386" y="1127"/>
                  <a:pt x="391" y="1128"/>
                  <a:pt x="395" y="1129"/>
                </a:cubicBezTo>
                <a:cubicBezTo>
                  <a:pt x="404" y="1132"/>
                  <a:pt x="412" y="1134"/>
                  <a:pt x="420" y="1137"/>
                </a:cubicBezTo>
                <a:close/>
                <a:moveTo>
                  <a:pt x="2902" y="1218"/>
                </a:moveTo>
                <a:cubicBezTo>
                  <a:pt x="2902" y="1196"/>
                  <a:pt x="2902" y="1171"/>
                  <a:pt x="2902" y="1147"/>
                </a:cubicBezTo>
                <a:cubicBezTo>
                  <a:pt x="2902" y="1141"/>
                  <a:pt x="2901" y="1128"/>
                  <a:pt x="2903" y="1125"/>
                </a:cubicBezTo>
                <a:cubicBezTo>
                  <a:pt x="2906" y="1123"/>
                  <a:pt x="2922" y="1124"/>
                  <a:pt x="2929" y="1124"/>
                </a:cubicBezTo>
                <a:cubicBezTo>
                  <a:pt x="3028" y="1124"/>
                  <a:pt x="3124" y="1124"/>
                  <a:pt x="3222" y="1124"/>
                </a:cubicBezTo>
                <a:cubicBezTo>
                  <a:pt x="3304" y="1124"/>
                  <a:pt x="3386" y="1122"/>
                  <a:pt x="3466" y="1125"/>
                </a:cubicBezTo>
                <a:cubicBezTo>
                  <a:pt x="3466" y="1125"/>
                  <a:pt x="3467" y="1125"/>
                  <a:pt x="3467" y="1125"/>
                </a:cubicBezTo>
                <a:cubicBezTo>
                  <a:pt x="3469" y="1217"/>
                  <a:pt x="3469" y="1314"/>
                  <a:pt x="3469" y="1408"/>
                </a:cubicBezTo>
                <a:cubicBezTo>
                  <a:pt x="3469" y="1423"/>
                  <a:pt x="3469" y="1439"/>
                  <a:pt x="3469" y="1455"/>
                </a:cubicBezTo>
                <a:cubicBezTo>
                  <a:pt x="3469" y="1470"/>
                  <a:pt x="3470" y="1486"/>
                  <a:pt x="3468" y="1500"/>
                </a:cubicBezTo>
                <a:cubicBezTo>
                  <a:pt x="3282" y="1503"/>
                  <a:pt x="3090" y="1501"/>
                  <a:pt x="2904" y="1500"/>
                </a:cubicBezTo>
                <a:cubicBezTo>
                  <a:pt x="2902" y="1408"/>
                  <a:pt x="2902" y="1313"/>
                  <a:pt x="2902" y="1218"/>
                </a:cubicBezTo>
                <a:close/>
                <a:moveTo>
                  <a:pt x="2907" y="1130"/>
                </a:moveTo>
                <a:cubicBezTo>
                  <a:pt x="2909" y="1251"/>
                  <a:pt x="2909" y="1373"/>
                  <a:pt x="2909" y="1495"/>
                </a:cubicBezTo>
                <a:cubicBezTo>
                  <a:pt x="3093" y="1496"/>
                  <a:pt x="3279" y="1494"/>
                  <a:pt x="3462" y="1496"/>
                </a:cubicBezTo>
                <a:cubicBezTo>
                  <a:pt x="3463" y="1373"/>
                  <a:pt x="3461" y="1250"/>
                  <a:pt x="3463" y="1129"/>
                </a:cubicBezTo>
                <a:cubicBezTo>
                  <a:pt x="3279" y="1130"/>
                  <a:pt x="3092" y="1129"/>
                  <a:pt x="2907" y="1130"/>
                </a:cubicBezTo>
                <a:close/>
                <a:moveTo>
                  <a:pt x="407" y="1136"/>
                </a:moveTo>
                <a:cubicBezTo>
                  <a:pt x="403" y="1135"/>
                  <a:pt x="398" y="1133"/>
                  <a:pt x="395" y="1132"/>
                </a:cubicBezTo>
                <a:cubicBezTo>
                  <a:pt x="394" y="1132"/>
                  <a:pt x="394" y="1132"/>
                  <a:pt x="394" y="1132"/>
                </a:cubicBezTo>
                <a:cubicBezTo>
                  <a:pt x="394" y="1133"/>
                  <a:pt x="393" y="1133"/>
                  <a:pt x="393" y="1133"/>
                </a:cubicBezTo>
                <a:cubicBezTo>
                  <a:pt x="396" y="1137"/>
                  <a:pt x="402" y="1137"/>
                  <a:pt x="406" y="1139"/>
                </a:cubicBezTo>
                <a:cubicBezTo>
                  <a:pt x="410" y="1140"/>
                  <a:pt x="416" y="1144"/>
                  <a:pt x="419" y="1141"/>
                </a:cubicBezTo>
                <a:cubicBezTo>
                  <a:pt x="416" y="1137"/>
                  <a:pt x="411" y="1137"/>
                  <a:pt x="407" y="1136"/>
                </a:cubicBezTo>
                <a:close/>
                <a:moveTo>
                  <a:pt x="1320" y="1135"/>
                </a:moveTo>
                <a:cubicBezTo>
                  <a:pt x="1322" y="1135"/>
                  <a:pt x="1323" y="1135"/>
                  <a:pt x="1325" y="1136"/>
                </a:cubicBezTo>
                <a:cubicBezTo>
                  <a:pt x="1329" y="1137"/>
                  <a:pt x="1334" y="1142"/>
                  <a:pt x="1332" y="1150"/>
                </a:cubicBezTo>
                <a:cubicBezTo>
                  <a:pt x="1330" y="1159"/>
                  <a:pt x="1313" y="1165"/>
                  <a:pt x="1308" y="1154"/>
                </a:cubicBezTo>
                <a:cubicBezTo>
                  <a:pt x="1305" y="1145"/>
                  <a:pt x="1310" y="1136"/>
                  <a:pt x="1320" y="1135"/>
                </a:cubicBezTo>
                <a:close/>
                <a:moveTo>
                  <a:pt x="1326" y="1147"/>
                </a:moveTo>
                <a:cubicBezTo>
                  <a:pt x="1326" y="1145"/>
                  <a:pt x="1324" y="1144"/>
                  <a:pt x="1322" y="1142"/>
                </a:cubicBezTo>
                <a:cubicBezTo>
                  <a:pt x="1317" y="1141"/>
                  <a:pt x="1316" y="1145"/>
                  <a:pt x="1313" y="1146"/>
                </a:cubicBezTo>
                <a:cubicBezTo>
                  <a:pt x="1311" y="1157"/>
                  <a:pt x="1326" y="1155"/>
                  <a:pt x="1326" y="1147"/>
                </a:cubicBezTo>
                <a:close/>
                <a:moveTo>
                  <a:pt x="14" y="1142"/>
                </a:moveTo>
                <a:cubicBezTo>
                  <a:pt x="18" y="1142"/>
                  <a:pt x="17" y="1133"/>
                  <a:pt x="12" y="1136"/>
                </a:cubicBezTo>
                <a:cubicBezTo>
                  <a:pt x="9" y="1138"/>
                  <a:pt x="11" y="1142"/>
                  <a:pt x="14" y="1142"/>
                </a:cubicBezTo>
                <a:close/>
                <a:moveTo>
                  <a:pt x="2678" y="1145"/>
                </a:moveTo>
                <a:cubicBezTo>
                  <a:pt x="2679" y="1151"/>
                  <a:pt x="2674" y="1158"/>
                  <a:pt x="2668" y="1159"/>
                </a:cubicBezTo>
                <a:cubicBezTo>
                  <a:pt x="2659" y="1161"/>
                  <a:pt x="2651" y="1150"/>
                  <a:pt x="2654" y="1140"/>
                </a:cubicBezTo>
                <a:cubicBezTo>
                  <a:pt x="2655" y="1139"/>
                  <a:pt x="2657" y="1139"/>
                  <a:pt x="2657" y="1140"/>
                </a:cubicBezTo>
                <a:cubicBezTo>
                  <a:pt x="2664" y="1134"/>
                  <a:pt x="2678" y="1136"/>
                  <a:pt x="2678" y="1145"/>
                </a:cubicBezTo>
                <a:close/>
                <a:moveTo>
                  <a:pt x="2660" y="1150"/>
                </a:moveTo>
                <a:cubicBezTo>
                  <a:pt x="2664" y="1156"/>
                  <a:pt x="2673" y="1153"/>
                  <a:pt x="2672" y="1145"/>
                </a:cubicBezTo>
                <a:cubicBezTo>
                  <a:pt x="2671" y="1145"/>
                  <a:pt x="2671" y="1145"/>
                  <a:pt x="2671" y="1144"/>
                </a:cubicBezTo>
                <a:cubicBezTo>
                  <a:pt x="2667" y="1141"/>
                  <a:pt x="2660" y="1144"/>
                  <a:pt x="2660" y="1150"/>
                </a:cubicBezTo>
                <a:close/>
                <a:moveTo>
                  <a:pt x="2253" y="1173"/>
                </a:moveTo>
                <a:cubicBezTo>
                  <a:pt x="2245" y="1170"/>
                  <a:pt x="2235" y="1166"/>
                  <a:pt x="2225" y="1163"/>
                </a:cubicBezTo>
                <a:cubicBezTo>
                  <a:pt x="2222" y="1162"/>
                  <a:pt x="2217" y="1161"/>
                  <a:pt x="2218" y="1158"/>
                </a:cubicBezTo>
                <a:cubicBezTo>
                  <a:pt x="2218" y="1153"/>
                  <a:pt x="2232" y="1157"/>
                  <a:pt x="2236" y="1158"/>
                </a:cubicBezTo>
                <a:cubicBezTo>
                  <a:pt x="2243" y="1159"/>
                  <a:pt x="2249" y="1160"/>
                  <a:pt x="2256" y="1161"/>
                </a:cubicBezTo>
                <a:cubicBezTo>
                  <a:pt x="2259" y="1158"/>
                  <a:pt x="2260" y="1137"/>
                  <a:pt x="2265" y="1137"/>
                </a:cubicBezTo>
                <a:cubicBezTo>
                  <a:pt x="2274" y="1137"/>
                  <a:pt x="2279" y="1152"/>
                  <a:pt x="2284" y="1158"/>
                </a:cubicBezTo>
                <a:cubicBezTo>
                  <a:pt x="2290" y="1160"/>
                  <a:pt x="2296" y="1161"/>
                  <a:pt x="2302" y="1163"/>
                </a:cubicBezTo>
                <a:cubicBezTo>
                  <a:pt x="2306" y="1163"/>
                  <a:pt x="2309" y="1159"/>
                  <a:pt x="2314" y="1160"/>
                </a:cubicBezTo>
                <a:cubicBezTo>
                  <a:pt x="2316" y="1166"/>
                  <a:pt x="2312" y="1173"/>
                  <a:pt x="2311" y="1179"/>
                </a:cubicBezTo>
                <a:cubicBezTo>
                  <a:pt x="2309" y="1186"/>
                  <a:pt x="2308" y="1193"/>
                  <a:pt x="2305" y="1199"/>
                </a:cubicBezTo>
                <a:cubicBezTo>
                  <a:pt x="2299" y="1201"/>
                  <a:pt x="2298" y="1195"/>
                  <a:pt x="2296" y="1192"/>
                </a:cubicBezTo>
                <a:cubicBezTo>
                  <a:pt x="2289" y="1191"/>
                  <a:pt x="2283" y="1188"/>
                  <a:pt x="2277" y="1187"/>
                </a:cubicBezTo>
                <a:cubicBezTo>
                  <a:pt x="2269" y="1190"/>
                  <a:pt x="2261" y="1197"/>
                  <a:pt x="2250" y="1194"/>
                </a:cubicBezTo>
                <a:cubicBezTo>
                  <a:pt x="2246" y="1188"/>
                  <a:pt x="2252" y="1180"/>
                  <a:pt x="2253" y="1173"/>
                </a:cubicBezTo>
                <a:close/>
                <a:moveTo>
                  <a:pt x="2299" y="1189"/>
                </a:moveTo>
                <a:cubicBezTo>
                  <a:pt x="2300" y="1190"/>
                  <a:pt x="2300" y="1191"/>
                  <a:pt x="2302" y="1192"/>
                </a:cubicBezTo>
                <a:cubicBezTo>
                  <a:pt x="2304" y="1183"/>
                  <a:pt x="2307" y="1175"/>
                  <a:pt x="2309" y="1166"/>
                </a:cubicBezTo>
                <a:cubicBezTo>
                  <a:pt x="2309" y="1166"/>
                  <a:pt x="2309" y="1166"/>
                  <a:pt x="2309" y="1166"/>
                </a:cubicBezTo>
                <a:cubicBezTo>
                  <a:pt x="2308" y="1167"/>
                  <a:pt x="2306" y="1167"/>
                  <a:pt x="2304" y="1167"/>
                </a:cubicBezTo>
                <a:cubicBezTo>
                  <a:pt x="2303" y="1175"/>
                  <a:pt x="2301" y="1182"/>
                  <a:pt x="2299" y="1189"/>
                </a:cubicBezTo>
                <a:close/>
                <a:moveTo>
                  <a:pt x="2255" y="1190"/>
                </a:moveTo>
                <a:cubicBezTo>
                  <a:pt x="2259" y="1189"/>
                  <a:pt x="2263" y="1188"/>
                  <a:pt x="2266" y="1187"/>
                </a:cubicBezTo>
                <a:cubicBezTo>
                  <a:pt x="2270" y="1185"/>
                  <a:pt x="2273" y="1182"/>
                  <a:pt x="2276" y="1181"/>
                </a:cubicBezTo>
                <a:cubicBezTo>
                  <a:pt x="2282" y="1181"/>
                  <a:pt x="2287" y="1186"/>
                  <a:pt x="2295" y="1187"/>
                </a:cubicBezTo>
                <a:cubicBezTo>
                  <a:pt x="2296" y="1180"/>
                  <a:pt x="2298" y="1174"/>
                  <a:pt x="2299" y="1167"/>
                </a:cubicBezTo>
                <a:cubicBezTo>
                  <a:pt x="2294" y="1166"/>
                  <a:pt x="2288" y="1164"/>
                  <a:pt x="2282" y="1163"/>
                </a:cubicBezTo>
                <a:cubicBezTo>
                  <a:pt x="2277" y="1156"/>
                  <a:pt x="2273" y="1148"/>
                  <a:pt x="2266" y="1144"/>
                </a:cubicBezTo>
                <a:cubicBezTo>
                  <a:pt x="2263" y="1159"/>
                  <a:pt x="2258" y="1174"/>
                  <a:pt x="2255" y="1190"/>
                </a:cubicBezTo>
                <a:close/>
                <a:moveTo>
                  <a:pt x="2255" y="1167"/>
                </a:moveTo>
                <a:cubicBezTo>
                  <a:pt x="2253" y="1165"/>
                  <a:pt x="2248" y="1165"/>
                  <a:pt x="2246" y="1165"/>
                </a:cubicBezTo>
                <a:cubicBezTo>
                  <a:pt x="2249" y="1165"/>
                  <a:pt x="2253" y="1169"/>
                  <a:pt x="2255" y="1167"/>
                </a:cubicBezTo>
                <a:close/>
                <a:moveTo>
                  <a:pt x="402" y="1141"/>
                </a:moveTo>
                <a:cubicBezTo>
                  <a:pt x="399" y="1140"/>
                  <a:pt x="396" y="1138"/>
                  <a:pt x="393" y="1138"/>
                </a:cubicBezTo>
                <a:cubicBezTo>
                  <a:pt x="393" y="1138"/>
                  <a:pt x="393" y="1139"/>
                  <a:pt x="393" y="1139"/>
                </a:cubicBezTo>
                <a:cubicBezTo>
                  <a:pt x="393" y="1139"/>
                  <a:pt x="393" y="1140"/>
                  <a:pt x="392" y="1140"/>
                </a:cubicBezTo>
                <a:cubicBezTo>
                  <a:pt x="396" y="1142"/>
                  <a:pt x="403" y="1146"/>
                  <a:pt x="408" y="1145"/>
                </a:cubicBezTo>
                <a:cubicBezTo>
                  <a:pt x="408" y="1141"/>
                  <a:pt x="404" y="1141"/>
                  <a:pt x="402" y="1141"/>
                </a:cubicBezTo>
                <a:close/>
                <a:moveTo>
                  <a:pt x="1900" y="1144"/>
                </a:moveTo>
                <a:cubicBezTo>
                  <a:pt x="1903" y="1137"/>
                  <a:pt x="1922" y="1138"/>
                  <a:pt x="1918" y="1151"/>
                </a:cubicBezTo>
                <a:cubicBezTo>
                  <a:pt x="1915" y="1163"/>
                  <a:pt x="1895" y="1156"/>
                  <a:pt x="1900" y="1144"/>
                </a:cubicBezTo>
                <a:close/>
                <a:moveTo>
                  <a:pt x="1912" y="1147"/>
                </a:moveTo>
                <a:cubicBezTo>
                  <a:pt x="1910" y="1144"/>
                  <a:pt x="1906" y="1147"/>
                  <a:pt x="1906" y="1150"/>
                </a:cubicBezTo>
                <a:cubicBezTo>
                  <a:pt x="1907" y="1153"/>
                  <a:pt x="1913" y="1152"/>
                  <a:pt x="1912" y="1147"/>
                </a:cubicBezTo>
                <a:close/>
                <a:moveTo>
                  <a:pt x="661" y="1141"/>
                </a:moveTo>
                <a:cubicBezTo>
                  <a:pt x="661" y="1142"/>
                  <a:pt x="661" y="1142"/>
                  <a:pt x="661" y="1143"/>
                </a:cubicBezTo>
                <a:cubicBezTo>
                  <a:pt x="664" y="1144"/>
                  <a:pt x="672" y="1148"/>
                  <a:pt x="674" y="1144"/>
                </a:cubicBezTo>
                <a:cubicBezTo>
                  <a:pt x="672" y="1141"/>
                  <a:pt x="665" y="1141"/>
                  <a:pt x="661" y="1141"/>
                </a:cubicBezTo>
                <a:close/>
                <a:moveTo>
                  <a:pt x="2527" y="1142"/>
                </a:moveTo>
                <a:cubicBezTo>
                  <a:pt x="2525" y="1142"/>
                  <a:pt x="2524" y="1143"/>
                  <a:pt x="2524" y="1145"/>
                </a:cubicBezTo>
                <a:cubicBezTo>
                  <a:pt x="2526" y="1149"/>
                  <a:pt x="2531" y="1144"/>
                  <a:pt x="2527" y="1142"/>
                </a:cubicBezTo>
                <a:close/>
                <a:moveTo>
                  <a:pt x="390" y="1145"/>
                </a:moveTo>
                <a:cubicBezTo>
                  <a:pt x="392" y="1147"/>
                  <a:pt x="396" y="1148"/>
                  <a:pt x="399" y="1148"/>
                </a:cubicBezTo>
                <a:cubicBezTo>
                  <a:pt x="399" y="1148"/>
                  <a:pt x="399" y="1147"/>
                  <a:pt x="399" y="1147"/>
                </a:cubicBezTo>
                <a:cubicBezTo>
                  <a:pt x="399" y="1144"/>
                  <a:pt x="390" y="1141"/>
                  <a:pt x="390" y="1145"/>
                </a:cubicBezTo>
                <a:close/>
                <a:moveTo>
                  <a:pt x="494" y="1149"/>
                </a:moveTo>
                <a:cubicBezTo>
                  <a:pt x="494" y="1147"/>
                  <a:pt x="495" y="1145"/>
                  <a:pt x="498" y="1144"/>
                </a:cubicBezTo>
                <a:cubicBezTo>
                  <a:pt x="503" y="1142"/>
                  <a:pt x="507" y="1146"/>
                  <a:pt x="507" y="1151"/>
                </a:cubicBezTo>
                <a:cubicBezTo>
                  <a:pt x="506" y="1159"/>
                  <a:pt x="494" y="1157"/>
                  <a:pt x="494" y="1149"/>
                </a:cubicBezTo>
                <a:close/>
                <a:moveTo>
                  <a:pt x="501" y="1151"/>
                </a:moveTo>
                <a:cubicBezTo>
                  <a:pt x="502" y="1150"/>
                  <a:pt x="500" y="1150"/>
                  <a:pt x="501" y="1149"/>
                </a:cubicBezTo>
                <a:cubicBezTo>
                  <a:pt x="500" y="1149"/>
                  <a:pt x="500" y="1149"/>
                  <a:pt x="500" y="1149"/>
                </a:cubicBezTo>
                <a:cubicBezTo>
                  <a:pt x="499" y="1150"/>
                  <a:pt x="500" y="1151"/>
                  <a:pt x="501" y="1151"/>
                </a:cubicBezTo>
                <a:close/>
                <a:moveTo>
                  <a:pt x="841" y="1144"/>
                </a:moveTo>
                <a:cubicBezTo>
                  <a:pt x="834" y="1148"/>
                  <a:pt x="847" y="1154"/>
                  <a:pt x="845" y="1146"/>
                </a:cubicBezTo>
                <a:cubicBezTo>
                  <a:pt x="845" y="1144"/>
                  <a:pt x="843" y="1143"/>
                  <a:pt x="841" y="1144"/>
                </a:cubicBezTo>
                <a:close/>
                <a:moveTo>
                  <a:pt x="990" y="1147"/>
                </a:moveTo>
                <a:cubicBezTo>
                  <a:pt x="990" y="1144"/>
                  <a:pt x="988" y="1143"/>
                  <a:pt x="985" y="1144"/>
                </a:cubicBezTo>
                <a:cubicBezTo>
                  <a:pt x="980" y="1147"/>
                  <a:pt x="990" y="1153"/>
                  <a:pt x="990" y="1147"/>
                </a:cubicBezTo>
                <a:close/>
                <a:moveTo>
                  <a:pt x="386" y="1149"/>
                </a:moveTo>
                <a:cubicBezTo>
                  <a:pt x="388" y="1150"/>
                  <a:pt x="390" y="1151"/>
                  <a:pt x="393" y="1151"/>
                </a:cubicBezTo>
                <a:cubicBezTo>
                  <a:pt x="393" y="1150"/>
                  <a:pt x="394" y="1150"/>
                  <a:pt x="393" y="1149"/>
                </a:cubicBezTo>
                <a:cubicBezTo>
                  <a:pt x="392" y="1148"/>
                  <a:pt x="385" y="1145"/>
                  <a:pt x="386" y="1149"/>
                </a:cubicBezTo>
                <a:close/>
                <a:moveTo>
                  <a:pt x="585" y="1149"/>
                </a:moveTo>
                <a:cubicBezTo>
                  <a:pt x="584" y="1147"/>
                  <a:pt x="583" y="1146"/>
                  <a:pt x="581" y="1147"/>
                </a:cubicBezTo>
                <a:cubicBezTo>
                  <a:pt x="574" y="1150"/>
                  <a:pt x="586" y="1157"/>
                  <a:pt x="585" y="1149"/>
                </a:cubicBezTo>
                <a:close/>
                <a:moveTo>
                  <a:pt x="2928" y="1454"/>
                </a:moveTo>
                <a:cubicBezTo>
                  <a:pt x="2928" y="1406"/>
                  <a:pt x="2928" y="1359"/>
                  <a:pt x="2928" y="1312"/>
                </a:cubicBezTo>
                <a:cubicBezTo>
                  <a:pt x="2928" y="1257"/>
                  <a:pt x="2927" y="1202"/>
                  <a:pt x="2930" y="1151"/>
                </a:cubicBezTo>
                <a:cubicBezTo>
                  <a:pt x="2947" y="1149"/>
                  <a:pt x="2964" y="1150"/>
                  <a:pt x="2982" y="1150"/>
                </a:cubicBezTo>
                <a:cubicBezTo>
                  <a:pt x="3086" y="1149"/>
                  <a:pt x="3192" y="1149"/>
                  <a:pt x="3297" y="1149"/>
                </a:cubicBezTo>
                <a:cubicBezTo>
                  <a:pt x="3346" y="1149"/>
                  <a:pt x="3394" y="1148"/>
                  <a:pt x="3442" y="1150"/>
                </a:cubicBezTo>
                <a:cubicBezTo>
                  <a:pt x="3445" y="1255"/>
                  <a:pt x="3444" y="1367"/>
                  <a:pt x="3443" y="1473"/>
                </a:cubicBezTo>
                <a:cubicBezTo>
                  <a:pt x="3401" y="1476"/>
                  <a:pt x="3358" y="1475"/>
                  <a:pt x="3315" y="1475"/>
                </a:cubicBezTo>
                <a:cubicBezTo>
                  <a:pt x="3197" y="1475"/>
                  <a:pt x="3079" y="1475"/>
                  <a:pt x="2959" y="1475"/>
                </a:cubicBezTo>
                <a:cubicBezTo>
                  <a:pt x="2951" y="1475"/>
                  <a:pt x="2932" y="1477"/>
                  <a:pt x="2929" y="1473"/>
                </a:cubicBezTo>
                <a:cubicBezTo>
                  <a:pt x="2927" y="1470"/>
                  <a:pt x="2928" y="1460"/>
                  <a:pt x="2928" y="1454"/>
                </a:cubicBezTo>
                <a:close/>
                <a:moveTo>
                  <a:pt x="2933" y="1156"/>
                </a:moveTo>
                <a:cubicBezTo>
                  <a:pt x="2935" y="1259"/>
                  <a:pt x="2933" y="1366"/>
                  <a:pt x="2935" y="1469"/>
                </a:cubicBezTo>
                <a:cubicBezTo>
                  <a:pt x="3103" y="1470"/>
                  <a:pt x="3272" y="1468"/>
                  <a:pt x="3438" y="1469"/>
                </a:cubicBezTo>
                <a:cubicBezTo>
                  <a:pt x="3438" y="1365"/>
                  <a:pt x="3436" y="1258"/>
                  <a:pt x="3438" y="1154"/>
                </a:cubicBezTo>
                <a:cubicBezTo>
                  <a:pt x="3272" y="1155"/>
                  <a:pt x="3100" y="1156"/>
                  <a:pt x="2933" y="1156"/>
                </a:cubicBezTo>
                <a:close/>
                <a:moveTo>
                  <a:pt x="1639" y="1166"/>
                </a:moveTo>
                <a:cubicBezTo>
                  <a:pt x="1632" y="1168"/>
                  <a:pt x="1623" y="1160"/>
                  <a:pt x="1629" y="1154"/>
                </a:cubicBezTo>
                <a:cubicBezTo>
                  <a:pt x="1630" y="1152"/>
                  <a:pt x="1634" y="1150"/>
                  <a:pt x="1638" y="1150"/>
                </a:cubicBezTo>
                <a:cubicBezTo>
                  <a:pt x="1649" y="1150"/>
                  <a:pt x="1648" y="1164"/>
                  <a:pt x="1639" y="1166"/>
                </a:cubicBezTo>
                <a:close/>
                <a:moveTo>
                  <a:pt x="1640" y="1156"/>
                </a:moveTo>
                <a:cubicBezTo>
                  <a:pt x="1637" y="1156"/>
                  <a:pt x="1634" y="1157"/>
                  <a:pt x="1633" y="1159"/>
                </a:cubicBezTo>
                <a:cubicBezTo>
                  <a:pt x="1635" y="1162"/>
                  <a:pt x="1641" y="1160"/>
                  <a:pt x="1640" y="1156"/>
                </a:cubicBezTo>
                <a:close/>
                <a:moveTo>
                  <a:pt x="2139" y="1173"/>
                </a:moveTo>
                <a:cubicBezTo>
                  <a:pt x="2132" y="1173"/>
                  <a:pt x="2129" y="1168"/>
                  <a:pt x="2126" y="1163"/>
                </a:cubicBezTo>
                <a:cubicBezTo>
                  <a:pt x="2125" y="1159"/>
                  <a:pt x="2127" y="1157"/>
                  <a:pt x="2128" y="1155"/>
                </a:cubicBezTo>
                <a:cubicBezTo>
                  <a:pt x="2135" y="1152"/>
                  <a:pt x="2145" y="1152"/>
                  <a:pt x="2148" y="1157"/>
                </a:cubicBezTo>
                <a:cubicBezTo>
                  <a:pt x="2153" y="1164"/>
                  <a:pt x="2147" y="1172"/>
                  <a:pt x="2139" y="1173"/>
                </a:cubicBezTo>
                <a:close/>
                <a:moveTo>
                  <a:pt x="2143" y="1161"/>
                </a:moveTo>
                <a:cubicBezTo>
                  <a:pt x="2140" y="1159"/>
                  <a:pt x="2133" y="1159"/>
                  <a:pt x="2132" y="1162"/>
                </a:cubicBezTo>
                <a:cubicBezTo>
                  <a:pt x="2133" y="1169"/>
                  <a:pt x="2145" y="1168"/>
                  <a:pt x="2143" y="1161"/>
                </a:cubicBezTo>
                <a:close/>
                <a:moveTo>
                  <a:pt x="1775" y="1175"/>
                </a:moveTo>
                <a:cubicBezTo>
                  <a:pt x="1772" y="1172"/>
                  <a:pt x="1769" y="1167"/>
                  <a:pt x="1771" y="1161"/>
                </a:cubicBezTo>
                <a:cubicBezTo>
                  <a:pt x="1772" y="1160"/>
                  <a:pt x="1774" y="1159"/>
                  <a:pt x="1775" y="1160"/>
                </a:cubicBezTo>
                <a:cubicBezTo>
                  <a:pt x="1778" y="1154"/>
                  <a:pt x="1792" y="1152"/>
                  <a:pt x="1795" y="1159"/>
                </a:cubicBezTo>
                <a:cubicBezTo>
                  <a:pt x="1801" y="1169"/>
                  <a:pt x="1786" y="1183"/>
                  <a:pt x="1775" y="1175"/>
                </a:cubicBezTo>
                <a:close/>
                <a:moveTo>
                  <a:pt x="1789" y="1161"/>
                </a:moveTo>
                <a:cubicBezTo>
                  <a:pt x="1785" y="1161"/>
                  <a:pt x="1784" y="1162"/>
                  <a:pt x="1782" y="1163"/>
                </a:cubicBezTo>
                <a:cubicBezTo>
                  <a:pt x="1781" y="1166"/>
                  <a:pt x="1780" y="1168"/>
                  <a:pt x="1778" y="1169"/>
                </a:cubicBezTo>
                <a:cubicBezTo>
                  <a:pt x="1782" y="1175"/>
                  <a:pt x="1794" y="1168"/>
                  <a:pt x="1789" y="1161"/>
                </a:cubicBezTo>
                <a:close/>
                <a:moveTo>
                  <a:pt x="3503" y="1172"/>
                </a:moveTo>
                <a:cubicBezTo>
                  <a:pt x="3494" y="1173"/>
                  <a:pt x="3488" y="1161"/>
                  <a:pt x="3496" y="1155"/>
                </a:cubicBezTo>
                <a:cubicBezTo>
                  <a:pt x="3512" y="1150"/>
                  <a:pt x="3516" y="1171"/>
                  <a:pt x="3503" y="1172"/>
                </a:cubicBezTo>
                <a:close/>
                <a:moveTo>
                  <a:pt x="3505" y="1163"/>
                </a:moveTo>
                <a:cubicBezTo>
                  <a:pt x="3505" y="1161"/>
                  <a:pt x="3500" y="1160"/>
                  <a:pt x="3498" y="1162"/>
                </a:cubicBezTo>
                <a:cubicBezTo>
                  <a:pt x="3498" y="1167"/>
                  <a:pt x="3505" y="1168"/>
                  <a:pt x="3505" y="1163"/>
                </a:cubicBezTo>
                <a:close/>
                <a:moveTo>
                  <a:pt x="2937" y="1464"/>
                </a:moveTo>
                <a:cubicBezTo>
                  <a:pt x="2935" y="1365"/>
                  <a:pt x="2936" y="1258"/>
                  <a:pt x="2937" y="1159"/>
                </a:cubicBezTo>
                <a:cubicBezTo>
                  <a:pt x="3036" y="1157"/>
                  <a:pt x="3138" y="1157"/>
                  <a:pt x="3238" y="1157"/>
                </a:cubicBezTo>
                <a:cubicBezTo>
                  <a:pt x="3272" y="1157"/>
                  <a:pt x="3305" y="1158"/>
                  <a:pt x="3338" y="1157"/>
                </a:cubicBezTo>
                <a:cubicBezTo>
                  <a:pt x="3361" y="1156"/>
                  <a:pt x="3388" y="1157"/>
                  <a:pt x="3411" y="1157"/>
                </a:cubicBezTo>
                <a:cubicBezTo>
                  <a:pt x="3418" y="1157"/>
                  <a:pt x="3426" y="1156"/>
                  <a:pt x="3433" y="1158"/>
                </a:cubicBezTo>
                <a:cubicBezTo>
                  <a:pt x="3436" y="1245"/>
                  <a:pt x="3435" y="1337"/>
                  <a:pt x="3435" y="1427"/>
                </a:cubicBezTo>
                <a:cubicBezTo>
                  <a:pt x="3435" y="1432"/>
                  <a:pt x="3435" y="1440"/>
                  <a:pt x="3435" y="1447"/>
                </a:cubicBezTo>
                <a:cubicBezTo>
                  <a:pt x="3435" y="1453"/>
                  <a:pt x="3436" y="1462"/>
                  <a:pt x="3434" y="1465"/>
                </a:cubicBezTo>
                <a:cubicBezTo>
                  <a:pt x="3432" y="1468"/>
                  <a:pt x="3412" y="1467"/>
                  <a:pt x="3405" y="1467"/>
                </a:cubicBezTo>
                <a:cubicBezTo>
                  <a:pt x="3255" y="1467"/>
                  <a:pt x="3102" y="1466"/>
                  <a:pt x="2951" y="1466"/>
                </a:cubicBezTo>
                <a:cubicBezTo>
                  <a:pt x="2947" y="1466"/>
                  <a:pt x="2941" y="1467"/>
                  <a:pt x="2937" y="1464"/>
                </a:cubicBezTo>
                <a:close/>
                <a:moveTo>
                  <a:pt x="3387" y="1451"/>
                </a:moveTo>
                <a:cubicBezTo>
                  <a:pt x="3366" y="1451"/>
                  <a:pt x="3346" y="1452"/>
                  <a:pt x="3326" y="1453"/>
                </a:cubicBezTo>
                <a:cubicBezTo>
                  <a:pt x="3326" y="1455"/>
                  <a:pt x="3326" y="1458"/>
                  <a:pt x="3327" y="1461"/>
                </a:cubicBezTo>
                <a:cubicBezTo>
                  <a:pt x="3347" y="1461"/>
                  <a:pt x="3367" y="1461"/>
                  <a:pt x="3387" y="1461"/>
                </a:cubicBezTo>
                <a:cubicBezTo>
                  <a:pt x="3387" y="1457"/>
                  <a:pt x="3386" y="1454"/>
                  <a:pt x="3387" y="1451"/>
                </a:cubicBezTo>
                <a:close/>
                <a:moveTo>
                  <a:pt x="2941" y="1460"/>
                </a:moveTo>
                <a:cubicBezTo>
                  <a:pt x="3068" y="1460"/>
                  <a:pt x="3195" y="1460"/>
                  <a:pt x="3321" y="1461"/>
                </a:cubicBezTo>
                <a:cubicBezTo>
                  <a:pt x="3322" y="1457"/>
                  <a:pt x="3320" y="1450"/>
                  <a:pt x="3322" y="1447"/>
                </a:cubicBezTo>
                <a:cubicBezTo>
                  <a:pt x="3342" y="1446"/>
                  <a:pt x="3369" y="1445"/>
                  <a:pt x="3390" y="1447"/>
                </a:cubicBezTo>
                <a:cubicBezTo>
                  <a:pt x="3392" y="1451"/>
                  <a:pt x="3391" y="1457"/>
                  <a:pt x="3392" y="1461"/>
                </a:cubicBezTo>
                <a:cubicBezTo>
                  <a:pt x="3405" y="1461"/>
                  <a:pt x="3417" y="1462"/>
                  <a:pt x="3430" y="1462"/>
                </a:cubicBezTo>
                <a:cubicBezTo>
                  <a:pt x="3429" y="1362"/>
                  <a:pt x="3428" y="1261"/>
                  <a:pt x="3429" y="1162"/>
                </a:cubicBezTo>
                <a:cubicBezTo>
                  <a:pt x="3268" y="1164"/>
                  <a:pt x="3104" y="1163"/>
                  <a:pt x="2942" y="1164"/>
                </a:cubicBezTo>
                <a:cubicBezTo>
                  <a:pt x="2942" y="1263"/>
                  <a:pt x="2943" y="1363"/>
                  <a:pt x="2941" y="1460"/>
                </a:cubicBezTo>
                <a:close/>
                <a:moveTo>
                  <a:pt x="1967" y="1159"/>
                </a:moveTo>
                <a:cubicBezTo>
                  <a:pt x="1967" y="1159"/>
                  <a:pt x="1966" y="1159"/>
                  <a:pt x="1965" y="1159"/>
                </a:cubicBezTo>
                <a:cubicBezTo>
                  <a:pt x="1963" y="1160"/>
                  <a:pt x="1962" y="1160"/>
                  <a:pt x="1963" y="1163"/>
                </a:cubicBezTo>
                <a:cubicBezTo>
                  <a:pt x="1965" y="1170"/>
                  <a:pt x="1973" y="1160"/>
                  <a:pt x="1967" y="1159"/>
                </a:cubicBezTo>
                <a:close/>
                <a:moveTo>
                  <a:pt x="1368" y="1175"/>
                </a:moveTo>
                <a:cubicBezTo>
                  <a:pt x="1371" y="1175"/>
                  <a:pt x="1371" y="1178"/>
                  <a:pt x="1374" y="1178"/>
                </a:cubicBezTo>
                <a:cubicBezTo>
                  <a:pt x="1376" y="1176"/>
                  <a:pt x="1375" y="1170"/>
                  <a:pt x="1375" y="1167"/>
                </a:cubicBezTo>
                <a:cubicBezTo>
                  <a:pt x="1371" y="1166"/>
                  <a:pt x="1369" y="1171"/>
                  <a:pt x="1368" y="1175"/>
                </a:cubicBezTo>
                <a:close/>
                <a:moveTo>
                  <a:pt x="2876" y="1174"/>
                </a:moveTo>
                <a:cubicBezTo>
                  <a:pt x="2876" y="1172"/>
                  <a:pt x="2875" y="1170"/>
                  <a:pt x="2872" y="1171"/>
                </a:cubicBezTo>
                <a:cubicBezTo>
                  <a:pt x="2865" y="1174"/>
                  <a:pt x="2876" y="1181"/>
                  <a:pt x="2876" y="1174"/>
                </a:cubicBezTo>
                <a:close/>
                <a:moveTo>
                  <a:pt x="2437" y="1195"/>
                </a:moveTo>
                <a:cubicBezTo>
                  <a:pt x="2428" y="1198"/>
                  <a:pt x="2419" y="1192"/>
                  <a:pt x="2419" y="1182"/>
                </a:cubicBezTo>
                <a:cubicBezTo>
                  <a:pt x="2424" y="1178"/>
                  <a:pt x="2428" y="1170"/>
                  <a:pt x="2437" y="1173"/>
                </a:cubicBezTo>
                <a:cubicBezTo>
                  <a:pt x="2446" y="1176"/>
                  <a:pt x="2446" y="1192"/>
                  <a:pt x="2437" y="1195"/>
                </a:cubicBezTo>
                <a:close/>
                <a:moveTo>
                  <a:pt x="2437" y="1183"/>
                </a:moveTo>
                <a:cubicBezTo>
                  <a:pt x="2436" y="1175"/>
                  <a:pt x="2425" y="1182"/>
                  <a:pt x="2428" y="1189"/>
                </a:cubicBezTo>
                <a:cubicBezTo>
                  <a:pt x="2432" y="1192"/>
                  <a:pt x="2438" y="1188"/>
                  <a:pt x="2437" y="1183"/>
                </a:cubicBezTo>
                <a:close/>
                <a:moveTo>
                  <a:pt x="791" y="1185"/>
                </a:moveTo>
                <a:cubicBezTo>
                  <a:pt x="789" y="1198"/>
                  <a:pt x="765" y="1188"/>
                  <a:pt x="775" y="1175"/>
                </a:cubicBezTo>
                <a:cubicBezTo>
                  <a:pt x="782" y="1173"/>
                  <a:pt x="792" y="1176"/>
                  <a:pt x="791" y="1185"/>
                </a:cubicBezTo>
                <a:close/>
                <a:moveTo>
                  <a:pt x="778" y="1181"/>
                </a:moveTo>
                <a:cubicBezTo>
                  <a:pt x="778" y="1185"/>
                  <a:pt x="784" y="1187"/>
                  <a:pt x="785" y="1183"/>
                </a:cubicBezTo>
                <a:cubicBezTo>
                  <a:pt x="784" y="1181"/>
                  <a:pt x="781" y="1180"/>
                  <a:pt x="778" y="1181"/>
                </a:cubicBezTo>
                <a:close/>
                <a:moveTo>
                  <a:pt x="958" y="1181"/>
                </a:moveTo>
                <a:cubicBezTo>
                  <a:pt x="958" y="1179"/>
                  <a:pt x="960" y="1177"/>
                  <a:pt x="962" y="1175"/>
                </a:cubicBezTo>
                <a:cubicBezTo>
                  <a:pt x="962" y="1175"/>
                  <a:pt x="963" y="1175"/>
                  <a:pt x="963" y="1175"/>
                </a:cubicBezTo>
                <a:cubicBezTo>
                  <a:pt x="970" y="1176"/>
                  <a:pt x="977" y="1177"/>
                  <a:pt x="978" y="1183"/>
                </a:cubicBezTo>
                <a:cubicBezTo>
                  <a:pt x="980" y="1199"/>
                  <a:pt x="955" y="1197"/>
                  <a:pt x="958" y="1181"/>
                </a:cubicBezTo>
                <a:close/>
                <a:moveTo>
                  <a:pt x="972" y="1185"/>
                </a:moveTo>
                <a:cubicBezTo>
                  <a:pt x="970" y="1182"/>
                  <a:pt x="967" y="1183"/>
                  <a:pt x="964" y="1183"/>
                </a:cubicBezTo>
                <a:cubicBezTo>
                  <a:pt x="962" y="1189"/>
                  <a:pt x="972" y="1190"/>
                  <a:pt x="972" y="1185"/>
                </a:cubicBezTo>
                <a:close/>
                <a:moveTo>
                  <a:pt x="2236" y="1180"/>
                </a:moveTo>
                <a:cubicBezTo>
                  <a:pt x="2236" y="1178"/>
                  <a:pt x="2235" y="1177"/>
                  <a:pt x="2232" y="1178"/>
                </a:cubicBezTo>
                <a:cubicBezTo>
                  <a:pt x="2226" y="1181"/>
                  <a:pt x="2237" y="1187"/>
                  <a:pt x="2236" y="1180"/>
                </a:cubicBezTo>
                <a:close/>
                <a:moveTo>
                  <a:pt x="2705" y="1181"/>
                </a:moveTo>
                <a:cubicBezTo>
                  <a:pt x="2708" y="1183"/>
                  <a:pt x="2708" y="1192"/>
                  <a:pt x="2702" y="1193"/>
                </a:cubicBezTo>
                <a:cubicBezTo>
                  <a:pt x="2694" y="1194"/>
                  <a:pt x="2689" y="1182"/>
                  <a:pt x="2699" y="1180"/>
                </a:cubicBezTo>
                <a:cubicBezTo>
                  <a:pt x="2701" y="1179"/>
                  <a:pt x="2704" y="1180"/>
                  <a:pt x="2705" y="1181"/>
                </a:cubicBezTo>
                <a:close/>
                <a:moveTo>
                  <a:pt x="2699" y="1187"/>
                </a:moveTo>
                <a:cubicBezTo>
                  <a:pt x="2700" y="1187"/>
                  <a:pt x="2701" y="1187"/>
                  <a:pt x="2701" y="1186"/>
                </a:cubicBezTo>
                <a:cubicBezTo>
                  <a:pt x="2701" y="1185"/>
                  <a:pt x="2699" y="1186"/>
                  <a:pt x="2699" y="1187"/>
                </a:cubicBezTo>
                <a:close/>
                <a:moveTo>
                  <a:pt x="703" y="1185"/>
                </a:moveTo>
                <a:cubicBezTo>
                  <a:pt x="705" y="1188"/>
                  <a:pt x="710" y="1185"/>
                  <a:pt x="708" y="1181"/>
                </a:cubicBezTo>
                <a:cubicBezTo>
                  <a:pt x="706" y="1180"/>
                  <a:pt x="702" y="1182"/>
                  <a:pt x="703" y="1185"/>
                </a:cubicBezTo>
                <a:close/>
                <a:moveTo>
                  <a:pt x="510" y="1192"/>
                </a:moveTo>
                <a:cubicBezTo>
                  <a:pt x="512" y="1192"/>
                  <a:pt x="513" y="1191"/>
                  <a:pt x="514" y="1191"/>
                </a:cubicBezTo>
                <a:cubicBezTo>
                  <a:pt x="516" y="1185"/>
                  <a:pt x="506" y="1188"/>
                  <a:pt x="510" y="1192"/>
                </a:cubicBezTo>
                <a:close/>
                <a:moveTo>
                  <a:pt x="124" y="1205"/>
                </a:moveTo>
                <a:cubicBezTo>
                  <a:pt x="123" y="1202"/>
                  <a:pt x="120" y="1200"/>
                  <a:pt x="117" y="1199"/>
                </a:cubicBezTo>
                <a:cubicBezTo>
                  <a:pt x="113" y="1197"/>
                  <a:pt x="109" y="1196"/>
                  <a:pt x="106" y="1194"/>
                </a:cubicBezTo>
                <a:cubicBezTo>
                  <a:pt x="105" y="1194"/>
                  <a:pt x="105" y="1194"/>
                  <a:pt x="105" y="1194"/>
                </a:cubicBezTo>
                <a:cubicBezTo>
                  <a:pt x="104" y="1195"/>
                  <a:pt x="104" y="1195"/>
                  <a:pt x="104" y="1196"/>
                </a:cubicBezTo>
                <a:cubicBezTo>
                  <a:pt x="106" y="1198"/>
                  <a:pt x="110" y="1200"/>
                  <a:pt x="113" y="1201"/>
                </a:cubicBezTo>
                <a:cubicBezTo>
                  <a:pt x="117" y="1203"/>
                  <a:pt x="120" y="1206"/>
                  <a:pt x="124" y="1205"/>
                </a:cubicBezTo>
                <a:close/>
                <a:moveTo>
                  <a:pt x="3012" y="1211"/>
                </a:moveTo>
                <a:cubicBezTo>
                  <a:pt x="3012" y="1209"/>
                  <a:pt x="3014" y="1210"/>
                  <a:pt x="3015" y="1209"/>
                </a:cubicBezTo>
                <a:cubicBezTo>
                  <a:pt x="3017" y="1207"/>
                  <a:pt x="3022" y="1192"/>
                  <a:pt x="3027" y="1194"/>
                </a:cubicBezTo>
                <a:cubicBezTo>
                  <a:pt x="3031" y="1196"/>
                  <a:pt x="3030" y="1209"/>
                  <a:pt x="3035" y="1211"/>
                </a:cubicBezTo>
                <a:cubicBezTo>
                  <a:pt x="3035" y="1215"/>
                  <a:pt x="3027" y="1214"/>
                  <a:pt x="3025" y="1213"/>
                </a:cubicBezTo>
                <a:cubicBezTo>
                  <a:pt x="3025" y="1210"/>
                  <a:pt x="3026" y="1210"/>
                  <a:pt x="3027" y="1209"/>
                </a:cubicBezTo>
                <a:cubicBezTo>
                  <a:pt x="3027" y="1209"/>
                  <a:pt x="3027" y="1208"/>
                  <a:pt x="3027" y="1208"/>
                </a:cubicBezTo>
                <a:cubicBezTo>
                  <a:pt x="3026" y="1207"/>
                  <a:pt x="3023" y="1208"/>
                  <a:pt x="3021" y="1207"/>
                </a:cubicBezTo>
                <a:cubicBezTo>
                  <a:pt x="3020" y="1207"/>
                  <a:pt x="3020" y="1209"/>
                  <a:pt x="3020" y="1209"/>
                </a:cubicBezTo>
                <a:cubicBezTo>
                  <a:pt x="3020" y="1211"/>
                  <a:pt x="3021" y="1210"/>
                  <a:pt x="3021" y="1213"/>
                </a:cubicBezTo>
                <a:cubicBezTo>
                  <a:pt x="3019" y="1214"/>
                  <a:pt x="3012" y="1215"/>
                  <a:pt x="3012" y="1211"/>
                </a:cubicBezTo>
                <a:close/>
                <a:moveTo>
                  <a:pt x="3023" y="1203"/>
                </a:moveTo>
                <a:cubicBezTo>
                  <a:pt x="3024" y="1203"/>
                  <a:pt x="3025" y="1203"/>
                  <a:pt x="3025" y="1203"/>
                </a:cubicBezTo>
                <a:cubicBezTo>
                  <a:pt x="3025" y="1202"/>
                  <a:pt x="3025" y="1201"/>
                  <a:pt x="3025" y="1201"/>
                </a:cubicBezTo>
                <a:cubicBezTo>
                  <a:pt x="3024" y="1202"/>
                  <a:pt x="3024" y="1202"/>
                  <a:pt x="3023" y="1203"/>
                </a:cubicBezTo>
                <a:close/>
                <a:moveTo>
                  <a:pt x="2567" y="1221"/>
                </a:moveTo>
                <a:cubicBezTo>
                  <a:pt x="2581" y="1236"/>
                  <a:pt x="2596" y="1249"/>
                  <a:pt x="2610" y="1263"/>
                </a:cubicBezTo>
                <a:cubicBezTo>
                  <a:pt x="2613" y="1265"/>
                  <a:pt x="2616" y="1270"/>
                  <a:pt x="2620" y="1269"/>
                </a:cubicBezTo>
                <a:cubicBezTo>
                  <a:pt x="2621" y="1265"/>
                  <a:pt x="2617" y="1262"/>
                  <a:pt x="2614" y="1259"/>
                </a:cubicBezTo>
                <a:cubicBezTo>
                  <a:pt x="2600" y="1245"/>
                  <a:pt x="2586" y="1231"/>
                  <a:pt x="2572" y="1217"/>
                </a:cubicBezTo>
                <a:cubicBezTo>
                  <a:pt x="2566" y="1212"/>
                  <a:pt x="2560" y="1204"/>
                  <a:pt x="2554" y="1201"/>
                </a:cubicBezTo>
                <a:cubicBezTo>
                  <a:pt x="2547" y="1196"/>
                  <a:pt x="2534" y="1196"/>
                  <a:pt x="2524" y="1196"/>
                </a:cubicBezTo>
                <a:cubicBezTo>
                  <a:pt x="2521" y="1196"/>
                  <a:pt x="2516" y="1195"/>
                  <a:pt x="2514" y="1197"/>
                </a:cubicBezTo>
                <a:cubicBezTo>
                  <a:pt x="2510" y="1200"/>
                  <a:pt x="2512" y="1213"/>
                  <a:pt x="2513" y="1219"/>
                </a:cubicBezTo>
                <a:cubicBezTo>
                  <a:pt x="2515" y="1228"/>
                  <a:pt x="2516" y="1235"/>
                  <a:pt x="2519" y="1240"/>
                </a:cubicBezTo>
                <a:cubicBezTo>
                  <a:pt x="2523" y="1248"/>
                  <a:pt x="2531" y="1253"/>
                  <a:pt x="2537" y="1259"/>
                </a:cubicBezTo>
                <a:cubicBezTo>
                  <a:pt x="2552" y="1274"/>
                  <a:pt x="2568" y="1289"/>
                  <a:pt x="2583" y="1304"/>
                </a:cubicBezTo>
                <a:cubicBezTo>
                  <a:pt x="2586" y="1307"/>
                  <a:pt x="2591" y="1312"/>
                  <a:pt x="2594" y="1313"/>
                </a:cubicBezTo>
                <a:cubicBezTo>
                  <a:pt x="2600" y="1313"/>
                  <a:pt x="2606" y="1306"/>
                  <a:pt x="2610" y="1302"/>
                </a:cubicBezTo>
                <a:cubicBezTo>
                  <a:pt x="2615" y="1297"/>
                  <a:pt x="2622" y="1292"/>
                  <a:pt x="2620" y="1284"/>
                </a:cubicBezTo>
                <a:cubicBezTo>
                  <a:pt x="2620" y="1281"/>
                  <a:pt x="2616" y="1278"/>
                  <a:pt x="2613" y="1276"/>
                </a:cubicBezTo>
                <a:cubicBezTo>
                  <a:pt x="2598" y="1260"/>
                  <a:pt x="2583" y="1244"/>
                  <a:pt x="2567" y="1230"/>
                </a:cubicBezTo>
                <a:cubicBezTo>
                  <a:pt x="2565" y="1228"/>
                  <a:pt x="2561" y="1224"/>
                  <a:pt x="2558" y="1224"/>
                </a:cubicBezTo>
                <a:cubicBezTo>
                  <a:pt x="2549" y="1222"/>
                  <a:pt x="2538" y="1234"/>
                  <a:pt x="2540" y="1243"/>
                </a:cubicBezTo>
                <a:cubicBezTo>
                  <a:pt x="2541" y="1247"/>
                  <a:pt x="2549" y="1253"/>
                  <a:pt x="2552" y="1256"/>
                </a:cubicBezTo>
                <a:cubicBezTo>
                  <a:pt x="2564" y="1268"/>
                  <a:pt x="2574" y="1277"/>
                  <a:pt x="2585" y="1288"/>
                </a:cubicBezTo>
                <a:cubicBezTo>
                  <a:pt x="2587" y="1290"/>
                  <a:pt x="2589" y="1293"/>
                  <a:pt x="2593" y="1292"/>
                </a:cubicBezTo>
                <a:cubicBezTo>
                  <a:pt x="2595" y="1289"/>
                  <a:pt x="2591" y="1286"/>
                  <a:pt x="2589" y="1285"/>
                </a:cubicBezTo>
                <a:cubicBezTo>
                  <a:pt x="2578" y="1273"/>
                  <a:pt x="2570" y="1265"/>
                  <a:pt x="2558" y="1253"/>
                </a:cubicBezTo>
                <a:cubicBezTo>
                  <a:pt x="2555" y="1250"/>
                  <a:pt x="2545" y="1243"/>
                  <a:pt x="2545" y="1239"/>
                </a:cubicBezTo>
                <a:cubicBezTo>
                  <a:pt x="2545" y="1236"/>
                  <a:pt x="2552" y="1229"/>
                  <a:pt x="2556" y="1230"/>
                </a:cubicBezTo>
                <a:cubicBezTo>
                  <a:pt x="2558" y="1230"/>
                  <a:pt x="2561" y="1234"/>
                  <a:pt x="2564" y="1236"/>
                </a:cubicBezTo>
                <a:cubicBezTo>
                  <a:pt x="2577" y="1248"/>
                  <a:pt x="2588" y="1259"/>
                  <a:pt x="2601" y="1271"/>
                </a:cubicBezTo>
                <a:cubicBezTo>
                  <a:pt x="2604" y="1274"/>
                  <a:pt x="2615" y="1281"/>
                  <a:pt x="2615" y="1286"/>
                </a:cubicBezTo>
                <a:cubicBezTo>
                  <a:pt x="2615" y="1290"/>
                  <a:pt x="2610" y="1295"/>
                  <a:pt x="2606" y="1298"/>
                </a:cubicBezTo>
                <a:cubicBezTo>
                  <a:pt x="2603" y="1301"/>
                  <a:pt x="2599" y="1306"/>
                  <a:pt x="2594" y="1306"/>
                </a:cubicBezTo>
                <a:cubicBezTo>
                  <a:pt x="2592" y="1306"/>
                  <a:pt x="2588" y="1301"/>
                  <a:pt x="2585" y="1298"/>
                </a:cubicBezTo>
                <a:cubicBezTo>
                  <a:pt x="2569" y="1282"/>
                  <a:pt x="2556" y="1269"/>
                  <a:pt x="2541" y="1254"/>
                </a:cubicBezTo>
                <a:cubicBezTo>
                  <a:pt x="2535" y="1248"/>
                  <a:pt x="2528" y="1243"/>
                  <a:pt x="2524" y="1236"/>
                </a:cubicBezTo>
                <a:cubicBezTo>
                  <a:pt x="2519" y="1227"/>
                  <a:pt x="2517" y="1213"/>
                  <a:pt x="2517" y="1201"/>
                </a:cubicBezTo>
                <a:cubicBezTo>
                  <a:pt x="2529" y="1201"/>
                  <a:pt x="2541" y="1201"/>
                  <a:pt x="2549" y="1205"/>
                </a:cubicBezTo>
                <a:cubicBezTo>
                  <a:pt x="2555" y="1208"/>
                  <a:pt x="2562" y="1216"/>
                  <a:pt x="2567" y="1221"/>
                </a:cubicBezTo>
                <a:close/>
                <a:moveTo>
                  <a:pt x="2804" y="1200"/>
                </a:moveTo>
                <a:cubicBezTo>
                  <a:pt x="2805" y="1198"/>
                  <a:pt x="2808" y="1197"/>
                  <a:pt x="2811" y="1196"/>
                </a:cubicBezTo>
                <a:cubicBezTo>
                  <a:pt x="2822" y="1193"/>
                  <a:pt x="2824" y="1209"/>
                  <a:pt x="2815" y="1212"/>
                </a:cubicBezTo>
                <a:cubicBezTo>
                  <a:pt x="2809" y="1213"/>
                  <a:pt x="2801" y="1208"/>
                  <a:pt x="2804" y="1200"/>
                </a:cubicBezTo>
                <a:close/>
                <a:moveTo>
                  <a:pt x="2809" y="1205"/>
                </a:moveTo>
                <a:cubicBezTo>
                  <a:pt x="2811" y="1208"/>
                  <a:pt x="2816" y="1205"/>
                  <a:pt x="2815" y="1202"/>
                </a:cubicBezTo>
                <a:cubicBezTo>
                  <a:pt x="2812" y="1201"/>
                  <a:pt x="2810" y="1203"/>
                  <a:pt x="2809" y="1205"/>
                </a:cubicBezTo>
                <a:close/>
                <a:moveTo>
                  <a:pt x="884" y="1201"/>
                </a:moveTo>
                <a:cubicBezTo>
                  <a:pt x="887" y="1205"/>
                  <a:pt x="893" y="1200"/>
                  <a:pt x="889" y="1196"/>
                </a:cubicBezTo>
                <a:cubicBezTo>
                  <a:pt x="886" y="1195"/>
                  <a:pt x="883" y="1197"/>
                  <a:pt x="884" y="1201"/>
                </a:cubicBezTo>
                <a:close/>
                <a:moveTo>
                  <a:pt x="3209" y="1214"/>
                </a:moveTo>
                <a:cubicBezTo>
                  <a:pt x="3209" y="1212"/>
                  <a:pt x="3210" y="1211"/>
                  <a:pt x="3211" y="1211"/>
                </a:cubicBezTo>
                <a:cubicBezTo>
                  <a:pt x="3215" y="1206"/>
                  <a:pt x="3217" y="1198"/>
                  <a:pt x="3224" y="1196"/>
                </a:cubicBezTo>
                <a:cubicBezTo>
                  <a:pt x="3228" y="1200"/>
                  <a:pt x="3226" y="1211"/>
                  <a:pt x="3232" y="1213"/>
                </a:cubicBezTo>
                <a:cubicBezTo>
                  <a:pt x="3233" y="1217"/>
                  <a:pt x="3223" y="1217"/>
                  <a:pt x="3222" y="1214"/>
                </a:cubicBezTo>
                <a:cubicBezTo>
                  <a:pt x="3222" y="1213"/>
                  <a:pt x="3223" y="1212"/>
                  <a:pt x="3225" y="1212"/>
                </a:cubicBezTo>
                <a:cubicBezTo>
                  <a:pt x="3225" y="1211"/>
                  <a:pt x="3224" y="1210"/>
                  <a:pt x="3224" y="1209"/>
                </a:cubicBezTo>
                <a:cubicBezTo>
                  <a:pt x="3219" y="1208"/>
                  <a:pt x="3215" y="1210"/>
                  <a:pt x="3217" y="1214"/>
                </a:cubicBezTo>
                <a:cubicBezTo>
                  <a:pt x="3216" y="1216"/>
                  <a:pt x="3212" y="1215"/>
                  <a:pt x="3209" y="1215"/>
                </a:cubicBezTo>
                <a:cubicBezTo>
                  <a:pt x="3209" y="1214"/>
                  <a:pt x="3209" y="1214"/>
                  <a:pt x="3209" y="1214"/>
                </a:cubicBezTo>
                <a:close/>
                <a:moveTo>
                  <a:pt x="3221" y="1205"/>
                </a:moveTo>
                <a:cubicBezTo>
                  <a:pt x="3222" y="1205"/>
                  <a:pt x="3222" y="1204"/>
                  <a:pt x="3223" y="1205"/>
                </a:cubicBezTo>
                <a:cubicBezTo>
                  <a:pt x="3223" y="1204"/>
                  <a:pt x="3223" y="1203"/>
                  <a:pt x="3222" y="1202"/>
                </a:cubicBezTo>
                <a:cubicBezTo>
                  <a:pt x="3222" y="1203"/>
                  <a:pt x="3221" y="1204"/>
                  <a:pt x="3221" y="1205"/>
                </a:cubicBezTo>
                <a:close/>
                <a:moveTo>
                  <a:pt x="3248" y="1209"/>
                </a:moveTo>
                <a:cubicBezTo>
                  <a:pt x="3250" y="1205"/>
                  <a:pt x="3258" y="1192"/>
                  <a:pt x="3262" y="1198"/>
                </a:cubicBezTo>
                <a:cubicBezTo>
                  <a:pt x="3262" y="1201"/>
                  <a:pt x="3262" y="1204"/>
                  <a:pt x="3262" y="1207"/>
                </a:cubicBezTo>
                <a:cubicBezTo>
                  <a:pt x="3262" y="1208"/>
                  <a:pt x="3264" y="1207"/>
                  <a:pt x="3264" y="1209"/>
                </a:cubicBezTo>
                <a:cubicBezTo>
                  <a:pt x="3264" y="1211"/>
                  <a:pt x="3262" y="1211"/>
                  <a:pt x="3261" y="1212"/>
                </a:cubicBezTo>
                <a:cubicBezTo>
                  <a:pt x="3262" y="1215"/>
                  <a:pt x="3260" y="1218"/>
                  <a:pt x="3257" y="1217"/>
                </a:cubicBezTo>
                <a:cubicBezTo>
                  <a:pt x="3256" y="1216"/>
                  <a:pt x="3256" y="1213"/>
                  <a:pt x="3256" y="1211"/>
                </a:cubicBezTo>
                <a:cubicBezTo>
                  <a:pt x="3253" y="1211"/>
                  <a:pt x="3249" y="1211"/>
                  <a:pt x="3248" y="1209"/>
                </a:cubicBezTo>
                <a:close/>
                <a:moveTo>
                  <a:pt x="3255" y="1207"/>
                </a:moveTo>
                <a:cubicBezTo>
                  <a:pt x="3255" y="1206"/>
                  <a:pt x="3256" y="1207"/>
                  <a:pt x="3256" y="1207"/>
                </a:cubicBezTo>
                <a:cubicBezTo>
                  <a:pt x="3257" y="1207"/>
                  <a:pt x="3257" y="1204"/>
                  <a:pt x="3256" y="1204"/>
                </a:cubicBezTo>
                <a:cubicBezTo>
                  <a:pt x="3256" y="1205"/>
                  <a:pt x="3255" y="1206"/>
                  <a:pt x="3255" y="1207"/>
                </a:cubicBezTo>
                <a:close/>
                <a:moveTo>
                  <a:pt x="2188" y="1217"/>
                </a:moveTo>
                <a:cubicBezTo>
                  <a:pt x="2180" y="1216"/>
                  <a:pt x="2177" y="1204"/>
                  <a:pt x="2184" y="1199"/>
                </a:cubicBezTo>
                <a:cubicBezTo>
                  <a:pt x="2189" y="1199"/>
                  <a:pt x="2195" y="1200"/>
                  <a:pt x="2196" y="1205"/>
                </a:cubicBezTo>
                <a:cubicBezTo>
                  <a:pt x="2198" y="1210"/>
                  <a:pt x="2194" y="1217"/>
                  <a:pt x="2188" y="1217"/>
                </a:cubicBezTo>
                <a:close/>
                <a:moveTo>
                  <a:pt x="2191" y="1207"/>
                </a:moveTo>
                <a:cubicBezTo>
                  <a:pt x="2190" y="1206"/>
                  <a:pt x="2188" y="1205"/>
                  <a:pt x="2186" y="1206"/>
                </a:cubicBezTo>
                <a:cubicBezTo>
                  <a:pt x="2186" y="1209"/>
                  <a:pt x="2187" y="1211"/>
                  <a:pt x="2189" y="1211"/>
                </a:cubicBezTo>
                <a:cubicBezTo>
                  <a:pt x="2190" y="1210"/>
                  <a:pt x="2191" y="1209"/>
                  <a:pt x="2191" y="1207"/>
                </a:cubicBezTo>
                <a:close/>
                <a:moveTo>
                  <a:pt x="1264" y="1214"/>
                </a:moveTo>
                <a:cubicBezTo>
                  <a:pt x="1258" y="1214"/>
                  <a:pt x="1253" y="1201"/>
                  <a:pt x="1261" y="1200"/>
                </a:cubicBezTo>
                <a:cubicBezTo>
                  <a:pt x="1272" y="1198"/>
                  <a:pt x="1271" y="1213"/>
                  <a:pt x="1264" y="1214"/>
                </a:cubicBezTo>
                <a:close/>
                <a:moveTo>
                  <a:pt x="1262" y="1206"/>
                </a:moveTo>
                <a:cubicBezTo>
                  <a:pt x="1262" y="1207"/>
                  <a:pt x="1262" y="1208"/>
                  <a:pt x="1264" y="1208"/>
                </a:cubicBezTo>
                <a:cubicBezTo>
                  <a:pt x="1264" y="1206"/>
                  <a:pt x="1263" y="1206"/>
                  <a:pt x="1262" y="1206"/>
                </a:cubicBezTo>
                <a:close/>
                <a:moveTo>
                  <a:pt x="594" y="1200"/>
                </a:moveTo>
                <a:cubicBezTo>
                  <a:pt x="589" y="1203"/>
                  <a:pt x="598" y="1209"/>
                  <a:pt x="598" y="1203"/>
                </a:cubicBezTo>
                <a:cubicBezTo>
                  <a:pt x="598" y="1201"/>
                  <a:pt x="596" y="1199"/>
                  <a:pt x="594" y="1200"/>
                </a:cubicBezTo>
                <a:close/>
                <a:moveTo>
                  <a:pt x="1141" y="1203"/>
                </a:moveTo>
                <a:cubicBezTo>
                  <a:pt x="1148" y="1198"/>
                  <a:pt x="1160" y="1199"/>
                  <a:pt x="1163" y="1207"/>
                </a:cubicBezTo>
                <a:cubicBezTo>
                  <a:pt x="1166" y="1215"/>
                  <a:pt x="1159" y="1226"/>
                  <a:pt x="1149" y="1224"/>
                </a:cubicBezTo>
                <a:cubicBezTo>
                  <a:pt x="1141" y="1222"/>
                  <a:pt x="1136" y="1211"/>
                  <a:pt x="1141" y="1203"/>
                </a:cubicBezTo>
                <a:close/>
                <a:moveTo>
                  <a:pt x="1144" y="1210"/>
                </a:moveTo>
                <a:cubicBezTo>
                  <a:pt x="1146" y="1214"/>
                  <a:pt x="1147" y="1218"/>
                  <a:pt x="1151" y="1218"/>
                </a:cubicBezTo>
                <a:cubicBezTo>
                  <a:pt x="1155" y="1218"/>
                  <a:pt x="1159" y="1212"/>
                  <a:pt x="1157" y="1209"/>
                </a:cubicBezTo>
                <a:cubicBezTo>
                  <a:pt x="1154" y="1204"/>
                  <a:pt x="1147" y="1208"/>
                  <a:pt x="1144" y="1210"/>
                </a:cubicBezTo>
                <a:close/>
                <a:moveTo>
                  <a:pt x="3090" y="1215"/>
                </a:moveTo>
                <a:cubicBezTo>
                  <a:pt x="3089" y="1206"/>
                  <a:pt x="3099" y="1198"/>
                  <a:pt x="3104" y="1205"/>
                </a:cubicBezTo>
                <a:cubicBezTo>
                  <a:pt x="3106" y="1205"/>
                  <a:pt x="3106" y="1203"/>
                  <a:pt x="3108" y="1203"/>
                </a:cubicBezTo>
                <a:cubicBezTo>
                  <a:pt x="3108" y="1203"/>
                  <a:pt x="3108" y="1203"/>
                  <a:pt x="3109" y="1203"/>
                </a:cubicBezTo>
                <a:cubicBezTo>
                  <a:pt x="3111" y="1208"/>
                  <a:pt x="3104" y="1208"/>
                  <a:pt x="3105" y="1213"/>
                </a:cubicBezTo>
                <a:cubicBezTo>
                  <a:pt x="3116" y="1213"/>
                  <a:pt x="3102" y="1225"/>
                  <a:pt x="3100" y="1216"/>
                </a:cubicBezTo>
                <a:cubicBezTo>
                  <a:pt x="3097" y="1218"/>
                  <a:pt x="3092" y="1218"/>
                  <a:pt x="3090" y="1215"/>
                </a:cubicBezTo>
                <a:close/>
                <a:moveTo>
                  <a:pt x="3095" y="1213"/>
                </a:moveTo>
                <a:cubicBezTo>
                  <a:pt x="3098" y="1212"/>
                  <a:pt x="3100" y="1211"/>
                  <a:pt x="3100" y="1208"/>
                </a:cubicBezTo>
                <a:cubicBezTo>
                  <a:pt x="3096" y="1208"/>
                  <a:pt x="3096" y="1210"/>
                  <a:pt x="3095" y="1213"/>
                </a:cubicBezTo>
                <a:close/>
                <a:moveTo>
                  <a:pt x="112" y="1203"/>
                </a:moveTo>
                <a:cubicBezTo>
                  <a:pt x="112" y="1203"/>
                  <a:pt x="111" y="1203"/>
                  <a:pt x="111" y="1203"/>
                </a:cubicBezTo>
                <a:cubicBezTo>
                  <a:pt x="111" y="1204"/>
                  <a:pt x="109" y="1203"/>
                  <a:pt x="110" y="1205"/>
                </a:cubicBezTo>
                <a:cubicBezTo>
                  <a:pt x="112" y="1207"/>
                  <a:pt x="116" y="1209"/>
                  <a:pt x="120" y="1210"/>
                </a:cubicBezTo>
                <a:cubicBezTo>
                  <a:pt x="123" y="1212"/>
                  <a:pt x="127" y="1216"/>
                  <a:pt x="130" y="1214"/>
                </a:cubicBezTo>
                <a:cubicBezTo>
                  <a:pt x="130" y="1210"/>
                  <a:pt x="125" y="1210"/>
                  <a:pt x="122" y="1208"/>
                </a:cubicBezTo>
                <a:cubicBezTo>
                  <a:pt x="118" y="1206"/>
                  <a:pt x="115" y="1205"/>
                  <a:pt x="112" y="1203"/>
                </a:cubicBezTo>
                <a:close/>
                <a:moveTo>
                  <a:pt x="3246" y="1208"/>
                </a:moveTo>
                <a:cubicBezTo>
                  <a:pt x="3248" y="1203"/>
                  <a:pt x="3229" y="1203"/>
                  <a:pt x="3230" y="1208"/>
                </a:cubicBezTo>
                <a:cubicBezTo>
                  <a:pt x="3233" y="1210"/>
                  <a:pt x="3243" y="1210"/>
                  <a:pt x="3246" y="1208"/>
                </a:cubicBezTo>
                <a:close/>
                <a:moveTo>
                  <a:pt x="2274" y="1210"/>
                </a:moveTo>
                <a:cubicBezTo>
                  <a:pt x="2272" y="1200"/>
                  <a:pt x="2265" y="1214"/>
                  <a:pt x="2274" y="1210"/>
                </a:cubicBezTo>
                <a:close/>
                <a:moveTo>
                  <a:pt x="2953" y="1250"/>
                </a:moveTo>
                <a:cubicBezTo>
                  <a:pt x="2957" y="1250"/>
                  <a:pt x="2970" y="1252"/>
                  <a:pt x="2969" y="1248"/>
                </a:cubicBezTo>
                <a:cubicBezTo>
                  <a:pt x="2969" y="1246"/>
                  <a:pt x="2968" y="1246"/>
                  <a:pt x="2966" y="1246"/>
                </a:cubicBezTo>
                <a:cubicBezTo>
                  <a:pt x="2970" y="1241"/>
                  <a:pt x="2975" y="1235"/>
                  <a:pt x="2980" y="1232"/>
                </a:cubicBezTo>
                <a:cubicBezTo>
                  <a:pt x="2981" y="1237"/>
                  <a:pt x="2983" y="1241"/>
                  <a:pt x="2984" y="1246"/>
                </a:cubicBezTo>
                <a:cubicBezTo>
                  <a:pt x="2982" y="1246"/>
                  <a:pt x="2980" y="1246"/>
                  <a:pt x="2980" y="1249"/>
                </a:cubicBezTo>
                <a:cubicBezTo>
                  <a:pt x="2983" y="1251"/>
                  <a:pt x="2994" y="1251"/>
                  <a:pt x="2995" y="1248"/>
                </a:cubicBezTo>
                <a:cubicBezTo>
                  <a:pt x="2994" y="1246"/>
                  <a:pt x="2993" y="1245"/>
                  <a:pt x="2990" y="1246"/>
                </a:cubicBezTo>
                <a:cubicBezTo>
                  <a:pt x="2988" y="1240"/>
                  <a:pt x="2985" y="1234"/>
                  <a:pt x="2983" y="1227"/>
                </a:cubicBezTo>
                <a:cubicBezTo>
                  <a:pt x="2985" y="1224"/>
                  <a:pt x="2988" y="1222"/>
                  <a:pt x="2991" y="1219"/>
                </a:cubicBezTo>
                <a:cubicBezTo>
                  <a:pt x="2993" y="1216"/>
                  <a:pt x="2996" y="1211"/>
                  <a:pt x="2999" y="1210"/>
                </a:cubicBezTo>
                <a:cubicBezTo>
                  <a:pt x="3001" y="1210"/>
                  <a:pt x="3004" y="1212"/>
                  <a:pt x="3005" y="1208"/>
                </a:cubicBezTo>
                <a:cubicBezTo>
                  <a:pt x="3003" y="1205"/>
                  <a:pt x="2991" y="1206"/>
                  <a:pt x="2988" y="1207"/>
                </a:cubicBezTo>
                <a:cubicBezTo>
                  <a:pt x="2988" y="1210"/>
                  <a:pt x="2989" y="1211"/>
                  <a:pt x="2992" y="1211"/>
                </a:cubicBezTo>
                <a:cubicBezTo>
                  <a:pt x="2989" y="1214"/>
                  <a:pt x="2984" y="1219"/>
                  <a:pt x="2981" y="1222"/>
                </a:cubicBezTo>
                <a:cubicBezTo>
                  <a:pt x="2980" y="1218"/>
                  <a:pt x="2978" y="1214"/>
                  <a:pt x="2977" y="1210"/>
                </a:cubicBezTo>
                <a:cubicBezTo>
                  <a:pt x="2979" y="1210"/>
                  <a:pt x="2983" y="1211"/>
                  <a:pt x="2983" y="1208"/>
                </a:cubicBezTo>
                <a:cubicBezTo>
                  <a:pt x="2979" y="1205"/>
                  <a:pt x="2970" y="1206"/>
                  <a:pt x="2964" y="1207"/>
                </a:cubicBezTo>
                <a:cubicBezTo>
                  <a:pt x="2964" y="1207"/>
                  <a:pt x="2964" y="1208"/>
                  <a:pt x="2964" y="1209"/>
                </a:cubicBezTo>
                <a:cubicBezTo>
                  <a:pt x="2965" y="1211"/>
                  <a:pt x="2969" y="1210"/>
                  <a:pt x="2972" y="1210"/>
                </a:cubicBezTo>
                <a:cubicBezTo>
                  <a:pt x="2974" y="1215"/>
                  <a:pt x="2976" y="1220"/>
                  <a:pt x="2977" y="1226"/>
                </a:cubicBezTo>
                <a:cubicBezTo>
                  <a:pt x="2971" y="1232"/>
                  <a:pt x="2965" y="1239"/>
                  <a:pt x="2958" y="1246"/>
                </a:cubicBezTo>
                <a:cubicBezTo>
                  <a:pt x="2955" y="1246"/>
                  <a:pt x="2952" y="1245"/>
                  <a:pt x="2953" y="1249"/>
                </a:cubicBezTo>
                <a:cubicBezTo>
                  <a:pt x="2953" y="1249"/>
                  <a:pt x="2953" y="1249"/>
                  <a:pt x="2953" y="1250"/>
                </a:cubicBezTo>
                <a:close/>
                <a:moveTo>
                  <a:pt x="834" y="1212"/>
                </a:moveTo>
                <a:cubicBezTo>
                  <a:pt x="834" y="1210"/>
                  <a:pt x="833" y="1209"/>
                  <a:pt x="832" y="1208"/>
                </a:cubicBezTo>
                <a:cubicBezTo>
                  <a:pt x="825" y="1207"/>
                  <a:pt x="830" y="1217"/>
                  <a:pt x="834" y="1212"/>
                </a:cubicBezTo>
                <a:close/>
                <a:moveTo>
                  <a:pt x="1669" y="1209"/>
                </a:moveTo>
                <a:cubicBezTo>
                  <a:pt x="1667" y="1209"/>
                  <a:pt x="1666" y="1211"/>
                  <a:pt x="1667" y="1213"/>
                </a:cubicBezTo>
                <a:cubicBezTo>
                  <a:pt x="1669" y="1219"/>
                  <a:pt x="1678" y="1207"/>
                  <a:pt x="1669" y="1209"/>
                </a:cubicBezTo>
                <a:close/>
                <a:moveTo>
                  <a:pt x="3172" y="1213"/>
                </a:moveTo>
                <a:cubicBezTo>
                  <a:pt x="3175" y="1224"/>
                  <a:pt x="3182" y="1235"/>
                  <a:pt x="3178" y="1248"/>
                </a:cubicBezTo>
                <a:cubicBezTo>
                  <a:pt x="3175" y="1248"/>
                  <a:pt x="3174" y="1249"/>
                  <a:pt x="3173" y="1250"/>
                </a:cubicBezTo>
                <a:cubicBezTo>
                  <a:pt x="3173" y="1254"/>
                  <a:pt x="3186" y="1255"/>
                  <a:pt x="3186" y="1250"/>
                </a:cubicBezTo>
                <a:cubicBezTo>
                  <a:pt x="3186" y="1249"/>
                  <a:pt x="3183" y="1249"/>
                  <a:pt x="3182" y="1248"/>
                </a:cubicBezTo>
                <a:cubicBezTo>
                  <a:pt x="3182" y="1244"/>
                  <a:pt x="3184" y="1241"/>
                  <a:pt x="3184" y="1237"/>
                </a:cubicBezTo>
                <a:cubicBezTo>
                  <a:pt x="3188" y="1232"/>
                  <a:pt x="3194" y="1225"/>
                  <a:pt x="3198" y="1219"/>
                </a:cubicBezTo>
                <a:cubicBezTo>
                  <a:pt x="3201" y="1215"/>
                  <a:pt x="3202" y="1213"/>
                  <a:pt x="3209" y="1213"/>
                </a:cubicBezTo>
                <a:cubicBezTo>
                  <a:pt x="3209" y="1211"/>
                  <a:pt x="3209" y="1212"/>
                  <a:pt x="3209" y="1210"/>
                </a:cubicBezTo>
                <a:cubicBezTo>
                  <a:pt x="3205" y="1210"/>
                  <a:pt x="3193" y="1207"/>
                  <a:pt x="3192" y="1212"/>
                </a:cubicBezTo>
                <a:cubicBezTo>
                  <a:pt x="3193" y="1214"/>
                  <a:pt x="3195" y="1213"/>
                  <a:pt x="3197" y="1214"/>
                </a:cubicBezTo>
                <a:cubicBezTo>
                  <a:pt x="3192" y="1219"/>
                  <a:pt x="3188" y="1225"/>
                  <a:pt x="3183" y="1231"/>
                </a:cubicBezTo>
                <a:cubicBezTo>
                  <a:pt x="3181" y="1225"/>
                  <a:pt x="3179" y="1219"/>
                  <a:pt x="3177" y="1213"/>
                </a:cubicBezTo>
                <a:cubicBezTo>
                  <a:pt x="3181" y="1212"/>
                  <a:pt x="3186" y="1215"/>
                  <a:pt x="3186" y="1211"/>
                </a:cubicBezTo>
                <a:cubicBezTo>
                  <a:pt x="3186" y="1207"/>
                  <a:pt x="3178" y="1209"/>
                  <a:pt x="3172" y="1209"/>
                </a:cubicBezTo>
                <a:cubicBezTo>
                  <a:pt x="3169" y="1209"/>
                  <a:pt x="3164" y="1208"/>
                  <a:pt x="3164" y="1211"/>
                </a:cubicBezTo>
                <a:cubicBezTo>
                  <a:pt x="3165" y="1214"/>
                  <a:pt x="3169" y="1213"/>
                  <a:pt x="3172" y="1213"/>
                </a:cubicBezTo>
                <a:close/>
                <a:moveTo>
                  <a:pt x="111" y="1210"/>
                </a:moveTo>
                <a:cubicBezTo>
                  <a:pt x="111" y="1210"/>
                  <a:pt x="111" y="1210"/>
                  <a:pt x="111" y="1210"/>
                </a:cubicBezTo>
                <a:cubicBezTo>
                  <a:pt x="113" y="1214"/>
                  <a:pt x="118" y="1216"/>
                  <a:pt x="122" y="1218"/>
                </a:cubicBezTo>
                <a:cubicBezTo>
                  <a:pt x="127" y="1220"/>
                  <a:pt x="131" y="1223"/>
                  <a:pt x="136" y="1223"/>
                </a:cubicBezTo>
                <a:cubicBezTo>
                  <a:pt x="135" y="1219"/>
                  <a:pt x="129" y="1218"/>
                  <a:pt x="125" y="1216"/>
                </a:cubicBezTo>
                <a:cubicBezTo>
                  <a:pt x="121" y="1213"/>
                  <a:pt x="115" y="1209"/>
                  <a:pt x="111" y="1210"/>
                </a:cubicBezTo>
                <a:close/>
                <a:moveTo>
                  <a:pt x="3320" y="1253"/>
                </a:moveTo>
                <a:cubicBezTo>
                  <a:pt x="3324" y="1254"/>
                  <a:pt x="3327" y="1254"/>
                  <a:pt x="3327" y="1251"/>
                </a:cubicBezTo>
                <a:cubicBezTo>
                  <a:pt x="3327" y="1249"/>
                  <a:pt x="3324" y="1249"/>
                  <a:pt x="3322" y="1249"/>
                </a:cubicBezTo>
                <a:cubicBezTo>
                  <a:pt x="3323" y="1244"/>
                  <a:pt x="3323" y="1238"/>
                  <a:pt x="3325" y="1233"/>
                </a:cubicBezTo>
                <a:cubicBezTo>
                  <a:pt x="3333" y="1233"/>
                  <a:pt x="3342" y="1233"/>
                  <a:pt x="3349" y="1234"/>
                </a:cubicBezTo>
                <a:cubicBezTo>
                  <a:pt x="3348" y="1239"/>
                  <a:pt x="3347" y="1244"/>
                  <a:pt x="3345" y="1249"/>
                </a:cubicBezTo>
                <a:cubicBezTo>
                  <a:pt x="3342" y="1248"/>
                  <a:pt x="3340" y="1249"/>
                  <a:pt x="3340" y="1251"/>
                </a:cubicBezTo>
                <a:cubicBezTo>
                  <a:pt x="3340" y="1254"/>
                  <a:pt x="3357" y="1255"/>
                  <a:pt x="3357" y="1250"/>
                </a:cubicBezTo>
                <a:cubicBezTo>
                  <a:pt x="3356" y="1248"/>
                  <a:pt x="3353" y="1249"/>
                  <a:pt x="3351" y="1248"/>
                </a:cubicBezTo>
                <a:cubicBezTo>
                  <a:pt x="3354" y="1237"/>
                  <a:pt x="3356" y="1226"/>
                  <a:pt x="3358" y="1214"/>
                </a:cubicBezTo>
                <a:cubicBezTo>
                  <a:pt x="3361" y="1215"/>
                  <a:pt x="3365" y="1215"/>
                  <a:pt x="3365" y="1212"/>
                </a:cubicBezTo>
                <a:cubicBezTo>
                  <a:pt x="3364" y="1209"/>
                  <a:pt x="3350" y="1209"/>
                  <a:pt x="3348" y="1212"/>
                </a:cubicBezTo>
                <a:cubicBezTo>
                  <a:pt x="3348" y="1215"/>
                  <a:pt x="3352" y="1214"/>
                  <a:pt x="3354" y="1215"/>
                </a:cubicBezTo>
                <a:cubicBezTo>
                  <a:pt x="3352" y="1219"/>
                  <a:pt x="3352" y="1225"/>
                  <a:pt x="3350" y="1229"/>
                </a:cubicBezTo>
                <a:cubicBezTo>
                  <a:pt x="3342" y="1229"/>
                  <a:pt x="3334" y="1229"/>
                  <a:pt x="3326" y="1228"/>
                </a:cubicBezTo>
                <a:cubicBezTo>
                  <a:pt x="3327" y="1223"/>
                  <a:pt x="3327" y="1219"/>
                  <a:pt x="3329" y="1214"/>
                </a:cubicBezTo>
                <a:cubicBezTo>
                  <a:pt x="3332" y="1214"/>
                  <a:pt x="3338" y="1216"/>
                  <a:pt x="3337" y="1212"/>
                </a:cubicBezTo>
                <a:cubicBezTo>
                  <a:pt x="3337" y="1209"/>
                  <a:pt x="3317" y="1208"/>
                  <a:pt x="3318" y="1212"/>
                </a:cubicBezTo>
                <a:cubicBezTo>
                  <a:pt x="3318" y="1214"/>
                  <a:pt x="3322" y="1214"/>
                  <a:pt x="3324" y="1214"/>
                </a:cubicBezTo>
                <a:cubicBezTo>
                  <a:pt x="3321" y="1226"/>
                  <a:pt x="3319" y="1238"/>
                  <a:pt x="3316" y="1250"/>
                </a:cubicBezTo>
                <a:cubicBezTo>
                  <a:pt x="3313" y="1249"/>
                  <a:pt x="3310" y="1249"/>
                  <a:pt x="3310" y="1252"/>
                </a:cubicBezTo>
                <a:cubicBezTo>
                  <a:pt x="3311" y="1254"/>
                  <a:pt x="3317" y="1253"/>
                  <a:pt x="3320" y="1253"/>
                </a:cubicBezTo>
                <a:close/>
                <a:moveTo>
                  <a:pt x="6" y="1215"/>
                </a:moveTo>
                <a:cubicBezTo>
                  <a:pt x="8" y="1212"/>
                  <a:pt x="12" y="1210"/>
                  <a:pt x="18" y="1210"/>
                </a:cubicBezTo>
                <a:cubicBezTo>
                  <a:pt x="27" y="1214"/>
                  <a:pt x="23" y="1226"/>
                  <a:pt x="15" y="1227"/>
                </a:cubicBezTo>
                <a:cubicBezTo>
                  <a:pt x="9" y="1227"/>
                  <a:pt x="5" y="1222"/>
                  <a:pt x="6" y="1215"/>
                </a:cubicBezTo>
                <a:close/>
                <a:moveTo>
                  <a:pt x="12" y="1219"/>
                </a:moveTo>
                <a:cubicBezTo>
                  <a:pt x="12" y="1223"/>
                  <a:pt x="19" y="1221"/>
                  <a:pt x="17" y="1217"/>
                </a:cubicBezTo>
                <a:cubicBezTo>
                  <a:pt x="14" y="1217"/>
                  <a:pt x="12" y="1217"/>
                  <a:pt x="12" y="1219"/>
                </a:cubicBezTo>
                <a:close/>
                <a:moveTo>
                  <a:pt x="1198" y="1214"/>
                </a:moveTo>
                <a:cubicBezTo>
                  <a:pt x="1197" y="1212"/>
                  <a:pt x="1196" y="1211"/>
                  <a:pt x="1194" y="1212"/>
                </a:cubicBezTo>
                <a:cubicBezTo>
                  <a:pt x="1185" y="1215"/>
                  <a:pt x="1200" y="1222"/>
                  <a:pt x="1198" y="1214"/>
                </a:cubicBezTo>
                <a:close/>
                <a:moveTo>
                  <a:pt x="1871" y="1214"/>
                </a:moveTo>
                <a:cubicBezTo>
                  <a:pt x="1870" y="1221"/>
                  <a:pt x="1879" y="1219"/>
                  <a:pt x="1878" y="1215"/>
                </a:cubicBezTo>
                <a:cubicBezTo>
                  <a:pt x="1878" y="1212"/>
                  <a:pt x="1873" y="1212"/>
                  <a:pt x="1871" y="1214"/>
                </a:cubicBezTo>
                <a:close/>
                <a:moveTo>
                  <a:pt x="3072" y="1228"/>
                </a:moveTo>
                <a:cubicBezTo>
                  <a:pt x="3097" y="1230"/>
                  <a:pt x="3125" y="1228"/>
                  <a:pt x="3150" y="1228"/>
                </a:cubicBezTo>
                <a:cubicBezTo>
                  <a:pt x="3148" y="1231"/>
                  <a:pt x="3142" y="1232"/>
                  <a:pt x="3143" y="1237"/>
                </a:cubicBezTo>
                <a:cubicBezTo>
                  <a:pt x="3146" y="1239"/>
                  <a:pt x="3149" y="1236"/>
                  <a:pt x="3151" y="1234"/>
                </a:cubicBezTo>
                <a:cubicBezTo>
                  <a:pt x="3153" y="1232"/>
                  <a:pt x="3158" y="1229"/>
                  <a:pt x="3158" y="1226"/>
                </a:cubicBezTo>
                <a:cubicBezTo>
                  <a:pt x="3158" y="1225"/>
                  <a:pt x="3154" y="1222"/>
                  <a:pt x="3152" y="1220"/>
                </a:cubicBezTo>
                <a:cubicBezTo>
                  <a:pt x="3149" y="1217"/>
                  <a:pt x="3146" y="1214"/>
                  <a:pt x="3143" y="1216"/>
                </a:cubicBezTo>
                <a:cubicBezTo>
                  <a:pt x="3141" y="1220"/>
                  <a:pt x="3149" y="1222"/>
                  <a:pt x="3149" y="1224"/>
                </a:cubicBezTo>
                <a:cubicBezTo>
                  <a:pt x="3119" y="1222"/>
                  <a:pt x="3082" y="1224"/>
                  <a:pt x="3051" y="1223"/>
                </a:cubicBezTo>
                <a:cubicBezTo>
                  <a:pt x="3049" y="1223"/>
                  <a:pt x="3038" y="1221"/>
                  <a:pt x="3039" y="1226"/>
                </a:cubicBezTo>
                <a:cubicBezTo>
                  <a:pt x="3040" y="1230"/>
                  <a:pt x="3068" y="1228"/>
                  <a:pt x="3072" y="1228"/>
                </a:cubicBezTo>
                <a:close/>
                <a:moveTo>
                  <a:pt x="3282" y="1230"/>
                </a:moveTo>
                <a:cubicBezTo>
                  <a:pt x="3283" y="1234"/>
                  <a:pt x="3281" y="1239"/>
                  <a:pt x="3285" y="1239"/>
                </a:cubicBezTo>
                <a:cubicBezTo>
                  <a:pt x="3285" y="1239"/>
                  <a:pt x="3286" y="1239"/>
                  <a:pt x="3286" y="1239"/>
                </a:cubicBezTo>
                <a:cubicBezTo>
                  <a:pt x="3288" y="1237"/>
                  <a:pt x="3286" y="1232"/>
                  <a:pt x="3288" y="1230"/>
                </a:cubicBezTo>
                <a:cubicBezTo>
                  <a:pt x="3292" y="1229"/>
                  <a:pt x="3299" y="1232"/>
                  <a:pt x="3299" y="1228"/>
                </a:cubicBezTo>
                <a:cubicBezTo>
                  <a:pt x="3298" y="1224"/>
                  <a:pt x="3291" y="1227"/>
                  <a:pt x="3287" y="1225"/>
                </a:cubicBezTo>
                <a:cubicBezTo>
                  <a:pt x="3287" y="1221"/>
                  <a:pt x="3289" y="1217"/>
                  <a:pt x="3286" y="1215"/>
                </a:cubicBezTo>
                <a:cubicBezTo>
                  <a:pt x="3281" y="1215"/>
                  <a:pt x="3284" y="1222"/>
                  <a:pt x="3282" y="1225"/>
                </a:cubicBezTo>
                <a:cubicBezTo>
                  <a:pt x="3279" y="1226"/>
                  <a:pt x="3272" y="1223"/>
                  <a:pt x="3271" y="1227"/>
                </a:cubicBezTo>
                <a:cubicBezTo>
                  <a:pt x="3271" y="1231"/>
                  <a:pt x="3279" y="1228"/>
                  <a:pt x="3282" y="1230"/>
                </a:cubicBezTo>
                <a:close/>
                <a:moveTo>
                  <a:pt x="1318" y="1220"/>
                </a:moveTo>
                <a:cubicBezTo>
                  <a:pt x="1318" y="1220"/>
                  <a:pt x="1318" y="1221"/>
                  <a:pt x="1318" y="1221"/>
                </a:cubicBezTo>
                <a:cubicBezTo>
                  <a:pt x="1320" y="1222"/>
                  <a:pt x="1323" y="1222"/>
                  <a:pt x="1324" y="1221"/>
                </a:cubicBezTo>
                <a:cubicBezTo>
                  <a:pt x="1325" y="1220"/>
                  <a:pt x="1325" y="1219"/>
                  <a:pt x="1325" y="1218"/>
                </a:cubicBezTo>
                <a:cubicBezTo>
                  <a:pt x="1323" y="1216"/>
                  <a:pt x="1317" y="1216"/>
                  <a:pt x="1318" y="1220"/>
                </a:cubicBezTo>
                <a:close/>
                <a:moveTo>
                  <a:pt x="3482" y="1217"/>
                </a:moveTo>
                <a:cubicBezTo>
                  <a:pt x="3481" y="1218"/>
                  <a:pt x="3480" y="1218"/>
                  <a:pt x="3480" y="1220"/>
                </a:cubicBezTo>
                <a:cubicBezTo>
                  <a:pt x="3482" y="1227"/>
                  <a:pt x="3489" y="1214"/>
                  <a:pt x="3482" y="1217"/>
                </a:cubicBezTo>
                <a:close/>
                <a:moveTo>
                  <a:pt x="120" y="1218"/>
                </a:moveTo>
                <a:cubicBezTo>
                  <a:pt x="120" y="1219"/>
                  <a:pt x="119" y="1219"/>
                  <a:pt x="119" y="1221"/>
                </a:cubicBezTo>
                <a:cubicBezTo>
                  <a:pt x="126" y="1223"/>
                  <a:pt x="132" y="1230"/>
                  <a:pt x="140" y="1229"/>
                </a:cubicBezTo>
                <a:cubicBezTo>
                  <a:pt x="139" y="1226"/>
                  <a:pt x="134" y="1224"/>
                  <a:pt x="131" y="1223"/>
                </a:cubicBezTo>
                <a:cubicBezTo>
                  <a:pt x="128" y="1221"/>
                  <a:pt x="124" y="1219"/>
                  <a:pt x="120" y="1218"/>
                </a:cubicBezTo>
                <a:close/>
                <a:moveTo>
                  <a:pt x="1365" y="1224"/>
                </a:moveTo>
                <a:cubicBezTo>
                  <a:pt x="1365" y="1225"/>
                  <a:pt x="1367" y="1225"/>
                  <a:pt x="1367" y="1226"/>
                </a:cubicBezTo>
                <a:cubicBezTo>
                  <a:pt x="1366" y="1228"/>
                  <a:pt x="1365" y="1230"/>
                  <a:pt x="1365" y="1233"/>
                </a:cubicBezTo>
                <a:cubicBezTo>
                  <a:pt x="1366" y="1234"/>
                  <a:pt x="1368" y="1234"/>
                  <a:pt x="1370" y="1234"/>
                </a:cubicBezTo>
                <a:cubicBezTo>
                  <a:pt x="1371" y="1231"/>
                  <a:pt x="1369" y="1232"/>
                  <a:pt x="1369" y="1230"/>
                </a:cubicBezTo>
                <a:cubicBezTo>
                  <a:pt x="1370" y="1227"/>
                  <a:pt x="1371" y="1226"/>
                  <a:pt x="1371" y="1222"/>
                </a:cubicBezTo>
                <a:cubicBezTo>
                  <a:pt x="1370" y="1220"/>
                  <a:pt x="1364" y="1220"/>
                  <a:pt x="1365" y="1224"/>
                </a:cubicBezTo>
                <a:close/>
                <a:moveTo>
                  <a:pt x="3367" y="1241"/>
                </a:moveTo>
                <a:cubicBezTo>
                  <a:pt x="3367" y="1236"/>
                  <a:pt x="3371" y="1229"/>
                  <a:pt x="3374" y="1226"/>
                </a:cubicBezTo>
                <a:cubicBezTo>
                  <a:pt x="3378" y="1223"/>
                  <a:pt x="3389" y="1219"/>
                  <a:pt x="3392" y="1226"/>
                </a:cubicBezTo>
                <a:cubicBezTo>
                  <a:pt x="3397" y="1236"/>
                  <a:pt x="3383" y="1241"/>
                  <a:pt x="3372" y="1241"/>
                </a:cubicBezTo>
                <a:cubicBezTo>
                  <a:pt x="3372" y="1246"/>
                  <a:pt x="3373" y="1250"/>
                  <a:pt x="3378" y="1250"/>
                </a:cubicBezTo>
                <a:cubicBezTo>
                  <a:pt x="3382" y="1250"/>
                  <a:pt x="3390" y="1242"/>
                  <a:pt x="3391" y="1247"/>
                </a:cubicBezTo>
                <a:cubicBezTo>
                  <a:pt x="3392" y="1250"/>
                  <a:pt x="3388" y="1252"/>
                  <a:pt x="3387" y="1252"/>
                </a:cubicBezTo>
                <a:cubicBezTo>
                  <a:pt x="3378" y="1257"/>
                  <a:pt x="3365" y="1255"/>
                  <a:pt x="3367" y="1241"/>
                </a:cubicBezTo>
                <a:close/>
                <a:moveTo>
                  <a:pt x="3374" y="1237"/>
                </a:moveTo>
                <a:cubicBezTo>
                  <a:pt x="3380" y="1236"/>
                  <a:pt x="3388" y="1236"/>
                  <a:pt x="3388" y="1228"/>
                </a:cubicBezTo>
                <a:cubicBezTo>
                  <a:pt x="3381" y="1225"/>
                  <a:pt x="3376" y="1232"/>
                  <a:pt x="3374" y="1237"/>
                </a:cubicBezTo>
                <a:close/>
                <a:moveTo>
                  <a:pt x="1823" y="1228"/>
                </a:moveTo>
                <a:cubicBezTo>
                  <a:pt x="1824" y="1222"/>
                  <a:pt x="1807" y="1223"/>
                  <a:pt x="1800" y="1223"/>
                </a:cubicBezTo>
                <a:cubicBezTo>
                  <a:pt x="1798" y="1222"/>
                  <a:pt x="1797" y="1225"/>
                  <a:pt x="1796" y="1225"/>
                </a:cubicBezTo>
                <a:cubicBezTo>
                  <a:pt x="1796" y="1236"/>
                  <a:pt x="1795" y="1248"/>
                  <a:pt x="1795" y="1259"/>
                </a:cubicBezTo>
                <a:cubicBezTo>
                  <a:pt x="1794" y="1264"/>
                  <a:pt x="1792" y="1278"/>
                  <a:pt x="1799" y="1276"/>
                </a:cubicBezTo>
                <a:cubicBezTo>
                  <a:pt x="1804" y="1274"/>
                  <a:pt x="1798" y="1257"/>
                  <a:pt x="1802" y="1252"/>
                </a:cubicBezTo>
                <a:cubicBezTo>
                  <a:pt x="1806" y="1252"/>
                  <a:pt x="1812" y="1253"/>
                  <a:pt x="1815" y="1251"/>
                </a:cubicBezTo>
                <a:cubicBezTo>
                  <a:pt x="1815" y="1250"/>
                  <a:pt x="1815" y="1249"/>
                  <a:pt x="1815" y="1248"/>
                </a:cubicBezTo>
                <a:cubicBezTo>
                  <a:pt x="1812" y="1246"/>
                  <a:pt x="1806" y="1247"/>
                  <a:pt x="1801" y="1247"/>
                </a:cubicBezTo>
                <a:cubicBezTo>
                  <a:pt x="1801" y="1241"/>
                  <a:pt x="1801" y="1234"/>
                  <a:pt x="1802" y="1228"/>
                </a:cubicBezTo>
                <a:cubicBezTo>
                  <a:pt x="1807" y="1227"/>
                  <a:pt x="1822" y="1233"/>
                  <a:pt x="1823" y="1228"/>
                </a:cubicBezTo>
                <a:close/>
                <a:moveTo>
                  <a:pt x="1946" y="1224"/>
                </a:moveTo>
                <a:cubicBezTo>
                  <a:pt x="1942" y="1226"/>
                  <a:pt x="1946" y="1230"/>
                  <a:pt x="1948" y="1230"/>
                </a:cubicBezTo>
                <a:cubicBezTo>
                  <a:pt x="1952" y="1230"/>
                  <a:pt x="1952" y="1221"/>
                  <a:pt x="1946" y="1224"/>
                </a:cubicBezTo>
                <a:close/>
                <a:moveTo>
                  <a:pt x="123" y="1226"/>
                </a:moveTo>
                <a:cubicBezTo>
                  <a:pt x="123" y="1226"/>
                  <a:pt x="123" y="1226"/>
                  <a:pt x="123" y="1227"/>
                </a:cubicBezTo>
                <a:cubicBezTo>
                  <a:pt x="126" y="1230"/>
                  <a:pt x="130" y="1233"/>
                  <a:pt x="134" y="1233"/>
                </a:cubicBezTo>
                <a:cubicBezTo>
                  <a:pt x="135" y="1232"/>
                  <a:pt x="134" y="1232"/>
                  <a:pt x="135" y="1232"/>
                </a:cubicBezTo>
                <a:cubicBezTo>
                  <a:pt x="133" y="1228"/>
                  <a:pt x="127" y="1226"/>
                  <a:pt x="123" y="1226"/>
                </a:cubicBezTo>
                <a:close/>
                <a:moveTo>
                  <a:pt x="2647" y="1235"/>
                </a:moveTo>
                <a:cubicBezTo>
                  <a:pt x="2647" y="1239"/>
                  <a:pt x="2654" y="1238"/>
                  <a:pt x="2652" y="1234"/>
                </a:cubicBezTo>
                <a:cubicBezTo>
                  <a:pt x="2650" y="1231"/>
                  <a:pt x="2646" y="1233"/>
                  <a:pt x="2647" y="1235"/>
                </a:cubicBezTo>
                <a:close/>
                <a:moveTo>
                  <a:pt x="3013" y="1249"/>
                </a:moveTo>
                <a:cubicBezTo>
                  <a:pt x="3014" y="1253"/>
                  <a:pt x="3022" y="1252"/>
                  <a:pt x="3027" y="1253"/>
                </a:cubicBezTo>
                <a:cubicBezTo>
                  <a:pt x="3029" y="1251"/>
                  <a:pt x="3031" y="1247"/>
                  <a:pt x="3029" y="1244"/>
                </a:cubicBezTo>
                <a:cubicBezTo>
                  <a:pt x="3026" y="1244"/>
                  <a:pt x="3025" y="1246"/>
                  <a:pt x="3024" y="1247"/>
                </a:cubicBezTo>
                <a:cubicBezTo>
                  <a:pt x="3023" y="1247"/>
                  <a:pt x="3022" y="1247"/>
                  <a:pt x="3020" y="1247"/>
                </a:cubicBezTo>
                <a:cubicBezTo>
                  <a:pt x="3023" y="1243"/>
                  <a:pt x="3028" y="1241"/>
                  <a:pt x="3030" y="1235"/>
                </a:cubicBezTo>
                <a:cubicBezTo>
                  <a:pt x="3029" y="1235"/>
                  <a:pt x="3029" y="1234"/>
                  <a:pt x="3029" y="1234"/>
                </a:cubicBezTo>
                <a:cubicBezTo>
                  <a:pt x="3026" y="1232"/>
                  <a:pt x="3022" y="1233"/>
                  <a:pt x="3017" y="1233"/>
                </a:cubicBezTo>
                <a:cubicBezTo>
                  <a:pt x="3016" y="1234"/>
                  <a:pt x="3015" y="1238"/>
                  <a:pt x="3016" y="1240"/>
                </a:cubicBezTo>
                <a:cubicBezTo>
                  <a:pt x="3019" y="1240"/>
                  <a:pt x="3019" y="1238"/>
                  <a:pt x="3020" y="1237"/>
                </a:cubicBezTo>
                <a:cubicBezTo>
                  <a:pt x="3021" y="1237"/>
                  <a:pt x="3022" y="1237"/>
                  <a:pt x="3023" y="1237"/>
                </a:cubicBezTo>
                <a:cubicBezTo>
                  <a:pt x="3021" y="1241"/>
                  <a:pt x="3013" y="1244"/>
                  <a:pt x="3013" y="1249"/>
                </a:cubicBezTo>
                <a:close/>
                <a:moveTo>
                  <a:pt x="3211" y="1251"/>
                </a:moveTo>
                <a:cubicBezTo>
                  <a:pt x="3211" y="1256"/>
                  <a:pt x="3219" y="1254"/>
                  <a:pt x="3225" y="1255"/>
                </a:cubicBezTo>
                <a:cubicBezTo>
                  <a:pt x="3227" y="1254"/>
                  <a:pt x="3229" y="1248"/>
                  <a:pt x="3225" y="1248"/>
                </a:cubicBezTo>
                <a:cubicBezTo>
                  <a:pt x="3223" y="1247"/>
                  <a:pt x="3222" y="1252"/>
                  <a:pt x="3218" y="1250"/>
                </a:cubicBezTo>
                <a:cubicBezTo>
                  <a:pt x="3221" y="1245"/>
                  <a:pt x="3226" y="1243"/>
                  <a:pt x="3227" y="1237"/>
                </a:cubicBezTo>
                <a:cubicBezTo>
                  <a:pt x="3224" y="1235"/>
                  <a:pt x="3218" y="1235"/>
                  <a:pt x="3214" y="1235"/>
                </a:cubicBezTo>
                <a:cubicBezTo>
                  <a:pt x="3212" y="1236"/>
                  <a:pt x="3211" y="1242"/>
                  <a:pt x="3215" y="1242"/>
                </a:cubicBezTo>
                <a:cubicBezTo>
                  <a:pt x="3216" y="1241"/>
                  <a:pt x="3218" y="1238"/>
                  <a:pt x="3220" y="1240"/>
                </a:cubicBezTo>
                <a:cubicBezTo>
                  <a:pt x="3219" y="1244"/>
                  <a:pt x="3210" y="1247"/>
                  <a:pt x="3211" y="1251"/>
                </a:cubicBezTo>
                <a:close/>
                <a:moveTo>
                  <a:pt x="3249" y="1253"/>
                </a:moveTo>
                <a:cubicBezTo>
                  <a:pt x="3251" y="1255"/>
                  <a:pt x="3264" y="1256"/>
                  <a:pt x="3261" y="1251"/>
                </a:cubicBezTo>
                <a:cubicBezTo>
                  <a:pt x="3261" y="1249"/>
                  <a:pt x="3258" y="1250"/>
                  <a:pt x="3257" y="1249"/>
                </a:cubicBezTo>
                <a:cubicBezTo>
                  <a:pt x="3258" y="1247"/>
                  <a:pt x="3261" y="1245"/>
                  <a:pt x="3261" y="1241"/>
                </a:cubicBezTo>
                <a:cubicBezTo>
                  <a:pt x="3261" y="1235"/>
                  <a:pt x="3248" y="1232"/>
                  <a:pt x="3249" y="1241"/>
                </a:cubicBezTo>
                <a:cubicBezTo>
                  <a:pt x="3250" y="1241"/>
                  <a:pt x="3250" y="1241"/>
                  <a:pt x="3250" y="1241"/>
                </a:cubicBezTo>
                <a:cubicBezTo>
                  <a:pt x="3252" y="1242"/>
                  <a:pt x="3252" y="1240"/>
                  <a:pt x="3254" y="1240"/>
                </a:cubicBezTo>
                <a:cubicBezTo>
                  <a:pt x="3255" y="1240"/>
                  <a:pt x="3256" y="1240"/>
                  <a:pt x="3256" y="1242"/>
                </a:cubicBezTo>
                <a:cubicBezTo>
                  <a:pt x="3255" y="1247"/>
                  <a:pt x="3249" y="1247"/>
                  <a:pt x="3249" y="1253"/>
                </a:cubicBezTo>
                <a:close/>
                <a:moveTo>
                  <a:pt x="3396" y="1255"/>
                </a:moveTo>
                <a:cubicBezTo>
                  <a:pt x="3396" y="1255"/>
                  <a:pt x="3396" y="1255"/>
                  <a:pt x="3396" y="1256"/>
                </a:cubicBezTo>
                <a:cubicBezTo>
                  <a:pt x="3400" y="1257"/>
                  <a:pt x="3407" y="1258"/>
                  <a:pt x="3409" y="1255"/>
                </a:cubicBezTo>
                <a:cubicBezTo>
                  <a:pt x="3409" y="1252"/>
                  <a:pt x="3407" y="1252"/>
                  <a:pt x="3404" y="1252"/>
                </a:cubicBezTo>
                <a:cubicBezTo>
                  <a:pt x="3408" y="1249"/>
                  <a:pt x="3412" y="1240"/>
                  <a:pt x="3405" y="1237"/>
                </a:cubicBezTo>
                <a:cubicBezTo>
                  <a:pt x="3399" y="1234"/>
                  <a:pt x="3393" y="1243"/>
                  <a:pt x="3398" y="1244"/>
                </a:cubicBezTo>
                <a:cubicBezTo>
                  <a:pt x="3400" y="1244"/>
                  <a:pt x="3403" y="1237"/>
                  <a:pt x="3405" y="1243"/>
                </a:cubicBezTo>
                <a:cubicBezTo>
                  <a:pt x="3403" y="1248"/>
                  <a:pt x="3397" y="1249"/>
                  <a:pt x="3396" y="1255"/>
                </a:cubicBezTo>
                <a:close/>
                <a:moveTo>
                  <a:pt x="1493" y="1244"/>
                </a:moveTo>
                <a:cubicBezTo>
                  <a:pt x="1496" y="1243"/>
                  <a:pt x="1495" y="1236"/>
                  <a:pt x="1491" y="1238"/>
                </a:cubicBezTo>
                <a:cubicBezTo>
                  <a:pt x="1487" y="1240"/>
                  <a:pt x="1491" y="1245"/>
                  <a:pt x="1493" y="1244"/>
                </a:cubicBezTo>
                <a:close/>
                <a:moveTo>
                  <a:pt x="3507" y="1243"/>
                </a:moveTo>
                <a:cubicBezTo>
                  <a:pt x="3502" y="1244"/>
                  <a:pt x="3505" y="1249"/>
                  <a:pt x="3507" y="1250"/>
                </a:cubicBezTo>
                <a:cubicBezTo>
                  <a:pt x="3511" y="1250"/>
                  <a:pt x="3512" y="1242"/>
                  <a:pt x="3507" y="1243"/>
                </a:cubicBezTo>
                <a:close/>
                <a:moveTo>
                  <a:pt x="3230" y="1246"/>
                </a:moveTo>
                <a:cubicBezTo>
                  <a:pt x="3230" y="1250"/>
                  <a:pt x="3237" y="1248"/>
                  <a:pt x="3240" y="1248"/>
                </a:cubicBezTo>
                <a:cubicBezTo>
                  <a:pt x="3243" y="1248"/>
                  <a:pt x="3247" y="1250"/>
                  <a:pt x="3246" y="1246"/>
                </a:cubicBezTo>
                <a:cubicBezTo>
                  <a:pt x="3244" y="1243"/>
                  <a:pt x="3233" y="1244"/>
                  <a:pt x="3230" y="1246"/>
                </a:cubicBezTo>
                <a:close/>
                <a:moveTo>
                  <a:pt x="2213" y="1250"/>
                </a:moveTo>
                <a:cubicBezTo>
                  <a:pt x="2211" y="1249"/>
                  <a:pt x="2208" y="1251"/>
                  <a:pt x="2208" y="1253"/>
                </a:cubicBezTo>
                <a:cubicBezTo>
                  <a:pt x="2209" y="1257"/>
                  <a:pt x="2216" y="1256"/>
                  <a:pt x="2213" y="1250"/>
                </a:cubicBezTo>
                <a:close/>
                <a:moveTo>
                  <a:pt x="2851" y="1273"/>
                </a:moveTo>
                <a:cubicBezTo>
                  <a:pt x="2842" y="1274"/>
                  <a:pt x="2836" y="1265"/>
                  <a:pt x="2838" y="1257"/>
                </a:cubicBezTo>
                <a:cubicBezTo>
                  <a:pt x="2839" y="1254"/>
                  <a:pt x="2842" y="1252"/>
                  <a:pt x="2846" y="1252"/>
                </a:cubicBezTo>
                <a:cubicBezTo>
                  <a:pt x="2849" y="1251"/>
                  <a:pt x="2853" y="1252"/>
                  <a:pt x="2855" y="1253"/>
                </a:cubicBezTo>
                <a:cubicBezTo>
                  <a:pt x="2861" y="1258"/>
                  <a:pt x="2858" y="1271"/>
                  <a:pt x="2851" y="1273"/>
                </a:cubicBezTo>
                <a:close/>
                <a:moveTo>
                  <a:pt x="2851" y="1259"/>
                </a:moveTo>
                <a:cubicBezTo>
                  <a:pt x="2843" y="1255"/>
                  <a:pt x="2841" y="1268"/>
                  <a:pt x="2849" y="1267"/>
                </a:cubicBezTo>
                <a:cubicBezTo>
                  <a:pt x="2851" y="1266"/>
                  <a:pt x="2853" y="1262"/>
                  <a:pt x="2851" y="1259"/>
                </a:cubicBezTo>
                <a:close/>
                <a:moveTo>
                  <a:pt x="542" y="1262"/>
                </a:moveTo>
                <a:cubicBezTo>
                  <a:pt x="541" y="1256"/>
                  <a:pt x="547" y="1253"/>
                  <a:pt x="551" y="1253"/>
                </a:cubicBezTo>
                <a:cubicBezTo>
                  <a:pt x="559" y="1251"/>
                  <a:pt x="563" y="1255"/>
                  <a:pt x="563" y="1260"/>
                </a:cubicBezTo>
                <a:cubicBezTo>
                  <a:pt x="564" y="1267"/>
                  <a:pt x="555" y="1274"/>
                  <a:pt x="548" y="1270"/>
                </a:cubicBezTo>
                <a:cubicBezTo>
                  <a:pt x="547" y="1270"/>
                  <a:pt x="542" y="1264"/>
                  <a:pt x="542" y="1262"/>
                </a:cubicBezTo>
                <a:close/>
                <a:moveTo>
                  <a:pt x="549" y="1262"/>
                </a:moveTo>
                <a:cubicBezTo>
                  <a:pt x="549" y="1267"/>
                  <a:pt x="558" y="1266"/>
                  <a:pt x="557" y="1260"/>
                </a:cubicBezTo>
                <a:cubicBezTo>
                  <a:pt x="555" y="1257"/>
                  <a:pt x="549" y="1259"/>
                  <a:pt x="549" y="1262"/>
                </a:cubicBezTo>
                <a:close/>
                <a:moveTo>
                  <a:pt x="1219" y="1258"/>
                </a:moveTo>
                <a:cubicBezTo>
                  <a:pt x="1219" y="1261"/>
                  <a:pt x="1226" y="1261"/>
                  <a:pt x="1225" y="1256"/>
                </a:cubicBezTo>
                <a:cubicBezTo>
                  <a:pt x="1223" y="1253"/>
                  <a:pt x="1219" y="1255"/>
                  <a:pt x="1219" y="1258"/>
                </a:cubicBezTo>
                <a:close/>
                <a:moveTo>
                  <a:pt x="1964" y="1276"/>
                </a:moveTo>
                <a:cubicBezTo>
                  <a:pt x="1962" y="1275"/>
                  <a:pt x="1957" y="1272"/>
                  <a:pt x="1957" y="1268"/>
                </a:cubicBezTo>
                <a:cubicBezTo>
                  <a:pt x="1957" y="1262"/>
                  <a:pt x="1961" y="1261"/>
                  <a:pt x="1966" y="1260"/>
                </a:cubicBezTo>
                <a:cubicBezTo>
                  <a:pt x="1969" y="1260"/>
                  <a:pt x="1972" y="1260"/>
                  <a:pt x="1973" y="1261"/>
                </a:cubicBezTo>
                <a:cubicBezTo>
                  <a:pt x="1979" y="1266"/>
                  <a:pt x="1973" y="1278"/>
                  <a:pt x="1964" y="1276"/>
                </a:cubicBezTo>
                <a:close/>
                <a:moveTo>
                  <a:pt x="1969" y="1266"/>
                </a:moveTo>
                <a:cubicBezTo>
                  <a:pt x="1967" y="1266"/>
                  <a:pt x="1964" y="1266"/>
                  <a:pt x="1964" y="1269"/>
                </a:cubicBezTo>
                <a:cubicBezTo>
                  <a:pt x="1965" y="1272"/>
                  <a:pt x="1970" y="1270"/>
                  <a:pt x="1969" y="1266"/>
                </a:cubicBezTo>
                <a:close/>
                <a:moveTo>
                  <a:pt x="1278" y="1264"/>
                </a:moveTo>
                <a:cubicBezTo>
                  <a:pt x="1280" y="1279"/>
                  <a:pt x="1258" y="1273"/>
                  <a:pt x="1264" y="1262"/>
                </a:cubicBezTo>
                <a:cubicBezTo>
                  <a:pt x="1268" y="1259"/>
                  <a:pt x="1276" y="1260"/>
                  <a:pt x="1278" y="1264"/>
                </a:cubicBezTo>
                <a:close/>
                <a:moveTo>
                  <a:pt x="1269" y="1267"/>
                </a:moveTo>
                <a:cubicBezTo>
                  <a:pt x="1270" y="1267"/>
                  <a:pt x="1271" y="1269"/>
                  <a:pt x="1272" y="1268"/>
                </a:cubicBezTo>
                <a:cubicBezTo>
                  <a:pt x="1272" y="1266"/>
                  <a:pt x="1270" y="1266"/>
                  <a:pt x="1269" y="1267"/>
                </a:cubicBezTo>
                <a:close/>
                <a:moveTo>
                  <a:pt x="1640" y="1264"/>
                </a:moveTo>
                <a:cubicBezTo>
                  <a:pt x="1642" y="1259"/>
                  <a:pt x="1633" y="1260"/>
                  <a:pt x="1629" y="1260"/>
                </a:cubicBezTo>
                <a:cubicBezTo>
                  <a:pt x="1623" y="1260"/>
                  <a:pt x="1618" y="1260"/>
                  <a:pt x="1614" y="1261"/>
                </a:cubicBezTo>
                <a:cubicBezTo>
                  <a:pt x="1612" y="1271"/>
                  <a:pt x="1612" y="1289"/>
                  <a:pt x="1611" y="1302"/>
                </a:cubicBezTo>
                <a:cubicBezTo>
                  <a:pt x="1611" y="1304"/>
                  <a:pt x="1609" y="1314"/>
                  <a:pt x="1615" y="1312"/>
                </a:cubicBezTo>
                <a:cubicBezTo>
                  <a:pt x="1620" y="1310"/>
                  <a:pt x="1616" y="1292"/>
                  <a:pt x="1618" y="1288"/>
                </a:cubicBezTo>
                <a:cubicBezTo>
                  <a:pt x="1623" y="1287"/>
                  <a:pt x="1633" y="1288"/>
                  <a:pt x="1631" y="1283"/>
                </a:cubicBezTo>
                <a:cubicBezTo>
                  <a:pt x="1630" y="1279"/>
                  <a:pt x="1622" y="1283"/>
                  <a:pt x="1618" y="1282"/>
                </a:cubicBezTo>
                <a:cubicBezTo>
                  <a:pt x="1618" y="1276"/>
                  <a:pt x="1618" y="1271"/>
                  <a:pt x="1619" y="1266"/>
                </a:cubicBezTo>
                <a:cubicBezTo>
                  <a:pt x="1625" y="1264"/>
                  <a:pt x="1639" y="1269"/>
                  <a:pt x="1640" y="1264"/>
                </a:cubicBezTo>
                <a:close/>
                <a:moveTo>
                  <a:pt x="30" y="1266"/>
                </a:moveTo>
                <a:cubicBezTo>
                  <a:pt x="28" y="1263"/>
                  <a:pt x="23" y="1266"/>
                  <a:pt x="24" y="1268"/>
                </a:cubicBezTo>
                <a:cubicBezTo>
                  <a:pt x="24" y="1272"/>
                  <a:pt x="31" y="1271"/>
                  <a:pt x="30" y="1266"/>
                </a:cubicBezTo>
                <a:close/>
                <a:moveTo>
                  <a:pt x="1187" y="1275"/>
                </a:moveTo>
                <a:cubicBezTo>
                  <a:pt x="1186" y="1275"/>
                  <a:pt x="1187" y="1275"/>
                  <a:pt x="1186" y="1275"/>
                </a:cubicBezTo>
                <a:cubicBezTo>
                  <a:pt x="1186" y="1281"/>
                  <a:pt x="1189" y="1284"/>
                  <a:pt x="1190" y="1289"/>
                </a:cubicBezTo>
                <a:cubicBezTo>
                  <a:pt x="1191" y="1290"/>
                  <a:pt x="1193" y="1290"/>
                  <a:pt x="1194" y="1289"/>
                </a:cubicBezTo>
                <a:cubicBezTo>
                  <a:pt x="1196" y="1297"/>
                  <a:pt x="1204" y="1292"/>
                  <a:pt x="1199" y="1286"/>
                </a:cubicBezTo>
                <a:cubicBezTo>
                  <a:pt x="1207" y="1282"/>
                  <a:pt x="1190" y="1271"/>
                  <a:pt x="1187" y="1275"/>
                </a:cubicBezTo>
                <a:close/>
                <a:moveTo>
                  <a:pt x="2174" y="1284"/>
                </a:moveTo>
                <a:cubicBezTo>
                  <a:pt x="2175" y="1277"/>
                  <a:pt x="2150" y="1281"/>
                  <a:pt x="2147" y="1281"/>
                </a:cubicBezTo>
                <a:cubicBezTo>
                  <a:pt x="2145" y="1283"/>
                  <a:pt x="2146" y="1289"/>
                  <a:pt x="2146" y="1293"/>
                </a:cubicBezTo>
                <a:cubicBezTo>
                  <a:pt x="2145" y="1302"/>
                  <a:pt x="2145" y="1316"/>
                  <a:pt x="2145" y="1324"/>
                </a:cubicBezTo>
                <a:cubicBezTo>
                  <a:pt x="2145" y="1328"/>
                  <a:pt x="2144" y="1331"/>
                  <a:pt x="2147" y="1331"/>
                </a:cubicBezTo>
                <a:cubicBezTo>
                  <a:pt x="2152" y="1331"/>
                  <a:pt x="2150" y="1313"/>
                  <a:pt x="2151" y="1308"/>
                </a:cubicBezTo>
                <a:cubicBezTo>
                  <a:pt x="2156" y="1306"/>
                  <a:pt x="2167" y="1310"/>
                  <a:pt x="2166" y="1304"/>
                </a:cubicBezTo>
                <a:cubicBezTo>
                  <a:pt x="2165" y="1300"/>
                  <a:pt x="2156" y="1302"/>
                  <a:pt x="2151" y="1302"/>
                </a:cubicBezTo>
                <a:cubicBezTo>
                  <a:pt x="2152" y="1297"/>
                  <a:pt x="2152" y="1291"/>
                  <a:pt x="2153" y="1286"/>
                </a:cubicBezTo>
                <a:cubicBezTo>
                  <a:pt x="2158" y="1284"/>
                  <a:pt x="2172" y="1290"/>
                  <a:pt x="2174" y="1284"/>
                </a:cubicBezTo>
                <a:close/>
                <a:moveTo>
                  <a:pt x="3487" y="1304"/>
                </a:moveTo>
                <a:cubicBezTo>
                  <a:pt x="3480" y="1305"/>
                  <a:pt x="3475" y="1297"/>
                  <a:pt x="3479" y="1290"/>
                </a:cubicBezTo>
                <a:cubicBezTo>
                  <a:pt x="3482" y="1289"/>
                  <a:pt x="3487" y="1287"/>
                  <a:pt x="3491" y="1289"/>
                </a:cubicBezTo>
                <a:cubicBezTo>
                  <a:pt x="3497" y="1292"/>
                  <a:pt x="3494" y="1303"/>
                  <a:pt x="3487" y="1304"/>
                </a:cubicBezTo>
                <a:close/>
                <a:moveTo>
                  <a:pt x="3487" y="1298"/>
                </a:moveTo>
                <a:cubicBezTo>
                  <a:pt x="3488" y="1297"/>
                  <a:pt x="3488" y="1296"/>
                  <a:pt x="3488" y="1295"/>
                </a:cubicBezTo>
                <a:cubicBezTo>
                  <a:pt x="3486" y="1295"/>
                  <a:pt x="3484" y="1295"/>
                  <a:pt x="3483" y="1295"/>
                </a:cubicBezTo>
                <a:cubicBezTo>
                  <a:pt x="3484" y="1297"/>
                  <a:pt x="3484" y="1298"/>
                  <a:pt x="3487" y="1298"/>
                </a:cubicBezTo>
                <a:close/>
                <a:moveTo>
                  <a:pt x="2461" y="1298"/>
                </a:moveTo>
                <a:cubicBezTo>
                  <a:pt x="2464" y="1298"/>
                  <a:pt x="2465" y="1294"/>
                  <a:pt x="2464" y="1291"/>
                </a:cubicBezTo>
                <a:cubicBezTo>
                  <a:pt x="2460" y="1287"/>
                  <a:pt x="2457" y="1296"/>
                  <a:pt x="2461" y="1298"/>
                </a:cubicBezTo>
                <a:close/>
                <a:moveTo>
                  <a:pt x="1129" y="1300"/>
                </a:moveTo>
                <a:cubicBezTo>
                  <a:pt x="1130" y="1303"/>
                  <a:pt x="1131" y="1305"/>
                  <a:pt x="1133" y="1306"/>
                </a:cubicBezTo>
                <a:cubicBezTo>
                  <a:pt x="1135" y="1306"/>
                  <a:pt x="1135" y="1306"/>
                  <a:pt x="1136" y="1305"/>
                </a:cubicBezTo>
                <a:cubicBezTo>
                  <a:pt x="1138" y="1307"/>
                  <a:pt x="1139" y="1309"/>
                  <a:pt x="1142" y="1308"/>
                </a:cubicBezTo>
                <a:cubicBezTo>
                  <a:pt x="1142" y="1308"/>
                  <a:pt x="1143" y="1307"/>
                  <a:pt x="1143" y="1307"/>
                </a:cubicBezTo>
                <a:cubicBezTo>
                  <a:pt x="1143" y="1304"/>
                  <a:pt x="1141" y="1303"/>
                  <a:pt x="1140" y="1301"/>
                </a:cubicBezTo>
                <a:cubicBezTo>
                  <a:pt x="1141" y="1300"/>
                  <a:pt x="1142" y="1300"/>
                  <a:pt x="1142" y="1298"/>
                </a:cubicBezTo>
                <a:cubicBezTo>
                  <a:pt x="1140" y="1296"/>
                  <a:pt x="1133" y="1290"/>
                  <a:pt x="1129" y="1291"/>
                </a:cubicBezTo>
                <a:cubicBezTo>
                  <a:pt x="1123" y="1291"/>
                  <a:pt x="1127" y="1297"/>
                  <a:pt x="1129" y="1300"/>
                </a:cubicBezTo>
                <a:close/>
                <a:moveTo>
                  <a:pt x="1879" y="1297"/>
                </a:moveTo>
                <a:cubicBezTo>
                  <a:pt x="1881" y="1297"/>
                  <a:pt x="1882" y="1295"/>
                  <a:pt x="1881" y="1292"/>
                </a:cubicBezTo>
                <a:cubicBezTo>
                  <a:pt x="1875" y="1287"/>
                  <a:pt x="1874" y="1298"/>
                  <a:pt x="1879" y="1297"/>
                </a:cubicBezTo>
                <a:close/>
                <a:moveTo>
                  <a:pt x="1198" y="1296"/>
                </a:moveTo>
                <a:cubicBezTo>
                  <a:pt x="1199" y="1300"/>
                  <a:pt x="1201" y="1307"/>
                  <a:pt x="1205" y="1303"/>
                </a:cubicBezTo>
                <a:cubicBezTo>
                  <a:pt x="1206" y="1298"/>
                  <a:pt x="1201" y="1292"/>
                  <a:pt x="1198" y="1296"/>
                </a:cubicBezTo>
                <a:close/>
                <a:moveTo>
                  <a:pt x="2259" y="1296"/>
                </a:moveTo>
                <a:cubicBezTo>
                  <a:pt x="2257" y="1302"/>
                  <a:pt x="2267" y="1302"/>
                  <a:pt x="2264" y="1296"/>
                </a:cubicBezTo>
                <a:cubicBezTo>
                  <a:pt x="2263" y="1295"/>
                  <a:pt x="2260" y="1295"/>
                  <a:pt x="2259" y="1296"/>
                </a:cubicBezTo>
                <a:close/>
                <a:moveTo>
                  <a:pt x="1812" y="1300"/>
                </a:moveTo>
                <a:cubicBezTo>
                  <a:pt x="1811" y="1289"/>
                  <a:pt x="1800" y="1302"/>
                  <a:pt x="1811" y="1302"/>
                </a:cubicBezTo>
                <a:cubicBezTo>
                  <a:pt x="1811" y="1301"/>
                  <a:pt x="1811" y="1301"/>
                  <a:pt x="1812" y="1300"/>
                </a:cubicBezTo>
                <a:close/>
                <a:moveTo>
                  <a:pt x="424" y="1302"/>
                </a:moveTo>
                <a:cubicBezTo>
                  <a:pt x="426" y="1303"/>
                  <a:pt x="428" y="1301"/>
                  <a:pt x="427" y="1298"/>
                </a:cubicBezTo>
                <a:cubicBezTo>
                  <a:pt x="423" y="1294"/>
                  <a:pt x="420" y="1302"/>
                  <a:pt x="424" y="1302"/>
                </a:cubicBezTo>
                <a:close/>
                <a:moveTo>
                  <a:pt x="32" y="1298"/>
                </a:moveTo>
                <a:cubicBezTo>
                  <a:pt x="38" y="1297"/>
                  <a:pt x="41" y="1301"/>
                  <a:pt x="42" y="1303"/>
                </a:cubicBezTo>
                <a:cubicBezTo>
                  <a:pt x="46" y="1314"/>
                  <a:pt x="34" y="1324"/>
                  <a:pt x="26" y="1316"/>
                </a:cubicBezTo>
                <a:cubicBezTo>
                  <a:pt x="24" y="1314"/>
                  <a:pt x="20" y="1308"/>
                  <a:pt x="21" y="1304"/>
                </a:cubicBezTo>
                <a:cubicBezTo>
                  <a:pt x="22" y="1301"/>
                  <a:pt x="27" y="1299"/>
                  <a:pt x="32" y="1298"/>
                </a:cubicBezTo>
                <a:close/>
                <a:moveTo>
                  <a:pt x="27" y="1308"/>
                </a:moveTo>
                <a:cubicBezTo>
                  <a:pt x="26" y="1315"/>
                  <a:pt x="41" y="1313"/>
                  <a:pt x="36" y="1305"/>
                </a:cubicBezTo>
                <a:cubicBezTo>
                  <a:pt x="32" y="1304"/>
                  <a:pt x="28" y="1305"/>
                  <a:pt x="27" y="1308"/>
                </a:cubicBezTo>
                <a:close/>
                <a:moveTo>
                  <a:pt x="1001" y="1298"/>
                </a:moveTo>
                <a:cubicBezTo>
                  <a:pt x="999" y="1296"/>
                  <a:pt x="996" y="1299"/>
                  <a:pt x="996" y="1301"/>
                </a:cubicBezTo>
                <a:cubicBezTo>
                  <a:pt x="997" y="1304"/>
                  <a:pt x="1003" y="1303"/>
                  <a:pt x="1001" y="1298"/>
                </a:cubicBezTo>
                <a:close/>
                <a:moveTo>
                  <a:pt x="2090" y="1304"/>
                </a:moveTo>
                <a:cubicBezTo>
                  <a:pt x="2090" y="1304"/>
                  <a:pt x="2090" y="1304"/>
                  <a:pt x="2090" y="1305"/>
                </a:cubicBezTo>
                <a:cubicBezTo>
                  <a:pt x="2100" y="1303"/>
                  <a:pt x="2086" y="1294"/>
                  <a:pt x="2090" y="1304"/>
                </a:cubicBezTo>
                <a:close/>
                <a:moveTo>
                  <a:pt x="1291" y="1306"/>
                </a:moveTo>
                <a:cubicBezTo>
                  <a:pt x="1292" y="1306"/>
                  <a:pt x="1292" y="1306"/>
                  <a:pt x="1293" y="1306"/>
                </a:cubicBezTo>
                <a:cubicBezTo>
                  <a:pt x="1293" y="1304"/>
                  <a:pt x="1294" y="1304"/>
                  <a:pt x="1293" y="1302"/>
                </a:cubicBezTo>
                <a:cubicBezTo>
                  <a:pt x="1291" y="1295"/>
                  <a:pt x="1284" y="1308"/>
                  <a:pt x="1291" y="1306"/>
                </a:cubicBezTo>
                <a:close/>
                <a:moveTo>
                  <a:pt x="2870" y="1301"/>
                </a:moveTo>
                <a:cubicBezTo>
                  <a:pt x="2867" y="1302"/>
                  <a:pt x="2869" y="1307"/>
                  <a:pt x="2872" y="1307"/>
                </a:cubicBezTo>
                <a:cubicBezTo>
                  <a:pt x="2876" y="1307"/>
                  <a:pt x="2875" y="1298"/>
                  <a:pt x="2870" y="1301"/>
                </a:cubicBezTo>
                <a:close/>
                <a:moveTo>
                  <a:pt x="3005" y="1317"/>
                </a:moveTo>
                <a:cubicBezTo>
                  <a:pt x="3007" y="1313"/>
                  <a:pt x="3011" y="1301"/>
                  <a:pt x="3015" y="1301"/>
                </a:cubicBezTo>
                <a:cubicBezTo>
                  <a:pt x="3020" y="1301"/>
                  <a:pt x="3020" y="1312"/>
                  <a:pt x="3022" y="1316"/>
                </a:cubicBezTo>
                <a:cubicBezTo>
                  <a:pt x="3023" y="1318"/>
                  <a:pt x="3025" y="1318"/>
                  <a:pt x="3024" y="1320"/>
                </a:cubicBezTo>
                <a:cubicBezTo>
                  <a:pt x="3023" y="1322"/>
                  <a:pt x="3018" y="1322"/>
                  <a:pt x="3016" y="1320"/>
                </a:cubicBezTo>
                <a:cubicBezTo>
                  <a:pt x="3016" y="1318"/>
                  <a:pt x="3018" y="1317"/>
                  <a:pt x="3016" y="1315"/>
                </a:cubicBezTo>
                <a:cubicBezTo>
                  <a:pt x="3014" y="1315"/>
                  <a:pt x="3010" y="1314"/>
                  <a:pt x="3009" y="1316"/>
                </a:cubicBezTo>
                <a:cubicBezTo>
                  <a:pt x="3009" y="1318"/>
                  <a:pt x="3011" y="1318"/>
                  <a:pt x="3011" y="1320"/>
                </a:cubicBezTo>
                <a:cubicBezTo>
                  <a:pt x="3010" y="1322"/>
                  <a:pt x="3004" y="1322"/>
                  <a:pt x="3003" y="1320"/>
                </a:cubicBezTo>
                <a:cubicBezTo>
                  <a:pt x="3002" y="1318"/>
                  <a:pt x="3004" y="1317"/>
                  <a:pt x="3005" y="1317"/>
                </a:cubicBezTo>
                <a:close/>
                <a:moveTo>
                  <a:pt x="3013" y="1311"/>
                </a:moveTo>
                <a:cubicBezTo>
                  <a:pt x="3014" y="1311"/>
                  <a:pt x="3014" y="1311"/>
                  <a:pt x="3015" y="1311"/>
                </a:cubicBezTo>
                <a:cubicBezTo>
                  <a:pt x="3015" y="1309"/>
                  <a:pt x="3015" y="1308"/>
                  <a:pt x="3014" y="1308"/>
                </a:cubicBezTo>
                <a:cubicBezTo>
                  <a:pt x="3014" y="1309"/>
                  <a:pt x="3013" y="1310"/>
                  <a:pt x="3013" y="1311"/>
                </a:cubicBezTo>
                <a:close/>
                <a:moveTo>
                  <a:pt x="3213" y="1323"/>
                </a:moveTo>
                <a:cubicBezTo>
                  <a:pt x="3211" y="1324"/>
                  <a:pt x="3207" y="1323"/>
                  <a:pt x="3205" y="1323"/>
                </a:cubicBezTo>
                <a:cubicBezTo>
                  <a:pt x="3205" y="1322"/>
                  <a:pt x="3205" y="1322"/>
                  <a:pt x="3204" y="1322"/>
                </a:cubicBezTo>
                <a:cubicBezTo>
                  <a:pt x="3203" y="1319"/>
                  <a:pt x="3206" y="1320"/>
                  <a:pt x="3206" y="1318"/>
                </a:cubicBezTo>
                <a:cubicBezTo>
                  <a:pt x="3205" y="1316"/>
                  <a:pt x="3203" y="1317"/>
                  <a:pt x="3200" y="1316"/>
                </a:cubicBezTo>
                <a:cubicBezTo>
                  <a:pt x="3199" y="1317"/>
                  <a:pt x="3199" y="1319"/>
                  <a:pt x="3198" y="1319"/>
                </a:cubicBezTo>
                <a:cubicBezTo>
                  <a:pt x="3199" y="1320"/>
                  <a:pt x="3200" y="1320"/>
                  <a:pt x="3200" y="1322"/>
                </a:cubicBezTo>
                <a:cubicBezTo>
                  <a:pt x="3199" y="1325"/>
                  <a:pt x="3192" y="1323"/>
                  <a:pt x="3191" y="1321"/>
                </a:cubicBezTo>
                <a:cubicBezTo>
                  <a:pt x="3191" y="1320"/>
                  <a:pt x="3192" y="1318"/>
                  <a:pt x="3194" y="1319"/>
                </a:cubicBezTo>
                <a:cubicBezTo>
                  <a:pt x="3197" y="1313"/>
                  <a:pt x="3200" y="1308"/>
                  <a:pt x="3203" y="1303"/>
                </a:cubicBezTo>
                <a:cubicBezTo>
                  <a:pt x="3204" y="1303"/>
                  <a:pt x="3205" y="1303"/>
                  <a:pt x="3205" y="1303"/>
                </a:cubicBezTo>
                <a:cubicBezTo>
                  <a:pt x="3209" y="1308"/>
                  <a:pt x="3208" y="1318"/>
                  <a:pt x="3214" y="1321"/>
                </a:cubicBezTo>
                <a:cubicBezTo>
                  <a:pt x="3213" y="1321"/>
                  <a:pt x="3213" y="1322"/>
                  <a:pt x="3213" y="1323"/>
                </a:cubicBezTo>
                <a:close/>
                <a:moveTo>
                  <a:pt x="3204" y="1313"/>
                </a:moveTo>
                <a:cubicBezTo>
                  <a:pt x="3204" y="1312"/>
                  <a:pt x="3204" y="1310"/>
                  <a:pt x="3203" y="1310"/>
                </a:cubicBezTo>
                <a:cubicBezTo>
                  <a:pt x="3203" y="1311"/>
                  <a:pt x="3202" y="1311"/>
                  <a:pt x="3202" y="1313"/>
                </a:cubicBezTo>
                <a:cubicBezTo>
                  <a:pt x="3203" y="1313"/>
                  <a:pt x="3204" y="1313"/>
                  <a:pt x="3204" y="1313"/>
                </a:cubicBezTo>
                <a:close/>
                <a:moveTo>
                  <a:pt x="3317" y="1304"/>
                </a:moveTo>
                <a:cubicBezTo>
                  <a:pt x="3327" y="1302"/>
                  <a:pt x="3325" y="1319"/>
                  <a:pt x="3320" y="1322"/>
                </a:cubicBezTo>
                <a:cubicBezTo>
                  <a:pt x="3310" y="1325"/>
                  <a:pt x="3308" y="1306"/>
                  <a:pt x="3317" y="1304"/>
                </a:cubicBezTo>
                <a:close/>
                <a:moveTo>
                  <a:pt x="3318" y="1317"/>
                </a:moveTo>
                <a:cubicBezTo>
                  <a:pt x="3319" y="1315"/>
                  <a:pt x="3321" y="1311"/>
                  <a:pt x="3319" y="1308"/>
                </a:cubicBezTo>
                <a:cubicBezTo>
                  <a:pt x="3315" y="1308"/>
                  <a:pt x="3314" y="1317"/>
                  <a:pt x="3318" y="1317"/>
                </a:cubicBezTo>
                <a:close/>
                <a:moveTo>
                  <a:pt x="2541" y="1309"/>
                </a:moveTo>
                <a:cubicBezTo>
                  <a:pt x="2544" y="1312"/>
                  <a:pt x="2548" y="1311"/>
                  <a:pt x="2548" y="1308"/>
                </a:cubicBezTo>
                <a:cubicBezTo>
                  <a:pt x="2548" y="1304"/>
                  <a:pt x="2540" y="1303"/>
                  <a:pt x="2541" y="1309"/>
                </a:cubicBezTo>
                <a:close/>
                <a:moveTo>
                  <a:pt x="1208" y="1312"/>
                </a:moveTo>
                <a:cubicBezTo>
                  <a:pt x="1208" y="1309"/>
                  <a:pt x="1207" y="1307"/>
                  <a:pt x="1206" y="1305"/>
                </a:cubicBezTo>
                <a:cubicBezTo>
                  <a:pt x="1199" y="1305"/>
                  <a:pt x="1203" y="1311"/>
                  <a:pt x="1204" y="1314"/>
                </a:cubicBezTo>
                <a:cubicBezTo>
                  <a:pt x="1205" y="1314"/>
                  <a:pt x="1205" y="1315"/>
                  <a:pt x="1206" y="1315"/>
                </a:cubicBezTo>
                <a:cubicBezTo>
                  <a:pt x="1203" y="1318"/>
                  <a:pt x="1207" y="1329"/>
                  <a:pt x="1212" y="1323"/>
                </a:cubicBezTo>
                <a:cubicBezTo>
                  <a:pt x="1212" y="1320"/>
                  <a:pt x="1211" y="1319"/>
                  <a:pt x="1210" y="1316"/>
                </a:cubicBezTo>
                <a:cubicBezTo>
                  <a:pt x="1209" y="1316"/>
                  <a:pt x="1209" y="1315"/>
                  <a:pt x="1207" y="1315"/>
                </a:cubicBezTo>
                <a:cubicBezTo>
                  <a:pt x="1207" y="1314"/>
                  <a:pt x="1209" y="1314"/>
                  <a:pt x="1208" y="1312"/>
                </a:cubicBezTo>
                <a:close/>
                <a:moveTo>
                  <a:pt x="3039" y="1331"/>
                </a:moveTo>
                <a:cubicBezTo>
                  <a:pt x="3047" y="1331"/>
                  <a:pt x="3064" y="1330"/>
                  <a:pt x="3076" y="1331"/>
                </a:cubicBezTo>
                <a:cubicBezTo>
                  <a:pt x="3076" y="1327"/>
                  <a:pt x="3080" y="1312"/>
                  <a:pt x="3085" y="1307"/>
                </a:cubicBezTo>
                <a:cubicBezTo>
                  <a:pt x="3091" y="1302"/>
                  <a:pt x="3100" y="1308"/>
                  <a:pt x="3094" y="1315"/>
                </a:cubicBezTo>
                <a:cubicBezTo>
                  <a:pt x="3095" y="1321"/>
                  <a:pt x="3093" y="1326"/>
                  <a:pt x="3089" y="1327"/>
                </a:cubicBezTo>
                <a:cubicBezTo>
                  <a:pt x="3086" y="1327"/>
                  <a:pt x="3083" y="1327"/>
                  <a:pt x="3081" y="1326"/>
                </a:cubicBezTo>
                <a:cubicBezTo>
                  <a:pt x="3080" y="1327"/>
                  <a:pt x="3080" y="1329"/>
                  <a:pt x="3079" y="1331"/>
                </a:cubicBezTo>
                <a:cubicBezTo>
                  <a:pt x="3097" y="1331"/>
                  <a:pt x="3116" y="1331"/>
                  <a:pt x="3135" y="1331"/>
                </a:cubicBezTo>
                <a:cubicBezTo>
                  <a:pt x="3135" y="1329"/>
                  <a:pt x="3128" y="1327"/>
                  <a:pt x="3131" y="1323"/>
                </a:cubicBezTo>
                <a:cubicBezTo>
                  <a:pt x="3134" y="1322"/>
                  <a:pt x="3136" y="1326"/>
                  <a:pt x="3138" y="1328"/>
                </a:cubicBezTo>
                <a:cubicBezTo>
                  <a:pt x="3139" y="1329"/>
                  <a:pt x="3143" y="1332"/>
                  <a:pt x="3143" y="1334"/>
                </a:cubicBezTo>
                <a:cubicBezTo>
                  <a:pt x="3143" y="1337"/>
                  <a:pt x="3138" y="1339"/>
                  <a:pt x="3137" y="1341"/>
                </a:cubicBezTo>
                <a:cubicBezTo>
                  <a:pt x="3134" y="1343"/>
                  <a:pt x="3133" y="1346"/>
                  <a:pt x="3130" y="1345"/>
                </a:cubicBezTo>
                <a:cubicBezTo>
                  <a:pt x="3128" y="1340"/>
                  <a:pt x="3133" y="1339"/>
                  <a:pt x="3135" y="1337"/>
                </a:cubicBezTo>
                <a:cubicBezTo>
                  <a:pt x="3105" y="1336"/>
                  <a:pt x="3066" y="1336"/>
                  <a:pt x="3038" y="1335"/>
                </a:cubicBezTo>
                <a:cubicBezTo>
                  <a:pt x="3034" y="1335"/>
                  <a:pt x="3030" y="1336"/>
                  <a:pt x="3029" y="1333"/>
                </a:cubicBezTo>
                <a:cubicBezTo>
                  <a:pt x="3029" y="1330"/>
                  <a:pt x="3036" y="1331"/>
                  <a:pt x="3039" y="1331"/>
                </a:cubicBezTo>
                <a:close/>
                <a:moveTo>
                  <a:pt x="3083" y="1321"/>
                </a:moveTo>
                <a:cubicBezTo>
                  <a:pt x="3089" y="1324"/>
                  <a:pt x="3090" y="1317"/>
                  <a:pt x="3087" y="1314"/>
                </a:cubicBezTo>
                <a:cubicBezTo>
                  <a:pt x="3087" y="1312"/>
                  <a:pt x="3089" y="1312"/>
                  <a:pt x="3091" y="1311"/>
                </a:cubicBezTo>
                <a:cubicBezTo>
                  <a:pt x="3091" y="1310"/>
                  <a:pt x="3090" y="1310"/>
                  <a:pt x="3090" y="1310"/>
                </a:cubicBezTo>
                <a:cubicBezTo>
                  <a:pt x="3086" y="1312"/>
                  <a:pt x="3085" y="1317"/>
                  <a:pt x="3083" y="1321"/>
                </a:cubicBezTo>
                <a:close/>
                <a:moveTo>
                  <a:pt x="1148" y="1318"/>
                </a:moveTo>
                <a:cubicBezTo>
                  <a:pt x="1153" y="1317"/>
                  <a:pt x="1148" y="1307"/>
                  <a:pt x="1144" y="1309"/>
                </a:cubicBezTo>
                <a:cubicBezTo>
                  <a:pt x="1139" y="1311"/>
                  <a:pt x="1146" y="1318"/>
                  <a:pt x="1148" y="1318"/>
                </a:cubicBezTo>
                <a:close/>
                <a:moveTo>
                  <a:pt x="308" y="1313"/>
                </a:moveTo>
                <a:cubicBezTo>
                  <a:pt x="309" y="1314"/>
                  <a:pt x="310" y="1314"/>
                  <a:pt x="312" y="1314"/>
                </a:cubicBezTo>
                <a:cubicBezTo>
                  <a:pt x="317" y="1310"/>
                  <a:pt x="308" y="1306"/>
                  <a:pt x="308" y="1313"/>
                </a:cubicBezTo>
                <a:close/>
                <a:moveTo>
                  <a:pt x="377" y="1318"/>
                </a:moveTo>
                <a:cubicBezTo>
                  <a:pt x="378" y="1331"/>
                  <a:pt x="356" y="1330"/>
                  <a:pt x="359" y="1316"/>
                </a:cubicBezTo>
                <a:cubicBezTo>
                  <a:pt x="359" y="1314"/>
                  <a:pt x="362" y="1312"/>
                  <a:pt x="365" y="1311"/>
                </a:cubicBezTo>
                <a:cubicBezTo>
                  <a:pt x="374" y="1309"/>
                  <a:pt x="377" y="1313"/>
                  <a:pt x="377" y="1318"/>
                </a:cubicBezTo>
                <a:close/>
                <a:moveTo>
                  <a:pt x="365" y="1319"/>
                </a:moveTo>
                <a:cubicBezTo>
                  <a:pt x="366" y="1322"/>
                  <a:pt x="372" y="1322"/>
                  <a:pt x="371" y="1317"/>
                </a:cubicBezTo>
                <a:cubicBezTo>
                  <a:pt x="368" y="1316"/>
                  <a:pt x="366" y="1318"/>
                  <a:pt x="365" y="1319"/>
                </a:cubicBezTo>
                <a:close/>
                <a:moveTo>
                  <a:pt x="3406" y="1312"/>
                </a:moveTo>
                <a:cubicBezTo>
                  <a:pt x="3402" y="1308"/>
                  <a:pt x="3402" y="1315"/>
                  <a:pt x="3398" y="1315"/>
                </a:cubicBezTo>
                <a:cubicBezTo>
                  <a:pt x="3394" y="1316"/>
                  <a:pt x="3391" y="1311"/>
                  <a:pt x="3386" y="1312"/>
                </a:cubicBezTo>
                <a:cubicBezTo>
                  <a:pt x="3384" y="1313"/>
                  <a:pt x="3380" y="1316"/>
                  <a:pt x="3383" y="1320"/>
                </a:cubicBezTo>
                <a:cubicBezTo>
                  <a:pt x="3386" y="1320"/>
                  <a:pt x="3385" y="1317"/>
                  <a:pt x="3388" y="1316"/>
                </a:cubicBezTo>
                <a:cubicBezTo>
                  <a:pt x="3391" y="1316"/>
                  <a:pt x="3394" y="1320"/>
                  <a:pt x="3398" y="1320"/>
                </a:cubicBezTo>
                <a:cubicBezTo>
                  <a:pt x="3402" y="1320"/>
                  <a:pt x="3405" y="1318"/>
                  <a:pt x="3406" y="1312"/>
                </a:cubicBezTo>
                <a:close/>
                <a:moveTo>
                  <a:pt x="3415" y="1312"/>
                </a:moveTo>
                <a:cubicBezTo>
                  <a:pt x="3426" y="1309"/>
                  <a:pt x="3425" y="1329"/>
                  <a:pt x="3418" y="1330"/>
                </a:cubicBezTo>
                <a:cubicBezTo>
                  <a:pt x="3409" y="1331"/>
                  <a:pt x="3407" y="1314"/>
                  <a:pt x="3415" y="1312"/>
                </a:cubicBezTo>
                <a:close/>
                <a:moveTo>
                  <a:pt x="3417" y="1325"/>
                </a:moveTo>
                <a:cubicBezTo>
                  <a:pt x="3419" y="1323"/>
                  <a:pt x="3418" y="1319"/>
                  <a:pt x="3418" y="1316"/>
                </a:cubicBezTo>
                <a:cubicBezTo>
                  <a:pt x="3413" y="1314"/>
                  <a:pt x="3413" y="1326"/>
                  <a:pt x="3417" y="1325"/>
                </a:cubicBezTo>
                <a:close/>
                <a:moveTo>
                  <a:pt x="592" y="1321"/>
                </a:moveTo>
                <a:cubicBezTo>
                  <a:pt x="592" y="1320"/>
                  <a:pt x="590" y="1318"/>
                  <a:pt x="590" y="1317"/>
                </a:cubicBezTo>
                <a:cubicBezTo>
                  <a:pt x="591" y="1314"/>
                  <a:pt x="594" y="1314"/>
                  <a:pt x="597" y="1314"/>
                </a:cubicBezTo>
                <a:cubicBezTo>
                  <a:pt x="601" y="1313"/>
                  <a:pt x="605" y="1315"/>
                  <a:pt x="606" y="1317"/>
                </a:cubicBezTo>
                <a:cubicBezTo>
                  <a:pt x="610" y="1322"/>
                  <a:pt x="605" y="1332"/>
                  <a:pt x="596" y="1328"/>
                </a:cubicBezTo>
                <a:cubicBezTo>
                  <a:pt x="594" y="1327"/>
                  <a:pt x="594" y="1325"/>
                  <a:pt x="592" y="1321"/>
                </a:cubicBezTo>
                <a:close/>
                <a:moveTo>
                  <a:pt x="601" y="1321"/>
                </a:moveTo>
                <a:cubicBezTo>
                  <a:pt x="601" y="1320"/>
                  <a:pt x="599" y="1320"/>
                  <a:pt x="597" y="1320"/>
                </a:cubicBezTo>
                <a:cubicBezTo>
                  <a:pt x="596" y="1323"/>
                  <a:pt x="601" y="1325"/>
                  <a:pt x="601" y="1321"/>
                </a:cubicBezTo>
                <a:close/>
                <a:moveTo>
                  <a:pt x="2962" y="1356"/>
                </a:moveTo>
                <a:cubicBezTo>
                  <a:pt x="2962" y="1354"/>
                  <a:pt x="2961" y="1354"/>
                  <a:pt x="2960" y="1353"/>
                </a:cubicBezTo>
                <a:cubicBezTo>
                  <a:pt x="2964" y="1349"/>
                  <a:pt x="2968" y="1342"/>
                  <a:pt x="2972" y="1340"/>
                </a:cubicBezTo>
                <a:cubicBezTo>
                  <a:pt x="2974" y="1344"/>
                  <a:pt x="2975" y="1348"/>
                  <a:pt x="2977" y="1353"/>
                </a:cubicBezTo>
                <a:cubicBezTo>
                  <a:pt x="2965" y="1356"/>
                  <a:pt x="2984" y="1359"/>
                  <a:pt x="2987" y="1356"/>
                </a:cubicBezTo>
                <a:cubicBezTo>
                  <a:pt x="2987" y="1353"/>
                  <a:pt x="2985" y="1353"/>
                  <a:pt x="2982" y="1353"/>
                </a:cubicBezTo>
                <a:cubicBezTo>
                  <a:pt x="2980" y="1347"/>
                  <a:pt x="2978" y="1341"/>
                  <a:pt x="2976" y="1335"/>
                </a:cubicBezTo>
                <a:cubicBezTo>
                  <a:pt x="2980" y="1329"/>
                  <a:pt x="2985" y="1324"/>
                  <a:pt x="2990" y="1318"/>
                </a:cubicBezTo>
                <a:cubicBezTo>
                  <a:pt x="2993" y="1318"/>
                  <a:pt x="2995" y="1319"/>
                  <a:pt x="2995" y="1316"/>
                </a:cubicBezTo>
                <a:cubicBezTo>
                  <a:pt x="2996" y="1313"/>
                  <a:pt x="2980" y="1312"/>
                  <a:pt x="2980" y="1317"/>
                </a:cubicBezTo>
                <a:cubicBezTo>
                  <a:pt x="2981" y="1319"/>
                  <a:pt x="2983" y="1318"/>
                  <a:pt x="2984" y="1319"/>
                </a:cubicBezTo>
                <a:cubicBezTo>
                  <a:pt x="2980" y="1322"/>
                  <a:pt x="2978" y="1327"/>
                  <a:pt x="2973" y="1329"/>
                </a:cubicBezTo>
                <a:cubicBezTo>
                  <a:pt x="2972" y="1325"/>
                  <a:pt x="2971" y="1322"/>
                  <a:pt x="2969" y="1318"/>
                </a:cubicBezTo>
                <a:cubicBezTo>
                  <a:pt x="2971" y="1318"/>
                  <a:pt x="2973" y="1318"/>
                  <a:pt x="2974" y="1318"/>
                </a:cubicBezTo>
                <a:cubicBezTo>
                  <a:pt x="2974" y="1317"/>
                  <a:pt x="2974" y="1317"/>
                  <a:pt x="2974" y="1317"/>
                </a:cubicBezTo>
                <a:cubicBezTo>
                  <a:pt x="2974" y="1313"/>
                  <a:pt x="2959" y="1312"/>
                  <a:pt x="2959" y="1316"/>
                </a:cubicBezTo>
                <a:cubicBezTo>
                  <a:pt x="2960" y="1318"/>
                  <a:pt x="2962" y="1318"/>
                  <a:pt x="2965" y="1318"/>
                </a:cubicBezTo>
                <a:cubicBezTo>
                  <a:pt x="2967" y="1323"/>
                  <a:pt x="2969" y="1328"/>
                  <a:pt x="2970" y="1334"/>
                </a:cubicBezTo>
                <a:cubicBezTo>
                  <a:pt x="2964" y="1340"/>
                  <a:pt x="2959" y="1347"/>
                  <a:pt x="2952" y="1353"/>
                </a:cubicBezTo>
                <a:cubicBezTo>
                  <a:pt x="2950" y="1353"/>
                  <a:pt x="2948" y="1352"/>
                  <a:pt x="2947" y="1354"/>
                </a:cubicBezTo>
                <a:cubicBezTo>
                  <a:pt x="2946" y="1360"/>
                  <a:pt x="2959" y="1357"/>
                  <a:pt x="2962" y="1356"/>
                </a:cubicBezTo>
                <a:close/>
                <a:moveTo>
                  <a:pt x="3189" y="1317"/>
                </a:moveTo>
                <a:cubicBezTo>
                  <a:pt x="3186" y="1317"/>
                  <a:pt x="3179" y="1315"/>
                  <a:pt x="3176" y="1318"/>
                </a:cubicBezTo>
                <a:cubicBezTo>
                  <a:pt x="3176" y="1320"/>
                  <a:pt x="3178" y="1320"/>
                  <a:pt x="3180" y="1321"/>
                </a:cubicBezTo>
                <a:cubicBezTo>
                  <a:pt x="3175" y="1326"/>
                  <a:pt x="3171" y="1332"/>
                  <a:pt x="3167" y="1337"/>
                </a:cubicBezTo>
                <a:cubicBezTo>
                  <a:pt x="3165" y="1331"/>
                  <a:pt x="3162" y="1326"/>
                  <a:pt x="3160" y="1320"/>
                </a:cubicBezTo>
                <a:cubicBezTo>
                  <a:pt x="3163" y="1320"/>
                  <a:pt x="3166" y="1321"/>
                  <a:pt x="3166" y="1318"/>
                </a:cubicBezTo>
                <a:cubicBezTo>
                  <a:pt x="3164" y="1315"/>
                  <a:pt x="3150" y="1314"/>
                  <a:pt x="3150" y="1319"/>
                </a:cubicBezTo>
                <a:cubicBezTo>
                  <a:pt x="3150" y="1319"/>
                  <a:pt x="3150" y="1319"/>
                  <a:pt x="3150" y="1320"/>
                </a:cubicBezTo>
                <a:cubicBezTo>
                  <a:pt x="3151" y="1321"/>
                  <a:pt x="3154" y="1320"/>
                  <a:pt x="3156" y="1320"/>
                </a:cubicBezTo>
                <a:cubicBezTo>
                  <a:pt x="3159" y="1332"/>
                  <a:pt x="3166" y="1342"/>
                  <a:pt x="3161" y="1355"/>
                </a:cubicBezTo>
                <a:cubicBezTo>
                  <a:pt x="3158" y="1355"/>
                  <a:pt x="3156" y="1355"/>
                  <a:pt x="3155" y="1358"/>
                </a:cubicBezTo>
                <a:cubicBezTo>
                  <a:pt x="3158" y="1361"/>
                  <a:pt x="3168" y="1360"/>
                  <a:pt x="3172" y="1358"/>
                </a:cubicBezTo>
                <a:cubicBezTo>
                  <a:pt x="3172" y="1358"/>
                  <a:pt x="3172" y="1357"/>
                  <a:pt x="3172" y="1356"/>
                </a:cubicBezTo>
                <a:cubicBezTo>
                  <a:pt x="3171" y="1355"/>
                  <a:pt x="3168" y="1355"/>
                  <a:pt x="3166" y="1355"/>
                </a:cubicBezTo>
                <a:cubicBezTo>
                  <a:pt x="3166" y="1351"/>
                  <a:pt x="3167" y="1347"/>
                  <a:pt x="3168" y="1343"/>
                </a:cubicBezTo>
                <a:cubicBezTo>
                  <a:pt x="3174" y="1336"/>
                  <a:pt x="3179" y="1328"/>
                  <a:pt x="3185" y="1321"/>
                </a:cubicBezTo>
                <a:cubicBezTo>
                  <a:pt x="3188" y="1321"/>
                  <a:pt x="3190" y="1321"/>
                  <a:pt x="3190" y="1318"/>
                </a:cubicBezTo>
                <a:cubicBezTo>
                  <a:pt x="3189" y="1318"/>
                  <a:pt x="3189" y="1317"/>
                  <a:pt x="3189" y="1317"/>
                </a:cubicBezTo>
                <a:close/>
                <a:moveTo>
                  <a:pt x="1149" y="1321"/>
                </a:moveTo>
                <a:cubicBezTo>
                  <a:pt x="1149" y="1323"/>
                  <a:pt x="1154" y="1329"/>
                  <a:pt x="1157" y="1325"/>
                </a:cubicBezTo>
                <a:cubicBezTo>
                  <a:pt x="1158" y="1319"/>
                  <a:pt x="1149" y="1315"/>
                  <a:pt x="1149" y="1321"/>
                </a:cubicBezTo>
                <a:close/>
                <a:moveTo>
                  <a:pt x="831" y="1334"/>
                </a:moveTo>
                <a:cubicBezTo>
                  <a:pt x="823" y="1334"/>
                  <a:pt x="820" y="1322"/>
                  <a:pt x="829" y="1320"/>
                </a:cubicBezTo>
                <a:cubicBezTo>
                  <a:pt x="841" y="1318"/>
                  <a:pt x="840" y="1333"/>
                  <a:pt x="831" y="1334"/>
                </a:cubicBezTo>
                <a:close/>
                <a:moveTo>
                  <a:pt x="829" y="1327"/>
                </a:moveTo>
                <a:cubicBezTo>
                  <a:pt x="830" y="1328"/>
                  <a:pt x="832" y="1328"/>
                  <a:pt x="832" y="1327"/>
                </a:cubicBezTo>
                <a:cubicBezTo>
                  <a:pt x="831" y="1326"/>
                  <a:pt x="829" y="1326"/>
                  <a:pt x="829" y="1327"/>
                </a:cubicBezTo>
                <a:close/>
                <a:moveTo>
                  <a:pt x="2365" y="1333"/>
                </a:moveTo>
                <a:cubicBezTo>
                  <a:pt x="2364" y="1326"/>
                  <a:pt x="2367" y="1323"/>
                  <a:pt x="2374" y="1322"/>
                </a:cubicBezTo>
                <a:cubicBezTo>
                  <a:pt x="2379" y="1322"/>
                  <a:pt x="2381" y="1323"/>
                  <a:pt x="2383" y="1326"/>
                </a:cubicBezTo>
                <a:cubicBezTo>
                  <a:pt x="2390" y="1340"/>
                  <a:pt x="2367" y="1346"/>
                  <a:pt x="2365" y="1333"/>
                </a:cubicBezTo>
                <a:close/>
                <a:moveTo>
                  <a:pt x="2370" y="1331"/>
                </a:moveTo>
                <a:cubicBezTo>
                  <a:pt x="2370" y="1337"/>
                  <a:pt x="2381" y="1335"/>
                  <a:pt x="2377" y="1329"/>
                </a:cubicBezTo>
                <a:cubicBezTo>
                  <a:pt x="2373" y="1328"/>
                  <a:pt x="2371" y="1329"/>
                  <a:pt x="2370" y="1331"/>
                </a:cubicBezTo>
                <a:close/>
                <a:moveTo>
                  <a:pt x="3257" y="1337"/>
                </a:moveTo>
                <a:cubicBezTo>
                  <a:pt x="3255" y="1348"/>
                  <a:pt x="3264" y="1348"/>
                  <a:pt x="3262" y="1337"/>
                </a:cubicBezTo>
                <a:cubicBezTo>
                  <a:pt x="3266" y="1336"/>
                  <a:pt x="3272" y="1338"/>
                  <a:pt x="3272" y="1335"/>
                </a:cubicBezTo>
                <a:cubicBezTo>
                  <a:pt x="3272" y="1331"/>
                  <a:pt x="3266" y="1333"/>
                  <a:pt x="3262" y="1332"/>
                </a:cubicBezTo>
                <a:cubicBezTo>
                  <a:pt x="3262" y="1328"/>
                  <a:pt x="3262" y="1324"/>
                  <a:pt x="3260" y="1323"/>
                </a:cubicBezTo>
                <a:cubicBezTo>
                  <a:pt x="3256" y="1322"/>
                  <a:pt x="3258" y="1329"/>
                  <a:pt x="3257" y="1332"/>
                </a:cubicBezTo>
                <a:cubicBezTo>
                  <a:pt x="3253" y="1333"/>
                  <a:pt x="3246" y="1331"/>
                  <a:pt x="3246" y="1334"/>
                </a:cubicBezTo>
                <a:cubicBezTo>
                  <a:pt x="3247" y="1338"/>
                  <a:pt x="3253" y="1335"/>
                  <a:pt x="3257" y="1337"/>
                </a:cubicBezTo>
                <a:close/>
                <a:moveTo>
                  <a:pt x="1560" y="1327"/>
                </a:moveTo>
                <a:cubicBezTo>
                  <a:pt x="1565" y="1320"/>
                  <a:pt x="1579" y="1324"/>
                  <a:pt x="1579" y="1333"/>
                </a:cubicBezTo>
                <a:cubicBezTo>
                  <a:pt x="1578" y="1345"/>
                  <a:pt x="1555" y="1343"/>
                  <a:pt x="1560" y="1327"/>
                </a:cubicBezTo>
                <a:close/>
                <a:moveTo>
                  <a:pt x="1573" y="1333"/>
                </a:moveTo>
                <a:cubicBezTo>
                  <a:pt x="1573" y="1330"/>
                  <a:pt x="1567" y="1328"/>
                  <a:pt x="1565" y="1331"/>
                </a:cubicBezTo>
                <a:cubicBezTo>
                  <a:pt x="1565" y="1336"/>
                  <a:pt x="1572" y="1337"/>
                  <a:pt x="1573" y="1333"/>
                </a:cubicBezTo>
                <a:close/>
                <a:moveTo>
                  <a:pt x="3359" y="1334"/>
                </a:moveTo>
                <a:cubicBezTo>
                  <a:pt x="3359" y="1330"/>
                  <a:pt x="3360" y="1326"/>
                  <a:pt x="3359" y="1324"/>
                </a:cubicBezTo>
                <a:cubicBezTo>
                  <a:pt x="3354" y="1322"/>
                  <a:pt x="3356" y="1330"/>
                  <a:pt x="3354" y="1334"/>
                </a:cubicBezTo>
                <a:cubicBezTo>
                  <a:pt x="3351" y="1334"/>
                  <a:pt x="3344" y="1332"/>
                  <a:pt x="3344" y="1336"/>
                </a:cubicBezTo>
                <a:cubicBezTo>
                  <a:pt x="3345" y="1339"/>
                  <a:pt x="3352" y="1337"/>
                  <a:pt x="3354" y="1338"/>
                </a:cubicBezTo>
                <a:cubicBezTo>
                  <a:pt x="3355" y="1343"/>
                  <a:pt x="3353" y="1349"/>
                  <a:pt x="3357" y="1349"/>
                </a:cubicBezTo>
                <a:cubicBezTo>
                  <a:pt x="3361" y="1348"/>
                  <a:pt x="3358" y="1342"/>
                  <a:pt x="3360" y="1338"/>
                </a:cubicBezTo>
                <a:cubicBezTo>
                  <a:pt x="3363" y="1338"/>
                  <a:pt x="3370" y="1340"/>
                  <a:pt x="3369" y="1335"/>
                </a:cubicBezTo>
                <a:cubicBezTo>
                  <a:pt x="3368" y="1333"/>
                  <a:pt x="3363" y="1334"/>
                  <a:pt x="3359" y="1334"/>
                </a:cubicBezTo>
                <a:close/>
                <a:moveTo>
                  <a:pt x="3397" y="1325"/>
                </a:moveTo>
                <a:cubicBezTo>
                  <a:pt x="3392" y="1329"/>
                  <a:pt x="3390" y="1337"/>
                  <a:pt x="3386" y="1339"/>
                </a:cubicBezTo>
                <a:cubicBezTo>
                  <a:pt x="3385" y="1334"/>
                  <a:pt x="3387" y="1328"/>
                  <a:pt x="3384" y="1325"/>
                </a:cubicBezTo>
                <a:cubicBezTo>
                  <a:pt x="3381" y="1325"/>
                  <a:pt x="3377" y="1325"/>
                  <a:pt x="3377" y="1329"/>
                </a:cubicBezTo>
                <a:cubicBezTo>
                  <a:pt x="3377" y="1331"/>
                  <a:pt x="3381" y="1329"/>
                  <a:pt x="3381" y="1331"/>
                </a:cubicBezTo>
                <a:cubicBezTo>
                  <a:pt x="3382" y="1334"/>
                  <a:pt x="3379" y="1347"/>
                  <a:pt x="3383" y="1347"/>
                </a:cubicBezTo>
                <a:cubicBezTo>
                  <a:pt x="3387" y="1348"/>
                  <a:pt x="3391" y="1341"/>
                  <a:pt x="3393" y="1338"/>
                </a:cubicBezTo>
                <a:cubicBezTo>
                  <a:pt x="3395" y="1336"/>
                  <a:pt x="3401" y="1331"/>
                  <a:pt x="3401" y="1327"/>
                </a:cubicBezTo>
                <a:cubicBezTo>
                  <a:pt x="3400" y="1326"/>
                  <a:pt x="3398" y="1324"/>
                  <a:pt x="3397" y="1325"/>
                </a:cubicBezTo>
                <a:close/>
                <a:moveTo>
                  <a:pt x="246" y="1329"/>
                </a:moveTo>
                <a:cubicBezTo>
                  <a:pt x="246" y="1331"/>
                  <a:pt x="250" y="1332"/>
                  <a:pt x="251" y="1330"/>
                </a:cubicBezTo>
                <a:cubicBezTo>
                  <a:pt x="252" y="1324"/>
                  <a:pt x="246" y="1326"/>
                  <a:pt x="246" y="1329"/>
                </a:cubicBezTo>
                <a:close/>
                <a:moveTo>
                  <a:pt x="1213" y="1327"/>
                </a:moveTo>
                <a:cubicBezTo>
                  <a:pt x="1211" y="1326"/>
                  <a:pt x="1209" y="1326"/>
                  <a:pt x="1208" y="1328"/>
                </a:cubicBezTo>
                <a:cubicBezTo>
                  <a:pt x="1208" y="1331"/>
                  <a:pt x="1209" y="1333"/>
                  <a:pt x="1209" y="1335"/>
                </a:cubicBezTo>
                <a:cubicBezTo>
                  <a:pt x="1210" y="1336"/>
                  <a:pt x="1211" y="1336"/>
                  <a:pt x="1212" y="1337"/>
                </a:cubicBezTo>
                <a:cubicBezTo>
                  <a:pt x="1211" y="1337"/>
                  <a:pt x="1211" y="1338"/>
                  <a:pt x="1210" y="1338"/>
                </a:cubicBezTo>
                <a:cubicBezTo>
                  <a:pt x="1210" y="1343"/>
                  <a:pt x="1211" y="1348"/>
                  <a:pt x="1214" y="1347"/>
                </a:cubicBezTo>
                <a:cubicBezTo>
                  <a:pt x="1217" y="1346"/>
                  <a:pt x="1217" y="1337"/>
                  <a:pt x="1213" y="1336"/>
                </a:cubicBezTo>
                <a:cubicBezTo>
                  <a:pt x="1216" y="1335"/>
                  <a:pt x="1214" y="1329"/>
                  <a:pt x="1213" y="1327"/>
                </a:cubicBezTo>
                <a:close/>
                <a:moveTo>
                  <a:pt x="1162" y="1335"/>
                </a:moveTo>
                <a:cubicBezTo>
                  <a:pt x="1166" y="1330"/>
                  <a:pt x="1156" y="1323"/>
                  <a:pt x="1155" y="1329"/>
                </a:cubicBezTo>
                <a:cubicBezTo>
                  <a:pt x="1155" y="1331"/>
                  <a:pt x="1159" y="1337"/>
                  <a:pt x="1162" y="1335"/>
                </a:cubicBezTo>
                <a:close/>
                <a:moveTo>
                  <a:pt x="3299" y="1328"/>
                </a:moveTo>
                <a:cubicBezTo>
                  <a:pt x="3304" y="1328"/>
                  <a:pt x="3310" y="1331"/>
                  <a:pt x="3309" y="1336"/>
                </a:cubicBezTo>
                <a:cubicBezTo>
                  <a:pt x="3308" y="1344"/>
                  <a:pt x="3296" y="1346"/>
                  <a:pt x="3288" y="1347"/>
                </a:cubicBezTo>
                <a:cubicBezTo>
                  <a:pt x="3288" y="1353"/>
                  <a:pt x="3291" y="1356"/>
                  <a:pt x="3295" y="1357"/>
                </a:cubicBezTo>
                <a:cubicBezTo>
                  <a:pt x="3300" y="1357"/>
                  <a:pt x="3304" y="1351"/>
                  <a:pt x="3308" y="1354"/>
                </a:cubicBezTo>
                <a:cubicBezTo>
                  <a:pt x="3308" y="1360"/>
                  <a:pt x="3300" y="1362"/>
                  <a:pt x="3294" y="1362"/>
                </a:cubicBezTo>
                <a:cubicBezTo>
                  <a:pt x="3286" y="1361"/>
                  <a:pt x="3282" y="1354"/>
                  <a:pt x="3282" y="1348"/>
                </a:cubicBezTo>
                <a:cubicBezTo>
                  <a:pt x="3282" y="1339"/>
                  <a:pt x="3291" y="1329"/>
                  <a:pt x="3299" y="1328"/>
                </a:cubicBezTo>
                <a:close/>
                <a:moveTo>
                  <a:pt x="3289" y="1343"/>
                </a:moveTo>
                <a:cubicBezTo>
                  <a:pt x="3296" y="1342"/>
                  <a:pt x="3301" y="1340"/>
                  <a:pt x="3304" y="1336"/>
                </a:cubicBezTo>
                <a:cubicBezTo>
                  <a:pt x="3299" y="1330"/>
                  <a:pt x="3291" y="1338"/>
                  <a:pt x="3289" y="1343"/>
                </a:cubicBezTo>
                <a:close/>
                <a:moveTo>
                  <a:pt x="1250" y="1343"/>
                </a:moveTo>
                <a:cubicBezTo>
                  <a:pt x="1244" y="1342"/>
                  <a:pt x="1242" y="1331"/>
                  <a:pt x="1250" y="1329"/>
                </a:cubicBezTo>
                <a:cubicBezTo>
                  <a:pt x="1262" y="1326"/>
                  <a:pt x="1262" y="1346"/>
                  <a:pt x="1250" y="1343"/>
                </a:cubicBezTo>
                <a:close/>
                <a:moveTo>
                  <a:pt x="1253" y="1336"/>
                </a:moveTo>
                <a:cubicBezTo>
                  <a:pt x="1252" y="1334"/>
                  <a:pt x="1251" y="1336"/>
                  <a:pt x="1250" y="1336"/>
                </a:cubicBezTo>
                <a:cubicBezTo>
                  <a:pt x="1250" y="1339"/>
                  <a:pt x="1254" y="1338"/>
                  <a:pt x="1253" y="1336"/>
                </a:cubicBezTo>
                <a:close/>
                <a:moveTo>
                  <a:pt x="2853" y="1332"/>
                </a:moveTo>
                <a:cubicBezTo>
                  <a:pt x="2853" y="1329"/>
                  <a:pt x="2852" y="1328"/>
                  <a:pt x="2849" y="1329"/>
                </a:cubicBezTo>
                <a:cubicBezTo>
                  <a:pt x="2846" y="1331"/>
                  <a:pt x="2850" y="1335"/>
                  <a:pt x="2853" y="1332"/>
                </a:cubicBezTo>
                <a:close/>
                <a:moveTo>
                  <a:pt x="1115" y="1338"/>
                </a:moveTo>
                <a:cubicBezTo>
                  <a:pt x="1114" y="1334"/>
                  <a:pt x="1109" y="1334"/>
                  <a:pt x="1108" y="1330"/>
                </a:cubicBezTo>
                <a:cubicBezTo>
                  <a:pt x="1104" y="1329"/>
                  <a:pt x="1097" y="1329"/>
                  <a:pt x="1093" y="1331"/>
                </a:cubicBezTo>
                <a:cubicBezTo>
                  <a:pt x="1091" y="1335"/>
                  <a:pt x="1102" y="1342"/>
                  <a:pt x="1104" y="1341"/>
                </a:cubicBezTo>
                <a:cubicBezTo>
                  <a:pt x="1106" y="1341"/>
                  <a:pt x="1107" y="1340"/>
                  <a:pt x="1108" y="1339"/>
                </a:cubicBezTo>
                <a:cubicBezTo>
                  <a:pt x="1110" y="1340"/>
                  <a:pt x="1112" y="1341"/>
                  <a:pt x="1114" y="1340"/>
                </a:cubicBezTo>
                <a:cubicBezTo>
                  <a:pt x="1114" y="1344"/>
                  <a:pt x="1123" y="1348"/>
                  <a:pt x="1124" y="1343"/>
                </a:cubicBezTo>
                <a:cubicBezTo>
                  <a:pt x="1124" y="1341"/>
                  <a:pt x="1118" y="1337"/>
                  <a:pt x="1115" y="1338"/>
                </a:cubicBezTo>
                <a:close/>
                <a:moveTo>
                  <a:pt x="565" y="1336"/>
                </a:moveTo>
                <a:cubicBezTo>
                  <a:pt x="570" y="1335"/>
                  <a:pt x="566" y="1326"/>
                  <a:pt x="562" y="1331"/>
                </a:cubicBezTo>
                <a:cubicBezTo>
                  <a:pt x="562" y="1334"/>
                  <a:pt x="563" y="1336"/>
                  <a:pt x="565" y="1336"/>
                </a:cubicBezTo>
                <a:close/>
                <a:moveTo>
                  <a:pt x="1930" y="1350"/>
                </a:moveTo>
                <a:cubicBezTo>
                  <a:pt x="1929" y="1349"/>
                  <a:pt x="1925" y="1344"/>
                  <a:pt x="1925" y="1342"/>
                </a:cubicBezTo>
                <a:cubicBezTo>
                  <a:pt x="1924" y="1335"/>
                  <a:pt x="1931" y="1332"/>
                  <a:pt x="1937" y="1332"/>
                </a:cubicBezTo>
                <a:cubicBezTo>
                  <a:pt x="1943" y="1331"/>
                  <a:pt x="1947" y="1334"/>
                  <a:pt x="1948" y="1337"/>
                </a:cubicBezTo>
                <a:cubicBezTo>
                  <a:pt x="1951" y="1347"/>
                  <a:pt x="1939" y="1358"/>
                  <a:pt x="1930" y="1350"/>
                </a:cubicBezTo>
                <a:close/>
                <a:moveTo>
                  <a:pt x="1942" y="1340"/>
                </a:moveTo>
                <a:cubicBezTo>
                  <a:pt x="1939" y="1336"/>
                  <a:pt x="1931" y="1339"/>
                  <a:pt x="1931" y="1343"/>
                </a:cubicBezTo>
                <a:cubicBezTo>
                  <a:pt x="1932" y="1349"/>
                  <a:pt x="1943" y="1348"/>
                  <a:pt x="1942" y="1340"/>
                </a:cubicBezTo>
                <a:close/>
                <a:moveTo>
                  <a:pt x="1166" y="1345"/>
                </a:moveTo>
                <a:cubicBezTo>
                  <a:pt x="1171" y="1344"/>
                  <a:pt x="1166" y="1332"/>
                  <a:pt x="1161" y="1338"/>
                </a:cubicBezTo>
                <a:cubicBezTo>
                  <a:pt x="1161" y="1341"/>
                  <a:pt x="1163" y="1345"/>
                  <a:pt x="1166" y="1345"/>
                </a:cubicBezTo>
                <a:close/>
                <a:moveTo>
                  <a:pt x="1009" y="1337"/>
                </a:moveTo>
                <a:cubicBezTo>
                  <a:pt x="1013" y="1338"/>
                  <a:pt x="1018" y="1341"/>
                  <a:pt x="1019" y="1344"/>
                </a:cubicBezTo>
                <a:cubicBezTo>
                  <a:pt x="1022" y="1358"/>
                  <a:pt x="999" y="1362"/>
                  <a:pt x="998" y="1347"/>
                </a:cubicBezTo>
                <a:cubicBezTo>
                  <a:pt x="990" y="1343"/>
                  <a:pt x="1000" y="1336"/>
                  <a:pt x="1009" y="1337"/>
                </a:cubicBezTo>
                <a:close/>
                <a:moveTo>
                  <a:pt x="1013" y="1346"/>
                </a:moveTo>
                <a:cubicBezTo>
                  <a:pt x="1011" y="1344"/>
                  <a:pt x="1008" y="1344"/>
                  <a:pt x="1004" y="1344"/>
                </a:cubicBezTo>
                <a:cubicBezTo>
                  <a:pt x="1001" y="1351"/>
                  <a:pt x="1013" y="1354"/>
                  <a:pt x="1013" y="1346"/>
                </a:cubicBezTo>
                <a:close/>
                <a:moveTo>
                  <a:pt x="1064" y="1341"/>
                </a:moveTo>
                <a:cubicBezTo>
                  <a:pt x="1065" y="1346"/>
                  <a:pt x="1073" y="1342"/>
                  <a:pt x="1069" y="1338"/>
                </a:cubicBezTo>
                <a:cubicBezTo>
                  <a:pt x="1065" y="1336"/>
                  <a:pt x="1063" y="1339"/>
                  <a:pt x="1064" y="1341"/>
                </a:cubicBezTo>
                <a:close/>
                <a:moveTo>
                  <a:pt x="1650" y="1347"/>
                </a:moveTo>
                <a:cubicBezTo>
                  <a:pt x="1653" y="1347"/>
                  <a:pt x="1652" y="1342"/>
                  <a:pt x="1653" y="1339"/>
                </a:cubicBezTo>
                <a:cubicBezTo>
                  <a:pt x="1648" y="1331"/>
                  <a:pt x="1643" y="1348"/>
                  <a:pt x="1650" y="1347"/>
                </a:cubicBezTo>
                <a:close/>
                <a:moveTo>
                  <a:pt x="2589" y="1344"/>
                </a:moveTo>
                <a:cubicBezTo>
                  <a:pt x="2593" y="1345"/>
                  <a:pt x="2594" y="1342"/>
                  <a:pt x="2594" y="1340"/>
                </a:cubicBezTo>
                <a:cubicBezTo>
                  <a:pt x="2593" y="1336"/>
                  <a:pt x="2586" y="1339"/>
                  <a:pt x="2589" y="1344"/>
                </a:cubicBezTo>
                <a:close/>
                <a:moveTo>
                  <a:pt x="3504" y="1342"/>
                </a:moveTo>
                <a:cubicBezTo>
                  <a:pt x="3506" y="1344"/>
                  <a:pt x="3510" y="1343"/>
                  <a:pt x="3509" y="1340"/>
                </a:cubicBezTo>
                <a:cubicBezTo>
                  <a:pt x="3509" y="1337"/>
                  <a:pt x="3503" y="1336"/>
                  <a:pt x="3504" y="1342"/>
                </a:cubicBezTo>
                <a:close/>
                <a:moveTo>
                  <a:pt x="3408" y="1359"/>
                </a:moveTo>
                <a:cubicBezTo>
                  <a:pt x="3400" y="1359"/>
                  <a:pt x="3400" y="1342"/>
                  <a:pt x="3408" y="1341"/>
                </a:cubicBezTo>
                <a:cubicBezTo>
                  <a:pt x="3417" y="1340"/>
                  <a:pt x="3416" y="1358"/>
                  <a:pt x="3408" y="1359"/>
                </a:cubicBezTo>
                <a:close/>
                <a:moveTo>
                  <a:pt x="3409" y="1345"/>
                </a:moveTo>
                <a:cubicBezTo>
                  <a:pt x="3405" y="1345"/>
                  <a:pt x="3405" y="1353"/>
                  <a:pt x="3408" y="1354"/>
                </a:cubicBezTo>
                <a:cubicBezTo>
                  <a:pt x="3410" y="1353"/>
                  <a:pt x="3410" y="1347"/>
                  <a:pt x="3409" y="1345"/>
                </a:cubicBezTo>
                <a:close/>
                <a:moveTo>
                  <a:pt x="3005" y="1357"/>
                </a:moveTo>
                <a:cubicBezTo>
                  <a:pt x="3006" y="1362"/>
                  <a:pt x="3026" y="1363"/>
                  <a:pt x="3020" y="1354"/>
                </a:cubicBezTo>
                <a:cubicBezTo>
                  <a:pt x="3017" y="1353"/>
                  <a:pt x="3015" y="1357"/>
                  <a:pt x="3013" y="1355"/>
                </a:cubicBezTo>
                <a:cubicBezTo>
                  <a:pt x="3015" y="1350"/>
                  <a:pt x="3020" y="1348"/>
                  <a:pt x="3020" y="1342"/>
                </a:cubicBezTo>
                <a:cubicBezTo>
                  <a:pt x="3016" y="1338"/>
                  <a:pt x="3001" y="1342"/>
                  <a:pt x="3009" y="1347"/>
                </a:cubicBezTo>
                <a:cubicBezTo>
                  <a:pt x="3011" y="1347"/>
                  <a:pt x="3011" y="1344"/>
                  <a:pt x="3014" y="1345"/>
                </a:cubicBezTo>
                <a:cubicBezTo>
                  <a:pt x="3013" y="1348"/>
                  <a:pt x="3005" y="1353"/>
                  <a:pt x="3005" y="1357"/>
                </a:cubicBezTo>
                <a:close/>
                <a:moveTo>
                  <a:pt x="3210" y="1345"/>
                </a:moveTo>
                <a:cubicBezTo>
                  <a:pt x="3207" y="1342"/>
                  <a:pt x="3200" y="1342"/>
                  <a:pt x="3196" y="1343"/>
                </a:cubicBezTo>
                <a:cubicBezTo>
                  <a:pt x="3195" y="1345"/>
                  <a:pt x="3194" y="1350"/>
                  <a:pt x="3197" y="1350"/>
                </a:cubicBezTo>
                <a:cubicBezTo>
                  <a:pt x="3199" y="1350"/>
                  <a:pt x="3198" y="1348"/>
                  <a:pt x="3200" y="1347"/>
                </a:cubicBezTo>
                <a:cubicBezTo>
                  <a:pt x="3201" y="1347"/>
                  <a:pt x="3203" y="1347"/>
                  <a:pt x="3203" y="1347"/>
                </a:cubicBezTo>
                <a:cubicBezTo>
                  <a:pt x="3202" y="1352"/>
                  <a:pt x="3193" y="1355"/>
                  <a:pt x="3194" y="1359"/>
                </a:cubicBezTo>
                <a:cubicBezTo>
                  <a:pt x="3195" y="1363"/>
                  <a:pt x="3203" y="1363"/>
                  <a:pt x="3208" y="1363"/>
                </a:cubicBezTo>
                <a:cubicBezTo>
                  <a:pt x="3213" y="1358"/>
                  <a:pt x="3207" y="1352"/>
                  <a:pt x="3203" y="1358"/>
                </a:cubicBezTo>
                <a:cubicBezTo>
                  <a:pt x="3203" y="1357"/>
                  <a:pt x="3202" y="1358"/>
                  <a:pt x="3201" y="1357"/>
                </a:cubicBezTo>
                <a:cubicBezTo>
                  <a:pt x="3204" y="1353"/>
                  <a:pt x="3209" y="1351"/>
                  <a:pt x="3210" y="1345"/>
                </a:cubicBezTo>
                <a:close/>
                <a:moveTo>
                  <a:pt x="1133" y="1350"/>
                </a:moveTo>
                <a:cubicBezTo>
                  <a:pt x="1134" y="1345"/>
                  <a:pt x="1123" y="1341"/>
                  <a:pt x="1124" y="1347"/>
                </a:cubicBezTo>
                <a:cubicBezTo>
                  <a:pt x="1124" y="1350"/>
                  <a:pt x="1129" y="1352"/>
                  <a:pt x="1132" y="1352"/>
                </a:cubicBezTo>
                <a:cubicBezTo>
                  <a:pt x="1133" y="1355"/>
                  <a:pt x="1136" y="1360"/>
                  <a:pt x="1139" y="1359"/>
                </a:cubicBezTo>
                <a:cubicBezTo>
                  <a:pt x="1144" y="1357"/>
                  <a:pt x="1138" y="1349"/>
                  <a:pt x="1133" y="1350"/>
                </a:cubicBezTo>
                <a:close/>
                <a:moveTo>
                  <a:pt x="3235" y="1345"/>
                </a:moveTo>
                <a:cubicBezTo>
                  <a:pt x="3233" y="1343"/>
                  <a:pt x="3227" y="1345"/>
                  <a:pt x="3228" y="1349"/>
                </a:cubicBezTo>
                <a:cubicBezTo>
                  <a:pt x="3229" y="1350"/>
                  <a:pt x="3230" y="1349"/>
                  <a:pt x="3231" y="1350"/>
                </a:cubicBezTo>
                <a:cubicBezTo>
                  <a:pt x="3231" y="1352"/>
                  <a:pt x="3231" y="1356"/>
                  <a:pt x="3231" y="1359"/>
                </a:cubicBezTo>
                <a:cubicBezTo>
                  <a:pt x="3230" y="1360"/>
                  <a:pt x="3227" y="1360"/>
                  <a:pt x="3227" y="1361"/>
                </a:cubicBezTo>
                <a:cubicBezTo>
                  <a:pt x="3227" y="1363"/>
                  <a:pt x="3228" y="1362"/>
                  <a:pt x="3228" y="1363"/>
                </a:cubicBezTo>
                <a:cubicBezTo>
                  <a:pt x="3231" y="1364"/>
                  <a:pt x="3236" y="1364"/>
                  <a:pt x="3239" y="1363"/>
                </a:cubicBezTo>
                <a:cubicBezTo>
                  <a:pt x="3239" y="1362"/>
                  <a:pt x="3239" y="1362"/>
                  <a:pt x="3239" y="1360"/>
                </a:cubicBezTo>
                <a:cubicBezTo>
                  <a:pt x="3238" y="1359"/>
                  <a:pt x="3236" y="1360"/>
                  <a:pt x="3236" y="1359"/>
                </a:cubicBezTo>
                <a:cubicBezTo>
                  <a:pt x="3236" y="1354"/>
                  <a:pt x="3235" y="1350"/>
                  <a:pt x="3235" y="1345"/>
                </a:cubicBezTo>
                <a:close/>
                <a:moveTo>
                  <a:pt x="1171" y="1354"/>
                </a:moveTo>
                <a:cubicBezTo>
                  <a:pt x="1175" y="1354"/>
                  <a:pt x="1172" y="1347"/>
                  <a:pt x="1169" y="1345"/>
                </a:cubicBezTo>
                <a:cubicBezTo>
                  <a:pt x="1167" y="1344"/>
                  <a:pt x="1166" y="1345"/>
                  <a:pt x="1165" y="1346"/>
                </a:cubicBezTo>
                <a:cubicBezTo>
                  <a:pt x="1166" y="1350"/>
                  <a:pt x="1168" y="1355"/>
                  <a:pt x="1171" y="1354"/>
                </a:cubicBezTo>
                <a:close/>
                <a:moveTo>
                  <a:pt x="261" y="1359"/>
                </a:moveTo>
                <a:cubicBezTo>
                  <a:pt x="253" y="1359"/>
                  <a:pt x="249" y="1347"/>
                  <a:pt x="259" y="1345"/>
                </a:cubicBezTo>
                <a:cubicBezTo>
                  <a:pt x="270" y="1344"/>
                  <a:pt x="269" y="1359"/>
                  <a:pt x="261" y="1359"/>
                </a:cubicBezTo>
                <a:close/>
                <a:moveTo>
                  <a:pt x="262" y="1351"/>
                </a:moveTo>
                <a:cubicBezTo>
                  <a:pt x="261" y="1351"/>
                  <a:pt x="259" y="1351"/>
                  <a:pt x="259" y="1352"/>
                </a:cubicBezTo>
                <a:cubicBezTo>
                  <a:pt x="257" y="1353"/>
                  <a:pt x="263" y="1354"/>
                  <a:pt x="262" y="1351"/>
                </a:cubicBezTo>
                <a:close/>
                <a:moveTo>
                  <a:pt x="589" y="1438"/>
                </a:moveTo>
                <a:cubicBezTo>
                  <a:pt x="558" y="1555"/>
                  <a:pt x="524" y="1669"/>
                  <a:pt x="492" y="1785"/>
                </a:cubicBezTo>
                <a:cubicBezTo>
                  <a:pt x="483" y="1789"/>
                  <a:pt x="468" y="1786"/>
                  <a:pt x="458" y="1782"/>
                </a:cubicBezTo>
                <a:cubicBezTo>
                  <a:pt x="455" y="1780"/>
                  <a:pt x="449" y="1776"/>
                  <a:pt x="449" y="1772"/>
                </a:cubicBezTo>
                <a:cubicBezTo>
                  <a:pt x="449" y="1768"/>
                  <a:pt x="454" y="1754"/>
                  <a:pt x="455" y="1749"/>
                </a:cubicBezTo>
                <a:cubicBezTo>
                  <a:pt x="479" y="1665"/>
                  <a:pt x="503" y="1581"/>
                  <a:pt x="526" y="1497"/>
                </a:cubicBezTo>
                <a:cubicBezTo>
                  <a:pt x="532" y="1474"/>
                  <a:pt x="539" y="1451"/>
                  <a:pt x="546" y="1429"/>
                </a:cubicBezTo>
                <a:cubicBezTo>
                  <a:pt x="548" y="1421"/>
                  <a:pt x="549" y="1413"/>
                  <a:pt x="552" y="1406"/>
                </a:cubicBezTo>
                <a:cubicBezTo>
                  <a:pt x="554" y="1401"/>
                  <a:pt x="557" y="1396"/>
                  <a:pt x="561" y="1391"/>
                </a:cubicBezTo>
                <a:cubicBezTo>
                  <a:pt x="566" y="1381"/>
                  <a:pt x="573" y="1372"/>
                  <a:pt x="579" y="1361"/>
                </a:cubicBezTo>
                <a:cubicBezTo>
                  <a:pt x="583" y="1355"/>
                  <a:pt x="585" y="1348"/>
                  <a:pt x="590" y="1346"/>
                </a:cubicBezTo>
                <a:cubicBezTo>
                  <a:pt x="594" y="1350"/>
                  <a:pt x="593" y="1356"/>
                  <a:pt x="593" y="1361"/>
                </a:cubicBezTo>
                <a:cubicBezTo>
                  <a:pt x="593" y="1367"/>
                  <a:pt x="594" y="1373"/>
                  <a:pt x="594" y="1379"/>
                </a:cubicBezTo>
                <a:cubicBezTo>
                  <a:pt x="594" y="1390"/>
                  <a:pt x="596" y="1403"/>
                  <a:pt x="595" y="1414"/>
                </a:cubicBezTo>
                <a:cubicBezTo>
                  <a:pt x="594" y="1422"/>
                  <a:pt x="591" y="1430"/>
                  <a:pt x="589" y="1438"/>
                </a:cubicBezTo>
                <a:close/>
                <a:moveTo>
                  <a:pt x="585" y="1361"/>
                </a:moveTo>
                <a:cubicBezTo>
                  <a:pt x="586" y="1361"/>
                  <a:pt x="587" y="1362"/>
                  <a:pt x="588" y="1361"/>
                </a:cubicBezTo>
                <a:cubicBezTo>
                  <a:pt x="588" y="1360"/>
                  <a:pt x="589" y="1357"/>
                  <a:pt x="587" y="1356"/>
                </a:cubicBezTo>
                <a:cubicBezTo>
                  <a:pt x="587" y="1358"/>
                  <a:pt x="585" y="1359"/>
                  <a:pt x="585" y="1361"/>
                </a:cubicBezTo>
                <a:close/>
                <a:moveTo>
                  <a:pt x="560" y="1405"/>
                </a:moveTo>
                <a:cubicBezTo>
                  <a:pt x="563" y="1405"/>
                  <a:pt x="567" y="1402"/>
                  <a:pt x="571" y="1403"/>
                </a:cubicBezTo>
                <a:cubicBezTo>
                  <a:pt x="576" y="1403"/>
                  <a:pt x="581" y="1407"/>
                  <a:pt x="582" y="1411"/>
                </a:cubicBezTo>
                <a:cubicBezTo>
                  <a:pt x="585" y="1411"/>
                  <a:pt x="587" y="1412"/>
                  <a:pt x="589" y="1412"/>
                </a:cubicBezTo>
                <a:cubicBezTo>
                  <a:pt x="588" y="1397"/>
                  <a:pt x="589" y="1381"/>
                  <a:pt x="588" y="1367"/>
                </a:cubicBezTo>
                <a:cubicBezTo>
                  <a:pt x="586" y="1366"/>
                  <a:pt x="584" y="1365"/>
                  <a:pt x="582" y="1365"/>
                </a:cubicBezTo>
                <a:cubicBezTo>
                  <a:pt x="575" y="1378"/>
                  <a:pt x="566" y="1392"/>
                  <a:pt x="560" y="1405"/>
                </a:cubicBezTo>
                <a:close/>
                <a:moveTo>
                  <a:pt x="508" y="1591"/>
                </a:moveTo>
                <a:cubicBezTo>
                  <a:pt x="516" y="1562"/>
                  <a:pt x="524" y="1531"/>
                  <a:pt x="534" y="1500"/>
                </a:cubicBezTo>
                <a:cubicBezTo>
                  <a:pt x="538" y="1486"/>
                  <a:pt x="541" y="1470"/>
                  <a:pt x="546" y="1454"/>
                </a:cubicBezTo>
                <a:cubicBezTo>
                  <a:pt x="549" y="1444"/>
                  <a:pt x="552" y="1432"/>
                  <a:pt x="556" y="1420"/>
                </a:cubicBezTo>
                <a:cubicBezTo>
                  <a:pt x="556" y="1419"/>
                  <a:pt x="561" y="1409"/>
                  <a:pt x="557" y="1410"/>
                </a:cubicBezTo>
                <a:cubicBezTo>
                  <a:pt x="556" y="1410"/>
                  <a:pt x="556" y="1410"/>
                  <a:pt x="555" y="1411"/>
                </a:cubicBezTo>
                <a:cubicBezTo>
                  <a:pt x="524" y="1529"/>
                  <a:pt x="490" y="1647"/>
                  <a:pt x="457" y="1764"/>
                </a:cubicBezTo>
                <a:cubicBezTo>
                  <a:pt x="457" y="1767"/>
                  <a:pt x="453" y="1772"/>
                  <a:pt x="457" y="1775"/>
                </a:cubicBezTo>
                <a:cubicBezTo>
                  <a:pt x="474" y="1715"/>
                  <a:pt x="491" y="1654"/>
                  <a:pt x="508" y="1591"/>
                </a:cubicBezTo>
                <a:close/>
                <a:moveTo>
                  <a:pt x="572" y="1435"/>
                </a:moveTo>
                <a:cubicBezTo>
                  <a:pt x="573" y="1430"/>
                  <a:pt x="579" y="1416"/>
                  <a:pt x="577" y="1412"/>
                </a:cubicBezTo>
                <a:cubicBezTo>
                  <a:pt x="576" y="1409"/>
                  <a:pt x="571" y="1406"/>
                  <a:pt x="566" y="1408"/>
                </a:cubicBezTo>
                <a:cubicBezTo>
                  <a:pt x="562" y="1409"/>
                  <a:pt x="560" y="1423"/>
                  <a:pt x="559" y="1430"/>
                </a:cubicBezTo>
                <a:cubicBezTo>
                  <a:pt x="528" y="1547"/>
                  <a:pt x="494" y="1662"/>
                  <a:pt x="463" y="1778"/>
                </a:cubicBezTo>
                <a:cubicBezTo>
                  <a:pt x="467" y="1779"/>
                  <a:pt x="471" y="1780"/>
                  <a:pt x="475" y="1781"/>
                </a:cubicBezTo>
                <a:cubicBezTo>
                  <a:pt x="508" y="1668"/>
                  <a:pt x="538" y="1548"/>
                  <a:pt x="572" y="1435"/>
                </a:cubicBezTo>
                <a:close/>
                <a:moveTo>
                  <a:pt x="589" y="1419"/>
                </a:moveTo>
                <a:cubicBezTo>
                  <a:pt x="588" y="1417"/>
                  <a:pt x="585" y="1415"/>
                  <a:pt x="582" y="1417"/>
                </a:cubicBezTo>
                <a:cubicBezTo>
                  <a:pt x="580" y="1422"/>
                  <a:pt x="578" y="1432"/>
                  <a:pt x="576" y="1439"/>
                </a:cubicBezTo>
                <a:cubicBezTo>
                  <a:pt x="545" y="1555"/>
                  <a:pt x="512" y="1669"/>
                  <a:pt x="482" y="1782"/>
                </a:cubicBezTo>
                <a:cubicBezTo>
                  <a:pt x="487" y="1783"/>
                  <a:pt x="488" y="1779"/>
                  <a:pt x="489" y="1775"/>
                </a:cubicBezTo>
                <a:cubicBezTo>
                  <a:pt x="522" y="1656"/>
                  <a:pt x="555" y="1536"/>
                  <a:pt x="589" y="1419"/>
                </a:cubicBezTo>
                <a:close/>
                <a:moveTo>
                  <a:pt x="3333" y="1360"/>
                </a:moveTo>
                <a:cubicBezTo>
                  <a:pt x="3333" y="1355"/>
                  <a:pt x="3334" y="1349"/>
                  <a:pt x="3332" y="1346"/>
                </a:cubicBezTo>
                <a:cubicBezTo>
                  <a:pt x="3328" y="1346"/>
                  <a:pt x="3326" y="1347"/>
                  <a:pt x="3326" y="1351"/>
                </a:cubicBezTo>
                <a:cubicBezTo>
                  <a:pt x="3326" y="1352"/>
                  <a:pt x="3328" y="1351"/>
                  <a:pt x="3329" y="1352"/>
                </a:cubicBezTo>
                <a:cubicBezTo>
                  <a:pt x="3329" y="1355"/>
                  <a:pt x="3328" y="1358"/>
                  <a:pt x="3329" y="1361"/>
                </a:cubicBezTo>
                <a:cubicBezTo>
                  <a:pt x="3327" y="1361"/>
                  <a:pt x="3326" y="1362"/>
                  <a:pt x="3325" y="1363"/>
                </a:cubicBezTo>
                <a:cubicBezTo>
                  <a:pt x="3325" y="1366"/>
                  <a:pt x="3336" y="1366"/>
                  <a:pt x="3336" y="1363"/>
                </a:cubicBezTo>
                <a:cubicBezTo>
                  <a:pt x="3336" y="1361"/>
                  <a:pt x="3334" y="1361"/>
                  <a:pt x="3333" y="1360"/>
                </a:cubicBezTo>
                <a:close/>
                <a:moveTo>
                  <a:pt x="324" y="1348"/>
                </a:moveTo>
                <a:cubicBezTo>
                  <a:pt x="325" y="1350"/>
                  <a:pt x="325" y="1353"/>
                  <a:pt x="326" y="1354"/>
                </a:cubicBezTo>
                <a:cubicBezTo>
                  <a:pt x="327" y="1354"/>
                  <a:pt x="327" y="1353"/>
                  <a:pt x="328" y="1354"/>
                </a:cubicBezTo>
                <a:cubicBezTo>
                  <a:pt x="329" y="1351"/>
                  <a:pt x="327" y="1345"/>
                  <a:pt x="324" y="1348"/>
                </a:cubicBezTo>
                <a:close/>
                <a:moveTo>
                  <a:pt x="330" y="1347"/>
                </a:moveTo>
                <a:cubicBezTo>
                  <a:pt x="327" y="1348"/>
                  <a:pt x="330" y="1352"/>
                  <a:pt x="330" y="1354"/>
                </a:cubicBezTo>
                <a:cubicBezTo>
                  <a:pt x="331" y="1354"/>
                  <a:pt x="331" y="1354"/>
                  <a:pt x="332" y="1354"/>
                </a:cubicBezTo>
                <a:cubicBezTo>
                  <a:pt x="334" y="1353"/>
                  <a:pt x="333" y="1347"/>
                  <a:pt x="330" y="1347"/>
                </a:cubicBezTo>
                <a:close/>
                <a:moveTo>
                  <a:pt x="1278" y="1347"/>
                </a:moveTo>
                <a:cubicBezTo>
                  <a:pt x="1275" y="1350"/>
                  <a:pt x="1269" y="1355"/>
                  <a:pt x="1269" y="1360"/>
                </a:cubicBezTo>
                <a:cubicBezTo>
                  <a:pt x="1271" y="1362"/>
                  <a:pt x="1275" y="1364"/>
                  <a:pt x="1279" y="1363"/>
                </a:cubicBezTo>
                <a:cubicBezTo>
                  <a:pt x="1281" y="1359"/>
                  <a:pt x="1281" y="1354"/>
                  <a:pt x="1282" y="1349"/>
                </a:cubicBezTo>
                <a:cubicBezTo>
                  <a:pt x="1281" y="1348"/>
                  <a:pt x="1279" y="1347"/>
                  <a:pt x="1278" y="1347"/>
                </a:cubicBezTo>
                <a:close/>
                <a:moveTo>
                  <a:pt x="3222" y="1348"/>
                </a:moveTo>
                <a:cubicBezTo>
                  <a:pt x="3218" y="1346"/>
                  <a:pt x="3218" y="1351"/>
                  <a:pt x="3218" y="1353"/>
                </a:cubicBezTo>
                <a:cubicBezTo>
                  <a:pt x="3216" y="1353"/>
                  <a:pt x="3214" y="1352"/>
                  <a:pt x="3213" y="1354"/>
                </a:cubicBezTo>
                <a:cubicBezTo>
                  <a:pt x="3212" y="1358"/>
                  <a:pt x="3216" y="1356"/>
                  <a:pt x="3218" y="1358"/>
                </a:cubicBezTo>
                <a:cubicBezTo>
                  <a:pt x="3217" y="1361"/>
                  <a:pt x="3219" y="1364"/>
                  <a:pt x="3221" y="1362"/>
                </a:cubicBezTo>
                <a:cubicBezTo>
                  <a:pt x="3223" y="1361"/>
                  <a:pt x="3222" y="1359"/>
                  <a:pt x="3222" y="1358"/>
                </a:cubicBezTo>
                <a:cubicBezTo>
                  <a:pt x="3224" y="1357"/>
                  <a:pt x="3226" y="1358"/>
                  <a:pt x="3227" y="1357"/>
                </a:cubicBezTo>
                <a:cubicBezTo>
                  <a:pt x="3227" y="1356"/>
                  <a:pt x="3227" y="1355"/>
                  <a:pt x="3227" y="1354"/>
                </a:cubicBezTo>
                <a:cubicBezTo>
                  <a:pt x="3226" y="1353"/>
                  <a:pt x="3224" y="1354"/>
                  <a:pt x="3222" y="1353"/>
                </a:cubicBezTo>
                <a:cubicBezTo>
                  <a:pt x="3222" y="1351"/>
                  <a:pt x="3223" y="1349"/>
                  <a:pt x="3222" y="1348"/>
                </a:cubicBezTo>
                <a:close/>
                <a:moveTo>
                  <a:pt x="2712" y="1349"/>
                </a:moveTo>
                <a:cubicBezTo>
                  <a:pt x="2704" y="1361"/>
                  <a:pt x="2696" y="1374"/>
                  <a:pt x="2687" y="1387"/>
                </a:cubicBezTo>
                <a:cubicBezTo>
                  <a:pt x="2681" y="1397"/>
                  <a:pt x="2675" y="1406"/>
                  <a:pt x="2669" y="1416"/>
                </a:cubicBezTo>
                <a:cubicBezTo>
                  <a:pt x="2667" y="1418"/>
                  <a:pt x="2662" y="1422"/>
                  <a:pt x="2665" y="1426"/>
                </a:cubicBezTo>
                <a:cubicBezTo>
                  <a:pt x="2669" y="1426"/>
                  <a:pt x="2671" y="1421"/>
                  <a:pt x="2673" y="1418"/>
                </a:cubicBezTo>
                <a:cubicBezTo>
                  <a:pt x="2686" y="1399"/>
                  <a:pt x="2699" y="1380"/>
                  <a:pt x="2712" y="1361"/>
                </a:cubicBezTo>
                <a:cubicBezTo>
                  <a:pt x="2715" y="1357"/>
                  <a:pt x="2722" y="1346"/>
                  <a:pt x="2712" y="1349"/>
                </a:cubicBezTo>
                <a:close/>
                <a:moveTo>
                  <a:pt x="1216" y="1359"/>
                </a:moveTo>
                <a:cubicBezTo>
                  <a:pt x="1216" y="1358"/>
                  <a:pt x="1216" y="1358"/>
                  <a:pt x="1216" y="1358"/>
                </a:cubicBezTo>
                <a:cubicBezTo>
                  <a:pt x="1218" y="1356"/>
                  <a:pt x="1217" y="1351"/>
                  <a:pt x="1216" y="1349"/>
                </a:cubicBezTo>
                <a:cubicBezTo>
                  <a:pt x="1209" y="1348"/>
                  <a:pt x="1211" y="1359"/>
                  <a:pt x="1216" y="1359"/>
                </a:cubicBezTo>
                <a:close/>
                <a:moveTo>
                  <a:pt x="79" y="1353"/>
                </a:moveTo>
                <a:cubicBezTo>
                  <a:pt x="74" y="1356"/>
                  <a:pt x="83" y="1362"/>
                  <a:pt x="84" y="1356"/>
                </a:cubicBezTo>
                <a:cubicBezTo>
                  <a:pt x="84" y="1354"/>
                  <a:pt x="81" y="1352"/>
                  <a:pt x="79" y="1353"/>
                </a:cubicBezTo>
                <a:close/>
                <a:moveTo>
                  <a:pt x="1438" y="1356"/>
                </a:moveTo>
                <a:cubicBezTo>
                  <a:pt x="1438" y="1357"/>
                  <a:pt x="1438" y="1359"/>
                  <a:pt x="1442" y="1359"/>
                </a:cubicBezTo>
                <a:cubicBezTo>
                  <a:pt x="1442" y="1359"/>
                  <a:pt x="1442" y="1359"/>
                  <a:pt x="1442" y="1359"/>
                </a:cubicBezTo>
                <a:cubicBezTo>
                  <a:pt x="1446" y="1354"/>
                  <a:pt x="1438" y="1351"/>
                  <a:pt x="1438" y="1356"/>
                </a:cubicBezTo>
                <a:close/>
                <a:moveTo>
                  <a:pt x="517" y="1354"/>
                </a:moveTo>
                <a:cubicBezTo>
                  <a:pt x="521" y="1355"/>
                  <a:pt x="523" y="1364"/>
                  <a:pt x="519" y="1367"/>
                </a:cubicBezTo>
                <a:cubicBezTo>
                  <a:pt x="515" y="1369"/>
                  <a:pt x="507" y="1367"/>
                  <a:pt x="507" y="1362"/>
                </a:cubicBezTo>
                <a:cubicBezTo>
                  <a:pt x="506" y="1357"/>
                  <a:pt x="509" y="1352"/>
                  <a:pt x="517" y="1354"/>
                </a:cubicBezTo>
                <a:close/>
                <a:moveTo>
                  <a:pt x="512" y="1361"/>
                </a:moveTo>
                <a:cubicBezTo>
                  <a:pt x="513" y="1362"/>
                  <a:pt x="515" y="1362"/>
                  <a:pt x="516" y="1361"/>
                </a:cubicBezTo>
                <a:cubicBezTo>
                  <a:pt x="517" y="1358"/>
                  <a:pt x="511" y="1357"/>
                  <a:pt x="512" y="1361"/>
                </a:cubicBezTo>
                <a:close/>
                <a:moveTo>
                  <a:pt x="939" y="1360"/>
                </a:moveTo>
                <a:cubicBezTo>
                  <a:pt x="940" y="1360"/>
                  <a:pt x="942" y="1358"/>
                  <a:pt x="941" y="1355"/>
                </a:cubicBezTo>
                <a:cubicBezTo>
                  <a:pt x="936" y="1350"/>
                  <a:pt x="933" y="1360"/>
                  <a:pt x="939" y="1360"/>
                </a:cubicBezTo>
                <a:close/>
                <a:moveTo>
                  <a:pt x="3310" y="1355"/>
                </a:moveTo>
                <a:cubicBezTo>
                  <a:pt x="3310" y="1359"/>
                  <a:pt x="3324" y="1359"/>
                  <a:pt x="3324" y="1355"/>
                </a:cubicBezTo>
                <a:cubicBezTo>
                  <a:pt x="3322" y="1352"/>
                  <a:pt x="3313" y="1353"/>
                  <a:pt x="3310" y="1355"/>
                </a:cubicBezTo>
                <a:close/>
                <a:moveTo>
                  <a:pt x="2207" y="1362"/>
                </a:moveTo>
                <a:cubicBezTo>
                  <a:pt x="2207" y="1359"/>
                  <a:pt x="2211" y="1356"/>
                  <a:pt x="2216" y="1355"/>
                </a:cubicBezTo>
                <a:cubicBezTo>
                  <a:pt x="2221" y="1354"/>
                  <a:pt x="2225" y="1356"/>
                  <a:pt x="2226" y="1358"/>
                </a:cubicBezTo>
                <a:cubicBezTo>
                  <a:pt x="2230" y="1363"/>
                  <a:pt x="2226" y="1373"/>
                  <a:pt x="2220" y="1375"/>
                </a:cubicBezTo>
                <a:cubicBezTo>
                  <a:pt x="2214" y="1377"/>
                  <a:pt x="2204" y="1372"/>
                  <a:pt x="2207" y="1362"/>
                </a:cubicBezTo>
                <a:close/>
                <a:moveTo>
                  <a:pt x="2212" y="1366"/>
                </a:moveTo>
                <a:cubicBezTo>
                  <a:pt x="2214" y="1372"/>
                  <a:pt x="2222" y="1369"/>
                  <a:pt x="2221" y="1363"/>
                </a:cubicBezTo>
                <a:cubicBezTo>
                  <a:pt x="2218" y="1359"/>
                  <a:pt x="2213" y="1363"/>
                  <a:pt x="2212" y="1366"/>
                </a:cubicBezTo>
                <a:close/>
                <a:moveTo>
                  <a:pt x="1174" y="1364"/>
                </a:moveTo>
                <a:cubicBezTo>
                  <a:pt x="1178" y="1364"/>
                  <a:pt x="1176" y="1358"/>
                  <a:pt x="1175" y="1356"/>
                </a:cubicBezTo>
                <a:cubicBezTo>
                  <a:pt x="1167" y="1353"/>
                  <a:pt x="1170" y="1365"/>
                  <a:pt x="1174" y="1364"/>
                </a:cubicBezTo>
                <a:close/>
                <a:moveTo>
                  <a:pt x="1140" y="1361"/>
                </a:moveTo>
                <a:cubicBezTo>
                  <a:pt x="1140" y="1363"/>
                  <a:pt x="1144" y="1366"/>
                  <a:pt x="1147" y="1367"/>
                </a:cubicBezTo>
                <a:cubicBezTo>
                  <a:pt x="1148" y="1366"/>
                  <a:pt x="1148" y="1365"/>
                  <a:pt x="1149" y="1365"/>
                </a:cubicBezTo>
                <a:cubicBezTo>
                  <a:pt x="1149" y="1360"/>
                  <a:pt x="1140" y="1355"/>
                  <a:pt x="1140" y="1361"/>
                </a:cubicBezTo>
                <a:close/>
                <a:moveTo>
                  <a:pt x="1212" y="1360"/>
                </a:moveTo>
                <a:cubicBezTo>
                  <a:pt x="1212" y="1363"/>
                  <a:pt x="1212" y="1367"/>
                  <a:pt x="1214" y="1369"/>
                </a:cubicBezTo>
                <a:cubicBezTo>
                  <a:pt x="1219" y="1371"/>
                  <a:pt x="1218" y="1362"/>
                  <a:pt x="1216" y="1359"/>
                </a:cubicBezTo>
                <a:cubicBezTo>
                  <a:pt x="1215" y="1359"/>
                  <a:pt x="1214" y="1360"/>
                  <a:pt x="1212" y="1360"/>
                </a:cubicBezTo>
                <a:close/>
                <a:moveTo>
                  <a:pt x="2729" y="1361"/>
                </a:moveTo>
                <a:cubicBezTo>
                  <a:pt x="2729" y="1360"/>
                  <a:pt x="2725" y="1360"/>
                  <a:pt x="2725" y="1361"/>
                </a:cubicBezTo>
                <a:cubicBezTo>
                  <a:pt x="2716" y="1373"/>
                  <a:pt x="2707" y="1386"/>
                  <a:pt x="2699" y="1398"/>
                </a:cubicBezTo>
                <a:cubicBezTo>
                  <a:pt x="2692" y="1408"/>
                  <a:pt x="2686" y="1417"/>
                  <a:pt x="2680" y="1426"/>
                </a:cubicBezTo>
                <a:cubicBezTo>
                  <a:pt x="2678" y="1429"/>
                  <a:pt x="2674" y="1433"/>
                  <a:pt x="2676" y="1437"/>
                </a:cubicBezTo>
                <a:cubicBezTo>
                  <a:pt x="2680" y="1437"/>
                  <a:pt x="2682" y="1432"/>
                  <a:pt x="2684" y="1430"/>
                </a:cubicBezTo>
                <a:cubicBezTo>
                  <a:pt x="2697" y="1411"/>
                  <a:pt x="2711" y="1391"/>
                  <a:pt x="2724" y="1372"/>
                </a:cubicBezTo>
                <a:cubicBezTo>
                  <a:pt x="2726" y="1369"/>
                  <a:pt x="2731" y="1366"/>
                  <a:pt x="2729" y="1361"/>
                </a:cubicBezTo>
                <a:close/>
                <a:moveTo>
                  <a:pt x="1268" y="1372"/>
                </a:moveTo>
                <a:cubicBezTo>
                  <a:pt x="1271" y="1372"/>
                  <a:pt x="1274" y="1366"/>
                  <a:pt x="1273" y="1363"/>
                </a:cubicBezTo>
                <a:cubicBezTo>
                  <a:pt x="1267" y="1359"/>
                  <a:pt x="1264" y="1371"/>
                  <a:pt x="1268" y="1372"/>
                </a:cubicBezTo>
                <a:close/>
                <a:moveTo>
                  <a:pt x="1404" y="1374"/>
                </a:moveTo>
                <a:cubicBezTo>
                  <a:pt x="1404" y="1386"/>
                  <a:pt x="1388" y="1389"/>
                  <a:pt x="1382" y="1381"/>
                </a:cubicBezTo>
                <a:cubicBezTo>
                  <a:pt x="1381" y="1380"/>
                  <a:pt x="1380" y="1376"/>
                  <a:pt x="1379" y="1373"/>
                </a:cubicBezTo>
                <a:cubicBezTo>
                  <a:pt x="1376" y="1368"/>
                  <a:pt x="1381" y="1364"/>
                  <a:pt x="1388" y="1363"/>
                </a:cubicBezTo>
                <a:cubicBezTo>
                  <a:pt x="1398" y="1362"/>
                  <a:pt x="1404" y="1367"/>
                  <a:pt x="1404" y="1374"/>
                </a:cubicBezTo>
                <a:close/>
                <a:moveTo>
                  <a:pt x="1387" y="1370"/>
                </a:moveTo>
                <a:cubicBezTo>
                  <a:pt x="1380" y="1373"/>
                  <a:pt x="1389" y="1380"/>
                  <a:pt x="1392" y="1380"/>
                </a:cubicBezTo>
                <a:cubicBezTo>
                  <a:pt x="1400" y="1379"/>
                  <a:pt x="1399" y="1366"/>
                  <a:pt x="1387" y="1370"/>
                </a:cubicBezTo>
                <a:close/>
                <a:moveTo>
                  <a:pt x="1178" y="1373"/>
                </a:moveTo>
                <a:cubicBezTo>
                  <a:pt x="1185" y="1373"/>
                  <a:pt x="1177" y="1359"/>
                  <a:pt x="1174" y="1366"/>
                </a:cubicBezTo>
                <a:cubicBezTo>
                  <a:pt x="1175" y="1370"/>
                  <a:pt x="1175" y="1373"/>
                  <a:pt x="1178" y="1373"/>
                </a:cubicBezTo>
                <a:close/>
                <a:moveTo>
                  <a:pt x="1484" y="1370"/>
                </a:moveTo>
                <a:cubicBezTo>
                  <a:pt x="1487" y="1371"/>
                  <a:pt x="1488" y="1370"/>
                  <a:pt x="1488" y="1367"/>
                </a:cubicBezTo>
                <a:cubicBezTo>
                  <a:pt x="1488" y="1367"/>
                  <a:pt x="1488" y="1367"/>
                  <a:pt x="1488" y="1366"/>
                </a:cubicBezTo>
                <a:cubicBezTo>
                  <a:pt x="1485" y="1363"/>
                  <a:pt x="1481" y="1368"/>
                  <a:pt x="1484" y="1370"/>
                </a:cubicBezTo>
                <a:close/>
                <a:moveTo>
                  <a:pt x="1154" y="1375"/>
                </a:moveTo>
                <a:cubicBezTo>
                  <a:pt x="1160" y="1374"/>
                  <a:pt x="1154" y="1364"/>
                  <a:pt x="1149" y="1366"/>
                </a:cubicBezTo>
                <a:cubicBezTo>
                  <a:pt x="1147" y="1370"/>
                  <a:pt x="1152" y="1376"/>
                  <a:pt x="1154" y="1375"/>
                </a:cubicBezTo>
                <a:close/>
                <a:moveTo>
                  <a:pt x="1295" y="1377"/>
                </a:moveTo>
                <a:cubicBezTo>
                  <a:pt x="1295" y="1380"/>
                  <a:pt x="1300" y="1386"/>
                  <a:pt x="1303" y="1386"/>
                </a:cubicBezTo>
                <a:cubicBezTo>
                  <a:pt x="1305" y="1386"/>
                  <a:pt x="1307" y="1381"/>
                  <a:pt x="1308" y="1379"/>
                </a:cubicBezTo>
                <a:cubicBezTo>
                  <a:pt x="1309" y="1376"/>
                  <a:pt x="1312" y="1374"/>
                  <a:pt x="1311" y="1370"/>
                </a:cubicBezTo>
                <a:cubicBezTo>
                  <a:pt x="1306" y="1368"/>
                  <a:pt x="1294" y="1373"/>
                  <a:pt x="1295" y="1377"/>
                </a:cubicBezTo>
                <a:close/>
                <a:moveTo>
                  <a:pt x="1216" y="1370"/>
                </a:moveTo>
                <a:cubicBezTo>
                  <a:pt x="1210" y="1369"/>
                  <a:pt x="1211" y="1381"/>
                  <a:pt x="1216" y="1380"/>
                </a:cubicBezTo>
                <a:cubicBezTo>
                  <a:pt x="1219" y="1380"/>
                  <a:pt x="1219" y="1372"/>
                  <a:pt x="1216" y="1370"/>
                </a:cubicBezTo>
                <a:close/>
                <a:moveTo>
                  <a:pt x="1075" y="1374"/>
                </a:moveTo>
                <a:cubicBezTo>
                  <a:pt x="1075" y="1371"/>
                  <a:pt x="1064" y="1369"/>
                  <a:pt x="1064" y="1376"/>
                </a:cubicBezTo>
                <a:cubicBezTo>
                  <a:pt x="1065" y="1376"/>
                  <a:pt x="1065" y="1376"/>
                  <a:pt x="1065" y="1376"/>
                </a:cubicBezTo>
                <a:cubicBezTo>
                  <a:pt x="1068" y="1377"/>
                  <a:pt x="1075" y="1379"/>
                  <a:pt x="1075" y="1374"/>
                </a:cubicBezTo>
                <a:close/>
                <a:moveTo>
                  <a:pt x="1057" y="1372"/>
                </a:moveTo>
                <a:cubicBezTo>
                  <a:pt x="1053" y="1373"/>
                  <a:pt x="1052" y="1373"/>
                  <a:pt x="1052" y="1376"/>
                </a:cubicBezTo>
                <a:cubicBezTo>
                  <a:pt x="1052" y="1380"/>
                  <a:pt x="1063" y="1378"/>
                  <a:pt x="1063" y="1375"/>
                </a:cubicBezTo>
                <a:cubicBezTo>
                  <a:pt x="1063" y="1371"/>
                  <a:pt x="1060" y="1372"/>
                  <a:pt x="1057" y="1372"/>
                </a:cubicBezTo>
                <a:close/>
                <a:moveTo>
                  <a:pt x="1255" y="1390"/>
                </a:moveTo>
                <a:cubicBezTo>
                  <a:pt x="1260" y="1393"/>
                  <a:pt x="1263" y="1384"/>
                  <a:pt x="1262" y="1381"/>
                </a:cubicBezTo>
                <a:cubicBezTo>
                  <a:pt x="1263" y="1382"/>
                  <a:pt x="1264" y="1381"/>
                  <a:pt x="1265" y="1381"/>
                </a:cubicBezTo>
                <a:cubicBezTo>
                  <a:pt x="1266" y="1378"/>
                  <a:pt x="1269" y="1375"/>
                  <a:pt x="1267" y="1372"/>
                </a:cubicBezTo>
                <a:cubicBezTo>
                  <a:pt x="1262" y="1371"/>
                  <a:pt x="1259" y="1378"/>
                  <a:pt x="1261" y="1381"/>
                </a:cubicBezTo>
                <a:cubicBezTo>
                  <a:pt x="1257" y="1380"/>
                  <a:pt x="1255" y="1386"/>
                  <a:pt x="1255" y="1390"/>
                </a:cubicBezTo>
                <a:close/>
                <a:moveTo>
                  <a:pt x="1087" y="1376"/>
                </a:moveTo>
                <a:cubicBezTo>
                  <a:pt x="1087" y="1372"/>
                  <a:pt x="1081" y="1371"/>
                  <a:pt x="1078" y="1373"/>
                </a:cubicBezTo>
                <a:cubicBezTo>
                  <a:pt x="1072" y="1376"/>
                  <a:pt x="1086" y="1382"/>
                  <a:pt x="1087" y="1376"/>
                </a:cubicBezTo>
                <a:close/>
                <a:moveTo>
                  <a:pt x="1105" y="1383"/>
                </a:moveTo>
                <a:cubicBezTo>
                  <a:pt x="1110" y="1387"/>
                  <a:pt x="1113" y="1377"/>
                  <a:pt x="1106" y="1378"/>
                </a:cubicBezTo>
                <a:cubicBezTo>
                  <a:pt x="1105" y="1370"/>
                  <a:pt x="1093" y="1374"/>
                  <a:pt x="1089" y="1376"/>
                </a:cubicBezTo>
                <a:cubicBezTo>
                  <a:pt x="1088" y="1379"/>
                  <a:pt x="1091" y="1380"/>
                  <a:pt x="1094" y="1382"/>
                </a:cubicBezTo>
                <a:cubicBezTo>
                  <a:pt x="1098" y="1384"/>
                  <a:pt x="1103" y="1387"/>
                  <a:pt x="1105" y="1383"/>
                </a:cubicBezTo>
                <a:close/>
                <a:moveTo>
                  <a:pt x="1179" y="1373"/>
                </a:moveTo>
                <a:cubicBezTo>
                  <a:pt x="1176" y="1375"/>
                  <a:pt x="1178" y="1386"/>
                  <a:pt x="1183" y="1383"/>
                </a:cubicBezTo>
                <a:cubicBezTo>
                  <a:pt x="1185" y="1380"/>
                  <a:pt x="1183" y="1374"/>
                  <a:pt x="1179" y="1373"/>
                </a:cubicBezTo>
                <a:close/>
                <a:moveTo>
                  <a:pt x="2736" y="1373"/>
                </a:moveTo>
                <a:cubicBezTo>
                  <a:pt x="2731" y="1377"/>
                  <a:pt x="2726" y="1385"/>
                  <a:pt x="2722" y="1392"/>
                </a:cubicBezTo>
                <a:cubicBezTo>
                  <a:pt x="2711" y="1407"/>
                  <a:pt x="2701" y="1422"/>
                  <a:pt x="2690" y="1437"/>
                </a:cubicBezTo>
                <a:cubicBezTo>
                  <a:pt x="2688" y="1440"/>
                  <a:pt x="2684" y="1443"/>
                  <a:pt x="2686" y="1447"/>
                </a:cubicBezTo>
                <a:cubicBezTo>
                  <a:pt x="2690" y="1447"/>
                  <a:pt x="2692" y="1443"/>
                  <a:pt x="2694" y="1440"/>
                </a:cubicBezTo>
                <a:cubicBezTo>
                  <a:pt x="2708" y="1422"/>
                  <a:pt x="2720" y="1405"/>
                  <a:pt x="2734" y="1386"/>
                </a:cubicBezTo>
                <a:cubicBezTo>
                  <a:pt x="2737" y="1382"/>
                  <a:pt x="2743" y="1376"/>
                  <a:pt x="2736" y="1373"/>
                </a:cubicBezTo>
                <a:close/>
                <a:moveTo>
                  <a:pt x="1041" y="1379"/>
                </a:moveTo>
                <a:cubicBezTo>
                  <a:pt x="1044" y="1381"/>
                  <a:pt x="1049" y="1379"/>
                  <a:pt x="1051" y="1378"/>
                </a:cubicBezTo>
                <a:cubicBezTo>
                  <a:pt x="1052" y="1371"/>
                  <a:pt x="1039" y="1374"/>
                  <a:pt x="1041" y="1379"/>
                </a:cubicBezTo>
                <a:close/>
                <a:moveTo>
                  <a:pt x="1173" y="1403"/>
                </a:moveTo>
                <a:cubicBezTo>
                  <a:pt x="1176" y="1399"/>
                  <a:pt x="1172" y="1394"/>
                  <a:pt x="1169" y="1393"/>
                </a:cubicBezTo>
                <a:cubicBezTo>
                  <a:pt x="1170" y="1389"/>
                  <a:pt x="1166" y="1383"/>
                  <a:pt x="1163" y="1383"/>
                </a:cubicBezTo>
                <a:cubicBezTo>
                  <a:pt x="1165" y="1380"/>
                  <a:pt x="1160" y="1374"/>
                  <a:pt x="1158" y="1374"/>
                </a:cubicBezTo>
                <a:cubicBezTo>
                  <a:pt x="1153" y="1375"/>
                  <a:pt x="1157" y="1384"/>
                  <a:pt x="1162" y="1384"/>
                </a:cubicBezTo>
                <a:cubicBezTo>
                  <a:pt x="1160" y="1388"/>
                  <a:pt x="1164" y="1393"/>
                  <a:pt x="1167" y="1394"/>
                </a:cubicBezTo>
                <a:cubicBezTo>
                  <a:pt x="1166" y="1397"/>
                  <a:pt x="1168" y="1403"/>
                  <a:pt x="1172" y="1403"/>
                </a:cubicBezTo>
                <a:cubicBezTo>
                  <a:pt x="1169" y="1406"/>
                  <a:pt x="1173" y="1410"/>
                  <a:pt x="1174" y="1413"/>
                </a:cubicBezTo>
                <a:cubicBezTo>
                  <a:pt x="1182" y="1416"/>
                  <a:pt x="1178" y="1402"/>
                  <a:pt x="1173" y="1403"/>
                </a:cubicBezTo>
                <a:close/>
                <a:moveTo>
                  <a:pt x="1966" y="1375"/>
                </a:moveTo>
                <a:cubicBezTo>
                  <a:pt x="1964" y="1372"/>
                  <a:pt x="1959" y="1375"/>
                  <a:pt x="1960" y="1378"/>
                </a:cubicBezTo>
                <a:cubicBezTo>
                  <a:pt x="1961" y="1381"/>
                  <a:pt x="1967" y="1380"/>
                  <a:pt x="1966" y="1375"/>
                </a:cubicBezTo>
                <a:close/>
                <a:moveTo>
                  <a:pt x="2459" y="1380"/>
                </a:moveTo>
                <a:cubicBezTo>
                  <a:pt x="2460" y="1391"/>
                  <a:pt x="2441" y="1390"/>
                  <a:pt x="2443" y="1377"/>
                </a:cubicBezTo>
                <a:cubicBezTo>
                  <a:pt x="2448" y="1373"/>
                  <a:pt x="2459" y="1373"/>
                  <a:pt x="2459" y="1380"/>
                </a:cubicBezTo>
                <a:close/>
                <a:moveTo>
                  <a:pt x="2453" y="1381"/>
                </a:moveTo>
                <a:cubicBezTo>
                  <a:pt x="2453" y="1380"/>
                  <a:pt x="2452" y="1380"/>
                  <a:pt x="2451" y="1380"/>
                </a:cubicBezTo>
                <a:cubicBezTo>
                  <a:pt x="2451" y="1381"/>
                  <a:pt x="2451" y="1382"/>
                  <a:pt x="2451" y="1382"/>
                </a:cubicBezTo>
                <a:cubicBezTo>
                  <a:pt x="2452" y="1383"/>
                  <a:pt x="2453" y="1382"/>
                  <a:pt x="2453" y="1381"/>
                </a:cubicBezTo>
                <a:close/>
                <a:moveTo>
                  <a:pt x="705" y="1396"/>
                </a:moveTo>
                <a:cubicBezTo>
                  <a:pt x="683" y="1392"/>
                  <a:pt x="665" y="1384"/>
                  <a:pt x="649" y="1376"/>
                </a:cubicBezTo>
                <a:cubicBezTo>
                  <a:pt x="648" y="1377"/>
                  <a:pt x="648" y="1376"/>
                  <a:pt x="648" y="1377"/>
                </a:cubicBezTo>
                <a:cubicBezTo>
                  <a:pt x="648" y="1381"/>
                  <a:pt x="659" y="1384"/>
                  <a:pt x="661" y="1386"/>
                </a:cubicBezTo>
                <a:cubicBezTo>
                  <a:pt x="675" y="1392"/>
                  <a:pt x="688" y="1396"/>
                  <a:pt x="704" y="1399"/>
                </a:cubicBezTo>
                <a:cubicBezTo>
                  <a:pt x="706" y="1400"/>
                  <a:pt x="711" y="1402"/>
                  <a:pt x="712" y="1399"/>
                </a:cubicBezTo>
                <a:cubicBezTo>
                  <a:pt x="711" y="1396"/>
                  <a:pt x="707" y="1396"/>
                  <a:pt x="705" y="1396"/>
                </a:cubicBezTo>
                <a:close/>
                <a:moveTo>
                  <a:pt x="1030" y="1383"/>
                </a:moveTo>
                <a:cubicBezTo>
                  <a:pt x="1032" y="1385"/>
                  <a:pt x="1039" y="1382"/>
                  <a:pt x="1039" y="1379"/>
                </a:cubicBezTo>
                <a:cubicBezTo>
                  <a:pt x="1039" y="1375"/>
                  <a:pt x="1029" y="1376"/>
                  <a:pt x="1030" y="1383"/>
                </a:cubicBezTo>
                <a:close/>
                <a:moveTo>
                  <a:pt x="868" y="1381"/>
                </a:moveTo>
                <a:cubicBezTo>
                  <a:pt x="869" y="1384"/>
                  <a:pt x="874" y="1384"/>
                  <a:pt x="873" y="1379"/>
                </a:cubicBezTo>
                <a:cubicBezTo>
                  <a:pt x="871" y="1376"/>
                  <a:pt x="867" y="1378"/>
                  <a:pt x="868" y="1381"/>
                </a:cubicBezTo>
                <a:close/>
                <a:moveTo>
                  <a:pt x="772" y="1389"/>
                </a:moveTo>
                <a:cubicBezTo>
                  <a:pt x="774" y="1392"/>
                  <a:pt x="777" y="1391"/>
                  <a:pt x="780" y="1391"/>
                </a:cubicBezTo>
                <a:cubicBezTo>
                  <a:pt x="795" y="1391"/>
                  <a:pt x="813" y="1388"/>
                  <a:pt x="827" y="1385"/>
                </a:cubicBezTo>
                <a:cubicBezTo>
                  <a:pt x="830" y="1384"/>
                  <a:pt x="833" y="1385"/>
                  <a:pt x="834" y="1382"/>
                </a:cubicBezTo>
                <a:cubicBezTo>
                  <a:pt x="833" y="1379"/>
                  <a:pt x="830" y="1381"/>
                  <a:pt x="829" y="1381"/>
                </a:cubicBezTo>
                <a:cubicBezTo>
                  <a:pt x="815" y="1384"/>
                  <a:pt x="795" y="1388"/>
                  <a:pt x="779" y="1388"/>
                </a:cubicBezTo>
                <a:cubicBezTo>
                  <a:pt x="777" y="1388"/>
                  <a:pt x="773" y="1386"/>
                  <a:pt x="772" y="1389"/>
                </a:cubicBezTo>
                <a:close/>
                <a:moveTo>
                  <a:pt x="1018" y="1388"/>
                </a:moveTo>
                <a:cubicBezTo>
                  <a:pt x="1021" y="1391"/>
                  <a:pt x="1029" y="1387"/>
                  <a:pt x="1029" y="1384"/>
                </a:cubicBezTo>
                <a:cubicBezTo>
                  <a:pt x="1029" y="1379"/>
                  <a:pt x="1018" y="1382"/>
                  <a:pt x="1018" y="1388"/>
                </a:cubicBezTo>
                <a:close/>
                <a:moveTo>
                  <a:pt x="1212" y="1383"/>
                </a:moveTo>
                <a:cubicBezTo>
                  <a:pt x="1210" y="1388"/>
                  <a:pt x="1214" y="1393"/>
                  <a:pt x="1217" y="1389"/>
                </a:cubicBezTo>
                <a:cubicBezTo>
                  <a:pt x="1219" y="1383"/>
                  <a:pt x="1215" y="1379"/>
                  <a:pt x="1212" y="1383"/>
                </a:cubicBezTo>
                <a:close/>
                <a:moveTo>
                  <a:pt x="1887" y="1388"/>
                </a:moveTo>
                <a:cubicBezTo>
                  <a:pt x="1888" y="1387"/>
                  <a:pt x="1889" y="1385"/>
                  <a:pt x="1889" y="1383"/>
                </a:cubicBezTo>
                <a:cubicBezTo>
                  <a:pt x="1886" y="1376"/>
                  <a:pt x="1878" y="1389"/>
                  <a:pt x="1887" y="1388"/>
                </a:cubicBezTo>
                <a:close/>
                <a:moveTo>
                  <a:pt x="1111" y="1385"/>
                </a:moveTo>
                <a:cubicBezTo>
                  <a:pt x="1111" y="1387"/>
                  <a:pt x="1118" y="1390"/>
                  <a:pt x="1120" y="1388"/>
                </a:cubicBezTo>
                <a:cubicBezTo>
                  <a:pt x="1122" y="1382"/>
                  <a:pt x="1111" y="1379"/>
                  <a:pt x="1111" y="1385"/>
                </a:cubicBezTo>
                <a:close/>
                <a:moveTo>
                  <a:pt x="2103" y="1384"/>
                </a:moveTo>
                <a:cubicBezTo>
                  <a:pt x="2103" y="1382"/>
                  <a:pt x="2102" y="1381"/>
                  <a:pt x="2099" y="1382"/>
                </a:cubicBezTo>
                <a:cubicBezTo>
                  <a:pt x="2093" y="1384"/>
                  <a:pt x="2103" y="1390"/>
                  <a:pt x="2103" y="1384"/>
                </a:cubicBezTo>
                <a:close/>
                <a:moveTo>
                  <a:pt x="674" y="1393"/>
                </a:moveTo>
                <a:cubicBezTo>
                  <a:pt x="666" y="1390"/>
                  <a:pt x="656" y="1385"/>
                  <a:pt x="649" y="1383"/>
                </a:cubicBezTo>
                <a:cubicBezTo>
                  <a:pt x="648" y="1383"/>
                  <a:pt x="648" y="1383"/>
                  <a:pt x="648" y="1383"/>
                </a:cubicBezTo>
                <a:cubicBezTo>
                  <a:pt x="648" y="1383"/>
                  <a:pt x="648" y="1384"/>
                  <a:pt x="647" y="1384"/>
                </a:cubicBezTo>
                <a:cubicBezTo>
                  <a:pt x="651" y="1388"/>
                  <a:pt x="658" y="1390"/>
                  <a:pt x="664" y="1392"/>
                </a:cubicBezTo>
                <a:cubicBezTo>
                  <a:pt x="667" y="1393"/>
                  <a:pt x="670" y="1395"/>
                  <a:pt x="673" y="1396"/>
                </a:cubicBezTo>
                <a:cubicBezTo>
                  <a:pt x="676" y="1397"/>
                  <a:pt x="680" y="1399"/>
                  <a:pt x="682" y="1397"/>
                </a:cubicBezTo>
                <a:cubicBezTo>
                  <a:pt x="681" y="1393"/>
                  <a:pt x="677" y="1394"/>
                  <a:pt x="674" y="1393"/>
                </a:cubicBezTo>
                <a:close/>
                <a:moveTo>
                  <a:pt x="1290" y="1391"/>
                </a:moveTo>
                <a:cubicBezTo>
                  <a:pt x="1290" y="1391"/>
                  <a:pt x="1291" y="1391"/>
                  <a:pt x="1291" y="1391"/>
                </a:cubicBezTo>
                <a:cubicBezTo>
                  <a:pt x="1294" y="1391"/>
                  <a:pt x="1299" y="1388"/>
                  <a:pt x="1298" y="1384"/>
                </a:cubicBezTo>
                <a:cubicBezTo>
                  <a:pt x="1296" y="1380"/>
                  <a:pt x="1286" y="1386"/>
                  <a:pt x="1290" y="1391"/>
                </a:cubicBezTo>
                <a:close/>
                <a:moveTo>
                  <a:pt x="416" y="1385"/>
                </a:moveTo>
                <a:cubicBezTo>
                  <a:pt x="412" y="1386"/>
                  <a:pt x="414" y="1391"/>
                  <a:pt x="418" y="1390"/>
                </a:cubicBezTo>
                <a:cubicBezTo>
                  <a:pt x="421" y="1390"/>
                  <a:pt x="421" y="1382"/>
                  <a:pt x="416" y="1385"/>
                </a:cubicBezTo>
                <a:close/>
                <a:moveTo>
                  <a:pt x="2751" y="1387"/>
                </a:moveTo>
                <a:cubicBezTo>
                  <a:pt x="2749" y="1384"/>
                  <a:pt x="2747" y="1385"/>
                  <a:pt x="2746" y="1386"/>
                </a:cubicBezTo>
                <a:cubicBezTo>
                  <a:pt x="2741" y="1391"/>
                  <a:pt x="2737" y="1398"/>
                  <a:pt x="2733" y="1404"/>
                </a:cubicBezTo>
                <a:cubicBezTo>
                  <a:pt x="2722" y="1418"/>
                  <a:pt x="2711" y="1434"/>
                  <a:pt x="2701" y="1448"/>
                </a:cubicBezTo>
                <a:cubicBezTo>
                  <a:pt x="2699" y="1451"/>
                  <a:pt x="2695" y="1454"/>
                  <a:pt x="2697" y="1458"/>
                </a:cubicBezTo>
                <a:cubicBezTo>
                  <a:pt x="2701" y="1458"/>
                  <a:pt x="2703" y="1454"/>
                  <a:pt x="2705" y="1451"/>
                </a:cubicBezTo>
                <a:cubicBezTo>
                  <a:pt x="2719" y="1433"/>
                  <a:pt x="2732" y="1415"/>
                  <a:pt x="2745" y="1397"/>
                </a:cubicBezTo>
                <a:cubicBezTo>
                  <a:pt x="2747" y="1394"/>
                  <a:pt x="2752" y="1390"/>
                  <a:pt x="2751" y="1387"/>
                </a:cubicBezTo>
                <a:close/>
                <a:moveTo>
                  <a:pt x="1186" y="1394"/>
                </a:moveTo>
                <a:cubicBezTo>
                  <a:pt x="1188" y="1391"/>
                  <a:pt x="1186" y="1387"/>
                  <a:pt x="1185" y="1386"/>
                </a:cubicBezTo>
                <a:cubicBezTo>
                  <a:pt x="1178" y="1384"/>
                  <a:pt x="1181" y="1397"/>
                  <a:pt x="1186" y="1394"/>
                </a:cubicBezTo>
                <a:close/>
                <a:moveTo>
                  <a:pt x="2261" y="1389"/>
                </a:moveTo>
                <a:cubicBezTo>
                  <a:pt x="2266" y="1390"/>
                  <a:pt x="2276" y="1393"/>
                  <a:pt x="2279" y="1389"/>
                </a:cubicBezTo>
                <a:cubicBezTo>
                  <a:pt x="2275" y="1386"/>
                  <a:pt x="2266" y="1387"/>
                  <a:pt x="2262" y="1387"/>
                </a:cubicBezTo>
                <a:cubicBezTo>
                  <a:pt x="2261" y="1387"/>
                  <a:pt x="2261" y="1388"/>
                  <a:pt x="2261" y="1389"/>
                </a:cubicBezTo>
                <a:close/>
                <a:moveTo>
                  <a:pt x="1009" y="1395"/>
                </a:moveTo>
                <a:cubicBezTo>
                  <a:pt x="1012" y="1395"/>
                  <a:pt x="1017" y="1393"/>
                  <a:pt x="1017" y="1390"/>
                </a:cubicBezTo>
                <a:cubicBezTo>
                  <a:pt x="1017" y="1383"/>
                  <a:pt x="1003" y="1391"/>
                  <a:pt x="1009" y="1395"/>
                </a:cubicBezTo>
                <a:close/>
                <a:moveTo>
                  <a:pt x="1121" y="1390"/>
                </a:moveTo>
                <a:cubicBezTo>
                  <a:pt x="1121" y="1393"/>
                  <a:pt x="1125" y="1395"/>
                  <a:pt x="1129" y="1395"/>
                </a:cubicBezTo>
                <a:cubicBezTo>
                  <a:pt x="1129" y="1395"/>
                  <a:pt x="1130" y="1394"/>
                  <a:pt x="1130" y="1394"/>
                </a:cubicBezTo>
                <a:cubicBezTo>
                  <a:pt x="1131" y="1388"/>
                  <a:pt x="1122" y="1385"/>
                  <a:pt x="1121" y="1390"/>
                </a:cubicBezTo>
                <a:close/>
                <a:moveTo>
                  <a:pt x="122" y="1389"/>
                </a:moveTo>
                <a:cubicBezTo>
                  <a:pt x="131" y="1393"/>
                  <a:pt x="129" y="1411"/>
                  <a:pt x="115" y="1409"/>
                </a:cubicBezTo>
                <a:cubicBezTo>
                  <a:pt x="109" y="1408"/>
                  <a:pt x="105" y="1401"/>
                  <a:pt x="106" y="1393"/>
                </a:cubicBezTo>
                <a:cubicBezTo>
                  <a:pt x="110" y="1389"/>
                  <a:pt x="117" y="1387"/>
                  <a:pt x="122" y="1389"/>
                </a:cubicBezTo>
                <a:close/>
                <a:moveTo>
                  <a:pt x="120" y="1395"/>
                </a:moveTo>
                <a:cubicBezTo>
                  <a:pt x="115" y="1394"/>
                  <a:pt x="114" y="1398"/>
                  <a:pt x="112" y="1399"/>
                </a:cubicBezTo>
                <a:cubicBezTo>
                  <a:pt x="114" y="1407"/>
                  <a:pt x="126" y="1401"/>
                  <a:pt x="120" y="1395"/>
                </a:cubicBezTo>
                <a:close/>
                <a:moveTo>
                  <a:pt x="658" y="1392"/>
                </a:moveTo>
                <a:cubicBezTo>
                  <a:pt x="654" y="1391"/>
                  <a:pt x="650" y="1389"/>
                  <a:pt x="647" y="1389"/>
                </a:cubicBezTo>
                <a:cubicBezTo>
                  <a:pt x="647" y="1389"/>
                  <a:pt x="647" y="1391"/>
                  <a:pt x="647" y="1391"/>
                </a:cubicBezTo>
                <a:cubicBezTo>
                  <a:pt x="652" y="1394"/>
                  <a:pt x="659" y="1399"/>
                  <a:pt x="665" y="1397"/>
                </a:cubicBezTo>
                <a:cubicBezTo>
                  <a:pt x="665" y="1395"/>
                  <a:pt x="661" y="1394"/>
                  <a:pt x="658" y="1392"/>
                </a:cubicBezTo>
                <a:close/>
                <a:moveTo>
                  <a:pt x="2305" y="1394"/>
                </a:moveTo>
                <a:cubicBezTo>
                  <a:pt x="2304" y="1391"/>
                  <a:pt x="2292" y="1389"/>
                  <a:pt x="2290" y="1392"/>
                </a:cubicBezTo>
                <a:cubicBezTo>
                  <a:pt x="2292" y="1395"/>
                  <a:pt x="2303" y="1396"/>
                  <a:pt x="2305" y="1394"/>
                </a:cubicBezTo>
                <a:close/>
                <a:moveTo>
                  <a:pt x="1282" y="1397"/>
                </a:moveTo>
                <a:cubicBezTo>
                  <a:pt x="1282" y="1398"/>
                  <a:pt x="1283" y="1398"/>
                  <a:pt x="1283" y="1399"/>
                </a:cubicBezTo>
                <a:cubicBezTo>
                  <a:pt x="1287" y="1398"/>
                  <a:pt x="1289" y="1396"/>
                  <a:pt x="1289" y="1392"/>
                </a:cubicBezTo>
                <a:cubicBezTo>
                  <a:pt x="1289" y="1392"/>
                  <a:pt x="1289" y="1392"/>
                  <a:pt x="1289" y="1392"/>
                </a:cubicBezTo>
                <a:cubicBezTo>
                  <a:pt x="1285" y="1390"/>
                  <a:pt x="1282" y="1393"/>
                  <a:pt x="1282" y="1397"/>
                </a:cubicBezTo>
                <a:close/>
                <a:moveTo>
                  <a:pt x="1212" y="1392"/>
                </a:moveTo>
                <a:cubicBezTo>
                  <a:pt x="1211" y="1394"/>
                  <a:pt x="1209" y="1403"/>
                  <a:pt x="1213" y="1403"/>
                </a:cubicBezTo>
                <a:cubicBezTo>
                  <a:pt x="1217" y="1403"/>
                  <a:pt x="1219" y="1390"/>
                  <a:pt x="1212" y="1392"/>
                </a:cubicBezTo>
                <a:close/>
                <a:moveTo>
                  <a:pt x="1249" y="1400"/>
                </a:moveTo>
                <a:cubicBezTo>
                  <a:pt x="1250" y="1400"/>
                  <a:pt x="1250" y="1400"/>
                  <a:pt x="1250" y="1401"/>
                </a:cubicBezTo>
                <a:cubicBezTo>
                  <a:pt x="1255" y="1401"/>
                  <a:pt x="1257" y="1396"/>
                  <a:pt x="1257" y="1392"/>
                </a:cubicBezTo>
                <a:cubicBezTo>
                  <a:pt x="1252" y="1389"/>
                  <a:pt x="1249" y="1395"/>
                  <a:pt x="1249" y="1400"/>
                </a:cubicBezTo>
                <a:close/>
                <a:moveTo>
                  <a:pt x="2519" y="1395"/>
                </a:moveTo>
                <a:cubicBezTo>
                  <a:pt x="2517" y="1393"/>
                  <a:pt x="2506" y="1392"/>
                  <a:pt x="2505" y="1396"/>
                </a:cubicBezTo>
                <a:cubicBezTo>
                  <a:pt x="2509" y="1397"/>
                  <a:pt x="2518" y="1398"/>
                  <a:pt x="2519" y="1395"/>
                </a:cubicBezTo>
                <a:close/>
                <a:moveTo>
                  <a:pt x="648" y="1395"/>
                </a:moveTo>
                <a:cubicBezTo>
                  <a:pt x="646" y="1398"/>
                  <a:pt x="657" y="1402"/>
                  <a:pt x="659" y="1400"/>
                </a:cubicBezTo>
                <a:cubicBezTo>
                  <a:pt x="658" y="1396"/>
                  <a:pt x="652" y="1395"/>
                  <a:pt x="648" y="1395"/>
                </a:cubicBezTo>
                <a:close/>
                <a:moveTo>
                  <a:pt x="998" y="1401"/>
                </a:moveTo>
                <a:cubicBezTo>
                  <a:pt x="1001" y="1405"/>
                  <a:pt x="1008" y="1399"/>
                  <a:pt x="1007" y="1397"/>
                </a:cubicBezTo>
                <a:cubicBezTo>
                  <a:pt x="1007" y="1392"/>
                  <a:pt x="998" y="1396"/>
                  <a:pt x="998" y="1401"/>
                </a:cubicBezTo>
                <a:close/>
                <a:moveTo>
                  <a:pt x="1131" y="1397"/>
                </a:moveTo>
                <a:cubicBezTo>
                  <a:pt x="1131" y="1400"/>
                  <a:pt x="1137" y="1404"/>
                  <a:pt x="1139" y="1401"/>
                </a:cubicBezTo>
                <a:cubicBezTo>
                  <a:pt x="1140" y="1395"/>
                  <a:pt x="1130" y="1392"/>
                  <a:pt x="1131" y="1397"/>
                </a:cubicBezTo>
                <a:close/>
                <a:moveTo>
                  <a:pt x="1189" y="1404"/>
                </a:moveTo>
                <a:cubicBezTo>
                  <a:pt x="1189" y="1401"/>
                  <a:pt x="1189" y="1395"/>
                  <a:pt x="1185" y="1395"/>
                </a:cubicBezTo>
                <a:cubicBezTo>
                  <a:pt x="1185" y="1396"/>
                  <a:pt x="1184" y="1396"/>
                  <a:pt x="1184" y="1396"/>
                </a:cubicBezTo>
                <a:cubicBezTo>
                  <a:pt x="1182" y="1399"/>
                  <a:pt x="1183" y="1404"/>
                  <a:pt x="1185" y="1406"/>
                </a:cubicBezTo>
                <a:cubicBezTo>
                  <a:pt x="1188" y="1407"/>
                  <a:pt x="1188" y="1405"/>
                  <a:pt x="1189" y="1404"/>
                </a:cubicBezTo>
                <a:close/>
                <a:moveTo>
                  <a:pt x="468" y="1414"/>
                </a:moveTo>
                <a:cubicBezTo>
                  <a:pt x="460" y="1415"/>
                  <a:pt x="457" y="1408"/>
                  <a:pt x="456" y="1403"/>
                </a:cubicBezTo>
                <a:cubicBezTo>
                  <a:pt x="458" y="1397"/>
                  <a:pt x="464" y="1394"/>
                  <a:pt x="470" y="1396"/>
                </a:cubicBezTo>
                <a:cubicBezTo>
                  <a:pt x="479" y="1399"/>
                  <a:pt x="476" y="1413"/>
                  <a:pt x="468" y="1414"/>
                </a:cubicBezTo>
                <a:close/>
                <a:moveTo>
                  <a:pt x="469" y="1403"/>
                </a:moveTo>
                <a:cubicBezTo>
                  <a:pt x="467" y="1401"/>
                  <a:pt x="462" y="1402"/>
                  <a:pt x="462" y="1405"/>
                </a:cubicBezTo>
                <a:cubicBezTo>
                  <a:pt x="463" y="1409"/>
                  <a:pt x="470" y="1410"/>
                  <a:pt x="469" y="1403"/>
                </a:cubicBezTo>
                <a:close/>
                <a:moveTo>
                  <a:pt x="1796" y="1415"/>
                </a:moveTo>
                <a:cubicBezTo>
                  <a:pt x="1787" y="1413"/>
                  <a:pt x="1784" y="1398"/>
                  <a:pt x="1797" y="1396"/>
                </a:cubicBezTo>
                <a:cubicBezTo>
                  <a:pt x="1804" y="1395"/>
                  <a:pt x="1811" y="1400"/>
                  <a:pt x="1809" y="1408"/>
                </a:cubicBezTo>
                <a:cubicBezTo>
                  <a:pt x="1808" y="1414"/>
                  <a:pt x="1801" y="1417"/>
                  <a:pt x="1796" y="1415"/>
                </a:cubicBezTo>
                <a:close/>
                <a:moveTo>
                  <a:pt x="1803" y="1406"/>
                </a:moveTo>
                <a:cubicBezTo>
                  <a:pt x="1803" y="1402"/>
                  <a:pt x="1795" y="1401"/>
                  <a:pt x="1794" y="1406"/>
                </a:cubicBezTo>
                <a:cubicBezTo>
                  <a:pt x="1794" y="1412"/>
                  <a:pt x="1804" y="1411"/>
                  <a:pt x="1803" y="1406"/>
                </a:cubicBezTo>
                <a:close/>
                <a:moveTo>
                  <a:pt x="796" y="1407"/>
                </a:moveTo>
                <a:cubicBezTo>
                  <a:pt x="807" y="1407"/>
                  <a:pt x="817" y="1406"/>
                  <a:pt x="828" y="1404"/>
                </a:cubicBezTo>
                <a:cubicBezTo>
                  <a:pt x="830" y="1404"/>
                  <a:pt x="841" y="1402"/>
                  <a:pt x="841" y="1399"/>
                </a:cubicBezTo>
                <a:cubicBezTo>
                  <a:pt x="841" y="1396"/>
                  <a:pt x="832" y="1400"/>
                  <a:pt x="829" y="1400"/>
                </a:cubicBezTo>
                <a:cubicBezTo>
                  <a:pt x="819" y="1402"/>
                  <a:pt x="808" y="1403"/>
                  <a:pt x="798" y="1404"/>
                </a:cubicBezTo>
                <a:cubicBezTo>
                  <a:pt x="792" y="1404"/>
                  <a:pt x="786" y="1403"/>
                  <a:pt x="781" y="1405"/>
                </a:cubicBezTo>
                <a:cubicBezTo>
                  <a:pt x="783" y="1409"/>
                  <a:pt x="791" y="1407"/>
                  <a:pt x="796" y="1407"/>
                </a:cubicBezTo>
                <a:close/>
                <a:moveTo>
                  <a:pt x="2545" y="1400"/>
                </a:moveTo>
                <a:cubicBezTo>
                  <a:pt x="2543" y="1397"/>
                  <a:pt x="2536" y="1398"/>
                  <a:pt x="2533" y="1398"/>
                </a:cubicBezTo>
                <a:cubicBezTo>
                  <a:pt x="2533" y="1399"/>
                  <a:pt x="2532" y="1399"/>
                  <a:pt x="2532" y="1400"/>
                </a:cubicBezTo>
                <a:cubicBezTo>
                  <a:pt x="2535" y="1401"/>
                  <a:pt x="2543" y="1403"/>
                  <a:pt x="2545" y="1400"/>
                </a:cubicBezTo>
                <a:close/>
                <a:moveTo>
                  <a:pt x="1278" y="1399"/>
                </a:moveTo>
                <a:cubicBezTo>
                  <a:pt x="1276" y="1399"/>
                  <a:pt x="1273" y="1403"/>
                  <a:pt x="1273" y="1405"/>
                </a:cubicBezTo>
                <a:cubicBezTo>
                  <a:pt x="1274" y="1413"/>
                  <a:pt x="1289" y="1396"/>
                  <a:pt x="1278" y="1399"/>
                </a:cubicBezTo>
                <a:close/>
                <a:moveTo>
                  <a:pt x="2251" y="1401"/>
                </a:moveTo>
                <a:cubicBezTo>
                  <a:pt x="2253" y="1403"/>
                  <a:pt x="2262" y="1403"/>
                  <a:pt x="2263" y="1401"/>
                </a:cubicBezTo>
                <a:cubicBezTo>
                  <a:pt x="2262" y="1398"/>
                  <a:pt x="2252" y="1397"/>
                  <a:pt x="2251" y="1401"/>
                </a:cubicBezTo>
                <a:close/>
                <a:moveTo>
                  <a:pt x="648" y="1399"/>
                </a:moveTo>
                <a:cubicBezTo>
                  <a:pt x="648" y="1400"/>
                  <a:pt x="648" y="1401"/>
                  <a:pt x="648" y="1402"/>
                </a:cubicBezTo>
                <a:cubicBezTo>
                  <a:pt x="650" y="1403"/>
                  <a:pt x="653" y="1406"/>
                  <a:pt x="657" y="1405"/>
                </a:cubicBezTo>
                <a:cubicBezTo>
                  <a:pt x="656" y="1401"/>
                  <a:pt x="652" y="1401"/>
                  <a:pt x="648" y="1399"/>
                </a:cubicBezTo>
                <a:close/>
                <a:moveTo>
                  <a:pt x="1318" y="1408"/>
                </a:moveTo>
                <a:cubicBezTo>
                  <a:pt x="1316" y="1408"/>
                  <a:pt x="1315" y="1409"/>
                  <a:pt x="1314" y="1411"/>
                </a:cubicBezTo>
                <a:cubicBezTo>
                  <a:pt x="1311" y="1409"/>
                  <a:pt x="1306" y="1413"/>
                  <a:pt x="1304" y="1415"/>
                </a:cubicBezTo>
                <a:cubicBezTo>
                  <a:pt x="1299" y="1416"/>
                  <a:pt x="1296" y="1418"/>
                  <a:pt x="1295" y="1421"/>
                </a:cubicBezTo>
                <a:cubicBezTo>
                  <a:pt x="1290" y="1421"/>
                  <a:pt x="1284" y="1424"/>
                  <a:pt x="1285" y="1428"/>
                </a:cubicBezTo>
                <a:cubicBezTo>
                  <a:pt x="1281" y="1425"/>
                  <a:pt x="1274" y="1430"/>
                  <a:pt x="1274" y="1433"/>
                </a:cubicBezTo>
                <a:cubicBezTo>
                  <a:pt x="1275" y="1438"/>
                  <a:pt x="1283" y="1433"/>
                  <a:pt x="1285" y="1431"/>
                </a:cubicBezTo>
                <a:cubicBezTo>
                  <a:pt x="1285" y="1430"/>
                  <a:pt x="1285" y="1430"/>
                  <a:pt x="1285" y="1428"/>
                </a:cubicBezTo>
                <a:cubicBezTo>
                  <a:pt x="1289" y="1431"/>
                  <a:pt x="1294" y="1427"/>
                  <a:pt x="1296" y="1423"/>
                </a:cubicBezTo>
                <a:cubicBezTo>
                  <a:pt x="1300" y="1424"/>
                  <a:pt x="1304" y="1421"/>
                  <a:pt x="1306" y="1418"/>
                </a:cubicBezTo>
                <a:cubicBezTo>
                  <a:pt x="1311" y="1418"/>
                  <a:pt x="1314" y="1416"/>
                  <a:pt x="1316" y="1413"/>
                </a:cubicBezTo>
                <a:cubicBezTo>
                  <a:pt x="1317" y="1414"/>
                  <a:pt x="1319" y="1413"/>
                  <a:pt x="1320" y="1412"/>
                </a:cubicBezTo>
                <a:cubicBezTo>
                  <a:pt x="1322" y="1413"/>
                  <a:pt x="1322" y="1414"/>
                  <a:pt x="1323" y="1414"/>
                </a:cubicBezTo>
                <a:cubicBezTo>
                  <a:pt x="1328" y="1411"/>
                  <a:pt x="1335" y="1407"/>
                  <a:pt x="1333" y="1400"/>
                </a:cubicBezTo>
                <a:cubicBezTo>
                  <a:pt x="1328" y="1399"/>
                  <a:pt x="1318" y="1401"/>
                  <a:pt x="1318" y="1408"/>
                </a:cubicBezTo>
                <a:close/>
                <a:moveTo>
                  <a:pt x="3486" y="1399"/>
                </a:moveTo>
                <a:cubicBezTo>
                  <a:pt x="3481" y="1398"/>
                  <a:pt x="3481" y="1403"/>
                  <a:pt x="3483" y="1404"/>
                </a:cubicBezTo>
                <a:cubicBezTo>
                  <a:pt x="3487" y="1405"/>
                  <a:pt x="3488" y="1401"/>
                  <a:pt x="3486" y="1399"/>
                </a:cubicBezTo>
                <a:close/>
                <a:moveTo>
                  <a:pt x="254" y="1424"/>
                </a:moveTo>
                <a:cubicBezTo>
                  <a:pt x="254" y="1418"/>
                  <a:pt x="253" y="1412"/>
                  <a:pt x="254" y="1409"/>
                </a:cubicBezTo>
                <a:cubicBezTo>
                  <a:pt x="255" y="1407"/>
                  <a:pt x="265" y="1400"/>
                  <a:pt x="267" y="1400"/>
                </a:cubicBezTo>
                <a:cubicBezTo>
                  <a:pt x="272" y="1399"/>
                  <a:pt x="280" y="1408"/>
                  <a:pt x="281" y="1412"/>
                </a:cubicBezTo>
                <a:cubicBezTo>
                  <a:pt x="282" y="1416"/>
                  <a:pt x="280" y="1423"/>
                  <a:pt x="279" y="1428"/>
                </a:cubicBezTo>
                <a:cubicBezTo>
                  <a:pt x="277" y="1438"/>
                  <a:pt x="276" y="1446"/>
                  <a:pt x="274" y="1458"/>
                </a:cubicBezTo>
                <a:cubicBezTo>
                  <a:pt x="273" y="1462"/>
                  <a:pt x="272" y="1470"/>
                  <a:pt x="270" y="1471"/>
                </a:cubicBezTo>
                <a:cubicBezTo>
                  <a:pt x="266" y="1473"/>
                  <a:pt x="258" y="1470"/>
                  <a:pt x="254" y="1470"/>
                </a:cubicBezTo>
                <a:cubicBezTo>
                  <a:pt x="252" y="1457"/>
                  <a:pt x="254" y="1439"/>
                  <a:pt x="254" y="1424"/>
                </a:cubicBezTo>
                <a:close/>
                <a:moveTo>
                  <a:pt x="259" y="1465"/>
                </a:moveTo>
                <a:cubicBezTo>
                  <a:pt x="261" y="1466"/>
                  <a:pt x="264" y="1466"/>
                  <a:pt x="267" y="1466"/>
                </a:cubicBezTo>
                <a:cubicBezTo>
                  <a:pt x="268" y="1454"/>
                  <a:pt x="270" y="1438"/>
                  <a:pt x="272" y="1426"/>
                </a:cubicBezTo>
                <a:cubicBezTo>
                  <a:pt x="273" y="1421"/>
                  <a:pt x="275" y="1415"/>
                  <a:pt x="274" y="1412"/>
                </a:cubicBezTo>
                <a:cubicBezTo>
                  <a:pt x="274" y="1409"/>
                  <a:pt x="270" y="1408"/>
                  <a:pt x="269" y="1406"/>
                </a:cubicBezTo>
                <a:cubicBezTo>
                  <a:pt x="267" y="1407"/>
                  <a:pt x="263" y="1409"/>
                  <a:pt x="261" y="1411"/>
                </a:cubicBezTo>
                <a:cubicBezTo>
                  <a:pt x="261" y="1428"/>
                  <a:pt x="259" y="1447"/>
                  <a:pt x="259" y="1465"/>
                </a:cubicBezTo>
                <a:close/>
                <a:moveTo>
                  <a:pt x="1244" y="1410"/>
                </a:moveTo>
                <a:cubicBezTo>
                  <a:pt x="1249" y="1410"/>
                  <a:pt x="1250" y="1407"/>
                  <a:pt x="1250" y="1402"/>
                </a:cubicBezTo>
                <a:cubicBezTo>
                  <a:pt x="1246" y="1399"/>
                  <a:pt x="1243" y="1405"/>
                  <a:pt x="1243" y="1409"/>
                </a:cubicBezTo>
                <a:cubicBezTo>
                  <a:pt x="1243" y="1409"/>
                  <a:pt x="1244" y="1410"/>
                  <a:pt x="1244" y="1410"/>
                </a:cubicBezTo>
                <a:close/>
                <a:moveTo>
                  <a:pt x="209" y="1433"/>
                </a:moveTo>
                <a:cubicBezTo>
                  <a:pt x="207" y="1428"/>
                  <a:pt x="204" y="1423"/>
                  <a:pt x="205" y="1419"/>
                </a:cubicBezTo>
                <a:cubicBezTo>
                  <a:pt x="205" y="1417"/>
                  <a:pt x="213" y="1401"/>
                  <a:pt x="216" y="1401"/>
                </a:cubicBezTo>
                <a:cubicBezTo>
                  <a:pt x="220" y="1402"/>
                  <a:pt x="222" y="1404"/>
                  <a:pt x="225" y="1406"/>
                </a:cubicBezTo>
                <a:cubicBezTo>
                  <a:pt x="228" y="1408"/>
                  <a:pt x="232" y="1410"/>
                  <a:pt x="233" y="1412"/>
                </a:cubicBezTo>
                <a:cubicBezTo>
                  <a:pt x="235" y="1415"/>
                  <a:pt x="235" y="1422"/>
                  <a:pt x="235" y="1426"/>
                </a:cubicBezTo>
                <a:cubicBezTo>
                  <a:pt x="237" y="1441"/>
                  <a:pt x="240" y="1457"/>
                  <a:pt x="240" y="1471"/>
                </a:cubicBezTo>
                <a:cubicBezTo>
                  <a:pt x="236" y="1473"/>
                  <a:pt x="229" y="1475"/>
                  <a:pt x="224" y="1474"/>
                </a:cubicBezTo>
                <a:cubicBezTo>
                  <a:pt x="221" y="1471"/>
                  <a:pt x="220" y="1466"/>
                  <a:pt x="218" y="1461"/>
                </a:cubicBezTo>
                <a:cubicBezTo>
                  <a:pt x="215" y="1452"/>
                  <a:pt x="212" y="1442"/>
                  <a:pt x="209" y="1433"/>
                </a:cubicBezTo>
                <a:close/>
                <a:moveTo>
                  <a:pt x="211" y="1418"/>
                </a:moveTo>
                <a:cubicBezTo>
                  <a:pt x="217" y="1435"/>
                  <a:pt x="222" y="1452"/>
                  <a:pt x="227" y="1469"/>
                </a:cubicBezTo>
                <a:cubicBezTo>
                  <a:pt x="230" y="1468"/>
                  <a:pt x="232" y="1467"/>
                  <a:pt x="235" y="1467"/>
                </a:cubicBezTo>
                <a:cubicBezTo>
                  <a:pt x="232" y="1449"/>
                  <a:pt x="229" y="1432"/>
                  <a:pt x="227" y="1413"/>
                </a:cubicBezTo>
                <a:cubicBezTo>
                  <a:pt x="224" y="1412"/>
                  <a:pt x="220" y="1410"/>
                  <a:pt x="217" y="1408"/>
                </a:cubicBezTo>
                <a:cubicBezTo>
                  <a:pt x="215" y="1412"/>
                  <a:pt x="213" y="1414"/>
                  <a:pt x="211" y="1418"/>
                </a:cubicBezTo>
                <a:close/>
                <a:moveTo>
                  <a:pt x="1140" y="1405"/>
                </a:moveTo>
                <a:cubicBezTo>
                  <a:pt x="1140" y="1407"/>
                  <a:pt x="1144" y="1412"/>
                  <a:pt x="1147" y="1410"/>
                </a:cubicBezTo>
                <a:cubicBezTo>
                  <a:pt x="1151" y="1405"/>
                  <a:pt x="1139" y="1398"/>
                  <a:pt x="1140" y="1405"/>
                </a:cubicBezTo>
                <a:close/>
                <a:moveTo>
                  <a:pt x="2964" y="1412"/>
                </a:moveTo>
                <a:cubicBezTo>
                  <a:pt x="2967" y="1409"/>
                  <a:pt x="2970" y="1407"/>
                  <a:pt x="2972" y="1403"/>
                </a:cubicBezTo>
                <a:cubicBezTo>
                  <a:pt x="2972" y="1403"/>
                  <a:pt x="2971" y="1402"/>
                  <a:pt x="2971" y="1402"/>
                </a:cubicBezTo>
                <a:cubicBezTo>
                  <a:pt x="2968" y="1404"/>
                  <a:pt x="2964" y="1407"/>
                  <a:pt x="2961" y="1410"/>
                </a:cubicBezTo>
                <a:cubicBezTo>
                  <a:pt x="2959" y="1412"/>
                  <a:pt x="2953" y="1415"/>
                  <a:pt x="2955" y="1418"/>
                </a:cubicBezTo>
                <a:cubicBezTo>
                  <a:pt x="2959" y="1417"/>
                  <a:pt x="2962" y="1414"/>
                  <a:pt x="2964" y="1412"/>
                </a:cubicBezTo>
                <a:close/>
                <a:moveTo>
                  <a:pt x="984" y="1420"/>
                </a:moveTo>
                <a:cubicBezTo>
                  <a:pt x="989" y="1420"/>
                  <a:pt x="992" y="1415"/>
                  <a:pt x="991" y="1411"/>
                </a:cubicBezTo>
                <a:cubicBezTo>
                  <a:pt x="995" y="1410"/>
                  <a:pt x="998" y="1408"/>
                  <a:pt x="998" y="1404"/>
                </a:cubicBezTo>
                <a:cubicBezTo>
                  <a:pt x="998" y="1404"/>
                  <a:pt x="998" y="1404"/>
                  <a:pt x="998" y="1403"/>
                </a:cubicBezTo>
                <a:cubicBezTo>
                  <a:pt x="993" y="1401"/>
                  <a:pt x="989" y="1407"/>
                  <a:pt x="990" y="1411"/>
                </a:cubicBezTo>
                <a:cubicBezTo>
                  <a:pt x="986" y="1412"/>
                  <a:pt x="984" y="1414"/>
                  <a:pt x="983" y="1419"/>
                </a:cubicBezTo>
                <a:cubicBezTo>
                  <a:pt x="984" y="1419"/>
                  <a:pt x="984" y="1419"/>
                  <a:pt x="984" y="1420"/>
                </a:cubicBezTo>
                <a:close/>
                <a:moveTo>
                  <a:pt x="2291" y="1404"/>
                </a:moveTo>
                <a:cubicBezTo>
                  <a:pt x="2289" y="1402"/>
                  <a:pt x="2283" y="1403"/>
                  <a:pt x="2280" y="1403"/>
                </a:cubicBezTo>
                <a:cubicBezTo>
                  <a:pt x="2279" y="1408"/>
                  <a:pt x="2291" y="1408"/>
                  <a:pt x="2291" y="1404"/>
                </a:cubicBezTo>
                <a:close/>
                <a:moveTo>
                  <a:pt x="1212" y="1414"/>
                </a:moveTo>
                <a:cubicBezTo>
                  <a:pt x="1215" y="1413"/>
                  <a:pt x="1216" y="1406"/>
                  <a:pt x="1214" y="1403"/>
                </a:cubicBezTo>
                <a:cubicBezTo>
                  <a:pt x="1208" y="1403"/>
                  <a:pt x="1208" y="1411"/>
                  <a:pt x="1210" y="1414"/>
                </a:cubicBezTo>
                <a:cubicBezTo>
                  <a:pt x="1206" y="1415"/>
                  <a:pt x="1205" y="1427"/>
                  <a:pt x="1211" y="1424"/>
                </a:cubicBezTo>
                <a:cubicBezTo>
                  <a:pt x="1212" y="1421"/>
                  <a:pt x="1214" y="1416"/>
                  <a:pt x="1212" y="1414"/>
                </a:cubicBezTo>
                <a:close/>
                <a:moveTo>
                  <a:pt x="819" y="1407"/>
                </a:moveTo>
                <a:cubicBezTo>
                  <a:pt x="814" y="1408"/>
                  <a:pt x="808" y="1407"/>
                  <a:pt x="806" y="1411"/>
                </a:cubicBezTo>
                <a:cubicBezTo>
                  <a:pt x="810" y="1413"/>
                  <a:pt x="817" y="1411"/>
                  <a:pt x="822" y="1410"/>
                </a:cubicBezTo>
                <a:cubicBezTo>
                  <a:pt x="828" y="1410"/>
                  <a:pt x="835" y="1410"/>
                  <a:pt x="837" y="1406"/>
                </a:cubicBezTo>
                <a:cubicBezTo>
                  <a:pt x="832" y="1404"/>
                  <a:pt x="826" y="1406"/>
                  <a:pt x="819" y="1407"/>
                </a:cubicBezTo>
                <a:close/>
                <a:moveTo>
                  <a:pt x="2949" y="1434"/>
                </a:moveTo>
                <a:cubicBezTo>
                  <a:pt x="2953" y="1436"/>
                  <a:pt x="2955" y="1431"/>
                  <a:pt x="2958" y="1429"/>
                </a:cubicBezTo>
                <a:cubicBezTo>
                  <a:pt x="2963" y="1423"/>
                  <a:pt x="2969" y="1419"/>
                  <a:pt x="2975" y="1414"/>
                </a:cubicBezTo>
                <a:cubicBezTo>
                  <a:pt x="2978" y="1411"/>
                  <a:pt x="2981" y="1409"/>
                  <a:pt x="2982" y="1405"/>
                </a:cubicBezTo>
                <a:cubicBezTo>
                  <a:pt x="2982" y="1405"/>
                  <a:pt x="2981" y="1404"/>
                  <a:pt x="2980" y="1404"/>
                </a:cubicBezTo>
                <a:cubicBezTo>
                  <a:pt x="2972" y="1412"/>
                  <a:pt x="2963" y="1419"/>
                  <a:pt x="2955" y="1426"/>
                </a:cubicBezTo>
                <a:cubicBezTo>
                  <a:pt x="2953" y="1429"/>
                  <a:pt x="2949" y="1430"/>
                  <a:pt x="2949" y="1434"/>
                </a:cubicBezTo>
                <a:close/>
                <a:moveTo>
                  <a:pt x="1273" y="1406"/>
                </a:moveTo>
                <a:cubicBezTo>
                  <a:pt x="1269" y="1405"/>
                  <a:pt x="1265" y="1410"/>
                  <a:pt x="1265" y="1414"/>
                </a:cubicBezTo>
                <a:cubicBezTo>
                  <a:pt x="1269" y="1417"/>
                  <a:pt x="1275" y="1411"/>
                  <a:pt x="1273" y="1406"/>
                </a:cubicBezTo>
                <a:close/>
                <a:moveTo>
                  <a:pt x="1188" y="1417"/>
                </a:moveTo>
                <a:cubicBezTo>
                  <a:pt x="1194" y="1417"/>
                  <a:pt x="1190" y="1404"/>
                  <a:pt x="1185" y="1410"/>
                </a:cubicBezTo>
                <a:cubicBezTo>
                  <a:pt x="1185" y="1413"/>
                  <a:pt x="1185" y="1417"/>
                  <a:pt x="1188" y="1417"/>
                </a:cubicBezTo>
                <a:close/>
                <a:moveTo>
                  <a:pt x="2528" y="1409"/>
                </a:moveTo>
                <a:cubicBezTo>
                  <a:pt x="2527" y="1408"/>
                  <a:pt x="2520" y="1408"/>
                  <a:pt x="2518" y="1410"/>
                </a:cubicBezTo>
                <a:cubicBezTo>
                  <a:pt x="2518" y="1413"/>
                  <a:pt x="2529" y="1413"/>
                  <a:pt x="2528" y="1409"/>
                </a:cubicBezTo>
                <a:close/>
                <a:moveTo>
                  <a:pt x="2992" y="1409"/>
                </a:moveTo>
                <a:cubicBezTo>
                  <a:pt x="2991" y="1409"/>
                  <a:pt x="2991" y="1408"/>
                  <a:pt x="2990" y="1408"/>
                </a:cubicBezTo>
                <a:cubicBezTo>
                  <a:pt x="2979" y="1418"/>
                  <a:pt x="2968" y="1428"/>
                  <a:pt x="2958" y="1438"/>
                </a:cubicBezTo>
                <a:cubicBezTo>
                  <a:pt x="2955" y="1441"/>
                  <a:pt x="2951" y="1444"/>
                  <a:pt x="2948" y="1449"/>
                </a:cubicBezTo>
                <a:cubicBezTo>
                  <a:pt x="2951" y="1451"/>
                  <a:pt x="2953" y="1448"/>
                  <a:pt x="2955" y="1447"/>
                </a:cubicBezTo>
                <a:cubicBezTo>
                  <a:pt x="2966" y="1436"/>
                  <a:pt x="2977" y="1425"/>
                  <a:pt x="2987" y="1415"/>
                </a:cubicBezTo>
                <a:cubicBezTo>
                  <a:pt x="2989" y="1413"/>
                  <a:pt x="2992" y="1412"/>
                  <a:pt x="2992" y="1409"/>
                </a:cubicBezTo>
                <a:close/>
                <a:moveTo>
                  <a:pt x="54" y="1414"/>
                </a:moveTo>
                <a:cubicBezTo>
                  <a:pt x="55" y="1410"/>
                  <a:pt x="50" y="1407"/>
                  <a:pt x="48" y="1410"/>
                </a:cubicBezTo>
                <a:cubicBezTo>
                  <a:pt x="47" y="1414"/>
                  <a:pt x="52" y="1417"/>
                  <a:pt x="54" y="1414"/>
                </a:cubicBezTo>
                <a:close/>
                <a:moveTo>
                  <a:pt x="2492" y="1410"/>
                </a:moveTo>
                <a:cubicBezTo>
                  <a:pt x="2491" y="1414"/>
                  <a:pt x="2503" y="1412"/>
                  <a:pt x="2504" y="1410"/>
                </a:cubicBezTo>
                <a:cubicBezTo>
                  <a:pt x="2502" y="1408"/>
                  <a:pt x="2495" y="1409"/>
                  <a:pt x="2492" y="1410"/>
                </a:cubicBezTo>
                <a:close/>
                <a:moveTo>
                  <a:pt x="1620" y="1411"/>
                </a:moveTo>
                <a:cubicBezTo>
                  <a:pt x="1620" y="1410"/>
                  <a:pt x="1619" y="1408"/>
                  <a:pt x="1616" y="1410"/>
                </a:cubicBezTo>
                <a:cubicBezTo>
                  <a:pt x="1608" y="1413"/>
                  <a:pt x="1623" y="1419"/>
                  <a:pt x="1620" y="1411"/>
                </a:cubicBezTo>
                <a:close/>
                <a:moveTo>
                  <a:pt x="819" y="1414"/>
                </a:moveTo>
                <a:cubicBezTo>
                  <a:pt x="819" y="1418"/>
                  <a:pt x="824" y="1415"/>
                  <a:pt x="827" y="1415"/>
                </a:cubicBezTo>
                <a:cubicBezTo>
                  <a:pt x="830" y="1414"/>
                  <a:pt x="833" y="1414"/>
                  <a:pt x="833" y="1412"/>
                </a:cubicBezTo>
                <a:cubicBezTo>
                  <a:pt x="829" y="1410"/>
                  <a:pt x="821" y="1412"/>
                  <a:pt x="819" y="1414"/>
                </a:cubicBezTo>
                <a:close/>
                <a:moveTo>
                  <a:pt x="1153" y="1420"/>
                </a:moveTo>
                <a:cubicBezTo>
                  <a:pt x="1159" y="1420"/>
                  <a:pt x="1153" y="1409"/>
                  <a:pt x="1149" y="1412"/>
                </a:cubicBezTo>
                <a:cubicBezTo>
                  <a:pt x="1145" y="1414"/>
                  <a:pt x="1151" y="1420"/>
                  <a:pt x="1153" y="1420"/>
                </a:cubicBezTo>
                <a:close/>
                <a:moveTo>
                  <a:pt x="1239" y="1420"/>
                </a:moveTo>
                <a:cubicBezTo>
                  <a:pt x="1242" y="1420"/>
                  <a:pt x="1243" y="1416"/>
                  <a:pt x="1244" y="1413"/>
                </a:cubicBezTo>
                <a:cubicBezTo>
                  <a:pt x="1240" y="1406"/>
                  <a:pt x="1233" y="1420"/>
                  <a:pt x="1239" y="1420"/>
                </a:cubicBezTo>
                <a:close/>
                <a:moveTo>
                  <a:pt x="283" y="1475"/>
                </a:moveTo>
                <a:cubicBezTo>
                  <a:pt x="287" y="1461"/>
                  <a:pt x="292" y="1447"/>
                  <a:pt x="296" y="1432"/>
                </a:cubicBezTo>
                <a:cubicBezTo>
                  <a:pt x="298" y="1428"/>
                  <a:pt x="299" y="1421"/>
                  <a:pt x="302" y="1419"/>
                </a:cubicBezTo>
                <a:cubicBezTo>
                  <a:pt x="303" y="1418"/>
                  <a:pt x="315" y="1412"/>
                  <a:pt x="317" y="1412"/>
                </a:cubicBezTo>
                <a:cubicBezTo>
                  <a:pt x="318" y="1412"/>
                  <a:pt x="321" y="1412"/>
                  <a:pt x="322" y="1413"/>
                </a:cubicBezTo>
                <a:cubicBezTo>
                  <a:pt x="324" y="1416"/>
                  <a:pt x="328" y="1428"/>
                  <a:pt x="328" y="1431"/>
                </a:cubicBezTo>
                <a:cubicBezTo>
                  <a:pt x="328" y="1434"/>
                  <a:pt x="324" y="1440"/>
                  <a:pt x="322" y="1444"/>
                </a:cubicBezTo>
                <a:cubicBezTo>
                  <a:pt x="317" y="1452"/>
                  <a:pt x="312" y="1461"/>
                  <a:pt x="307" y="1469"/>
                </a:cubicBezTo>
                <a:cubicBezTo>
                  <a:pt x="305" y="1473"/>
                  <a:pt x="302" y="1481"/>
                  <a:pt x="298" y="1482"/>
                </a:cubicBezTo>
                <a:cubicBezTo>
                  <a:pt x="293" y="1483"/>
                  <a:pt x="287" y="1477"/>
                  <a:pt x="283" y="1475"/>
                </a:cubicBezTo>
                <a:close/>
                <a:moveTo>
                  <a:pt x="289" y="1473"/>
                </a:moveTo>
                <a:cubicBezTo>
                  <a:pt x="292" y="1473"/>
                  <a:pt x="294" y="1475"/>
                  <a:pt x="297" y="1476"/>
                </a:cubicBezTo>
                <a:cubicBezTo>
                  <a:pt x="305" y="1460"/>
                  <a:pt x="314" y="1444"/>
                  <a:pt x="322" y="1428"/>
                </a:cubicBezTo>
                <a:cubicBezTo>
                  <a:pt x="320" y="1425"/>
                  <a:pt x="320" y="1421"/>
                  <a:pt x="318" y="1418"/>
                </a:cubicBezTo>
                <a:cubicBezTo>
                  <a:pt x="314" y="1420"/>
                  <a:pt x="311" y="1421"/>
                  <a:pt x="307" y="1422"/>
                </a:cubicBezTo>
                <a:cubicBezTo>
                  <a:pt x="301" y="1439"/>
                  <a:pt x="295" y="1456"/>
                  <a:pt x="289" y="1473"/>
                </a:cubicBezTo>
                <a:close/>
                <a:moveTo>
                  <a:pt x="1178" y="1425"/>
                </a:moveTo>
                <a:cubicBezTo>
                  <a:pt x="1185" y="1425"/>
                  <a:pt x="1181" y="1415"/>
                  <a:pt x="1178" y="1414"/>
                </a:cubicBezTo>
                <a:cubicBezTo>
                  <a:pt x="1173" y="1414"/>
                  <a:pt x="1175" y="1423"/>
                  <a:pt x="1178" y="1425"/>
                </a:cubicBezTo>
                <a:close/>
                <a:moveTo>
                  <a:pt x="1257" y="1422"/>
                </a:moveTo>
                <a:cubicBezTo>
                  <a:pt x="1258" y="1422"/>
                  <a:pt x="1258" y="1422"/>
                  <a:pt x="1258" y="1423"/>
                </a:cubicBezTo>
                <a:cubicBezTo>
                  <a:pt x="1263" y="1423"/>
                  <a:pt x="1266" y="1419"/>
                  <a:pt x="1265" y="1415"/>
                </a:cubicBezTo>
                <a:cubicBezTo>
                  <a:pt x="1262" y="1413"/>
                  <a:pt x="1257" y="1417"/>
                  <a:pt x="1257" y="1422"/>
                </a:cubicBezTo>
                <a:close/>
                <a:moveTo>
                  <a:pt x="822" y="1417"/>
                </a:moveTo>
                <a:cubicBezTo>
                  <a:pt x="822" y="1423"/>
                  <a:pt x="831" y="1420"/>
                  <a:pt x="831" y="1416"/>
                </a:cubicBezTo>
                <a:cubicBezTo>
                  <a:pt x="829" y="1414"/>
                  <a:pt x="825" y="1417"/>
                  <a:pt x="822" y="1417"/>
                </a:cubicBezTo>
                <a:close/>
                <a:moveTo>
                  <a:pt x="2293" y="1415"/>
                </a:moveTo>
                <a:cubicBezTo>
                  <a:pt x="2292" y="1416"/>
                  <a:pt x="2292" y="1416"/>
                  <a:pt x="2292" y="1417"/>
                </a:cubicBezTo>
                <a:cubicBezTo>
                  <a:pt x="2297" y="1418"/>
                  <a:pt x="2308" y="1421"/>
                  <a:pt x="2310" y="1417"/>
                </a:cubicBezTo>
                <a:cubicBezTo>
                  <a:pt x="2306" y="1414"/>
                  <a:pt x="2298" y="1415"/>
                  <a:pt x="2293" y="1415"/>
                </a:cubicBezTo>
                <a:close/>
                <a:moveTo>
                  <a:pt x="1191" y="1428"/>
                </a:moveTo>
                <a:cubicBezTo>
                  <a:pt x="1193" y="1426"/>
                  <a:pt x="1192" y="1417"/>
                  <a:pt x="1189" y="1418"/>
                </a:cubicBezTo>
                <a:cubicBezTo>
                  <a:pt x="1184" y="1418"/>
                  <a:pt x="1186" y="1431"/>
                  <a:pt x="1191" y="1428"/>
                </a:cubicBezTo>
                <a:close/>
                <a:moveTo>
                  <a:pt x="976" y="1428"/>
                </a:moveTo>
                <a:cubicBezTo>
                  <a:pt x="980" y="1433"/>
                  <a:pt x="984" y="1426"/>
                  <a:pt x="984" y="1421"/>
                </a:cubicBezTo>
                <a:cubicBezTo>
                  <a:pt x="980" y="1418"/>
                  <a:pt x="977" y="1424"/>
                  <a:pt x="976" y="1428"/>
                </a:cubicBezTo>
                <a:close/>
                <a:moveTo>
                  <a:pt x="1159" y="1429"/>
                </a:moveTo>
                <a:cubicBezTo>
                  <a:pt x="1159" y="1428"/>
                  <a:pt x="1160" y="1428"/>
                  <a:pt x="1160" y="1428"/>
                </a:cubicBezTo>
                <a:cubicBezTo>
                  <a:pt x="1162" y="1421"/>
                  <a:pt x="1154" y="1417"/>
                  <a:pt x="1153" y="1423"/>
                </a:cubicBezTo>
                <a:cubicBezTo>
                  <a:pt x="1153" y="1425"/>
                  <a:pt x="1156" y="1429"/>
                  <a:pt x="1159" y="1429"/>
                </a:cubicBezTo>
                <a:close/>
                <a:moveTo>
                  <a:pt x="1227" y="1438"/>
                </a:moveTo>
                <a:cubicBezTo>
                  <a:pt x="1230" y="1438"/>
                  <a:pt x="1233" y="1432"/>
                  <a:pt x="1232" y="1430"/>
                </a:cubicBezTo>
                <a:cubicBezTo>
                  <a:pt x="1235" y="1429"/>
                  <a:pt x="1239" y="1425"/>
                  <a:pt x="1238" y="1422"/>
                </a:cubicBezTo>
                <a:cubicBezTo>
                  <a:pt x="1237" y="1416"/>
                  <a:pt x="1228" y="1425"/>
                  <a:pt x="1230" y="1429"/>
                </a:cubicBezTo>
                <a:cubicBezTo>
                  <a:pt x="1225" y="1429"/>
                  <a:pt x="1223" y="1437"/>
                  <a:pt x="1227" y="1438"/>
                </a:cubicBezTo>
                <a:close/>
                <a:moveTo>
                  <a:pt x="2266" y="1424"/>
                </a:moveTo>
                <a:cubicBezTo>
                  <a:pt x="2268" y="1425"/>
                  <a:pt x="2275" y="1426"/>
                  <a:pt x="2276" y="1423"/>
                </a:cubicBezTo>
                <a:cubicBezTo>
                  <a:pt x="2275" y="1421"/>
                  <a:pt x="2265" y="1420"/>
                  <a:pt x="2266" y="1424"/>
                </a:cubicBezTo>
                <a:close/>
                <a:moveTo>
                  <a:pt x="1257" y="1424"/>
                </a:moveTo>
                <a:cubicBezTo>
                  <a:pt x="1253" y="1421"/>
                  <a:pt x="1249" y="1426"/>
                  <a:pt x="1249" y="1430"/>
                </a:cubicBezTo>
                <a:cubicBezTo>
                  <a:pt x="1245" y="1429"/>
                  <a:pt x="1242" y="1433"/>
                  <a:pt x="1243" y="1437"/>
                </a:cubicBezTo>
                <a:cubicBezTo>
                  <a:pt x="1247" y="1439"/>
                  <a:pt x="1251" y="1434"/>
                  <a:pt x="1250" y="1431"/>
                </a:cubicBezTo>
                <a:cubicBezTo>
                  <a:pt x="1254" y="1431"/>
                  <a:pt x="1257" y="1428"/>
                  <a:pt x="1257" y="1424"/>
                </a:cubicBezTo>
                <a:close/>
                <a:moveTo>
                  <a:pt x="2537" y="1426"/>
                </a:moveTo>
                <a:cubicBezTo>
                  <a:pt x="2539" y="1427"/>
                  <a:pt x="2547" y="1428"/>
                  <a:pt x="2549" y="1426"/>
                </a:cubicBezTo>
                <a:cubicBezTo>
                  <a:pt x="2548" y="1423"/>
                  <a:pt x="2537" y="1422"/>
                  <a:pt x="2537" y="1426"/>
                </a:cubicBezTo>
                <a:close/>
                <a:moveTo>
                  <a:pt x="1399" y="1431"/>
                </a:moveTo>
                <a:cubicBezTo>
                  <a:pt x="1402" y="1431"/>
                  <a:pt x="1402" y="1424"/>
                  <a:pt x="1398" y="1425"/>
                </a:cubicBezTo>
                <a:cubicBezTo>
                  <a:pt x="1395" y="1426"/>
                  <a:pt x="1396" y="1431"/>
                  <a:pt x="1399" y="1431"/>
                </a:cubicBezTo>
                <a:close/>
                <a:moveTo>
                  <a:pt x="1211" y="1428"/>
                </a:moveTo>
                <a:cubicBezTo>
                  <a:pt x="1209" y="1422"/>
                  <a:pt x="1201" y="1431"/>
                  <a:pt x="1205" y="1436"/>
                </a:cubicBezTo>
                <a:cubicBezTo>
                  <a:pt x="1201" y="1437"/>
                  <a:pt x="1200" y="1446"/>
                  <a:pt x="1205" y="1446"/>
                </a:cubicBezTo>
                <a:cubicBezTo>
                  <a:pt x="1207" y="1445"/>
                  <a:pt x="1209" y="1439"/>
                  <a:pt x="1207" y="1436"/>
                </a:cubicBezTo>
                <a:cubicBezTo>
                  <a:pt x="1210" y="1435"/>
                  <a:pt x="1212" y="1430"/>
                  <a:pt x="1211" y="1428"/>
                </a:cubicBezTo>
                <a:close/>
                <a:moveTo>
                  <a:pt x="1183" y="1436"/>
                </a:moveTo>
                <a:cubicBezTo>
                  <a:pt x="1186" y="1433"/>
                  <a:pt x="1181" y="1422"/>
                  <a:pt x="1178" y="1428"/>
                </a:cubicBezTo>
                <a:cubicBezTo>
                  <a:pt x="1178" y="1432"/>
                  <a:pt x="1178" y="1437"/>
                  <a:pt x="1183" y="1436"/>
                </a:cubicBezTo>
                <a:close/>
                <a:moveTo>
                  <a:pt x="2506" y="1428"/>
                </a:moveTo>
                <a:cubicBezTo>
                  <a:pt x="2506" y="1431"/>
                  <a:pt x="2512" y="1431"/>
                  <a:pt x="2516" y="1430"/>
                </a:cubicBezTo>
                <a:cubicBezTo>
                  <a:pt x="2518" y="1430"/>
                  <a:pt x="2521" y="1430"/>
                  <a:pt x="2521" y="1428"/>
                </a:cubicBezTo>
                <a:cubicBezTo>
                  <a:pt x="2520" y="1425"/>
                  <a:pt x="2509" y="1427"/>
                  <a:pt x="2506" y="1428"/>
                </a:cubicBezTo>
                <a:close/>
                <a:moveTo>
                  <a:pt x="1097" y="1433"/>
                </a:moveTo>
                <a:cubicBezTo>
                  <a:pt x="1097" y="1432"/>
                  <a:pt x="1097" y="1432"/>
                  <a:pt x="1097" y="1432"/>
                </a:cubicBezTo>
                <a:cubicBezTo>
                  <a:pt x="1098" y="1431"/>
                  <a:pt x="1097" y="1430"/>
                  <a:pt x="1097" y="1429"/>
                </a:cubicBezTo>
                <a:cubicBezTo>
                  <a:pt x="1094" y="1427"/>
                  <a:pt x="1087" y="1427"/>
                  <a:pt x="1088" y="1431"/>
                </a:cubicBezTo>
                <a:cubicBezTo>
                  <a:pt x="1088" y="1434"/>
                  <a:pt x="1094" y="1434"/>
                  <a:pt x="1097" y="1433"/>
                </a:cubicBezTo>
                <a:close/>
                <a:moveTo>
                  <a:pt x="1085" y="1431"/>
                </a:moveTo>
                <a:cubicBezTo>
                  <a:pt x="1085" y="1428"/>
                  <a:pt x="1081" y="1428"/>
                  <a:pt x="1078" y="1429"/>
                </a:cubicBezTo>
                <a:cubicBezTo>
                  <a:pt x="1070" y="1432"/>
                  <a:pt x="1086" y="1438"/>
                  <a:pt x="1085" y="1431"/>
                </a:cubicBezTo>
                <a:close/>
                <a:moveTo>
                  <a:pt x="2984" y="1429"/>
                </a:moveTo>
                <a:cubicBezTo>
                  <a:pt x="2983" y="1428"/>
                  <a:pt x="2982" y="1428"/>
                  <a:pt x="2981" y="1428"/>
                </a:cubicBezTo>
                <a:cubicBezTo>
                  <a:pt x="2978" y="1432"/>
                  <a:pt x="2975" y="1436"/>
                  <a:pt x="2971" y="1439"/>
                </a:cubicBezTo>
                <a:cubicBezTo>
                  <a:pt x="2968" y="1442"/>
                  <a:pt x="2962" y="1445"/>
                  <a:pt x="2964" y="1450"/>
                </a:cubicBezTo>
                <a:cubicBezTo>
                  <a:pt x="2968" y="1448"/>
                  <a:pt x="2972" y="1444"/>
                  <a:pt x="2975" y="1440"/>
                </a:cubicBezTo>
                <a:cubicBezTo>
                  <a:pt x="2978" y="1437"/>
                  <a:pt x="2983" y="1433"/>
                  <a:pt x="2984" y="1429"/>
                </a:cubicBezTo>
                <a:close/>
                <a:moveTo>
                  <a:pt x="854" y="1444"/>
                </a:moveTo>
                <a:cubicBezTo>
                  <a:pt x="850" y="1443"/>
                  <a:pt x="847" y="1437"/>
                  <a:pt x="850" y="1432"/>
                </a:cubicBezTo>
                <a:cubicBezTo>
                  <a:pt x="851" y="1428"/>
                  <a:pt x="858" y="1427"/>
                  <a:pt x="862" y="1429"/>
                </a:cubicBezTo>
                <a:cubicBezTo>
                  <a:pt x="870" y="1432"/>
                  <a:pt x="866" y="1447"/>
                  <a:pt x="854" y="1444"/>
                </a:cubicBezTo>
                <a:close/>
                <a:moveTo>
                  <a:pt x="860" y="1436"/>
                </a:moveTo>
                <a:cubicBezTo>
                  <a:pt x="859" y="1434"/>
                  <a:pt x="856" y="1435"/>
                  <a:pt x="854" y="1436"/>
                </a:cubicBezTo>
                <a:cubicBezTo>
                  <a:pt x="854" y="1437"/>
                  <a:pt x="855" y="1438"/>
                  <a:pt x="856" y="1439"/>
                </a:cubicBezTo>
                <a:cubicBezTo>
                  <a:pt x="858" y="1439"/>
                  <a:pt x="860" y="1438"/>
                  <a:pt x="860" y="1436"/>
                </a:cubicBezTo>
                <a:close/>
                <a:moveTo>
                  <a:pt x="1136" y="1456"/>
                </a:moveTo>
                <a:cubicBezTo>
                  <a:pt x="1140" y="1455"/>
                  <a:pt x="1137" y="1449"/>
                  <a:pt x="1134" y="1448"/>
                </a:cubicBezTo>
                <a:cubicBezTo>
                  <a:pt x="1132" y="1447"/>
                  <a:pt x="1132" y="1448"/>
                  <a:pt x="1131" y="1448"/>
                </a:cubicBezTo>
                <a:cubicBezTo>
                  <a:pt x="1132" y="1444"/>
                  <a:pt x="1128" y="1440"/>
                  <a:pt x="1124" y="1441"/>
                </a:cubicBezTo>
                <a:cubicBezTo>
                  <a:pt x="1124" y="1437"/>
                  <a:pt x="1119" y="1436"/>
                  <a:pt x="1116" y="1435"/>
                </a:cubicBezTo>
                <a:cubicBezTo>
                  <a:pt x="1121" y="1425"/>
                  <a:pt x="1099" y="1427"/>
                  <a:pt x="1099" y="1433"/>
                </a:cubicBezTo>
                <a:cubicBezTo>
                  <a:pt x="1100" y="1437"/>
                  <a:pt x="1109" y="1441"/>
                  <a:pt x="1112" y="1442"/>
                </a:cubicBezTo>
                <a:cubicBezTo>
                  <a:pt x="1114" y="1442"/>
                  <a:pt x="1114" y="1440"/>
                  <a:pt x="1115" y="1439"/>
                </a:cubicBezTo>
                <a:cubicBezTo>
                  <a:pt x="1117" y="1441"/>
                  <a:pt x="1119" y="1443"/>
                  <a:pt x="1123" y="1442"/>
                </a:cubicBezTo>
                <a:cubicBezTo>
                  <a:pt x="1123" y="1447"/>
                  <a:pt x="1127" y="1449"/>
                  <a:pt x="1130" y="1449"/>
                </a:cubicBezTo>
                <a:cubicBezTo>
                  <a:pt x="1129" y="1452"/>
                  <a:pt x="1133" y="1456"/>
                  <a:pt x="1136" y="1456"/>
                </a:cubicBezTo>
                <a:close/>
                <a:moveTo>
                  <a:pt x="1164" y="1438"/>
                </a:moveTo>
                <a:cubicBezTo>
                  <a:pt x="1164" y="1437"/>
                  <a:pt x="1164" y="1437"/>
                  <a:pt x="1165" y="1437"/>
                </a:cubicBezTo>
                <a:cubicBezTo>
                  <a:pt x="1167" y="1433"/>
                  <a:pt x="1162" y="1426"/>
                  <a:pt x="1158" y="1431"/>
                </a:cubicBezTo>
                <a:cubicBezTo>
                  <a:pt x="1159" y="1434"/>
                  <a:pt x="1160" y="1438"/>
                  <a:pt x="1164" y="1438"/>
                </a:cubicBezTo>
                <a:close/>
                <a:moveTo>
                  <a:pt x="616" y="1435"/>
                </a:moveTo>
                <a:cubicBezTo>
                  <a:pt x="617" y="1436"/>
                  <a:pt x="617" y="1436"/>
                  <a:pt x="617" y="1437"/>
                </a:cubicBezTo>
                <a:cubicBezTo>
                  <a:pt x="629" y="1436"/>
                  <a:pt x="617" y="1424"/>
                  <a:pt x="616" y="1435"/>
                </a:cubicBezTo>
                <a:close/>
                <a:moveTo>
                  <a:pt x="1070" y="1431"/>
                </a:moveTo>
                <a:cubicBezTo>
                  <a:pt x="1066" y="1431"/>
                  <a:pt x="1064" y="1432"/>
                  <a:pt x="1064" y="1435"/>
                </a:cubicBezTo>
                <a:cubicBezTo>
                  <a:pt x="1064" y="1440"/>
                  <a:pt x="1074" y="1437"/>
                  <a:pt x="1073" y="1433"/>
                </a:cubicBezTo>
                <a:cubicBezTo>
                  <a:pt x="1073" y="1430"/>
                  <a:pt x="1071" y="1431"/>
                  <a:pt x="1070" y="1431"/>
                </a:cubicBezTo>
                <a:close/>
                <a:moveTo>
                  <a:pt x="1189" y="1439"/>
                </a:moveTo>
                <a:cubicBezTo>
                  <a:pt x="1189" y="1439"/>
                  <a:pt x="1190" y="1439"/>
                  <a:pt x="1191" y="1439"/>
                </a:cubicBezTo>
                <a:cubicBezTo>
                  <a:pt x="1193" y="1438"/>
                  <a:pt x="1192" y="1434"/>
                  <a:pt x="1192" y="1432"/>
                </a:cubicBezTo>
                <a:cubicBezTo>
                  <a:pt x="1188" y="1427"/>
                  <a:pt x="1184" y="1436"/>
                  <a:pt x="1189" y="1439"/>
                </a:cubicBezTo>
                <a:close/>
                <a:moveTo>
                  <a:pt x="978" y="1431"/>
                </a:moveTo>
                <a:cubicBezTo>
                  <a:pt x="973" y="1429"/>
                  <a:pt x="970" y="1437"/>
                  <a:pt x="973" y="1440"/>
                </a:cubicBezTo>
                <a:cubicBezTo>
                  <a:pt x="977" y="1441"/>
                  <a:pt x="979" y="1435"/>
                  <a:pt x="978" y="1431"/>
                </a:cubicBezTo>
                <a:close/>
                <a:moveTo>
                  <a:pt x="3495" y="1440"/>
                </a:moveTo>
                <a:cubicBezTo>
                  <a:pt x="3494" y="1436"/>
                  <a:pt x="3495" y="1433"/>
                  <a:pt x="3498" y="1431"/>
                </a:cubicBezTo>
                <a:cubicBezTo>
                  <a:pt x="3504" y="1431"/>
                  <a:pt x="3510" y="1432"/>
                  <a:pt x="3510" y="1437"/>
                </a:cubicBezTo>
                <a:cubicBezTo>
                  <a:pt x="3511" y="1445"/>
                  <a:pt x="3498" y="1449"/>
                  <a:pt x="3495" y="1440"/>
                </a:cubicBezTo>
                <a:close/>
                <a:moveTo>
                  <a:pt x="3504" y="1438"/>
                </a:moveTo>
                <a:cubicBezTo>
                  <a:pt x="3503" y="1437"/>
                  <a:pt x="3501" y="1437"/>
                  <a:pt x="3500" y="1438"/>
                </a:cubicBezTo>
                <a:cubicBezTo>
                  <a:pt x="3501" y="1439"/>
                  <a:pt x="3501" y="1440"/>
                  <a:pt x="3502" y="1440"/>
                </a:cubicBezTo>
                <a:cubicBezTo>
                  <a:pt x="3503" y="1440"/>
                  <a:pt x="3504" y="1439"/>
                  <a:pt x="3504" y="1438"/>
                </a:cubicBezTo>
                <a:close/>
                <a:moveTo>
                  <a:pt x="1274" y="1434"/>
                </a:moveTo>
                <a:cubicBezTo>
                  <a:pt x="1271" y="1432"/>
                  <a:pt x="1263" y="1437"/>
                  <a:pt x="1264" y="1440"/>
                </a:cubicBezTo>
                <a:cubicBezTo>
                  <a:pt x="1264" y="1445"/>
                  <a:pt x="1277" y="1438"/>
                  <a:pt x="1274" y="1434"/>
                </a:cubicBezTo>
                <a:close/>
                <a:moveTo>
                  <a:pt x="1452" y="1441"/>
                </a:moveTo>
                <a:cubicBezTo>
                  <a:pt x="1453" y="1438"/>
                  <a:pt x="1455" y="1435"/>
                  <a:pt x="1459" y="1434"/>
                </a:cubicBezTo>
                <a:cubicBezTo>
                  <a:pt x="1469" y="1432"/>
                  <a:pt x="1476" y="1439"/>
                  <a:pt x="1474" y="1447"/>
                </a:cubicBezTo>
                <a:cubicBezTo>
                  <a:pt x="1470" y="1460"/>
                  <a:pt x="1449" y="1456"/>
                  <a:pt x="1452" y="1441"/>
                </a:cubicBezTo>
                <a:close/>
                <a:moveTo>
                  <a:pt x="1468" y="1443"/>
                </a:moveTo>
                <a:cubicBezTo>
                  <a:pt x="1467" y="1441"/>
                  <a:pt x="1463" y="1440"/>
                  <a:pt x="1460" y="1441"/>
                </a:cubicBezTo>
                <a:cubicBezTo>
                  <a:pt x="1459" y="1441"/>
                  <a:pt x="1458" y="1442"/>
                  <a:pt x="1458" y="1443"/>
                </a:cubicBezTo>
                <a:cubicBezTo>
                  <a:pt x="1455" y="1450"/>
                  <a:pt x="1470" y="1451"/>
                  <a:pt x="1468" y="1443"/>
                </a:cubicBezTo>
                <a:close/>
                <a:moveTo>
                  <a:pt x="1052" y="1441"/>
                </a:moveTo>
                <a:cubicBezTo>
                  <a:pt x="1055" y="1444"/>
                  <a:pt x="1061" y="1440"/>
                  <a:pt x="1061" y="1437"/>
                </a:cubicBezTo>
                <a:cubicBezTo>
                  <a:pt x="1061" y="1432"/>
                  <a:pt x="1051" y="1435"/>
                  <a:pt x="1052" y="1441"/>
                </a:cubicBezTo>
                <a:close/>
                <a:moveTo>
                  <a:pt x="1951" y="1438"/>
                </a:moveTo>
                <a:cubicBezTo>
                  <a:pt x="1950" y="1434"/>
                  <a:pt x="1942" y="1434"/>
                  <a:pt x="1945" y="1440"/>
                </a:cubicBezTo>
                <a:cubicBezTo>
                  <a:pt x="1948" y="1443"/>
                  <a:pt x="1951" y="1440"/>
                  <a:pt x="1951" y="1438"/>
                </a:cubicBezTo>
                <a:close/>
                <a:moveTo>
                  <a:pt x="1851" y="1436"/>
                </a:moveTo>
                <a:cubicBezTo>
                  <a:pt x="1845" y="1439"/>
                  <a:pt x="1856" y="1444"/>
                  <a:pt x="1854" y="1437"/>
                </a:cubicBezTo>
                <a:cubicBezTo>
                  <a:pt x="1854" y="1436"/>
                  <a:pt x="1853" y="1435"/>
                  <a:pt x="1851" y="1436"/>
                </a:cubicBezTo>
                <a:close/>
                <a:moveTo>
                  <a:pt x="2987" y="1437"/>
                </a:moveTo>
                <a:cubicBezTo>
                  <a:pt x="2986" y="1437"/>
                  <a:pt x="2986" y="1436"/>
                  <a:pt x="2984" y="1436"/>
                </a:cubicBezTo>
                <a:cubicBezTo>
                  <a:pt x="2981" y="1440"/>
                  <a:pt x="2975" y="1443"/>
                  <a:pt x="2973" y="1448"/>
                </a:cubicBezTo>
                <a:cubicBezTo>
                  <a:pt x="2976" y="1450"/>
                  <a:pt x="2979" y="1446"/>
                  <a:pt x="2980" y="1444"/>
                </a:cubicBezTo>
                <a:cubicBezTo>
                  <a:pt x="2983" y="1442"/>
                  <a:pt x="2986" y="1440"/>
                  <a:pt x="2987" y="1437"/>
                </a:cubicBezTo>
                <a:close/>
                <a:moveTo>
                  <a:pt x="1223" y="1437"/>
                </a:moveTo>
                <a:cubicBezTo>
                  <a:pt x="1221" y="1438"/>
                  <a:pt x="1218" y="1442"/>
                  <a:pt x="1218" y="1444"/>
                </a:cubicBezTo>
                <a:cubicBezTo>
                  <a:pt x="1219" y="1453"/>
                  <a:pt x="1232" y="1436"/>
                  <a:pt x="1223" y="1437"/>
                </a:cubicBezTo>
                <a:close/>
                <a:moveTo>
                  <a:pt x="1183" y="1447"/>
                </a:moveTo>
                <a:cubicBezTo>
                  <a:pt x="1186" y="1446"/>
                  <a:pt x="1185" y="1440"/>
                  <a:pt x="1183" y="1437"/>
                </a:cubicBezTo>
                <a:cubicBezTo>
                  <a:pt x="1176" y="1436"/>
                  <a:pt x="1179" y="1447"/>
                  <a:pt x="1183" y="1447"/>
                </a:cubicBezTo>
                <a:close/>
                <a:moveTo>
                  <a:pt x="1240" y="1438"/>
                </a:moveTo>
                <a:cubicBezTo>
                  <a:pt x="1238" y="1438"/>
                  <a:pt x="1234" y="1442"/>
                  <a:pt x="1234" y="1444"/>
                </a:cubicBezTo>
                <a:cubicBezTo>
                  <a:pt x="1235" y="1452"/>
                  <a:pt x="1248" y="1437"/>
                  <a:pt x="1240" y="1438"/>
                </a:cubicBezTo>
                <a:close/>
                <a:moveTo>
                  <a:pt x="2114" y="1438"/>
                </a:moveTo>
                <a:cubicBezTo>
                  <a:pt x="2108" y="1439"/>
                  <a:pt x="2117" y="1447"/>
                  <a:pt x="2117" y="1440"/>
                </a:cubicBezTo>
                <a:cubicBezTo>
                  <a:pt x="2117" y="1438"/>
                  <a:pt x="2116" y="1437"/>
                  <a:pt x="2114" y="1438"/>
                </a:cubicBezTo>
                <a:close/>
                <a:moveTo>
                  <a:pt x="690" y="1440"/>
                </a:moveTo>
                <a:cubicBezTo>
                  <a:pt x="690" y="1439"/>
                  <a:pt x="690" y="1439"/>
                  <a:pt x="689" y="1438"/>
                </a:cubicBezTo>
                <a:cubicBezTo>
                  <a:pt x="678" y="1438"/>
                  <a:pt x="690" y="1448"/>
                  <a:pt x="690" y="1440"/>
                </a:cubicBezTo>
                <a:close/>
                <a:moveTo>
                  <a:pt x="1169" y="1447"/>
                </a:moveTo>
                <a:cubicBezTo>
                  <a:pt x="1170" y="1444"/>
                  <a:pt x="1168" y="1442"/>
                  <a:pt x="1167" y="1439"/>
                </a:cubicBezTo>
                <a:cubicBezTo>
                  <a:pt x="1159" y="1435"/>
                  <a:pt x="1164" y="1454"/>
                  <a:pt x="1169" y="1447"/>
                </a:cubicBezTo>
                <a:close/>
                <a:moveTo>
                  <a:pt x="1189" y="1440"/>
                </a:moveTo>
                <a:cubicBezTo>
                  <a:pt x="1186" y="1441"/>
                  <a:pt x="1186" y="1450"/>
                  <a:pt x="1190" y="1450"/>
                </a:cubicBezTo>
                <a:cubicBezTo>
                  <a:pt x="1194" y="1449"/>
                  <a:pt x="1193" y="1438"/>
                  <a:pt x="1189" y="1440"/>
                </a:cubicBezTo>
                <a:close/>
                <a:moveTo>
                  <a:pt x="1044" y="1448"/>
                </a:moveTo>
                <a:cubicBezTo>
                  <a:pt x="1049" y="1448"/>
                  <a:pt x="1053" y="1445"/>
                  <a:pt x="1051" y="1440"/>
                </a:cubicBezTo>
                <a:cubicBezTo>
                  <a:pt x="1047" y="1439"/>
                  <a:pt x="1041" y="1444"/>
                  <a:pt x="1044" y="1448"/>
                </a:cubicBezTo>
                <a:close/>
                <a:moveTo>
                  <a:pt x="2984" y="1449"/>
                </a:moveTo>
                <a:cubicBezTo>
                  <a:pt x="2988" y="1450"/>
                  <a:pt x="2992" y="1444"/>
                  <a:pt x="2994" y="1441"/>
                </a:cubicBezTo>
                <a:cubicBezTo>
                  <a:pt x="2990" y="1439"/>
                  <a:pt x="2985" y="1445"/>
                  <a:pt x="2984" y="1449"/>
                </a:cubicBezTo>
                <a:close/>
                <a:moveTo>
                  <a:pt x="1264" y="1443"/>
                </a:moveTo>
                <a:cubicBezTo>
                  <a:pt x="1263" y="1437"/>
                  <a:pt x="1251" y="1443"/>
                  <a:pt x="1256" y="1449"/>
                </a:cubicBezTo>
                <a:cubicBezTo>
                  <a:pt x="1259" y="1448"/>
                  <a:pt x="1264" y="1446"/>
                  <a:pt x="1264" y="1443"/>
                </a:cubicBezTo>
                <a:close/>
                <a:moveTo>
                  <a:pt x="1333" y="1442"/>
                </a:moveTo>
                <a:cubicBezTo>
                  <a:pt x="1329" y="1437"/>
                  <a:pt x="1320" y="1446"/>
                  <a:pt x="1327" y="1448"/>
                </a:cubicBezTo>
                <a:cubicBezTo>
                  <a:pt x="1328" y="1448"/>
                  <a:pt x="1334" y="1445"/>
                  <a:pt x="1333" y="1442"/>
                </a:cubicBezTo>
                <a:close/>
                <a:moveTo>
                  <a:pt x="967" y="1449"/>
                </a:moveTo>
                <a:cubicBezTo>
                  <a:pt x="971" y="1453"/>
                  <a:pt x="974" y="1447"/>
                  <a:pt x="974" y="1443"/>
                </a:cubicBezTo>
                <a:cubicBezTo>
                  <a:pt x="971" y="1438"/>
                  <a:pt x="967" y="1444"/>
                  <a:pt x="967" y="1449"/>
                </a:cubicBezTo>
                <a:close/>
                <a:moveTo>
                  <a:pt x="2994" y="1449"/>
                </a:moveTo>
                <a:cubicBezTo>
                  <a:pt x="2995" y="1449"/>
                  <a:pt x="2995" y="1450"/>
                  <a:pt x="2995" y="1450"/>
                </a:cubicBezTo>
                <a:cubicBezTo>
                  <a:pt x="2999" y="1448"/>
                  <a:pt x="3001" y="1446"/>
                  <a:pt x="3002" y="1442"/>
                </a:cubicBezTo>
                <a:cubicBezTo>
                  <a:pt x="2999" y="1441"/>
                  <a:pt x="2995" y="1446"/>
                  <a:pt x="2994" y="1449"/>
                </a:cubicBezTo>
                <a:close/>
                <a:moveTo>
                  <a:pt x="3004" y="1450"/>
                </a:moveTo>
                <a:cubicBezTo>
                  <a:pt x="3007" y="1450"/>
                  <a:pt x="3010" y="1447"/>
                  <a:pt x="3009" y="1443"/>
                </a:cubicBezTo>
                <a:cubicBezTo>
                  <a:pt x="3006" y="1444"/>
                  <a:pt x="3002" y="1447"/>
                  <a:pt x="3004" y="1450"/>
                </a:cubicBezTo>
                <a:close/>
                <a:moveTo>
                  <a:pt x="3011" y="1449"/>
                </a:moveTo>
                <a:cubicBezTo>
                  <a:pt x="3012" y="1449"/>
                  <a:pt x="3012" y="1450"/>
                  <a:pt x="3012" y="1450"/>
                </a:cubicBezTo>
                <a:cubicBezTo>
                  <a:pt x="3015" y="1449"/>
                  <a:pt x="3017" y="1447"/>
                  <a:pt x="3017" y="1444"/>
                </a:cubicBezTo>
                <a:cubicBezTo>
                  <a:pt x="3014" y="1442"/>
                  <a:pt x="3012" y="1446"/>
                  <a:pt x="3011" y="1449"/>
                </a:cubicBezTo>
                <a:close/>
                <a:moveTo>
                  <a:pt x="3018" y="1449"/>
                </a:moveTo>
                <a:cubicBezTo>
                  <a:pt x="3019" y="1449"/>
                  <a:pt x="3019" y="1449"/>
                  <a:pt x="3020" y="1449"/>
                </a:cubicBezTo>
                <a:cubicBezTo>
                  <a:pt x="3022" y="1449"/>
                  <a:pt x="3024" y="1448"/>
                  <a:pt x="3024" y="1445"/>
                </a:cubicBezTo>
                <a:cubicBezTo>
                  <a:pt x="3022" y="1442"/>
                  <a:pt x="3019" y="1446"/>
                  <a:pt x="3018" y="1449"/>
                </a:cubicBezTo>
                <a:close/>
                <a:moveTo>
                  <a:pt x="948" y="1450"/>
                </a:moveTo>
                <a:cubicBezTo>
                  <a:pt x="951" y="1455"/>
                  <a:pt x="958" y="1449"/>
                  <a:pt x="953" y="1446"/>
                </a:cubicBezTo>
                <a:cubicBezTo>
                  <a:pt x="950" y="1445"/>
                  <a:pt x="948" y="1447"/>
                  <a:pt x="948" y="1450"/>
                </a:cubicBezTo>
                <a:close/>
                <a:moveTo>
                  <a:pt x="1228" y="1454"/>
                </a:moveTo>
                <a:cubicBezTo>
                  <a:pt x="1232" y="1453"/>
                  <a:pt x="1234" y="1452"/>
                  <a:pt x="1234" y="1447"/>
                </a:cubicBezTo>
                <a:cubicBezTo>
                  <a:pt x="1231" y="1443"/>
                  <a:pt x="1224" y="1451"/>
                  <a:pt x="1228" y="1454"/>
                </a:cubicBezTo>
                <a:close/>
                <a:moveTo>
                  <a:pt x="1883" y="1447"/>
                </a:moveTo>
                <a:cubicBezTo>
                  <a:pt x="1891" y="1444"/>
                  <a:pt x="1899" y="1447"/>
                  <a:pt x="1899" y="1454"/>
                </a:cubicBezTo>
                <a:cubicBezTo>
                  <a:pt x="1899" y="1461"/>
                  <a:pt x="1893" y="1464"/>
                  <a:pt x="1888" y="1462"/>
                </a:cubicBezTo>
                <a:cubicBezTo>
                  <a:pt x="1882" y="1461"/>
                  <a:pt x="1878" y="1453"/>
                  <a:pt x="1883" y="1447"/>
                </a:cubicBezTo>
                <a:close/>
                <a:moveTo>
                  <a:pt x="1887" y="1453"/>
                </a:moveTo>
                <a:cubicBezTo>
                  <a:pt x="1887" y="1456"/>
                  <a:pt x="1888" y="1457"/>
                  <a:pt x="1892" y="1457"/>
                </a:cubicBezTo>
                <a:cubicBezTo>
                  <a:pt x="1893" y="1456"/>
                  <a:pt x="1893" y="1453"/>
                  <a:pt x="1892" y="1452"/>
                </a:cubicBezTo>
                <a:cubicBezTo>
                  <a:pt x="1889" y="1452"/>
                  <a:pt x="1888" y="1452"/>
                  <a:pt x="1887" y="1453"/>
                </a:cubicBezTo>
                <a:close/>
                <a:moveTo>
                  <a:pt x="1205" y="1448"/>
                </a:moveTo>
                <a:cubicBezTo>
                  <a:pt x="1201" y="1444"/>
                  <a:pt x="1197" y="1450"/>
                  <a:pt x="1198" y="1455"/>
                </a:cubicBezTo>
                <a:cubicBezTo>
                  <a:pt x="1199" y="1456"/>
                  <a:pt x="1200" y="1456"/>
                  <a:pt x="1201" y="1456"/>
                </a:cubicBezTo>
                <a:cubicBezTo>
                  <a:pt x="1203" y="1454"/>
                  <a:pt x="1205" y="1452"/>
                  <a:pt x="1205" y="1448"/>
                </a:cubicBezTo>
                <a:close/>
                <a:moveTo>
                  <a:pt x="1214" y="1456"/>
                </a:moveTo>
                <a:cubicBezTo>
                  <a:pt x="1217" y="1455"/>
                  <a:pt x="1220" y="1453"/>
                  <a:pt x="1219" y="1448"/>
                </a:cubicBezTo>
                <a:cubicBezTo>
                  <a:pt x="1216" y="1443"/>
                  <a:pt x="1208" y="1454"/>
                  <a:pt x="1214" y="1456"/>
                </a:cubicBezTo>
                <a:close/>
                <a:moveTo>
                  <a:pt x="1036" y="1454"/>
                </a:moveTo>
                <a:cubicBezTo>
                  <a:pt x="1037" y="1454"/>
                  <a:pt x="1037" y="1455"/>
                  <a:pt x="1038" y="1455"/>
                </a:cubicBezTo>
                <a:cubicBezTo>
                  <a:pt x="1041" y="1454"/>
                  <a:pt x="1044" y="1453"/>
                  <a:pt x="1043" y="1448"/>
                </a:cubicBezTo>
                <a:cubicBezTo>
                  <a:pt x="1040" y="1446"/>
                  <a:pt x="1035" y="1449"/>
                  <a:pt x="1036" y="1454"/>
                </a:cubicBezTo>
                <a:close/>
                <a:moveTo>
                  <a:pt x="1246" y="1456"/>
                </a:moveTo>
                <a:cubicBezTo>
                  <a:pt x="1250" y="1455"/>
                  <a:pt x="1253" y="1453"/>
                  <a:pt x="1253" y="1449"/>
                </a:cubicBezTo>
                <a:cubicBezTo>
                  <a:pt x="1250" y="1445"/>
                  <a:pt x="1241" y="1452"/>
                  <a:pt x="1246" y="1456"/>
                </a:cubicBezTo>
                <a:close/>
                <a:moveTo>
                  <a:pt x="2354" y="1453"/>
                </a:moveTo>
                <a:cubicBezTo>
                  <a:pt x="2357" y="1453"/>
                  <a:pt x="2359" y="1452"/>
                  <a:pt x="2358" y="1449"/>
                </a:cubicBezTo>
                <a:cubicBezTo>
                  <a:pt x="2356" y="1445"/>
                  <a:pt x="2351" y="1450"/>
                  <a:pt x="2354" y="1453"/>
                </a:cubicBezTo>
                <a:cubicBezTo>
                  <a:pt x="2354" y="1453"/>
                  <a:pt x="2354" y="1453"/>
                  <a:pt x="2354" y="1453"/>
                </a:cubicBezTo>
                <a:close/>
                <a:moveTo>
                  <a:pt x="1171" y="1458"/>
                </a:moveTo>
                <a:cubicBezTo>
                  <a:pt x="1173" y="1456"/>
                  <a:pt x="1171" y="1451"/>
                  <a:pt x="1170" y="1450"/>
                </a:cubicBezTo>
                <a:cubicBezTo>
                  <a:pt x="1163" y="1449"/>
                  <a:pt x="1166" y="1461"/>
                  <a:pt x="1171" y="1458"/>
                </a:cubicBezTo>
                <a:close/>
                <a:moveTo>
                  <a:pt x="969" y="1461"/>
                </a:moveTo>
                <a:cubicBezTo>
                  <a:pt x="970" y="1459"/>
                  <a:pt x="971" y="1456"/>
                  <a:pt x="971" y="1453"/>
                </a:cubicBezTo>
                <a:cubicBezTo>
                  <a:pt x="966" y="1446"/>
                  <a:pt x="960" y="1462"/>
                  <a:pt x="969" y="1461"/>
                </a:cubicBezTo>
                <a:close/>
                <a:moveTo>
                  <a:pt x="1188" y="1452"/>
                </a:moveTo>
                <a:cubicBezTo>
                  <a:pt x="1186" y="1453"/>
                  <a:pt x="1185" y="1464"/>
                  <a:pt x="1190" y="1462"/>
                </a:cubicBezTo>
                <a:cubicBezTo>
                  <a:pt x="1193" y="1461"/>
                  <a:pt x="1193" y="1449"/>
                  <a:pt x="1188" y="1452"/>
                </a:cubicBezTo>
                <a:close/>
                <a:moveTo>
                  <a:pt x="1641" y="1460"/>
                </a:moveTo>
                <a:cubicBezTo>
                  <a:pt x="1642" y="1456"/>
                  <a:pt x="1646" y="1452"/>
                  <a:pt x="1652" y="1452"/>
                </a:cubicBezTo>
                <a:cubicBezTo>
                  <a:pt x="1661" y="1451"/>
                  <a:pt x="1666" y="1456"/>
                  <a:pt x="1665" y="1465"/>
                </a:cubicBezTo>
                <a:cubicBezTo>
                  <a:pt x="1664" y="1469"/>
                  <a:pt x="1660" y="1473"/>
                  <a:pt x="1656" y="1474"/>
                </a:cubicBezTo>
                <a:cubicBezTo>
                  <a:pt x="1648" y="1476"/>
                  <a:pt x="1639" y="1469"/>
                  <a:pt x="1641" y="1460"/>
                </a:cubicBezTo>
                <a:close/>
                <a:moveTo>
                  <a:pt x="1647" y="1465"/>
                </a:moveTo>
                <a:cubicBezTo>
                  <a:pt x="1650" y="1471"/>
                  <a:pt x="1662" y="1467"/>
                  <a:pt x="1658" y="1460"/>
                </a:cubicBezTo>
                <a:cubicBezTo>
                  <a:pt x="1655" y="1455"/>
                  <a:pt x="1647" y="1460"/>
                  <a:pt x="1647" y="1465"/>
                </a:cubicBezTo>
                <a:close/>
                <a:moveTo>
                  <a:pt x="1221" y="1461"/>
                </a:moveTo>
                <a:cubicBezTo>
                  <a:pt x="1224" y="1461"/>
                  <a:pt x="1227" y="1458"/>
                  <a:pt x="1227" y="1455"/>
                </a:cubicBezTo>
                <a:cubicBezTo>
                  <a:pt x="1223" y="1449"/>
                  <a:pt x="1215" y="1461"/>
                  <a:pt x="1221" y="1461"/>
                </a:cubicBezTo>
                <a:close/>
                <a:moveTo>
                  <a:pt x="1236" y="1462"/>
                </a:moveTo>
                <a:cubicBezTo>
                  <a:pt x="1240" y="1462"/>
                  <a:pt x="1244" y="1460"/>
                  <a:pt x="1244" y="1455"/>
                </a:cubicBezTo>
                <a:cubicBezTo>
                  <a:pt x="1241" y="1451"/>
                  <a:pt x="1232" y="1458"/>
                  <a:pt x="1236" y="1462"/>
                </a:cubicBezTo>
                <a:close/>
                <a:moveTo>
                  <a:pt x="1030" y="1463"/>
                </a:moveTo>
                <a:cubicBezTo>
                  <a:pt x="1031" y="1463"/>
                  <a:pt x="1032" y="1464"/>
                  <a:pt x="1033" y="1464"/>
                </a:cubicBezTo>
                <a:cubicBezTo>
                  <a:pt x="1035" y="1461"/>
                  <a:pt x="1037" y="1460"/>
                  <a:pt x="1037" y="1456"/>
                </a:cubicBezTo>
                <a:cubicBezTo>
                  <a:pt x="1033" y="1452"/>
                  <a:pt x="1029" y="1459"/>
                  <a:pt x="1030" y="1463"/>
                </a:cubicBezTo>
                <a:close/>
                <a:moveTo>
                  <a:pt x="1142" y="1464"/>
                </a:moveTo>
                <a:cubicBezTo>
                  <a:pt x="1148" y="1464"/>
                  <a:pt x="1141" y="1452"/>
                  <a:pt x="1137" y="1457"/>
                </a:cubicBezTo>
                <a:cubicBezTo>
                  <a:pt x="1137" y="1460"/>
                  <a:pt x="1139" y="1465"/>
                  <a:pt x="1142" y="1464"/>
                </a:cubicBezTo>
                <a:close/>
                <a:moveTo>
                  <a:pt x="2187" y="1462"/>
                </a:moveTo>
                <a:cubicBezTo>
                  <a:pt x="2189" y="1462"/>
                  <a:pt x="2191" y="1459"/>
                  <a:pt x="2189" y="1457"/>
                </a:cubicBezTo>
                <a:cubicBezTo>
                  <a:pt x="2184" y="1454"/>
                  <a:pt x="2182" y="1462"/>
                  <a:pt x="2187" y="1462"/>
                </a:cubicBezTo>
                <a:close/>
                <a:moveTo>
                  <a:pt x="1198" y="1466"/>
                </a:moveTo>
                <a:cubicBezTo>
                  <a:pt x="1200" y="1464"/>
                  <a:pt x="1203" y="1458"/>
                  <a:pt x="1199" y="1457"/>
                </a:cubicBezTo>
                <a:cubicBezTo>
                  <a:pt x="1194" y="1455"/>
                  <a:pt x="1191" y="1468"/>
                  <a:pt x="1198" y="1466"/>
                </a:cubicBezTo>
                <a:close/>
                <a:moveTo>
                  <a:pt x="1090" y="1462"/>
                </a:moveTo>
                <a:cubicBezTo>
                  <a:pt x="1091" y="1464"/>
                  <a:pt x="1097" y="1463"/>
                  <a:pt x="1098" y="1462"/>
                </a:cubicBezTo>
                <a:cubicBezTo>
                  <a:pt x="1098" y="1461"/>
                  <a:pt x="1098" y="1460"/>
                  <a:pt x="1098" y="1459"/>
                </a:cubicBezTo>
                <a:cubicBezTo>
                  <a:pt x="1095" y="1456"/>
                  <a:pt x="1090" y="1457"/>
                  <a:pt x="1088" y="1460"/>
                </a:cubicBezTo>
                <a:cubicBezTo>
                  <a:pt x="1086" y="1457"/>
                  <a:pt x="1079" y="1459"/>
                  <a:pt x="1079" y="1463"/>
                </a:cubicBezTo>
                <a:cubicBezTo>
                  <a:pt x="1080" y="1467"/>
                  <a:pt x="1088" y="1464"/>
                  <a:pt x="1090" y="1462"/>
                </a:cubicBezTo>
                <a:close/>
                <a:moveTo>
                  <a:pt x="1119" y="1463"/>
                </a:moveTo>
                <a:cubicBezTo>
                  <a:pt x="1119" y="1461"/>
                  <a:pt x="1118" y="1460"/>
                  <a:pt x="1117" y="1458"/>
                </a:cubicBezTo>
                <a:cubicBezTo>
                  <a:pt x="1112" y="1459"/>
                  <a:pt x="1100" y="1456"/>
                  <a:pt x="1100" y="1462"/>
                </a:cubicBezTo>
                <a:cubicBezTo>
                  <a:pt x="1101" y="1465"/>
                  <a:pt x="1114" y="1472"/>
                  <a:pt x="1118" y="1468"/>
                </a:cubicBezTo>
                <a:cubicBezTo>
                  <a:pt x="1120" y="1469"/>
                  <a:pt x="1122" y="1472"/>
                  <a:pt x="1125" y="1470"/>
                </a:cubicBezTo>
                <a:cubicBezTo>
                  <a:pt x="1126" y="1466"/>
                  <a:pt x="1122" y="1464"/>
                  <a:pt x="1119" y="1463"/>
                </a:cubicBezTo>
                <a:close/>
                <a:moveTo>
                  <a:pt x="14" y="1462"/>
                </a:moveTo>
                <a:cubicBezTo>
                  <a:pt x="14" y="1460"/>
                  <a:pt x="12" y="1459"/>
                  <a:pt x="10" y="1460"/>
                </a:cubicBezTo>
                <a:cubicBezTo>
                  <a:pt x="3" y="1462"/>
                  <a:pt x="14" y="1470"/>
                  <a:pt x="14" y="1462"/>
                </a:cubicBezTo>
                <a:close/>
                <a:moveTo>
                  <a:pt x="798" y="1466"/>
                </a:moveTo>
                <a:cubicBezTo>
                  <a:pt x="801" y="1466"/>
                  <a:pt x="803" y="1464"/>
                  <a:pt x="802" y="1461"/>
                </a:cubicBezTo>
                <a:cubicBezTo>
                  <a:pt x="797" y="1457"/>
                  <a:pt x="793" y="1466"/>
                  <a:pt x="798" y="1466"/>
                </a:cubicBezTo>
                <a:close/>
                <a:moveTo>
                  <a:pt x="1226" y="1469"/>
                </a:moveTo>
                <a:cubicBezTo>
                  <a:pt x="1230" y="1468"/>
                  <a:pt x="1235" y="1466"/>
                  <a:pt x="1235" y="1463"/>
                </a:cubicBezTo>
                <a:cubicBezTo>
                  <a:pt x="1234" y="1458"/>
                  <a:pt x="1225" y="1462"/>
                  <a:pt x="1225" y="1467"/>
                </a:cubicBezTo>
                <a:cubicBezTo>
                  <a:pt x="1226" y="1468"/>
                  <a:pt x="1226" y="1468"/>
                  <a:pt x="1226" y="1469"/>
                </a:cubicBezTo>
                <a:close/>
                <a:moveTo>
                  <a:pt x="2876" y="1462"/>
                </a:moveTo>
                <a:cubicBezTo>
                  <a:pt x="2875" y="1459"/>
                  <a:pt x="2869" y="1460"/>
                  <a:pt x="2870" y="1466"/>
                </a:cubicBezTo>
                <a:cubicBezTo>
                  <a:pt x="2873" y="1469"/>
                  <a:pt x="2877" y="1465"/>
                  <a:pt x="2876" y="1462"/>
                </a:cubicBezTo>
                <a:close/>
                <a:moveTo>
                  <a:pt x="1210" y="1468"/>
                </a:moveTo>
                <a:cubicBezTo>
                  <a:pt x="1212" y="1475"/>
                  <a:pt x="1225" y="1459"/>
                  <a:pt x="1216" y="1461"/>
                </a:cubicBezTo>
                <a:cubicBezTo>
                  <a:pt x="1214" y="1462"/>
                  <a:pt x="1210" y="1465"/>
                  <a:pt x="1210" y="1468"/>
                </a:cubicBezTo>
                <a:close/>
                <a:moveTo>
                  <a:pt x="965" y="1471"/>
                </a:moveTo>
                <a:cubicBezTo>
                  <a:pt x="969" y="1472"/>
                  <a:pt x="969" y="1466"/>
                  <a:pt x="968" y="1463"/>
                </a:cubicBezTo>
                <a:cubicBezTo>
                  <a:pt x="962" y="1459"/>
                  <a:pt x="961" y="1471"/>
                  <a:pt x="965" y="1471"/>
                </a:cubicBezTo>
                <a:close/>
                <a:moveTo>
                  <a:pt x="527" y="1467"/>
                </a:moveTo>
                <a:cubicBezTo>
                  <a:pt x="529" y="1470"/>
                  <a:pt x="533" y="1468"/>
                  <a:pt x="532" y="1464"/>
                </a:cubicBezTo>
                <a:cubicBezTo>
                  <a:pt x="530" y="1461"/>
                  <a:pt x="526" y="1463"/>
                  <a:pt x="527" y="1467"/>
                </a:cubicBezTo>
                <a:close/>
                <a:moveTo>
                  <a:pt x="1078" y="1465"/>
                </a:moveTo>
                <a:cubicBezTo>
                  <a:pt x="1078" y="1461"/>
                  <a:pt x="1068" y="1463"/>
                  <a:pt x="1069" y="1469"/>
                </a:cubicBezTo>
                <a:cubicBezTo>
                  <a:pt x="1069" y="1469"/>
                  <a:pt x="1070" y="1469"/>
                  <a:pt x="1070" y="1470"/>
                </a:cubicBezTo>
                <a:cubicBezTo>
                  <a:pt x="1073" y="1469"/>
                  <a:pt x="1078" y="1468"/>
                  <a:pt x="1078" y="1465"/>
                </a:cubicBezTo>
                <a:close/>
                <a:moveTo>
                  <a:pt x="444" y="1468"/>
                </a:moveTo>
                <a:cubicBezTo>
                  <a:pt x="446" y="1470"/>
                  <a:pt x="450" y="1468"/>
                  <a:pt x="449" y="1466"/>
                </a:cubicBezTo>
                <a:cubicBezTo>
                  <a:pt x="449" y="1462"/>
                  <a:pt x="442" y="1463"/>
                  <a:pt x="444" y="1468"/>
                </a:cubicBezTo>
                <a:close/>
                <a:moveTo>
                  <a:pt x="1025" y="1472"/>
                </a:moveTo>
                <a:cubicBezTo>
                  <a:pt x="1028" y="1476"/>
                  <a:pt x="1032" y="1469"/>
                  <a:pt x="1031" y="1465"/>
                </a:cubicBezTo>
                <a:cubicBezTo>
                  <a:pt x="1027" y="1463"/>
                  <a:pt x="1024" y="1467"/>
                  <a:pt x="1025" y="1472"/>
                </a:cubicBezTo>
                <a:close/>
                <a:moveTo>
                  <a:pt x="1149" y="1473"/>
                </a:moveTo>
                <a:cubicBezTo>
                  <a:pt x="1150" y="1467"/>
                  <a:pt x="1144" y="1462"/>
                  <a:pt x="1142" y="1466"/>
                </a:cubicBezTo>
                <a:cubicBezTo>
                  <a:pt x="1141" y="1470"/>
                  <a:pt x="1147" y="1478"/>
                  <a:pt x="1149" y="1473"/>
                </a:cubicBezTo>
                <a:close/>
                <a:moveTo>
                  <a:pt x="1309" y="1466"/>
                </a:moveTo>
                <a:cubicBezTo>
                  <a:pt x="1309" y="1466"/>
                  <a:pt x="1309" y="1466"/>
                  <a:pt x="1309" y="1465"/>
                </a:cubicBezTo>
                <a:cubicBezTo>
                  <a:pt x="1306" y="1464"/>
                  <a:pt x="1300" y="1464"/>
                  <a:pt x="1299" y="1466"/>
                </a:cubicBezTo>
                <a:cubicBezTo>
                  <a:pt x="1297" y="1463"/>
                  <a:pt x="1287" y="1465"/>
                  <a:pt x="1290" y="1470"/>
                </a:cubicBezTo>
                <a:cubicBezTo>
                  <a:pt x="1292" y="1471"/>
                  <a:pt x="1298" y="1471"/>
                  <a:pt x="1299" y="1469"/>
                </a:cubicBezTo>
                <a:cubicBezTo>
                  <a:pt x="1301" y="1471"/>
                  <a:pt x="1311" y="1471"/>
                  <a:pt x="1309" y="1466"/>
                </a:cubicBezTo>
                <a:close/>
                <a:moveTo>
                  <a:pt x="1320" y="1466"/>
                </a:moveTo>
                <a:cubicBezTo>
                  <a:pt x="1317" y="1464"/>
                  <a:pt x="1308" y="1464"/>
                  <a:pt x="1311" y="1469"/>
                </a:cubicBezTo>
                <a:cubicBezTo>
                  <a:pt x="1312" y="1471"/>
                  <a:pt x="1318" y="1471"/>
                  <a:pt x="1320" y="1469"/>
                </a:cubicBezTo>
                <a:cubicBezTo>
                  <a:pt x="1320" y="1467"/>
                  <a:pt x="1320" y="1467"/>
                  <a:pt x="1320" y="1466"/>
                </a:cubicBezTo>
                <a:close/>
                <a:moveTo>
                  <a:pt x="2570" y="1465"/>
                </a:moveTo>
                <a:cubicBezTo>
                  <a:pt x="2566" y="1466"/>
                  <a:pt x="2570" y="1470"/>
                  <a:pt x="2572" y="1470"/>
                </a:cubicBezTo>
                <a:cubicBezTo>
                  <a:pt x="2574" y="1469"/>
                  <a:pt x="2575" y="1462"/>
                  <a:pt x="2570" y="1465"/>
                </a:cubicBezTo>
                <a:close/>
                <a:moveTo>
                  <a:pt x="1322" y="1469"/>
                </a:moveTo>
                <a:cubicBezTo>
                  <a:pt x="1323" y="1471"/>
                  <a:pt x="1329" y="1471"/>
                  <a:pt x="1331" y="1470"/>
                </a:cubicBezTo>
                <a:cubicBezTo>
                  <a:pt x="1335" y="1464"/>
                  <a:pt x="1319" y="1463"/>
                  <a:pt x="1322" y="1469"/>
                </a:cubicBezTo>
                <a:close/>
                <a:moveTo>
                  <a:pt x="1277" y="1469"/>
                </a:moveTo>
                <a:cubicBezTo>
                  <a:pt x="1277" y="1473"/>
                  <a:pt x="1290" y="1473"/>
                  <a:pt x="1288" y="1467"/>
                </a:cubicBezTo>
                <a:cubicBezTo>
                  <a:pt x="1285" y="1465"/>
                  <a:pt x="1277" y="1466"/>
                  <a:pt x="1277" y="1469"/>
                </a:cubicBezTo>
                <a:close/>
                <a:moveTo>
                  <a:pt x="1332" y="1470"/>
                </a:moveTo>
                <a:cubicBezTo>
                  <a:pt x="1333" y="1473"/>
                  <a:pt x="1339" y="1473"/>
                  <a:pt x="1342" y="1472"/>
                </a:cubicBezTo>
                <a:cubicBezTo>
                  <a:pt x="1342" y="1471"/>
                  <a:pt x="1342" y="1471"/>
                  <a:pt x="1343" y="1471"/>
                </a:cubicBezTo>
                <a:cubicBezTo>
                  <a:pt x="1344" y="1465"/>
                  <a:pt x="1332" y="1465"/>
                  <a:pt x="1332" y="1470"/>
                </a:cubicBezTo>
                <a:close/>
                <a:moveTo>
                  <a:pt x="1217" y="1476"/>
                </a:moveTo>
                <a:cubicBezTo>
                  <a:pt x="1220" y="1475"/>
                  <a:pt x="1227" y="1473"/>
                  <a:pt x="1226" y="1469"/>
                </a:cubicBezTo>
                <a:cubicBezTo>
                  <a:pt x="1224" y="1464"/>
                  <a:pt x="1212" y="1471"/>
                  <a:pt x="1217" y="1476"/>
                </a:cubicBezTo>
                <a:close/>
                <a:moveTo>
                  <a:pt x="1275" y="1467"/>
                </a:moveTo>
                <a:cubicBezTo>
                  <a:pt x="1270" y="1467"/>
                  <a:pt x="1265" y="1467"/>
                  <a:pt x="1266" y="1471"/>
                </a:cubicBezTo>
                <a:cubicBezTo>
                  <a:pt x="1268" y="1476"/>
                  <a:pt x="1281" y="1471"/>
                  <a:pt x="1275" y="1467"/>
                </a:cubicBezTo>
                <a:close/>
                <a:moveTo>
                  <a:pt x="1061" y="1476"/>
                </a:moveTo>
                <a:cubicBezTo>
                  <a:pt x="1061" y="1476"/>
                  <a:pt x="1062" y="1476"/>
                  <a:pt x="1062" y="1477"/>
                </a:cubicBezTo>
                <a:cubicBezTo>
                  <a:pt x="1066" y="1477"/>
                  <a:pt x="1070" y="1474"/>
                  <a:pt x="1069" y="1471"/>
                </a:cubicBezTo>
                <a:cubicBezTo>
                  <a:pt x="1068" y="1466"/>
                  <a:pt x="1060" y="1470"/>
                  <a:pt x="1061" y="1476"/>
                </a:cubicBezTo>
                <a:close/>
                <a:moveTo>
                  <a:pt x="1343" y="1469"/>
                </a:moveTo>
                <a:cubicBezTo>
                  <a:pt x="1342" y="1475"/>
                  <a:pt x="1350" y="1476"/>
                  <a:pt x="1353" y="1474"/>
                </a:cubicBezTo>
                <a:cubicBezTo>
                  <a:pt x="1356" y="1469"/>
                  <a:pt x="1347" y="1468"/>
                  <a:pt x="1343" y="1469"/>
                </a:cubicBezTo>
                <a:close/>
                <a:moveTo>
                  <a:pt x="1264" y="1469"/>
                </a:moveTo>
                <a:cubicBezTo>
                  <a:pt x="1261" y="1469"/>
                  <a:pt x="1258" y="1469"/>
                  <a:pt x="1256" y="1471"/>
                </a:cubicBezTo>
                <a:cubicBezTo>
                  <a:pt x="1255" y="1478"/>
                  <a:pt x="1269" y="1475"/>
                  <a:pt x="1264" y="1469"/>
                </a:cubicBezTo>
                <a:close/>
                <a:moveTo>
                  <a:pt x="1131" y="1479"/>
                </a:moveTo>
                <a:cubicBezTo>
                  <a:pt x="1136" y="1478"/>
                  <a:pt x="1131" y="1469"/>
                  <a:pt x="1127" y="1471"/>
                </a:cubicBezTo>
                <a:cubicBezTo>
                  <a:pt x="1124" y="1473"/>
                  <a:pt x="1128" y="1480"/>
                  <a:pt x="1131" y="1479"/>
                </a:cubicBezTo>
                <a:close/>
                <a:moveTo>
                  <a:pt x="1255" y="1474"/>
                </a:moveTo>
                <a:cubicBezTo>
                  <a:pt x="1254" y="1470"/>
                  <a:pt x="1243" y="1471"/>
                  <a:pt x="1246" y="1477"/>
                </a:cubicBezTo>
                <a:cubicBezTo>
                  <a:pt x="1249" y="1479"/>
                  <a:pt x="1256" y="1477"/>
                  <a:pt x="1255" y="1474"/>
                </a:cubicBezTo>
                <a:close/>
                <a:moveTo>
                  <a:pt x="1355" y="1476"/>
                </a:moveTo>
                <a:cubicBezTo>
                  <a:pt x="1358" y="1477"/>
                  <a:pt x="1367" y="1481"/>
                  <a:pt x="1367" y="1475"/>
                </a:cubicBezTo>
                <a:cubicBezTo>
                  <a:pt x="1366" y="1472"/>
                  <a:pt x="1353" y="1468"/>
                  <a:pt x="1355" y="1476"/>
                </a:cubicBezTo>
                <a:close/>
                <a:moveTo>
                  <a:pt x="595" y="1480"/>
                </a:moveTo>
                <a:cubicBezTo>
                  <a:pt x="596" y="1476"/>
                  <a:pt x="600" y="1473"/>
                  <a:pt x="605" y="1472"/>
                </a:cubicBezTo>
                <a:cubicBezTo>
                  <a:pt x="609" y="1471"/>
                  <a:pt x="614" y="1473"/>
                  <a:pt x="617" y="1476"/>
                </a:cubicBezTo>
                <a:cubicBezTo>
                  <a:pt x="626" y="1486"/>
                  <a:pt x="611" y="1500"/>
                  <a:pt x="600" y="1492"/>
                </a:cubicBezTo>
                <a:cubicBezTo>
                  <a:pt x="598" y="1491"/>
                  <a:pt x="594" y="1485"/>
                  <a:pt x="595" y="1480"/>
                </a:cubicBezTo>
                <a:close/>
                <a:moveTo>
                  <a:pt x="601" y="1483"/>
                </a:moveTo>
                <a:cubicBezTo>
                  <a:pt x="601" y="1491"/>
                  <a:pt x="614" y="1490"/>
                  <a:pt x="613" y="1483"/>
                </a:cubicBezTo>
                <a:cubicBezTo>
                  <a:pt x="612" y="1477"/>
                  <a:pt x="603" y="1478"/>
                  <a:pt x="601" y="1483"/>
                </a:cubicBezTo>
                <a:close/>
                <a:moveTo>
                  <a:pt x="964" y="1484"/>
                </a:moveTo>
                <a:cubicBezTo>
                  <a:pt x="970" y="1484"/>
                  <a:pt x="969" y="1473"/>
                  <a:pt x="965" y="1473"/>
                </a:cubicBezTo>
                <a:cubicBezTo>
                  <a:pt x="961" y="1473"/>
                  <a:pt x="961" y="1482"/>
                  <a:pt x="964" y="1484"/>
                </a:cubicBezTo>
                <a:close/>
                <a:moveTo>
                  <a:pt x="1208" y="1482"/>
                </a:moveTo>
                <a:cubicBezTo>
                  <a:pt x="1212" y="1482"/>
                  <a:pt x="1216" y="1480"/>
                  <a:pt x="1216" y="1476"/>
                </a:cubicBezTo>
                <a:cubicBezTo>
                  <a:pt x="1215" y="1470"/>
                  <a:pt x="1204" y="1477"/>
                  <a:pt x="1208" y="1482"/>
                </a:cubicBezTo>
                <a:close/>
                <a:moveTo>
                  <a:pt x="1243" y="1474"/>
                </a:moveTo>
                <a:cubicBezTo>
                  <a:pt x="1239" y="1474"/>
                  <a:pt x="1233" y="1475"/>
                  <a:pt x="1233" y="1478"/>
                </a:cubicBezTo>
                <a:cubicBezTo>
                  <a:pt x="1234" y="1482"/>
                  <a:pt x="1241" y="1480"/>
                  <a:pt x="1244" y="1478"/>
                </a:cubicBezTo>
                <a:cubicBezTo>
                  <a:pt x="1244" y="1477"/>
                  <a:pt x="1244" y="1475"/>
                  <a:pt x="1243" y="1474"/>
                </a:cubicBezTo>
                <a:close/>
                <a:moveTo>
                  <a:pt x="1367" y="1478"/>
                </a:moveTo>
                <a:cubicBezTo>
                  <a:pt x="1367" y="1481"/>
                  <a:pt x="1374" y="1482"/>
                  <a:pt x="1376" y="1481"/>
                </a:cubicBezTo>
                <a:cubicBezTo>
                  <a:pt x="1376" y="1482"/>
                  <a:pt x="1376" y="1482"/>
                  <a:pt x="1377" y="1483"/>
                </a:cubicBezTo>
                <a:cubicBezTo>
                  <a:pt x="1379" y="1485"/>
                  <a:pt x="1386" y="1486"/>
                  <a:pt x="1385" y="1482"/>
                </a:cubicBezTo>
                <a:cubicBezTo>
                  <a:pt x="1384" y="1479"/>
                  <a:pt x="1379" y="1477"/>
                  <a:pt x="1377" y="1480"/>
                </a:cubicBezTo>
                <a:cubicBezTo>
                  <a:pt x="1377" y="1474"/>
                  <a:pt x="1366" y="1473"/>
                  <a:pt x="1367" y="1478"/>
                </a:cubicBezTo>
                <a:close/>
                <a:moveTo>
                  <a:pt x="1024" y="1484"/>
                </a:moveTo>
                <a:cubicBezTo>
                  <a:pt x="1026" y="1484"/>
                  <a:pt x="1028" y="1478"/>
                  <a:pt x="1026" y="1475"/>
                </a:cubicBezTo>
                <a:cubicBezTo>
                  <a:pt x="1020" y="1474"/>
                  <a:pt x="1019" y="1485"/>
                  <a:pt x="1024" y="1484"/>
                </a:cubicBezTo>
                <a:close/>
                <a:moveTo>
                  <a:pt x="1233" y="1480"/>
                </a:moveTo>
                <a:cubicBezTo>
                  <a:pt x="1233" y="1474"/>
                  <a:pt x="1219" y="1479"/>
                  <a:pt x="1226" y="1484"/>
                </a:cubicBezTo>
                <a:cubicBezTo>
                  <a:pt x="1229" y="1483"/>
                  <a:pt x="1233" y="1483"/>
                  <a:pt x="1233" y="1480"/>
                </a:cubicBezTo>
                <a:close/>
                <a:moveTo>
                  <a:pt x="1061" y="1477"/>
                </a:moveTo>
                <a:cubicBezTo>
                  <a:pt x="1056" y="1477"/>
                  <a:pt x="1053" y="1482"/>
                  <a:pt x="1054" y="1484"/>
                </a:cubicBezTo>
                <a:cubicBezTo>
                  <a:pt x="1055" y="1489"/>
                  <a:pt x="1062" y="1484"/>
                  <a:pt x="1062" y="1479"/>
                </a:cubicBezTo>
                <a:cubicBezTo>
                  <a:pt x="1061" y="1478"/>
                  <a:pt x="1061" y="1478"/>
                  <a:pt x="1061" y="1477"/>
                </a:cubicBezTo>
                <a:close/>
                <a:moveTo>
                  <a:pt x="2106" y="1508"/>
                </a:moveTo>
                <a:cubicBezTo>
                  <a:pt x="2104" y="1506"/>
                  <a:pt x="2100" y="1499"/>
                  <a:pt x="2102" y="1490"/>
                </a:cubicBezTo>
                <a:cubicBezTo>
                  <a:pt x="2104" y="1485"/>
                  <a:pt x="2111" y="1479"/>
                  <a:pt x="2119" y="1478"/>
                </a:cubicBezTo>
                <a:cubicBezTo>
                  <a:pt x="2132" y="1476"/>
                  <a:pt x="2143" y="1487"/>
                  <a:pt x="2139" y="1502"/>
                </a:cubicBezTo>
                <a:cubicBezTo>
                  <a:pt x="2137" y="1508"/>
                  <a:pt x="2131" y="1515"/>
                  <a:pt x="2123" y="1515"/>
                </a:cubicBezTo>
                <a:cubicBezTo>
                  <a:pt x="2117" y="1516"/>
                  <a:pt x="2109" y="1512"/>
                  <a:pt x="2106" y="1508"/>
                </a:cubicBezTo>
                <a:close/>
                <a:moveTo>
                  <a:pt x="2122" y="1509"/>
                </a:moveTo>
                <a:cubicBezTo>
                  <a:pt x="2137" y="1508"/>
                  <a:pt x="2135" y="1482"/>
                  <a:pt x="2119" y="1485"/>
                </a:cubicBezTo>
                <a:cubicBezTo>
                  <a:pt x="2115" y="1486"/>
                  <a:pt x="2111" y="1488"/>
                  <a:pt x="2109" y="1491"/>
                </a:cubicBezTo>
                <a:cubicBezTo>
                  <a:pt x="2104" y="1499"/>
                  <a:pt x="2112" y="1510"/>
                  <a:pt x="2122" y="1509"/>
                </a:cubicBezTo>
                <a:close/>
                <a:moveTo>
                  <a:pt x="1934" y="1480"/>
                </a:moveTo>
                <a:cubicBezTo>
                  <a:pt x="1929" y="1478"/>
                  <a:pt x="1920" y="1478"/>
                  <a:pt x="1915" y="1479"/>
                </a:cubicBezTo>
                <a:cubicBezTo>
                  <a:pt x="1895" y="1480"/>
                  <a:pt x="1884" y="1491"/>
                  <a:pt x="1873" y="1502"/>
                </a:cubicBezTo>
                <a:cubicBezTo>
                  <a:pt x="1859" y="1516"/>
                  <a:pt x="1845" y="1530"/>
                  <a:pt x="1831" y="1543"/>
                </a:cubicBezTo>
                <a:cubicBezTo>
                  <a:pt x="1829" y="1545"/>
                  <a:pt x="1824" y="1548"/>
                  <a:pt x="1826" y="1553"/>
                </a:cubicBezTo>
                <a:cubicBezTo>
                  <a:pt x="1830" y="1555"/>
                  <a:pt x="1833" y="1550"/>
                  <a:pt x="1835" y="1548"/>
                </a:cubicBezTo>
                <a:cubicBezTo>
                  <a:pt x="1849" y="1534"/>
                  <a:pt x="1861" y="1521"/>
                  <a:pt x="1875" y="1508"/>
                </a:cubicBezTo>
                <a:cubicBezTo>
                  <a:pt x="1880" y="1502"/>
                  <a:pt x="1886" y="1496"/>
                  <a:pt x="1891" y="1492"/>
                </a:cubicBezTo>
                <a:cubicBezTo>
                  <a:pt x="1900" y="1486"/>
                  <a:pt x="1914" y="1484"/>
                  <a:pt x="1929" y="1485"/>
                </a:cubicBezTo>
                <a:cubicBezTo>
                  <a:pt x="1927" y="1499"/>
                  <a:pt x="1927" y="1511"/>
                  <a:pt x="1922" y="1521"/>
                </a:cubicBezTo>
                <a:cubicBezTo>
                  <a:pt x="1918" y="1527"/>
                  <a:pt x="1909" y="1533"/>
                  <a:pt x="1904" y="1538"/>
                </a:cubicBezTo>
                <a:cubicBezTo>
                  <a:pt x="1888" y="1553"/>
                  <a:pt x="1874" y="1566"/>
                  <a:pt x="1859" y="1582"/>
                </a:cubicBezTo>
                <a:cubicBezTo>
                  <a:pt x="1856" y="1585"/>
                  <a:pt x="1851" y="1590"/>
                  <a:pt x="1849" y="1590"/>
                </a:cubicBezTo>
                <a:cubicBezTo>
                  <a:pt x="1845" y="1590"/>
                  <a:pt x="1840" y="1584"/>
                  <a:pt x="1838" y="1582"/>
                </a:cubicBezTo>
                <a:cubicBezTo>
                  <a:pt x="1836" y="1579"/>
                  <a:pt x="1830" y="1574"/>
                  <a:pt x="1831" y="1570"/>
                </a:cubicBezTo>
                <a:cubicBezTo>
                  <a:pt x="1831" y="1568"/>
                  <a:pt x="1835" y="1565"/>
                  <a:pt x="1838" y="1563"/>
                </a:cubicBezTo>
                <a:cubicBezTo>
                  <a:pt x="1851" y="1550"/>
                  <a:pt x="1863" y="1537"/>
                  <a:pt x="1875" y="1525"/>
                </a:cubicBezTo>
                <a:cubicBezTo>
                  <a:pt x="1879" y="1520"/>
                  <a:pt x="1886" y="1511"/>
                  <a:pt x="1892" y="1511"/>
                </a:cubicBezTo>
                <a:cubicBezTo>
                  <a:pt x="1898" y="1510"/>
                  <a:pt x="1903" y="1514"/>
                  <a:pt x="1903" y="1520"/>
                </a:cubicBezTo>
                <a:cubicBezTo>
                  <a:pt x="1903" y="1526"/>
                  <a:pt x="1896" y="1531"/>
                  <a:pt x="1892" y="1534"/>
                </a:cubicBezTo>
                <a:cubicBezTo>
                  <a:pt x="1879" y="1546"/>
                  <a:pt x="1870" y="1557"/>
                  <a:pt x="1858" y="1567"/>
                </a:cubicBezTo>
                <a:cubicBezTo>
                  <a:pt x="1856" y="1569"/>
                  <a:pt x="1852" y="1571"/>
                  <a:pt x="1854" y="1575"/>
                </a:cubicBezTo>
                <a:cubicBezTo>
                  <a:pt x="1858" y="1577"/>
                  <a:pt x="1860" y="1573"/>
                  <a:pt x="1862" y="1572"/>
                </a:cubicBezTo>
                <a:cubicBezTo>
                  <a:pt x="1873" y="1560"/>
                  <a:pt x="1884" y="1549"/>
                  <a:pt x="1895" y="1538"/>
                </a:cubicBezTo>
                <a:cubicBezTo>
                  <a:pt x="1899" y="1535"/>
                  <a:pt x="1906" y="1529"/>
                  <a:pt x="1908" y="1525"/>
                </a:cubicBezTo>
                <a:cubicBezTo>
                  <a:pt x="1910" y="1518"/>
                  <a:pt x="1906" y="1509"/>
                  <a:pt x="1901" y="1507"/>
                </a:cubicBezTo>
                <a:cubicBezTo>
                  <a:pt x="1887" y="1501"/>
                  <a:pt x="1878" y="1514"/>
                  <a:pt x="1871" y="1521"/>
                </a:cubicBezTo>
                <a:cubicBezTo>
                  <a:pt x="1860" y="1532"/>
                  <a:pt x="1850" y="1541"/>
                  <a:pt x="1839" y="1552"/>
                </a:cubicBezTo>
                <a:cubicBezTo>
                  <a:pt x="1835" y="1557"/>
                  <a:pt x="1825" y="1564"/>
                  <a:pt x="1825" y="1570"/>
                </a:cubicBezTo>
                <a:cubicBezTo>
                  <a:pt x="1824" y="1576"/>
                  <a:pt x="1831" y="1582"/>
                  <a:pt x="1835" y="1586"/>
                </a:cubicBezTo>
                <a:cubicBezTo>
                  <a:pt x="1839" y="1589"/>
                  <a:pt x="1844" y="1596"/>
                  <a:pt x="1851" y="1596"/>
                </a:cubicBezTo>
                <a:cubicBezTo>
                  <a:pt x="1854" y="1596"/>
                  <a:pt x="1858" y="1591"/>
                  <a:pt x="1861" y="1588"/>
                </a:cubicBezTo>
                <a:cubicBezTo>
                  <a:pt x="1878" y="1572"/>
                  <a:pt x="1892" y="1558"/>
                  <a:pt x="1907" y="1542"/>
                </a:cubicBezTo>
                <a:cubicBezTo>
                  <a:pt x="1914" y="1536"/>
                  <a:pt x="1922" y="1530"/>
                  <a:pt x="1926" y="1524"/>
                </a:cubicBezTo>
                <a:cubicBezTo>
                  <a:pt x="1932" y="1514"/>
                  <a:pt x="1934" y="1494"/>
                  <a:pt x="1934" y="1480"/>
                </a:cubicBezTo>
                <a:close/>
                <a:moveTo>
                  <a:pt x="1137" y="1488"/>
                </a:moveTo>
                <a:cubicBezTo>
                  <a:pt x="1141" y="1488"/>
                  <a:pt x="1138" y="1481"/>
                  <a:pt x="1136" y="1480"/>
                </a:cubicBezTo>
                <a:cubicBezTo>
                  <a:pt x="1129" y="1479"/>
                  <a:pt x="1133" y="1489"/>
                  <a:pt x="1137" y="1488"/>
                </a:cubicBezTo>
                <a:close/>
                <a:moveTo>
                  <a:pt x="1191" y="1496"/>
                </a:moveTo>
                <a:cubicBezTo>
                  <a:pt x="1190" y="1497"/>
                  <a:pt x="1188" y="1500"/>
                  <a:pt x="1187" y="1500"/>
                </a:cubicBezTo>
                <a:cubicBezTo>
                  <a:pt x="1187" y="1497"/>
                  <a:pt x="1188" y="1494"/>
                  <a:pt x="1188" y="1491"/>
                </a:cubicBezTo>
                <a:cubicBezTo>
                  <a:pt x="1189" y="1490"/>
                  <a:pt x="1190" y="1490"/>
                  <a:pt x="1191" y="1489"/>
                </a:cubicBezTo>
                <a:cubicBezTo>
                  <a:pt x="1191" y="1483"/>
                  <a:pt x="1179" y="1477"/>
                  <a:pt x="1182" y="1485"/>
                </a:cubicBezTo>
                <a:cubicBezTo>
                  <a:pt x="1177" y="1488"/>
                  <a:pt x="1176" y="1496"/>
                  <a:pt x="1168" y="1495"/>
                </a:cubicBezTo>
                <a:cubicBezTo>
                  <a:pt x="1168" y="1495"/>
                  <a:pt x="1168" y="1496"/>
                  <a:pt x="1167" y="1496"/>
                </a:cubicBezTo>
                <a:cubicBezTo>
                  <a:pt x="1167" y="1500"/>
                  <a:pt x="1169" y="1503"/>
                  <a:pt x="1173" y="1503"/>
                </a:cubicBezTo>
                <a:cubicBezTo>
                  <a:pt x="1176" y="1500"/>
                  <a:pt x="1179" y="1496"/>
                  <a:pt x="1181" y="1494"/>
                </a:cubicBezTo>
                <a:cubicBezTo>
                  <a:pt x="1181" y="1498"/>
                  <a:pt x="1180" y="1501"/>
                  <a:pt x="1180" y="1505"/>
                </a:cubicBezTo>
                <a:cubicBezTo>
                  <a:pt x="1174" y="1507"/>
                  <a:pt x="1181" y="1516"/>
                  <a:pt x="1185" y="1514"/>
                </a:cubicBezTo>
                <a:cubicBezTo>
                  <a:pt x="1186" y="1507"/>
                  <a:pt x="1191" y="1504"/>
                  <a:pt x="1196" y="1500"/>
                </a:cubicBezTo>
                <a:cubicBezTo>
                  <a:pt x="1197" y="1501"/>
                  <a:pt x="1197" y="1501"/>
                  <a:pt x="1199" y="1501"/>
                </a:cubicBezTo>
                <a:cubicBezTo>
                  <a:pt x="1200" y="1500"/>
                  <a:pt x="1201" y="1499"/>
                  <a:pt x="1201" y="1498"/>
                </a:cubicBezTo>
                <a:cubicBezTo>
                  <a:pt x="1200" y="1494"/>
                  <a:pt x="1189" y="1486"/>
                  <a:pt x="1191" y="1496"/>
                </a:cubicBezTo>
                <a:close/>
                <a:moveTo>
                  <a:pt x="1224" y="1482"/>
                </a:moveTo>
                <a:cubicBezTo>
                  <a:pt x="1223" y="1478"/>
                  <a:pt x="1211" y="1481"/>
                  <a:pt x="1214" y="1487"/>
                </a:cubicBezTo>
                <a:cubicBezTo>
                  <a:pt x="1218" y="1488"/>
                  <a:pt x="1225" y="1487"/>
                  <a:pt x="1224" y="1482"/>
                </a:cubicBezTo>
                <a:close/>
                <a:moveTo>
                  <a:pt x="2280" y="1500"/>
                </a:moveTo>
                <a:cubicBezTo>
                  <a:pt x="2272" y="1499"/>
                  <a:pt x="2270" y="1485"/>
                  <a:pt x="2280" y="1482"/>
                </a:cubicBezTo>
                <a:cubicBezTo>
                  <a:pt x="2294" y="1479"/>
                  <a:pt x="2293" y="1501"/>
                  <a:pt x="2280" y="1500"/>
                </a:cubicBezTo>
                <a:close/>
                <a:moveTo>
                  <a:pt x="2279" y="1491"/>
                </a:moveTo>
                <a:cubicBezTo>
                  <a:pt x="2279" y="1496"/>
                  <a:pt x="2286" y="1493"/>
                  <a:pt x="2284" y="1489"/>
                </a:cubicBezTo>
                <a:cubicBezTo>
                  <a:pt x="2282" y="1488"/>
                  <a:pt x="2280" y="1489"/>
                  <a:pt x="2279" y="1491"/>
                </a:cubicBezTo>
                <a:close/>
                <a:moveTo>
                  <a:pt x="907" y="1485"/>
                </a:moveTo>
                <a:cubicBezTo>
                  <a:pt x="911" y="1481"/>
                  <a:pt x="919" y="1482"/>
                  <a:pt x="921" y="1487"/>
                </a:cubicBezTo>
                <a:cubicBezTo>
                  <a:pt x="925" y="1498"/>
                  <a:pt x="903" y="1499"/>
                  <a:pt x="907" y="1485"/>
                </a:cubicBezTo>
                <a:close/>
                <a:moveTo>
                  <a:pt x="915" y="1490"/>
                </a:moveTo>
                <a:cubicBezTo>
                  <a:pt x="915" y="1488"/>
                  <a:pt x="914" y="1489"/>
                  <a:pt x="913" y="1488"/>
                </a:cubicBezTo>
                <a:cubicBezTo>
                  <a:pt x="913" y="1490"/>
                  <a:pt x="914" y="1491"/>
                  <a:pt x="915" y="1490"/>
                </a:cubicBezTo>
                <a:close/>
                <a:moveTo>
                  <a:pt x="1397" y="1482"/>
                </a:moveTo>
                <a:cubicBezTo>
                  <a:pt x="1394" y="1486"/>
                  <a:pt x="1386" y="1478"/>
                  <a:pt x="1386" y="1486"/>
                </a:cubicBezTo>
                <a:cubicBezTo>
                  <a:pt x="1388" y="1488"/>
                  <a:pt x="1391" y="1488"/>
                  <a:pt x="1392" y="1489"/>
                </a:cubicBezTo>
                <a:cubicBezTo>
                  <a:pt x="1392" y="1490"/>
                  <a:pt x="1392" y="1492"/>
                  <a:pt x="1392" y="1492"/>
                </a:cubicBezTo>
                <a:cubicBezTo>
                  <a:pt x="1396" y="1494"/>
                  <a:pt x="1401" y="1494"/>
                  <a:pt x="1406" y="1494"/>
                </a:cubicBezTo>
                <a:cubicBezTo>
                  <a:pt x="1410" y="1489"/>
                  <a:pt x="1401" y="1485"/>
                  <a:pt x="1397" y="1482"/>
                </a:cubicBezTo>
                <a:close/>
                <a:moveTo>
                  <a:pt x="966" y="1496"/>
                </a:moveTo>
                <a:cubicBezTo>
                  <a:pt x="970" y="1496"/>
                  <a:pt x="969" y="1484"/>
                  <a:pt x="964" y="1486"/>
                </a:cubicBezTo>
                <a:cubicBezTo>
                  <a:pt x="961" y="1487"/>
                  <a:pt x="962" y="1497"/>
                  <a:pt x="966" y="1496"/>
                </a:cubicBezTo>
                <a:close/>
                <a:moveTo>
                  <a:pt x="1019" y="1494"/>
                </a:moveTo>
                <a:cubicBezTo>
                  <a:pt x="1023" y="1500"/>
                  <a:pt x="1027" y="1486"/>
                  <a:pt x="1022" y="1485"/>
                </a:cubicBezTo>
                <a:cubicBezTo>
                  <a:pt x="1019" y="1485"/>
                  <a:pt x="1019" y="1489"/>
                  <a:pt x="1019" y="1494"/>
                </a:cubicBezTo>
                <a:close/>
                <a:moveTo>
                  <a:pt x="1956" y="1501"/>
                </a:moveTo>
                <a:cubicBezTo>
                  <a:pt x="1951" y="1496"/>
                  <a:pt x="1953" y="1488"/>
                  <a:pt x="1960" y="1487"/>
                </a:cubicBezTo>
                <a:cubicBezTo>
                  <a:pt x="1964" y="1486"/>
                  <a:pt x="1969" y="1487"/>
                  <a:pt x="1971" y="1489"/>
                </a:cubicBezTo>
                <a:cubicBezTo>
                  <a:pt x="1978" y="1497"/>
                  <a:pt x="1963" y="1508"/>
                  <a:pt x="1956" y="1501"/>
                </a:cubicBezTo>
                <a:close/>
                <a:moveTo>
                  <a:pt x="1966" y="1493"/>
                </a:moveTo>
                <a:cubicBezTo>
                  <a:pt x="1963" y="1492"/>
                  <a:pt x="1960" y="1493"/>
                  <a:pt x="1959" y="1495"/>
                </a:cubicBezTo>
                <a:cubicBezTo>
                  <a:pt x="1959" y="1499"/>
                  <a:pt x="1967" y="1498"/>
                  <a:pt x="1966" y="1493"/>
                </a:cubicBezTo>
                <a:close/>
                <a:moveTo>
                  <a:pt x="2433" y="1503"/>
                </a:moveTo>
                <a:cubicBezTo>
                  <a:pt x="2406" y="1502"/>
                  <a:pt x="2379" y="1502"/>
                  <a:pt x="2352" y="1501"/>
                </a:cubicBezTo>
                <a:cubicBezTo>
                  <a:pt x="2351" y="1503"/>
                  <a:pt x="2352" y="1507"/>
                  <a:pt x="2351" y="1508"/>
                </a:cubicBezTo>
                <a:cubicBezTo>
                  <a:pt x="2344" y="1509"/>
                  <a:pt x="2339" y="1506"/>
                  <a:pt x="2331" y="1504"/>
                </a:cubicBezTo>
                <a:cubicBezTo>
                  <a:pt x="2328" y="1503"/>
                  <a:pt x="2314" y="1502"/>
                  <a:pt x="2313" y="1498"/>
                </a:cubicBezTo>
                <a:cubicBezTo>
                  <a:pt x="2313" y="1493"/>
                  <a:pt x="2322" y="1491"/>
                  <a:pt x="2326" y="1490"/>
                </a:cubicBezTo>
                <a:cubicBezTo>
                  <a:pt x="2335" y="1488"/>
                  <a:pt x="2343" y="1485"/>
                  <a:pt x="2351" y="1487"/>
                </a:cubicBezTo>
                <a:cubicBezTo>
                  <a:pt x="2352" y="1489"/>
                  <a:pt x="2351" y="1492"/>
                  <a:pt x="2351" y="1494"/>
                </a:cubicBezTo>
                <a:cubicBezTo>
                  <a:pt x="2379" y="1495"/>
                  <a:pt x="2406" y="1496"/>
                  <a:pt x="2433" y="1498"/>
                </a:cubicBezTo>
                <a:cubicBezTo>
                  <a:pt x="2435" y="1495"/>
                  <a:pt x="2434" y="1492"/>
                  <a:pt x="2435" y="1490"/>
                </a:cubicBezTo>
                <a:cubicBezTo>
                  <a:pt x="2442" y="1488"/>
                  <a:pt x="2448" y="1492"/>
                  <a:pt x="2455" y="1493"/>
                </a:cubicBezTo>
                <a:cubicBezTo>
                  <a:pt x="2460" y="1494"/>
                  <a:pt x="2474" y="1495"/>
                  <a:pt x="2473" y="1501"/>
                </a:cubicBezTo>
                <a:cubicBezTo>
                  <a:pt x="2472" y="1506"/>
                  <a:pt x="2458" y="1506"/>
                  <a:pt x="2453" y="1507"/>
                </a:cubicBezTo>
                <a:cubicBezTo>
                  <a:pt x="2446" y="1508"/>
                  <a:pt x="2440" y="1511"/>
                  <a:pt x="2434" y="1510"/>
                </a:cubicBezTo>
                <a:cubicBezTo>
                  <a:pt x="2432" y="1508"/>
                  <a:pt x="2434" y="1505"/>
                  <a:pt x="2433" y="1503"/>
                </a:cubicBezTo>
                <a:close/>
                <a:moveTo>
                  <a:pt x="2439" y="1504"/>
                </a:moveTo>
                <a:cubicBezTo>
                  <a:pt x="2443" y="1502"/>
                  <a:pt x="2449" y="1502"/>
                  <a:pt x="2453" y="1500"/>
                </a:cubicBezTo>
                <a:cubicBezTo>
                  <a:pt x="2448" y="1499"/>
                  <a:pt x="2444" y="1497"/>
                  <a:pt x="2439" y="1496"/>
                </a:cubicBezTo>
                <a:cubicBezTo>
                  <a:pt x="2440" y="1499"/>
                  <a:pt x="2439" y="1501"/>
                  <a:pt x="2439" y="1504"/>
                </a:cubicBezTo>
                <a:close/>
                <a:moveTo>
                  <a:pt x="2345" y="1493"/>
                </a:moveTo>
                <a:cubicBezTo>
                  <a:pt x="2340" y="1495"/>
                  <a:pt x="2334" y="1495"/>
                  <a:pt x="2330" y="1497"/>
                </a:cubicBezTo>
                <a:cubicBezTo>
                  <a:pt x="2336" y="1498"/>
                  <a:pt x="2340" y="1500"/>
                  <a:pt x="2345" y="1502"/>
                </a:cubicBezTo>
                <a:cubicBezTo>
                  <a:pt x="2345" y="1499"/>
                  <a:pt x="2346" y="1495"/>
                  <a:pt x="2345" y="1493"/>
                </a:cubicBezTo>
                <a:close/>
                <a:moveTo>
                  <a:pt x="1054" y="1498"/>
                </a:moveTo>
                <a:cubicBezTo>
                  <a:pt x="1055" y="1496"/>
                  <a:pt x="1056" y="1493"/>
                  <a:pt x="1056" y="1489"/>
                </a:cubicBezTo>
                <a:cubicBezTo>
                  <a:pt x="1051" y="1484"/>
                  <a:pt x="1046" y="1498"/>
                  <a:pt x="1054" y="1498"/>
                </a:cubicBezTo>
                <a:close/>
                <a:moveTo>
                  <a:pt x="1239" y="1489"/>
                </a:moveTo>
                <a:cubicBezTo>
                  <a:pt x="1236" y="1488"/>
                  <a:pt x="1228" y="1488"/>
                  <a:pt x="1229" y="1493"/>
                </a:cubicBezTo>
                <a:cubicBezTo>
                  <a:pt x="1230" y="1495"/>
                  <a:pt x="1241" y="1496"/>
                  <a:pt x="1240" y="1490"/>
                </a:cubicBezTo>
                <a:cubicBezTo>
                  <a:pt x="1239" y="1490"/>
                  <a:pt x="1239" y="1490"/>
                  <a:pt x="1239" y="1489"/>
                </a:cubicBezTo>
                <a:close/>
                <a:moveTo>
                  <a:pt x="1251" y="1490"/>
                </a:moveTo>
                <a:cubicBezTo>
                  <a:pt x="1250" y="1490"/>
                  <a:pt x="1250" y="1490"/>
                  <a:pt x="1250" y="1489"/>
                </a:cubicBezTo>
                <a:cubicBezTo>
                  <a:pt x="1247" y="1488"/>
                  <a:pt x="1239" y="1488"/>
                  <a:pt x="1241" y="1492"/>
                </a:cubicBezTo>
                <a:cubicBezTo>
                  <a:pt x="1241" y="1495"/>
                  <a:pt x="1252" y="1496"/>
                  <a:pt x="1251" y="1490"/>
                </a:cubicBezTo>
                <a:close/>
                <a:moveTo>
                  <a:pt x="1228" y="1493"/>
                </a:moveTo>
                <a:cubicBezTo>
                  <a:pt x="1228" y="1491"/>
                  <a:pt x="1228" y="1490"/>
                  <a:pt x="1227" y="1489"/>
                </a:cubicBezTo>
                <a:cubicBezTo>
                  <a:pt x="1223" y="1489"/>
                  <a:pt x="1218" y="1489"/>
                  <a:pt x="1218" y="1493"/>
                </a:cubicBezTo>
                <a:cubicBezTo>
                  <a:pt x="1219" y="1496"/>
                  <a:pt x="1226" y="1495"/>
                  <a:pt x="1228" y="1493"/>
                </a:cubicBezTo>
                <a:close/>
                <a:moveTo>
                  <a:pt x="1262" y="1493"/>
                </a:moveTo>
                <a:cubicBezTo>
                  <a:pt x="1262" y="1497"/>
                  <a:pt x="1273" y="1498"/>
                  <a:pt x="1272" y="1492"/>
                </a:cubicBezTo>
                <a:cubicBezTo>
                  <a:pt x="1270" y="1490"/>
                  <a:pt x="1263" y="1489"/>
                  <a:pt x="1262" y="1493"/>
                </a:cubicBezTo>
                <a:cubicBezTo>
                  <a:pt x="1263" y="1488"/>
                  <a:pt x="1250" y="1487"/>
                  <a:pt x="1252" y="1493"/>
                </a:cubicBezTo>
                <a:cubicBezTo>
                  <a:pt x="1254" y="1495"/>
                  <a:pt x="1261" y="1496"/>
                  <a:pt x="1262" y="1493"/>
                </a:cubicBezTo>
                <a:close/>
                <a:moveTo>
                  <a:pt x="487" y="1491"/>
                </a:moveTo>
                <a:cubicBezTo>
                  <a:pt x="486" y="1489"/>
                  <a:pt x="482" y="1490"/>
                  <a:pt x="482" y="1494"/>
                </a:cubicBezTo>
                <a:cubicBezTo>
                  <a:pt x="485" y="1498"/>
                  <a:pt x="490" y="1493"/>
                  <a:pt x="487" y="1491"/>
                </a:cubicBezTo>
                <a:close/>
                <a:moveTo>
                  <a:pt x="3486" y="1493"/>
                </a:moveTo>
                <a:cubicBezTo>
                  <a:pt x="3485" y="1489"/>
                  <a:pt x="3479" y="1490"/>
                  <a:pt x="3480" y="1495"/>
                </a:cubicBezTo>
                <a:cubicBezTo>
                  <a:pt x="3482" y="1498"/>
                  <a:pt x="3486" y="1495"/>
                  <a:pt x="3486" y="1493"/>
                </a:cubicBezTo>
                <a:close/>
                <a:moveTo>
                  <a:pt x="1282" y="1495"/>
                </a:moveTo>
                <a:cubicBezTo>
                  <a:pt x="1282" y="1493"/>
                  <a:pt x="1277" y="1491"/>
                  <a:pt x="1275" y="1493"/>
                </a:cubicBezTo>
                <a:cubicBezTo>
                  <a:pt x="1269" y="1496"/>
                  <a:pt x="1282" y="1502"/>
                  <a:pt x="1282" y="1495"/>
                </a:cubicBezTo>
                <a:close/>
                <a:moveTo>
                  <a:pt x="1830" y="1499"/>
                </a:moveTo>
                <a:cubicBezTo>
                  <a:pt x="1833" y="1500"/>
                  <a:pt x="1835" y="1496"/>
                  <a:pt x="1833" y="1494"/>
                </a:cubicBezTo>
                <a:cubicBezTo>
                  <a:pt x="1829" y="1491"/>
                  <a:pt x="1827" y="1498"/>
                  <a:pt x="1830" y="1499"/>
                </a:cubicBezTo>
                <a:close/>
                <a:moveTo>
                  <a:pt x="1284" y="1498"/>
                </a:moveTo>
                <a:cubicBezTo>
                  <a:pt x="1285" y="1500"/>
                  <a:pt x="1290" y="1501"/>
                  <a:pt x="1293" y="1499"/>
                </a:cubicBezTo>
                <a:cubicBezTo>
                  <a:pt x="1296" y="1493"/>
                  <a:pt x="1283" y="1492"/>
                  <a:pt x="1284" y="1498"/>
                </a:cubicBezTo>
                <a:close/>
                <a:moveTo>
                  <a:pt x="671" y="1496"/>
                </a:moveTo>
                <a:cubicBezTo>
                  <a:pt x="660" y="1502"/>
                  <a:pt x="652" y="1512"/>
                  <a:pt x="650" y="1528"/>
                </a:cubicBezTo>
                <a:cubicBezTo>
                  <a:pt x="649" y="1531"/>
                  <a:pt x="647" y="1536"/>
                  <a:pt x="651" y="1538"/>
                </a:cubicBezTo>
                <a:cubicBezTo>
                  <a:pt x="653" y="1537"/>
                  <a:pt x="652" y="1534"/>
                  <a:pt x="652" y="1532"/>
                </a:cubicBezTo>
                <a:cubicBezTo>
                  <a:pt x="654" y="1519"/>
                  <a:pt x="659" y="1509"/>
                  <a:pt x="667" y="1503"/>
                </a:cubicBezTo>
                <a:cubicBezTo>
                  <a:pt x="669" y="1501"/>
                  <a:pt x="672" y="1499"/>
                  <a:pt x="675" y="1496"/>
                </a:cubicBezTo>
                <a:cubicBezTo>
                  <a:pt x="674" y="1494"/>
                  <a:pt x="672" y="1495"/>
                  <a:pt x="671" y="1496"/>
                </a:cubicBezTo>
                <a:close/>
                <a:moveTo>
                  <a:pt x="1020" y="1505"/>
                </a:moveTo>
                <a:cubicBezTo>
                  <a:pt x="1021" y="1506"/>
                  <a:pt x="1023" y="1506"/>
                  <a:pt x="1024" y="1505"/>
                </a:cubicBezTo>
                <a:cubicBezTo>
                  <a:pt x="1025" y="1503"/>
                  <a:pt x="1024" y="1501"/>
                  <a:pt x="1024" y="1498"/>
                </a:cubicBezTo>
                <a:cubicBezTo>
                  <a:pt x="1020" y="1492"/>
                  <a:pt x="1017" y="1502"/>
                  <a:pt x="1020" y="1505"/>
                </a:cubicBezTo>
                <a:close/>
                <a:moveTo>
                  <a:pt x="970" y="1507"/>
                </a:moveTo>
                <a:cubicBezTo>
                  <a:pt x="972" y="1502"/>
                  <a:pt x="968" y="1493"/>
                  <a:pt x="964" y="1498"/>
                </a:cubicBezTo>
                <a:cubicBezTo>
                  <a:pt x="964" y="1503"/>
                  <a:pt x="965" y="1509"/>
                  <a:pt x="970" y="1507"/>
                </a:cubicBezTo>
                <a:close/>
                <a:moveTo>
                  <a:pt x="1246" y="1501"/>
                </a:moveTo>
                <a:cubicBezTo>
                  <a:pt x="1248" y="1495"/>
                  <a:pt x="1234" y="1495"/>
                  <a:pt x="1235" y="1500"/>
                </a:cubicBezTo>
                <a:cubicBezTo>
                  <a:pt x="1236" y="1503"/>
                  <a:pt x="1244" y="1504"/>
                  <a:pt x="1246" y="1501"/>
                </a:cubicBezTo>
                <a:close/>
                <a:moveTo>
                  <a:pt x="1305" y="1500"/>
                </a:moveTo>
                <a:cubicBezTo>
                  <a:pt x="1305" y="1497"/>
                  <a:pt x="1295" y="1494"/>
                  <a:pt x="1296" y="1501"/>
                </a:cubicBezTo>
                <a:cubicBezTo>
                  <a:pt x="1298" y="1503"/>
                  <a:pt x="1306" y="1505"/>
                  <a:pt x="1305" y="1500"/>
                </a:cubicBezTo>
                <a:close/>
                <a:moveTo>
                  <a:pt x="1051" y="1509"/>
                </a:moveTo>
                <a:cubicBezTo>
                  <a:pt x="1056" y="1509"/>
                  <a:pt x="1055" y="1496"/>
                  <a:pt x="1050" y="1499"/>
                </a:cubicBezTo>
                <a:cubicBezTo>
                  <a:pt x="1047" y="1500"/>
                  <a:pt x="1047" y="1509"/>
                  <a:pt x="1051" y="1509"/>
                </a:cubicBezTo>
                <a:close/>
                <a:moveTo>
                  <a:pt x="1268" y="1508"/>
                </a:moveTo>
                <a:cubicBezTo>
                  <a:pt x="1273" y="1504"/>
                  <a:pt x="1264" y="1500"/>
                  <a:pt x="1259" y="1502"/>
                </a:cubicBezTo>
                <a:cubicBezTo>
                  <a:pt x="1258" y="1499"/>
                  <a:pt x="1247" y="1496"/>
                  <a:pt x="1248" y="1503"/>
                </a:cubicBezTo>
                <a:cubicBezTo>
                  <a:pt x="1250" y="1505"/>
                  <a:pt x="1256" y="1506"/>
                  <a:pt x="1259" y="1504"/>
                </a:cubicBezTo>
                <a:cubicBezTo>
                  <a:pt x="1260" y="1507"/>
                  <a:pt x="1264" y="1508"/>
                  <a:pt x="1268" y="1508"/>
                </a:cubicBezTo>
                <a:close/>
                <a:moveTo>
                  <a:pt x="2850" y="1563"/>
                </a:moveTo>
                <a:cubicBezTo>
                  <a:pt x="2848" y="1572"/>
                  <a:pt x="2847" y="1583"/>
                  <a:pt x="2846" y="1594"/>
                </a:cubicBezTo>
                <a:cubicBezTo>
                  <a:pt x="2845" y="1598"/>
                  <a:pt x="2845" y="1602"/>
                  <a:pt x="2842" y="1602"/>
                </a:cubicBezTo>
                <a:cubicBezTo>
                  <a:pt x="2837" y="1603"/>
                  <a:pt x="2837" y="1589"/>
                  <a:pt x="2837" y="1584"/>
                </a:cubicBezTo>
                <a:cubicBezTo>
                  <a:pt x="2836" y="1576"/>
                  <a:pt x="2835" y="1570"/>
                  <a:pt x="2835" y="1563"/>
                </a:cubicBezTo>
                <a:cubicBezTo>
                  <a:pt x="2827" y="1562"/>
                  <a:pt x="2817" y="1563"/>
                  <a:pt x="2811" y="1561"/>
                </a:cubicBezTo>
                <a:cubicBezTo>
                  <a:pt x="2811" y="1548"/>
                  <a:pt x="2820" y="1541"/>
                  <a:pt x="2827" y="1534"/>
                </a:cubicBezTo>
                <a:cubicBezTo>
                  <a:pt x="2825" y="1526"/>
                  <a:pt x="2828" y="1521"/>
                  <a:pt x="2827" y="1514"/>
                </a:cubicBezTo>
                <a:cubicBezTo>
                  <a:pt x="2826" y="1510"/>
                  <a:pt x="2814" y="1502"/>
                  <a:pt x="2823" y="1500"/>
                </a:cubicBezTo>
                <a:cubicBezTo>
                  <a:pt x="2829" y="1498"/>
                  <a:pt x="2836" y="1500"/>
                  <a:pt x="2845" y="1500"/>
                </a:cubicBezTo>
                <a:cubicBezTo>
                  <a:pt x="2850" y="1500"/>
                  <a:pt x="2863" y="1498"/>
                  <a:pt x="2865" y="1501"/>
                </a:cubicBezTo>
                <a:cubicBezTo>
                  <a:pt x="2867" y="1506"/>
                  <a:pt x="2861" y="1508"/>
                  <a:pt x="2859" y="1512"/>
                </a:cubicBezTo>
                <a:cubicBezTo>
                  <a:pt x="2860" y="1521"/>
                  <a:pt x="2857" y="1528"/>
                  <a:pt x="2859" y="1535"/>
                </a:cubicBezTo>
                <a:cubicBezTo>
                  <a:pt x="2859" y="1537"/>
                  <a:pt x="2863" y="1539"/>
                  <a:pt x="2865" y="1541"/>
                </a:cubicBezTo>
                <a:cubicBezTo>
                  <a:pt x="2867" y="1544"/>
                  <a:pt x="2869" y="1547"/>
                  <a:pt x="2871" y="1551"/>
                </a:cubicBezTo>
                <a:cubicBezTo>
                  <a:pt x="2872" y="1554"/>
                  <a:pt x="2875" y="1558"/>
                  <a:pt x="2872" y="1563"/>
                </a:cubicBezTo>
                <a:cubicBezTo>
                  <a:pt x="2865" y="1563"/>
                  <a:pt x="2856" y="1563"/>
                  <a:pt x="2850" y="1563"/>
                </a:cubicBezTo>
                <a:close/>
                <a:moveTo>
                  <a:pt x="2831" y="1510"/>
                </a:moveTo>
                <a:cubicBezTo>
                  <a:pt x="2838" y="1510"/>
                  <a:pt x="2846" y="1510"/>
                  <a:pt x="2854" y="1510"/>
                </a:cubicBezTo>
                <a:cubicBezTo>
                  <a:pt x="2855" y="1509"/>
                  <a:pt x="2858" y="1506"/>
                  <a:pt x="2857" y="1505"/>
                </a:cubicBezTo>
                <a:cubicBezTo>
                  <a:pt x="2847" y="1505"/>
                  <a:pt x="2835" y="1504"/>
                  <a:pt x="2826" y="1505"/>
                </a:cubicBezTo>
                <a:cubicBezTo>
                  <a:pt x="2828" y="1506"/>
                  <a:pt x="2829" y="1509"/>
                  <a:pt x="2831" y="1510"/>
                </a:cubicBezTo>
                <a:close/>
                <a:moveTo>
                  <a:pt x="2845" y="1563"/>
                </a:moveTo>
                <a:cubicBezTo>
                  <a:pt x="2843" y="1563"/>
                  <a:pt x="2841" y="1563"/>
                  <a:pt x="2839" y="1563"/>
                </a:cubicBezTo>
                <a:cubicBezTo>
                  <a:pt x="2840" y="1569"/>
                  <a:pt x="2841" y="1575"/>
                  <a:pt x="2842" y="1581"/>
                </a:cubicBezTo>
                <a:cubicBezTo>
                  <a:pt x="2843" y="1575"/>
                  <a:pt x="2844" y="1568"/>
                  <a:pt x="2845" y="1563"/>
                </a:cubicBezTo>
                <a:close/>
                <a:moveTo>
                  <a:pt x="2868" y="1558"/>
                </a:moveTo>
                <a:cubicBezTo>
                  <a:pt x="2866" y="1552"/>
                  <a:pt x="2863" y="1546"/>
                  <a:pt x="2858" y="1541"/>
                </a:cubicBezTo>
                <a:cubicBezTo>
                  <a:pt x="2857" y="1540"/>
                  <a:pt x="2855" y="1540"/>
                  <a:pt x="2854" y="1538"/>
                </a:cubicBezTo>
                <a:cubicBezTo>
                  <a:pt x="2851" y="1532"/>
                  <a:pt x="2855" y="1523"/>
                  <a:pt x="2854" y="1515"/>
                </a:cubicBezTo>
                <a:cubicBezTo>
                  <a:pt x="2847" y="1514"/>
                  <a:pt x="2838" y="1515"/>
                  <a:pt x="2831" y="1514"/>
                </a:cubicBezTo>
                <a:cubicBezTo>
                  <a:pt x="2831" y="1522"/>
                  <a:pt x="2832" y="1528"/>
                  <a:pt x="2832" y="1536"/>
                </a:cubicBezTo>
                <a:cubicBezTo>
                  <a:pt x="2827" y="1542"/>
                  <a:pt x="2820" y="1547"/>
                  <a:pt x="2817" y="1556"/>
                </a:cubicBezTo>
                <a:cubicBezTo>
                  <a:pt x="2834" y="1557"/>
                  <a:pt x="2851" y="1558"/>
                  <a:pt x="2868" y="1558"/>
                </a:cubicBezTo>
                <a:close/>
                <a:moveTo>
                  <a:pt x="1306" y="1503"/>
                </a:moveTo>
                <a:cubicBezTo>
                  <a:pt x="1306" y="1506"/>
                  <a:pt x="1313" y="1508"/>
                  <a:pt x="1315" y="1505"/>
                </a:cubicBezTo>
                <a:cubicBezTo>
                  <a:pt x="1317" y="1499"/>
                  <a:pt x="1305" y="1498"/>
                  <a:pt x="1306" y="1503"/>
                </a:cubicBezTo>
                <a:close/>
                <a:moveTo>
                  <a:pt x="53" y="1502"/>
                </a:moveTo>
                <a:cubicBezTo>
                  <a:pt x="59" y="1501"/>
                  <a:pt x="63" y="1504"/>
                  <a:pt x="64" y="1509"/>
                </a:cubicBezTo>
                <a:cubicBezTo>
                  <a:pt x="65" y="1514"/>
                  <a:pt x="61" y="1520"/>
                  <a:pt x="57" y="1521"/>
                </a:cubicBezTo>
                <a:cubicBezTo>
                  <a:pt x="51" y="1522"/>
                  <a:pt x="43" y="1516"/>
                  <a:pt x="45" y="1507"/>
                </a:cubicBezTo>
                <a:cubicBezTo>
                  <a:pt x="46" y="1504"/>
                  <a:pt x="49" y="1502"/>
                  <a:pt x="53" y="1502"/>
                </a:cubicBezTo>
                <a:close/>
                <a:moveTo>
                  <a:pt x="51" y="1511"/>
                </a:moveTo>
                <a:cubicBezTo>
                  <a:pt x="51" y="1515"/>
                  <a:pt x="59" y="1517"/>
                  <a:pt x="58" y="1509"/>
                </a:cubicBezTo>
                <a:cubicBezTo>
                  <a:pt x="56" y="1507"/>
                  <a:pt x="51" y="1508"/>
                  <a:pt x="51" y="1511"/>
                </a:cubicBezTo>
                <a:close/>
                <a:moveTo>
                  <a:pt x="1324" y="1511"/>
                </a:moveTo>
                <a:cubicBezTo>
                  <a:pt x="1329" y="1505"/>
                  <a:pt x="1315" y="1501"/>
                  <a:pt x="1315" y="1507"/>
                </a:cubicBezTo>
                <a:cubicBezTo>
                  <a:pt x="1316" y="1510"/>
                  <a:pt x="1320" y="1511"/>
                  <a:pt x="1324" y="1511"/>
                </a:cubicBezTo>
                <a:close/>
                <a:moveTo>
                  <a:pt x="1281" y="1510"/>
                </a:moveTo>
                <a:cubicBezTo>
                  <a:pt x="1281" y="1506"/>
                  <a:pt x="1274" y="1504"/>
                  <a:pt x="1271" y="1505"/>
                </a:cubicBezTo>
                <a:cubicBezTo>
                  <a:pt x="1264" y="1509"/>
                  <a:pt x="1281" y="1516"/>
                  <a:pt x="1281" y="1510"/>
                </a:cubicBezTo>
                <a:close/>
                <a:moveTo>
                  <a:pt x="1477" y="1509"/>
                </a:moveTo>
                <a:cubicBezTo>
                  <a:pt x="1477" y="1507"/>
                  <a:pt x="1477" y="1507"/>
                  <a:pt x="1476" y="1506"/>
                </a:cubicBezTo>
                <a:cubicBezTo>
                  <a:pt x="1466" y="1506"/>
                  <a:pt x="1478" y="1516"/>
                  <a:pt x="1477" y="1509"/>
                </a:cubicBezTo>
                <a:close/>
                <a:moveTo>
                  <a:pt x="1026" y="1517"/>
                </a:moveTo>
                <a:cubicBezTo>
                  <a:pt x="1028" y="1515"/>
                  <a:pt x="1026" y="1511"/>
                  <a:pt x="1025" y="1508"/>
                </a:cubicBezTo>
                <a:cubicBezTo>
                  <a:pt x="1018" y="1505"/>
                  <a:pt x="1020" y="1520"/>
                  <a:pt x="1026" y="1517"/>
                </a:cubicBezTo>
                <a:close/>
                <a:moveTo>
                  <a:pt x="1581" y="1514"/>
                </a:moveTo>
                <a:cubicBezTo>
                  <a:pt x="1585" y="1515"/>
                  <a:pt x="1588" y="1510"/>
                  <a:pt x="1585" y="1508"/>
                </a:cubicBezTo>
                <a:cubicBezTo>
                  <a:pt x="1582" y="1508"/>
                  <a:pt x="1579" y="1509"/>
                  <a:pt x="1580" y="1513"/>
                </a:cubicBezTo>
                <a:cubicBezTo>
                  <a:pt x="1580" y="1513"/>
                  <a:pt x="1581" y="1513"/>
                  <a:pt x="1581" y="1514"/>
                </a:cubicBezTo>
                <a:close/>
                <a:moveTo>
                  <a:pt x="665" y="1508"/>
                </a:moveTo>
                <a:cubicBezTo>
                  <a:pt x="662" y="1510"/>
                  <a:pt x="658" y="1518"/>
                  <a:pt x="658" y="1523"/>
                </a:cubicBezTo>
                <a:cubicBezTo>
                  <a:pt x="658" y="1525"/>
                  <a:pt x="657" y="1527"/>
                  <a:pt x="660" y="1527"/>
                </a:cubicBezTo>
                <a:cubicBezTo>
                  <a:pt x="661" y="1524"/>
                  <a:pt x="661" y="1521"/>
                  <a:pt x="663" y="1518"/>
                </a:cubicBezTo>
                <a:cubicBezTo>
                  <a:pt x="664" y="1514"/>
                  <a:pt x="666" y="1512"/>
                  <a:pt x="667" y="1509"/>
                </a:cubicBezTo>
                <a:cubicBezTo>
                  <a:pt x="667" y="1509"/>
                  <a:pt x="666" y="1508"/>
                  <a:pt x="665" y="1508"/>
                </a:cubicBezTo>
                <a:close/>
                <a:moveTo>
                  <a:pt x="1326" y="1512"/>
                </a:moveTo>
                <a:cubicBezTo>
                  <a:pt x="1326" y="1515"/>
                  <a:pt x="1333" y="1517"/>
                  <a:pt x="1335" y="1515"/>
                </a:cubicBezTo>
                <a:cubicBezTo>
                  <a:pt x="1338" y="1510"/>
                  <a:pt x="1325" y="1506"/>
                  <a:pt x="1326" y="1512"/>
                </a:cubicBezTo>
                <a:close/>
                <a:moveTo>
                  <a:pt x="974" y="1517"/>
                </a:moveTo>
                <a:cubicBezTo>
                  <a:pt x="974" y="1513"/>
                  <a:pt x="973" y="1512"/>
                  <a:pt x="972" y="1509"/>
                </a:cubicBezTo>
                <a:cubicBezTo>
                  <a:pt x="964" y="1507"/>
                  <a:pt x="969" y="1522"/>
                  <a:pt x="974" y="1517"/>
                </a:cubicBezTo>
                <a:close/>
                <a:moveTo>
                  <a:pt x="1049" y="1511"/>
                </a:moveTo>
                <a:cubicBezTo>
                  <a:pt x="1049" y="1514"/>
                  <a:pt x="1049" y="1518"/>
                  <a:pt x="1050" y="1519"/>
                </a:cubicBezTo>
                <a:cubicBezTo>
                  <a:pt x="1058" y="1521"/>
                  <a:pt x="1053" y="1505"/>
                  <a:pt x="1049" y="1511"/>
                </a:cubicBezTo>
                <a:close/>
                <a:moveTo>
                  <a:pt x="1229" y="1514"/>
                </a:moveTo>
                <a:cubicBezTo>
                  <a:pt x="1232" y="1516"/>
                  <a:pt x="1238" y="1518"/>
                  <a:pt x="1238" y="1514"/>
                </a:cubicBezTo>
                <a:cubicBezTo>
                  <a:pt x="1238" y="1510"/>
                  <a:pt x="1228" y="1507"/>
                  <a:pt x="1229" y="1514"/>
                </a:cubicBezTo>
                <a:close/>
                <a:moveTo>
                  <a:pt x="1282" y="1512"/>
                </a:moveTo>
                <a:cubicBezTo>
                  <a:pt x="1282" y="1516"/>
                  <a:pt x="1287" y="1516"/>
                  <a:pt x="1290" y="1518"/>
                </a:cubicBezTo>
                <a:cubicBezTo>
                  <a:pt x="1298" y="1513"/>
                  <a:pt x="1282" y="1506"/>
                  <a:pt x="1282" y="1512"/>
                </a:cubicBezTo>
                <a:close/>
                <a:moveTo>
                  <a:pt x="3068" y="1511"/>
                </a:moveTo>
                <a:cubicBezTo>
                  <a:pt x="3067" y="1511"/>
                  <a:pt x="3066" y="1512"/>
                  <a:pt x="3066" y="1514"/>
                </a:cubicBezTo>
                <a:cubicBezTo>
                  <a:pt x="3071" y="1519"/>
                  <a:pt x="3073" y="1509"/>
                  <a:pt x="3068" y="1511"/>
                </a:cubicBezTo>
                <a:close/>
                <a:moveTo>
                  <a:pt x="931" y="1520"/>
                </a:moveTo>
                <a:cubicBezTo>
                  <a:pt x="932" y="1516"/>
                  <a:pt x="930" y="1514"/>
                  <a:pt x="929" y="1512"/>
                </a:cubicBezTo>
                <a:cubicBezTo>
                  <a:pt x="920" y="1511"/>
                  <a:pt x="927" y="1525"/>
                  <a:pt x="931" y="1520"/>
                </a:cubicBezTo>
                <a:close/>
                <a:moveTo>
                  <a:pt x="3323" y="1516"/>
                </a:moveTo>
                <a:cubicBezTo>
                  <a:pt x="3323" y="1518"/>
                  <a:pt x="3326" y="1519"/>
                  <a:pt x="3327" y="1518"/>
                </a:cubicBezTo>
                <a:cubicBezTo>
                  <a:pt x="3331" y="1511"/>
                  <a:pt x="3321" y="1510"/>
                  <a:pt x="3323" y="1516"/>
                </a:cubicBezTo>
                <a:close/>
                <a:moveTo>
                  <a:pt x="1240" y="1517"/>
                </a:moveTo>
                <a:cubicBezTo>
                  <a:pt x="1240" y="1519"/>
                  <a:pt x="1247" y="1522"/>
                  <a:pt x="1249" y="1520"/>
                </a:cubicBezTo>
                <a:cubicBezTo>
                  <a:pt x="1253" y="1515"/>
                  <a:pt x="1238" y="1510"/>
                  <a:pt x="1240" y="1517"/>
                </a:cubicBezTo>
                <a:close/>
                <a:moveTo>
                  <a:pt x="1335" y="1515"/>
                </a:moveTo>
                <a:cubicBezTo>
                  <a:pt x="1333" y="1519"/>
                  <a:pt x="1345" y="1523"/>
                  <a:pt x="1345" y="1519"/>
                </a:cubicBezTo>
                <a:cubicBezTo>
                  <a:pt x="1346" y="1515"/>
                  <a:pt x="1336" y="1511"/>
                  <a:pt x="1335" y="1515"/>
                </a:cubicBezTo>
                <a:close/>
                <a:moveTo>
                  <a:pt x="1417" y="1528"/>
                </a:moveTo>
                <a:cubicBezTo>
                  <a:pt x="1412" y="1527"/>
                  <a:pt x="1408" y="1516"/>
                  <a:pt x="1415" y="1514"/>
                </a:cubicBezTo>
                <a:cubicBezTo>
                  <a:pt x="1430" y="1509"/>
                  <a:pt x="1430" y="1531"/>
                  <a:pt x="1417" y="1528"/>
                </a:cubicBezTo>
                <a:close/>
                <a:moveTo>
                  <a:pt x="1421" y="1521"/>
                </a:moveTo>
                <a:cubicBezTo>
                  <a:pt x="1414" y="1515"/>
                  <a:pt x="1419" y="1527"/>
                  <a:pt x="1421" y="1521"/>
                </a:cubicBezTo>
                <a:close/>
                <a:moveTo>
                  <a:pt x="2998" y="1516"/>
                </a:moveTo>
                <a:cubicBezTo>
                  <a:pt x="2998" y="1519"/>
                  <a:pt x="3000" y="1520"/>
                  <a:pt x="3003" y="1518"/>
                </a:cubicBezTo>
                <a:cubicBezTo>
                  <a:pt x="3004" y="1513"/>
                  <a:pt x="2998" y="1512"/>
                  <a:pt x="2998" y="1516"/>
                </a:cubicBezTo>
                <a:close/>
                <a:moveTo>
                  <a:pt x="667" y="1524"/>
                </a:moveTo>
                <a:cubicBezTo>
                  <a:pt x="667" y="1520"/>
                  <a:pt x="670" y="1519"/>
                  <a:pt x="671" y="1515"/>
                </a:cubicBezTo>
                <a:cubicBezTo>
                  <a:pt x="666" y="1511"/>
                  <a:pt x="660" y="1525"/>
                  <a:pt x="667" y="1524"/>
                </a:cubicBezTo>
                <a:close/>
                <a:moveTo>
                  <a:pt x="1292" y="1520"/>
                </a:moveTo>
                <a:cubicBezTo>
                  <a:pt x="1294" y="1522"/>
                  <a:pt x="1302" y="1527"/>
                  <a:pt x="1302" y="1521"/>
                </a:cubicBezTo>
                <a:cubicBezTo>
                  <a:pt x="1303" y="1518"/>
                  <a:pt x="1293" y="1512"/>
                  <a:pt x="1292" y="1520"/>
                </a:cubicBezTo>
                <a:close/>
                <a:moveTo>
                  <a:pt x="861" y="1522"/>
                </a:moveTo>
                <a:cubicBezTo>
                  <a:pt x="861" y="1520"/>
                  <a:pt x="860" y="1518"/>
                  <a:pt x="859" y="1517"/>
                </a:cubicBezTo>
                <a:cubicBezTo>
                  <a:pt x="851" y="1515"/>
                  <a:pt x="856" y="1528"/>
                  <a:pt x="861" y="1522"/>
                </a:cubicBezTo>
                <a:close/>
                <a:moveTo>
                  <a:pt x="3250" y="1518"/>
                </a:moveTo>
                <a:cubicBezTo>
                  <a:pt x="3254" y="1520"/>
                  <a:pt x="3256" y="1524"/>
                  <a:pt x="3254" y="1528"/>
                </a:cubicBezTo>
                <a:cubicBezTo>
                  <a:pt x="3251" y="1536"/>
                  <a:pt x="3239" y="1533"/>
                  <a:pt x="3239" y="1526"/>
                </a:cubicBezTo>
                <a:cubicBezTo>
                  <a:pt x="3238" y="1520"/>
                  <a:pt x="3243" y="1517"/>
                  <a:pt x="3250" y="1518"/>
                </a:cubicBezTo>
                <a:close/>
                <a:moveTo>
                  <a:pt x="3244" y="1525"/>
                </a:moveTo>
                <a:cubicBezTo>
                  <a:pt x="3249" y="1532"/>
                  <a:pt x="3251" y="1519"/>
                  <a:pt x="3244" y="1525"/>
                </a:cubicBezTo>
                <a:close/>
                <a:moveTo>
                  <a:pt x="2498" y="1522"/>
                </a:moveTo>
                <a:cubicBezTo>
                  <a:pt x="2499" y="1526"/>
                  <a:pt x="2506" y="1524"/>
                  <a:pt x="2504" y="1519"/>
                </a:cubicBezTo>
                <a:cubicBezTo>
                  <a:pt x="2500" y="1516"/>
                  <a:pt x="2497" y="1519"/>
                  <a:pt x="2498" y="1522"/>
                </a:cubicBezTo>
                <a:close/>
                <a:moveTo>
                  <a:pt x="1030" y="1526"/>
                </a:moveTo>
                <a:cubicBezTo>
                  <a:pt x="1031" y="1523"/>
                  <a:pt x="1029" y="1520"/>
                  <a:pt x="1028" y="1518"/>
                </a:cubicBezTo>
                <a:cubicBezTo>
                  <a:pt x="1019" y="1518"/>
                  <a:pt x="1026" y="1532"/>
                  <a:pt x="1030" y="1526"/>
                </a:cubicBezTo>
                <a:close/>
                <a:moveTo>
                  <a:pt x="1258" y="1526"/>
                </a:moveTo>
                <a:cubicBezTo>
                  <a:pt x="1263" y="1525"/>
                  <a:pt x="1258" y="1517"/>
                  <a:pt x="1253" y="1519"/>
                </a:cubicBezTo>
                <a:cubicBezTo>
                  <a:pt x="1248" y="1521"/>
                  <a:pt x="1256" y="1527"/>
                  <a:pt x="1258" y="1526"/>
                </a:cubicBezTo>
                <a:close/>
                <a:moveTo>
                  <a:pt x="982" y="1538"/>
                </a:moveTo>
                <a:cubicBezTo>
                  <a:pt x="987" y="1537"/>
                  <a:pt x="983" y="1529"/>
                  <a:pt x="979" y="1528"/>
                </a:cubicBezTo>
                <a:cubicBezTo>
                  <a:pt x="981" y="1522"/>
                  <a:pt x="972" y="1515"/>
                  <a:pt x="971" y="1522"/>
                </a:cubicBezTo>
                <a:cubicBezTo>
                  <a:pt x="971" y="1525"/>
                  <a:pt x="974" y="1528"/>
                  <a:pt x="977" y="1529"/>
                </a:cubicBezTo>
                <a:cubicBezTo>
                  <a:pt x="975" y="1532"/>
                  <a:pt x="979" y="1538"/>
                  <a:pt x="982" y="1538"/>
                </a:cubicBezTo>
                <a:close/>
                <a:moveTo>
                  <a:pt x="1355" y="1525"/>
                </a:moveTo>
                <a:cubicBezTo>
                  <a:pt x="1355" y="1520"/>
                  <a:pt x="1344" y="1516"/>
                  <a:pt x="1345" y="1523"/>
                </a:cubicBezTo>
                <a:cubicBezTo>
                  <a:pt x="1345" y="1525"/>
                  <a:pt x="1350" y="1526"/>
                  <a:pt x="1353" y="1527"/>
                </a:cubicBezTo>
                <a:cubicBezTo>
                  <a:pt x="1354" y="1526"/>
                  <a:pt x="1354" y="1526"/>
                  <a:pt x="1355" y="1525"/>
                </a:cubicBezTo>
                <a:close/>
                <a:moveTo>
                  <a:pt x="1058" y="1528"/>
                </a:moveTo>
                <a:cubicBezTo>
                  <a:pt x="1058" y="1525"/>
                  <a:pt x="1057" y="1520"/>
                  <a:pt x="1054" y="1520"/>
                </a:cubicBezTo>
                <a:cubicBezTo>
                  <a:pt x="1048" y="1519"/>
                  <a:pt x="1053" y="1532"/>
                  <a:pt x="1058" y="1528"/>
                </a:cubicBezTo>
                <a:close/>
                <a:moveTo>
                  <a:pt x="940" y="1525"/>
                </a:moveTo>
                <a:cubicBezTo>
                  <a:pt x="938" y="1525"/>
                  <a:pt x="937" y="1525"/>
                  <a:pt x="936" y="1526"/>
                </a:cubicBezTo>
                <a:cubicBezTo>
                  <a:pt x="935" y="1523"/>
                  <a:pt x="931" y="1519"/>
                  <a:pt x="929" y="1523"/>
                </a:cubicBezTo>
                <a:cubicBezTo>
                  <a:pt x="929" y="1526"/>
                  <a:pt x="930" y="1527"/>
                  <a:pt x="931" y="1529"/>
                </a:cubicBezTo>
                <a:cubicBezTo>
                  <a:pt x="931" y="1530"/>
                  <a:pt x="929" y="1530"/>
                  <a:pt x="930" y="1532"/>
                </a:cubicBezTo>
                <a:cubicBezTo>
                  <a:pt x="932" y="1536"/>
                  <a:pt x="937" y="1539"/>
                  <a:pt x="943" y="1540"/>
                </a:cubicBezTo>
                <a:cubicBezTo>
                  <a:pt x="945" y="1536"/>
                  <a:pt x="942" y="1529"/>
                  <a:pt x="940" y="1525"/>
                </a:cubicBezTo>
                <a:close/>
                <a:moveTo>
                  <a:pt x="228" y="1523"/>
                </a:moveTo>
                <a:cubicBezTo>
                  <a:pt x="219" y="1526"/>
                  <a:pt x="211" y="1538"/>
                  <a:pt x="207" y="1547"/>
                </a:cubicBezTo>
                <a:cubicBezTo>
                  <a:pt x="206" y="1550"/>
                  <a:pt x="202" y="1556"/>
                  <a:pt x="207" y="1557"/>
                </a:cubicBezTo>
                <a:cubicBezTo>
                  <a:pt x="209" y="1550"/>
                  <a:pt x="212" y="1543"/>
                  <a:pt x="216" y="1538"/>
                </a:cubicBezTo>
                <a:cubicBezTo>
                  <a:pt x="220" y="1532"/>
                  <a:pt x="225" y="1528"/>
                  <a:pt x="231" y="1524"/>
                </a:cubicBezTo>
                <a:cubicBezTo>
                  <a:pt x="230" y="1522"/>
                  <a:pt x="229" y="1522"/>
                  <a:pt x="228" y="1523"/>
                </a:cubicBezTo>
                <a:close/>
                <a:moveTo>
                  <a:pt x="3496" y="1523"/>
                </a:moveTo>
                <a:cubicBezTo>
                  <a:pt x="3510" y="1521"/>
                  <a:pt x="3511" y="1540"/>
                  <a:pt x="3500" y="1541"/>
                </a:cubicBezTo>
                <a:cubicBezTo>
                  <a:pt x="3490" y="1543"/>
                  <a:pt x="3483" y="1526"/>
                  <a:pt x="3496" y="1523"/>
                </a:cubicBezTo>
                <a:close/>
                <a:moveTo>
                  <a:pt x="3502" y="1531"/>
                </a:moveTo>
                <a:cubicBezTo>
                  <a:pt x="3501" y="1531"/>
                  <a:pt x="3501" y="1531"/>
                  <a:pt x="3501" y="1530"/>
                </a:cubicBezTo>
                <a:cubicBezTo>
                  <a:pt x="3499" y="1528"/>
                  <a:pt x="3495" y="1530"/>
                  <a:pt x="3494" y="1532"/>
                </a:cubicBezTo>
                <a:cubicBezTo>
                  <a:pt x="3495" y="1536"/>
                  <a:pt x="3502" y="1537"/>
                  <a:pt x="3502" y="1531"/>
                </a:cubicBezTo>
                <a:close/>
                <a:moveTo>
                  <a:pt x="1302" y="1527"/>
                </a:moveTo>
                <a:cubicBezTo>
                  <a:pt x="1303" y="1529"/>
                  <a:pt x="1309" y="1533"/>
                  <a:pt x="1312" y="1530"/>
                </a:cubicBezTo>
                <a:cubicBezTo>
                  <a:pt x="1313" y="1524"/>
                  <a:pt x="1302" y="1521"/>
                  <a:pt x="1302" y="1527"/>
                </a:cubicBezTo>
                <a:close/>
                <a:moveTo>
                  <a:pt x="3447" y="1525"/>
                </a:moveTo>
                <a:cubicBezTo>
                  <a:pt x="3445" y="1524"/>
                  <a:pt x="3441" y="1525"/>
                  <a:pt x="3442" y="1528"/>
                </a:cubicBezTo>
                <a:cubicBezTo>
                  <a:pt x="3444" y="1531"/>
                  <a:pt x="3448" y="1530"/>
                  <a:pt x="3448" y="1526"/>
                </a:cubicBezTo>
                <a:cubicBezTo>
                  <a:pt x="3447" y="1526"/>
                  <a:pt x="3447" y="1526"/>
                  <a:pt x="3447" y="1525"/>
                </a:cubicBezTo>
                <a:close/>
                <a:moveTo>
                  <a:pt x="1264" y="1526"/>
                </a:moveTo>
                <a:cubicBezTo>
                  <a:pt x="1257" y="1528"/>
                  <a:pt x="1269" y="1538"/>
                  <a:pt x="1270" y="1532"/>
                </a:cubicBezTo>
                <a:cubicBezTo>
                  <a:pt x="1271" y="1528"/>
                  <a:pt x="1265" y="1525"/>
                  <a:pt x="1264" y="1526"/>
                </a:cubicBezTo>
                <a:close/>
                <a:moveTo>
                  <a:pt x="1355" y="1528"/>
                </a:moveTo>
                <a:cubicBezTo>
                  <a:pt x="1355" y="1531"/>
                  <a:pt x="1359" y="1533"/>
                  <a:pt x="1362" y="1533"/>
                </a:cubicBezTo>
                <a:cubicBezTo>
                  <a:pt x="1362" y="1533"/>
                  <a:pt x="1363" y="1532"/>
                  <a:pt x="1363" y="1532"/>
                </a:cubicBezTo>
                <a:cubicBezTo>
                  <a:pt x="1364" y="1526"/>
                  <a:pt x="1354" y="1523"/>
                  <a:pt x="1355" y="1528"/>
                </a:cubicBezTo>
                <a:close/>
                <a:moveTo>
                  <a:pt x="1037" y="1536"/>
                </a:moveTo>
                <a:cubicBezTo>
                  <a:pt x="1038" y="1531"/>
                  <a:pt x="1030" y="1526"/>
                  <a:pt x="1029" y="1531"/>
                </a:cubicBezTo>
                <a:cubicBezTo>
                  <a:pt x="1029" y="1534"/>
                  <a:pt x="1034" y="1540"/>
                  <a:pt x="1037" y="1536"/>
                </a:cubicBezTo>
                <a:close/>
                <a:moveTo>
                  <a:pt x="1208" y="1531"/>
                </a:moveTo>
                <a:cubicBezTo>
                  <a:pt x="1206" y="1529"/>
                  <a:pt x="1198" y="1527"/>
                  <a:pt x="1199" y="1532"/>
                </a:cubicBezTo>
                <a:cubicBezTo>
                  <a:pt x="1200" y="1535"/>
                  <a:pt x="1209" y="1538"/>
                  <a:pt x="1208" y="1531"/>
                </a:cubicBezTo>
                <a:close/>
                <a:moveTo>
                  <a:pt x="1057" y="1531"/>
                </a:moveTo>
                <a:cubicBezTo>
                  <a:pt x="1058" y="1534"/>
                  <a:pt x="1059" y="1539"/>
                  <a:pt x="1063" y="1538"/>
                </a:cubicBezTo>
                <a:cubicBezTo>
                  <a:pt x="1068" y="1536"/>
                  <a:pt x="1060" y="1525"/>
                  <a:pt x="1057" y="1531"/>
                </a:cubicBezTo>
                <a:close/>
                <a:moveTo>
                  <a:pt x="1320" y="1541"/>
                </a:moveTo>
                <a:cubicBezTo>
                  <a:pt x="1324" y="1538"/>
                  <a:pt x="1317" y="1531"/>
                  <a:pt x="1315" y="1531"/>
                </a:cubicBezTo>
                <a:cubicBezTo>
                  <a:pt x="1310" y="1532"/>
                  <a:pt x="1315" y="1542"/>
                  <a:pt x="1320" y="1541"/>
                </a:cubicBezTo>
                <a:close/>
                <a:moveTo>
                  <a:pt x="1363" y="1535"/>
                </a:moveTo>
                <a:cubicBezTo>
                  <a:pt x="1364" y="1537"/>
                  <a:pt x="1370" y="1543"/>
                  <a:pt x="1373" y="1539"/>
                </a:cubicBezTo>
                <a:cubicBezTo>
                  <a:pt x="1373" y="1533"/>
                  <a:pt x="1363" y="1529"/>
                  <a:pt x="1363" y="1535"/>
                </a:cubicBezTo>
                <a:close/>
                <a:moveTo>
                  <a:pt x="1209" y="1537"/>
                </a:moveTo>
                <a:cubicBezTo>
                  <a:pt x="1211" y="1538"/>
                  <a:pt x="1215" y="1541"/>
                  <a:pt x="1218" y="1539"/>
                </a:cubicBezTo>
                <a:cubicBezTo>
                  <a:pt x="1220" y="1533"/>
                  <a:pt x="1208" y="1529"/>
                  <a:pt x="1209" y="1537"/>
                </a:cubicBezTo>
                <a:close/>
                <a:moveTo>
                  <a:pt x="1271" y="1537"/>
                </a:moveTo>
                <a:cubicBezTo>
                  <a:pt x="1271" y="1539"/>
                  <a:pt x="1275" y="1541"/>
                  <a:pt x="1278" y="1541"/>
                </a:cubicBezTo>
                <a:cubicBezTo>
                  <a:pt x="1284" y="1538"/>
                  <a:pt x="1270" y="1528"/>
                  <a:pt x="1271" y="1537"/>
                </a:cubicBezTo>
                <a:close/>
                <a:moveTo>
                  <a:pt x="1542" y="1573"/>
                </a:moveTo>
                <a:cubicBezTo>
                  <a:pt x="1546" y="1573"/>
                  <a:pt x="1549" y="1575"/>
                  <a:pt x="1553" y="1575"/>
                </a:cubicBezTo>
                <a:cubicBezTo>
                  <a:pt x="1557" y="1575"/>
                  <a:pt x="1561" y="1570"/>
                  <a:pt x="1564" y="1573"/>
                </a:cubicBezTo>
                <a:cubicBezTo>
                  <a:pt x="1564" y="1580"/>
                  <a:pt x="1558" y="1582"/>
                  <a:pt x="1554" y="1583"/>
                </a:cubicBezTo>
                <a:cubicBezTo>
                  <a:pt x="1550" y="1583"/>
                  <a:pt x="1547" y="1581"/>
                  <a:pt x="1543" y="1581"/>
                </a:cubicBezTo>
                <a:cubicBezTo>
                  <a:pt x="1539" y="1581"/>
                  <a:pt x="1535" y="1583"/>
                  <a:pt x="1533" y="1580"/>
                </a:cubicBezTo>
                <a:cubicBezTo>
                  <a:pt x="1531" y="1576"/>
                  <a:pt x="1534" y="1572"/>
                  <a:pt x="1536" y="1570"/>
                </a:cubicBezTo>
                <a:cubicBezTo>
                  <a:pt x="1522" y="1560"/>
                  <a:pt x="1537" y="1536"/>
                  <a:pt x="1550" y="1534"/>
                </a:cubicBezTo>
                <a:cubicBezTo>
                  <a:pt x="1562" y="1531"/>
                  <a:pt x="1568" y="1542"/>
                  <a:pt x="1565" y="1553"/>
                </a:cubicBezTo>
                <a:cubicBezTo>
                  <a:pt x="1562" y="1563"/>
                  <a:pt x="1553" y="1570"/>
                  <a:pt x="1542" y="1573"/>
                </a:cubicBezTo>
                <a:close/>
                <a:moveTo>
                  <a:pt x="1556" y="1541"/>
                </a:moveTo>
                <a:cubicBezTo>
                  <a:pt x="1545" y="1542"/>
                  <a:pt x="1537" y="1551"/>
                  <a:pt x="1540" y="1562"/>
                </a:cubicBezTo>
                <a:cubicBezTo>
                  <a:pt x="1543" y="1561"/>
                  <a:pt x="1545" y="1564"/>
                  <a:pt x="1546" y="1563"/>
                </a:cubicBezTo>
                <a:cubicBezTo>
                  <a:pt x="1552" y="1561"/>
                  <a:pt x="1562" y="1547"/>
                  <a:pt x="1556" y="1541"/>
                </a:cubicBezTo>
                <a:close/>
                <a:moveTo>
                  <a:pt x="1771" y="1540"/>
                </a:moveTo>
                <a:cubicBezTo>
                  <a:pt x="1772" y="1540"/>
                  <a:pt x="1772" y="1541"/>
                  <a:pt x="1774" y="1541"/>
                </a:cubicBezTo>
                <a:cubicBezTo>
                  <a:pt x="1780" y="1534"/>
                  <a:pt x="1767" y="1532"/>
                  <a:pt x="1771" y="1540"/>
                </a:cubicBezTo>
                <a:close/>
                <a:moveTo>
                  <a:pt x="3462" y="1572"/>
                </a:moveTo>
                <a:cubicBezTo>
                  <a:pt x="3453" y="1574"/>
                  <a:pt x="3444" y="1577"/>
                  <a:pt x="3437" y="1578"/>
                </a:cubicBezTo>
                <a:cubicBezTo>
                  <a:pt x="3427" y="1579"/>
                  <a:pt x="3415" y="1578"/>
                  <a:pt x="3404" y="1577"/>
                </a:cubicBezTo>
                <a:cubicBezTo>
                  <a:pt x="3371" y="1577"/>
                  <a:pt x="3340" y="1576"/>
                  <a:pt x="3306" y="1575"/>
                </a:cubicBezTo>
                <a:cubicBezTo>
                  <a:pt x="3265" y="1575"/>
                  <a:pt x="3222" y="1572"/>
                  <a:pt x="3173" y="1572"/>
                </a:cubicBezTo>
                <a:cubicBezTo>
                  <a:pt x="3126" y="1572"/>
                  <a:pt x="3087" y="1569"/>
                  <a:pt x="3041" y="1569"/>
                </a:cubicBezTo>
                <a:cubicBezTo>
                  <a:pt x="3009" y="1569"/>
                  <a:pt x="2976" y="1565"/>
                  <a:pt x="2944" y="1566"/>
                </a:cubicBezTo>
                <a:cubicBezTo>
                  <a:pt x="2939" y="1566"/>
                  <a:pt x="2934" y="1566"/>
                  <a:pt x="2927" y="1566"/>
                </a:cubicBezTo>
                <a:cubicBezTo>
                  <a:pt x="2922" y="1565"/>
                  <a:pt x="2914" y="1565"/>
                  <a:pt x="2912" y="1563"/>
                </a:cubicBezTo>
                <a:cubicBezTo>
                  <a:pt x="2909" y="1560"/>
                  <a:pt x="2910" y="1539"/>
                  <a:pt x="2915" y="1538"/>
                </a:cubicBezTo>
                <a:cubicBezTo>
                  <a:pt x="2917" y="1537"/>
                  <a:pt x="2927" y="1537"/>
                  <a:pt x="2932" y="1538"/>
                </a:cubicBezTo>
                <a:cubicBezTo>
                  <a:pt x="2961" y="1538"/>
                  <a:pt x="3014" y="1538"/>
                  <a:pt x="3047" y="1539"/>
                </a:cubicBezTo>
                <a:cubicBezTo>
                  <a:pt x="3081" y="1540"/>
                  <a:pt x="3113" y="1539"/>
                  <a:pt x="3146" y="1541"/>
                </a:cubicBezTo>
                <a:cubicBezTo>
                  <a:pt x="3157" y="1541"/>
                  <a:pt x="3167" y="1540"/>
                  <a:pt x="3175" y="1541"/>
                </a:cubicBezTo>
                <a:cubicBezTo>
                  <a:pt x="3219" y="1542"/>
                  <a:pt x="3261" y="1543"/>
                  <a:pt x="3306" y="1543"/>
                </a:cubicBezTo>
                <a:cubicBezTo>
                  <a:pt x="3338" y="1543"/>
                  <a:pt x="3371" y="1543"/>
                  <a:pt x="3405" y="1545"/>
                </a:cubicBezTo>
                <a:cubicBezTo>
                  <a:pt x="3416" y="1545"/>
                  <a:pt x="3428" y="1543"/>
                  <a:pt x="3438" y="1545"/>
                </a:cubicBezTo>
                <a:cubicBezTo>
                  <a:pt x="3441" y="1545"/>
                  <a:pt x="3445" y="1548"/>
                  <a:pt x="3450" y="1549"/>
                </a:cubicBezTo>
                <a:cubicBezTo>
                  <a:pt x="3458" y="1552"/>
                  <a:pt x="3465" y="1554"/>
                  <a:pt x="3475" y="1557"/>
                </a:cubicBezTo>
                <a:cubicBezTo>
                  <a:pt x="3478" y="1559"/>
                  <a:pt x="3484" y="1560"/>
                  <a:pt x="3484" y="1564"/>
                </a:cubicBezTo>
                <a:cubicBezTo>
                  <a:pt x="3484" y="1570"/>
                  <a:pt x="3467" y="1571"/>
                  <a:pt x="3462" y="1572"/>
                </a:cubicBezTo>
                <a:close/>
                <a:moveTo>
                  <a:pt x="2927" y="1543"/>
                </a:moveTo>
                <a:cubicBezTo>
                  <a:pt x="2923" y="1543"/>
                  <a:pt x="2921" y="1542"/>
                  <a:pt x="2917" y="1543"/>
                </a:cubicBezTo>
                <a:cubicBezTo>
                  <a:pt x="2917" y="1549"/>
                  <a:pt x="2915" y="1554"/>
                  <a:pt x="2917" y="1559"/>
                </a:cubicBezTo>
                <a:cubicBezTo>
                  <a:pt x="2920" y="1559"/>
                  <a:pt x="2922" y="1560"/>
                  <a:pt x="2926" y="1560"/>
                </a:cubicBezTo>
                <a:cubicBezTo>
                  <a:pt x="2926" y="1553"/>
                  <a:pt x="2927" y="1550"/>
                  <a:pt x="2927" y="1543"/>
                </a:cubicBezTo>
                <a:close/>
                <a:moveTo>
                  <a:pt x="2935" y="1543"/>
                </a:moveTo>
                <a:cubicBezTo>
                  <a:pt x="2934" y="1543"/>
                  <a:pt x="2933" y="1543"/>
                  <a:pt x="2932" y="1543"/>
                </a:cubicBezTo>
                <a:cubicBezTo>
                  <a:pt x="2932" y="1550"/>
                  <a:pt x="2932" y="1552"/>
                  <a:pt x="2932" y="1560"/>
                </a:cubicBezTo>
                <a:cubicBezTo>
                  <a:pt x="2934" y="1560"/>
                  <a:pt x="2934" y="1560"/>
                  <a:pt x="2935" y="1560"/>
                </a:cubicBezTo>
                <a:cubicBezTo>
                  <a:pt x="2936" y="1558"/>
                  <a:pt x="2935" y="1548"/>
                  <a:pt x="2935" y="1543"/>
                </a:cubicBezTo>
                <a:close/>
                <a:moveTo>
                  <a:pt x="2942" y="1544"/>
                </a:moveTo>
                <a:cubicBezTo>
                  <a:pt x="2942" y="1544"/>
                  <a:pt x="2941" y="1544"/>
                  <a:pt x="2941" y="1544"/>
                </a:cubicBezTo>
                <a:cubicBezTo>
                  <a:pt x="2941" y="1544"/>
                  <a:pt x="2941" y="1545"/>
                  <a:pt x="2941" y="1545"/>
                </a:cubicBezTo>
                <a:cubicBezTo>
                  <a:pt x="2941" y="1549"/>
                  <a:pt x="2940" y="1557"/>
                  <a:pt x="2942" y="1560"/>
                </a:cubicBezTo>
                <a:cubicBezTo>
                  <a:pt x="2943" y="1555"/>
                  <a:pt x="2942" y="1547"/>
                  <a:pt x="2942" y="1544"/>
                </a:cubicBezTo>
                <a:close/>
                <a:moveTo>
                  <a:pt x="3435" y="1552"/>
                </a:moveTo>
                <a:cubicBezTo>
                  <a:pt x="3419" y="1551"/>
                  <a:pt x="3403" y="1551"/>
                  <a:pt x="3387" y="1551"/>
                </a:cubicBezTo>
                <a:cubicBezTo>
                  <a:pt x="3361" y="1550"/>
                  <a:pt x="3335" y="1551"/>
                  <a:pt x="3309" y="1550"/>
                </a:cubicBezTo>
                <a:cubicBezTo>
                  <a:pt x="3275" y="1548"/>
                  <a:pt x="3241" y="1549"/>
                  <a:pt x="3207" y="1548"/>
                </a:cubicBezTo>
                <a:cubicBezTo>
                  <a:pt x="3166" y="1547"/>
                  <a:pt x="3124" y="1548"/>
                  <a:pt x="3082" y="1547"/>
                </a:cubicBezTo>
                <a:cubicBezTo>
                  <a:pt x="3038" y="1545"/>
                  <a:pt x="2994" y="1546"/>
                  <a:pt x="2949" y="1544"/>
                </a:cubicBezTo>
                <a:cubicBezTo>
                  <a:pt x="2948" y="1548"/>
                  <a:pt x="2948" y="1557"/>
                  <a:pt x="2948" y="1561"/>
                </a:cubicBezTo>
                <a:cubicBezTo>
                  <a:pt x="2949" y="1561"/>
                  <a:pt x="2949" y="1561"/>
                  <a:pt x="2950" y="1561"/>
                </a:cubicBezTo>
                <a:cubicBezTo>
                  <a:pt x="2951" y="1560"/>
                  <a:pt x="2950" y="1558"/>
                  <a:pt x="2951" y="1557"/>
                </a:cubicBezTo>
                <a:cubicBezTo>
                  <a:pt x="2953" y="1557"/>
                  <a:pt x="2954" y="1558"/>
                  <a:pt x="2954" y="1561"/>
                </a:cubicBezTo>
                <a:cubicBezTo>
                  <a:pt x="2955" y="1561"/>
                  <a:pt x="2956" y="1561"/>
                  <a:pt x="2957" y="1561"/>
                </a:cubicBezTo>
                <a:cubicBezTo>
                  <a:pt x="2958" y="1560"/>
                  <a:pt x="2957" y="1558"/>
                  <a:pt x="2959" y="1558"/>
                </a:cubicBezTo>
                <a:cubicBezTo>
                  <a:pt x="2961" y="1558"/>
                  <a:pt x="2961" y="1560"/>
                  <a:pt x="2961" y="1561"/>
                </a:cubicBezTo>
                <a:cubicBezTo>
                  <a:pt x="2963" y="1561"/>
                  <a:pt x="2964" y="1561"/>
                  <a:pt x="2965" y="1561"/>
                </a:cubicBezTo>
                <a:cubicBezTo>
                  <a:pt x="2966" y="1559"/>
                  <a:pt x="2966" y="1558"/>
                  <a:pt x="2968" y="1558"/>
                </a:cubicBezTo>
                <a:cubicBezTo>
                  <a:pt x="2968" y="1558"/>
                  <a:pt x="2968" y="1558"/>
                  <a:pt x="2968" y="1558"/>
                </a:cubicBezTo>
                <a:cubicBezTo>
                  <a:pt x="2969" y="1559"/>
                  <a:pt x="2969" y="1560"/>
                  <a:pt x="2969" y="1561"/>
                </a:cubicBezTo>
                <a:cubicBezTo>
                  <a:pt x="2971" y="1561"/>
                  <a:pt x="2972" y="1561"/>
                  <a:pt x="2973" y="1561"/>
                </a:cubicBezTo>
                <a:cubicBezTo>
                  <a:pt x="2974" y="1560"/>
                  <a:pt x="2974" y="1558"/>
                  <a:pt x="2976" y="1558"/>
                </a:cubicBezTo>
                <a:cubicBezTo>
                  <a:pt x="2977" y="1558"/>
                  <a:pt x="2977" y="1560"/>
                  <a:pt x="2978" y="1561"/>
                </a:cubicBezTo>
                <a:cubicBezTo>
                  <a:pt x="2979" y="1561"/>
                  <a:pt x="2981" y="1561"/>
                  <a:pt x="2982" y="1561"/>
                </a:cubicBezTo>
                <a:cubicBezTo>
                  <a:pt x="2983" y="1560"/>
                  <a:pt x="2982" y="1558"/>
                  <a:pt x="2984" y="1559"/>
                </a:cubicBezTo>
                <a:cubicBezTo>
                  <a:pt x="2986" y="1558"/>
                  <a:pt x="2985" y="1561"/>
                  <a:pt x="2987" y="1561"/>
                </a:cubicBezTo>
                <a:cubicBezTo>
                  <a:pt x="2990" y="1562"/>
                  <a:pt x="2990" y="1559"/>
                  <a:pt x="2992" y="1559"/>
                </a:cubicBezTo>
                <a:cubicBezTo>
                  <a:pt x="2994" y="1560"/>
                  <a:pt x="2994" y="1562"/>
                  <a:pt x="2997" y="1561"/>
                </a:cubicBezTo>
                <a:cubicBezTo>
                  <a:pt x="2998" y="1560"/>
                  <a:pt x="2998" y="1559"/>
                  <a:pt x="2999" y="1559"/>
                </a:cubicBezTo>
                <a:cubicBezTo>
                  <a:pt x="3001" y="1560"/>
                  <a:pt x="3003" y="1562"/>
                  <a:pt x="3005" y="1561"/>
                </a:cubicBezTo>
                <a:cubicBezTo>
                  <a:pt x="3005" y="1560"/>
                  <a:pt x="3005" y="1559"/>
                  <a:pt x="3007" y="1559"/>
                </a:cubicBezTo>
                <a:cubicBezTo>
                  <a:pt x="3008" y="1560"/>
                  <a:pt x="3010" y="1562"/>
                  <a:pt x="3013" y="1561"/>
                </a:cubicBezTo>
                <a:cubicBezTo>
                  <a:pt x="3014" y="1561"/>
                  <a:pt x="3014" y="1559"/>
                  <a:pt x="3016" y="1559"/>
                </a:cubicBezTo>
                <a:cubicBezTo>
                  <a:pt x="3017" y="1559"/>
                  <a:pt x="3017" y="1561"/>
                  <a:pt x="3018" y="1561"/>
                </a:cubicBezTo>
                <a:cubicBezTo>
                  <a:pt x="3021" y="1563"/>
                  <a:pt x="3021" y="1560"/>
                  <a:pt x="3023" y="1559"/>
                </a:cubicBezTo>
                <a:cubicBezTo>
                  <a:pt x="3024" y="1560"/>
                  <a:pt x="3024" y="1562"/>
                  <a:pt x="3025" y="1562"/>
                </a:cubicBezTo>
                <a:cubicBezTo>
                  <a:pt x="3027" y="1562"/>
                  <a:pt x="3028" y="1562"/>
                  <a:pt x="3030" y="1562"/>
                </a:cubicBezTo>
                <a:cubicBezTo>
                  <a:pt x="3029" y="1560"/>
                  <a:pt x="3030" y="1559"/>
                  <a:pt x="3032" y="1558"/>
                </a:cubicBezTo>
                <a:cubicBezTo>
                  <a:pt x="3033" y="1559"/>
                  <a:pt x="3034" y="1560"/>
                  <a:pt x="3033" y="1562"/>
                </a:cubicBezTo>
                <a:cubicBezTo>
                  <a:pt x="3034" y="1562"/>
                  <a:pt x="3035" y="1562"/>
                  <a:pt x="3036" y="1562"/>
                </a:cubicBezTo>
                <a:cubicBezTo>
                  <a:pt x="3037" y="1561"/>
                  <a:pt x="3037" y="1559"/>
                  <a:pt x="3039" y="1559"/>
                </a:cubicBezTo>
                <a:cubicBezTo>
                  <a:pt x="3040" y="1559"/>
                  <a:pt x="3040" y="1561"/>
                  <a:pt x="3041" y="1562"/>
                </a:cubicBezTo>
                <a:cubicBezTo>
                  <a:pt x="3042" y="1562"/>
                  <a:pt x="3044" y="1562"/>
                  <a:pt x="3045" y="1562"/>
                </a:cubicBezTo>
                <a:cubicBezTo>
                  <a:pt x="3046" y="1561"/>
                  <a:pt x="3046" y="1559"/>
                  <a:pt x="3048" y="1560"/>
                </a:cubicBezTo>
                <a:cubicBezTo>
                  <a:pt x="3050" y="1560"/>
                  <a:pt x="3049" y="1562"/>
                  <a:pt x="3050" y="1562"/>
                </a:cubicBezTo>
                <a:cubicBezTo>
                  <a:pt x="3053" y="1563"/>
                  <a:pt x="3053" y="1560"/>
                  <a:pt x="3055" y="1560"/>
                </a:cubicBezTo>
                <a:cubicBezTo>
                  <a:pt x="3056" y="1561"/>
                  <a:pt x="3057" y="1563"/>
                  <a:pt x="3059" y="1563"/>
                </a:cubicBezTo>
                <a:cubicBezTo>
                  <a:pt x="3060" y="1563"/>
                  <a:pt x="3060" y="1561"/>
                  <a:pt x="3062" y="1561"/>
                </a:cubicBezTo>
                <a:cubicBezTo>
                  <a:pt x="3064" y="1563"/>
                  <a:pt x="3069" y="1563"/>
                  <a:pt x="3071" y="1561"/>
                </a:cubicBezTo>
                <a:cubicBezTo>
                  <a:pt x="3072" y="1563"/>
                  <a:pt x="3075" y="1563"/>
                  <a:pt x="3076" y="1563"/>
                </a:cubicBezTo>
                <a:cubicBezTo>
                  <a:pt x="3077" y="1562"/>
                  <a:pt x="3077" y="1561"/>
                  <a:pt x="3079" y="1561"/>
                </a:cubicBezTo>
                <a:cubicBezTo>
                  <a:pt x="3080" y="1561"/>
                  <a:pt x="3080" y="1564"/>
                  <a:pt x="3083" y="1563"/>
                </a:cubicBezTo>
                <a:cubicBezTo>
                  <a:pt x="3084" y="1562"/>
                  <a:pt x="3084" y="1560"/>
                  <a:pt x="3086" y="1561"/>
                </a:cubicBezTo>
                <a:cubicBezTo>
                  <a:pt x="3087" y="1561"/>
                  <a:pt x="3087" y="1563"/>
                  <a:pt x="3088" y="1563"/>
                </a:cubicBezTo>
                <a:cubicBezTo>
                  <a:pt x="3089" y="1563"/>
                  <a:pt x="3091" y="1563"/>
                  <a:pt x="3092" y="1563"/>
                </a:cubicBezTo>
                <a:cubicBezTo>
                  <a:pt x="3093" y="1562"/>
                  <a:pt x="3093" y="1561"/>
                  <a:pt x="3094" y="1561"/>
                </a:cubicBezTo>
                <a:cubicBezTo>
                  <a:pt x="3096" y="1561"/>
                  <a:pt x="3095" y="1563"/>
                  <a:pt x="3097" y="1563"/>
                </a:cubicBezTo>
                <a:cubicBezTo>
                  <a:pt x="3098" y="1563"/>
                  <a:pt x="3099" y="1563"/>
                  <a:pt x="3101" y="1563"/>
                </a:cubicBezTo>
                <a:cubicBezTo>
                  <a:pt x="3101" y="1562"/>
                  <a:pt x="3101" y="1561"/>
                  <a:pt x="3103" y="1561"/>
                </a:cubicBezTo>
                <a:cubicBezTo>
                  <a:pt x="3104" y="1561"/>
                  <a:pt x="3105" y="1562"/>
                  <a:pt x="3104" y="1563"/>
                </a:cubicBezTo>
                <a:cubicBezTo>
                  <a:pt x="3108" y="1564"/>
                  <a:pt x="3108" y="1562"/>
                  <a:pt x="3110" y="1562"/>
                </a:cubicBezTo>
                <a:cubicBezTo>
                  <a:pt x="3112" y="1565"/>
                  <a:pt x="3115" y="1563"/>
                  <a:pt x="3117" y="1562"/>
                </a:cubicBezTo>
                <a:cubicBezTo>
                  <a:pt x="3119" y="1565"/>
                  <a:pt x="3124" y="1564"/>
                  <a:pt x="3126" y="1562"/>
                </a:cubicBezTo>
                <a:cubicBezTo>
                  <a:pt x="3127" y="1562"/>
                  <a:pt x="3126" y="1564"/>
                  <a:pt x="3128" y="1564"/>
                </a:cubicBezTo>
                <a:cubicBezTo>
                  <a:pt x="3131" y="1565"/>
                  <a:pt x="3131" y="1563"/>
                  <a:pt x="3133" y="1563"/>
                </a:cubicBezTo>
                <a:cubicBezTo>
                  <a:pt x="3134" y="1565"/>
                  <a:pt x="3140" y="1565"/>
                  <a:pt x="3142" y="1563"/>
                </a:cubicBezTo>
                <a:cubicBezTo>
                  <a:pt x="3143" y="1564"/>
                  <a:pt x="3144" y="1565"/>
                  <a:pt x="3147" y="1565"/>
                </a:cubicBezTo>
                <a:cubicBezTo>
                  <a:pt x="3148" y="1564"/>
                  <a:pt x="3148" y="1562"/>
                  <a:pt x="3149" y="1563"/>
                </a:cubicBezTo>
                <a:cubicBezTo>
                  <a:pt x="3151" y="1565"/>
                  <a:pt x="3155" y="1565"/>
                  <a:pt x="3158" y="1563"/>
                </a:cubicBezTo>
                <a:cubicBezTo>
                  <a:pt x="3159" y="1565"/>
                  <a:pt x="3160" y="1565"/>
                  <a:pt x="3162" y="1565"/>
                </a:cubicBezTo>
                <a:cubicBezTo>
                  <a:pt x="3163" y="1564"/>
                  <a:pt x="3164" y="1563"/>
                  <a:pt x="3165" y="1563"/>
                </a:cubicBezTo>
                <a:cubicBezTo>
                  <a:pt x="3166" y="1566"/>
                  <a:pt x="3172" y="1565"/>
                  <a:pt x="3173" y="1563"/>
                </a:cubicBezTo>
                <a:cubicBezTo>
                  <a:pt x="3175" y="1566"/>
                  <a:pt x="3179" y="1565"/>
                  <a:pt x="3182" y="1563"/>
                </a:cubicBezTo>
                <a:cubicBezTo>
                  <a:pt x="3183" y="1566"/>
                  <a:pt x="3188" y="1565"/>
                  <a:pt x="3190" y="1563"/>
                </a:cubicBezTo>
                <a:cubicBezTo>
                  <a:pt x="3191" y="1565"/>
                  <a:pt x="3192" y="1566"/>
                  <a:pt x="3195" y="1566"/>
                </a:cubicBezTo>
                <a:cubicBezTo>
                  <a:pt x="3196" y="1565"/>
                  <a:pt x="3196" y="1564"/>
                  <a:pt x="3197" y="1564"/>
                </a:cubicBezTo>
                <a:cubicBezTo>
                  <a:pt x="3199" y="1563"/>
                  <a:pt x="3198" y="1566"/>
                  <a:pt x="3200" y="1566"/>
                </a:cubicBezTo>
                <a:cubicBezTo>
                  <a:pt x="3202" y="1566"/>
                  <a:pt x="3201" y="1563"/>
                  <a:pt x="3203" y="1563"/>
                </a:cubicBezTo>
                <a:cubicBezTo>
                  <a:pt x="3205" y="1564"/>
                  <a:pt x="3205" y="1566"/>
                  <a:pt x="3207" y="1566"/>
                </a:cubicBezTo>
                <a:cubicBezTo>
                  <a:pt x="3208" y="1565"/>
                  <a:pt x="3208" y="1563"/>
                  <a:pt x="3209" y="1563"/>
                </a:cubicBezTo>
                <a:cubicBezTo>
                  <a:pt x="3211" y="1563"/>
                  <a:pt x="3211" y="1565"/>
                  <a:pt x="3211" y="1566"/>
                </a:cubicBezTo>
                <a:cubicBezTo>
                  <a:pt x="3213" y="1566"/>
                  <a:pt x="3214" y="1566"/>
                  <a:pt x="3215" y="1566"/>
                </a:cubicBezTo>
                <a:cubicBezTo>
                  <a:pt x="3215" y="1565"/>
                  <a:pt x="3215" y="1564"/>
                  <a:pt x="3216" y="1564"/>
                </a:cubicBezTo>
                <a:cubicBezTo>
                  <a:pt x="3219" y="1563"/>
                  <a:pt x="3218" y="1566"/>
                  <a:pt x="3219" y="1566"/>
                </a:cubicBezTo>
                <a:cubicBezTo>
                  <a:pt x="3221" y="1566"/>
                  <a:pt x="3222" y="1567"/>
                  <a:pt x="3223" y="1566"/>
                </a:cubicBezTo>
                <a:cubicBezTo>
                  <a:pt x="3224" y="1565"/>
                  <a:pt x="3223" y="1563"/>
                  <a:pt x="3225" y="1564"/>
                </a:cubicBezTo>
                <a:cubicBezTo>
                  <a:pt x="3227" y="1564"/>
                  <a:pt x="3227" y="1565"/>
                  <a:pt x="3227" y="1566"/>
                </a:cubicBezTo>
                <a:cubicBezTo>
                  <a:pt x="3229" y="1566"/>
                  <a:pt x="3231" y="1566"/>
                  <a:pt x="3232" y="1566"/>
                </a:cubicBezTo>
                <a:cubicBezTo>
                  <a:pt x="3233" y="1565"/>
                  <a:pt x="3233" y="1563"/>
                  <a:pt x="3236" y="1564"/>
                </a:cubicBezTo>
                <a:cubicBezTo>
                  <a:pt x="3237" y="1568"/>
                  <a:pt x="3240" y="1566"/>
                  <a:pt x="3243" y="1565"/>
                </a:cubicBezTo>
                <a:cubicBezTo>
                  <a:pt x="3244" y="1565"/>
                  <a:pt x="3243" y="1567"/>
                  <a:pt x="3245" y="1567"/>
                </a:cubicBezTo>
                <a:cubicBezTo>
                  <a:pt x="3246" y="1567"/>
                  <a:pt x="3246" y="1567"/>
                  <a:pt x="3247" y="1567"/>
                </a:cubicBezTo>
                <a:cubicBezTo>
                  <a:pt x="3248" y="1566"/>
                  <a:pt x="3248" y="1564"/>
                  <a:pt x="3250" y="1565"/>
                </a:cubicBezTo>
                <a:cubicBezTo>
                  <a:pt x="3252" y="1567"/>
                  <a:pt x="3256" y="1567"/>
                  <a:pt x="3258" y="1565"/>
                </a:cubicBezTo>
                <a:cubicBezTo>
                  <a:pt x="3259" y="1566"/>
                  <a:pt x="3261" y="1568"/>
                  <a:pt x="3264" y="1567"/>
                </a:cubicBezTo>
                <a:cubicBezTo>
                  <a:pt x="3264" y="1565"/>
                  <a:pt x="3264" y="1564"/>
                  <a:pt x="3266" y="1564"/>
                </a:cubicBezTo>
                <a:cubicBezTo>
                  <a:pt x="3267" y="1564"/>
                  <a:pt x="3268" y="1565"/>
                  <a:pt x="3268" y="1567"/>
                </a:cubicBezTo>
                <a:cubicBezTo>
                  <a:pt x="3269" y="1567"/>
                  <a:pt x="3270" y="1567"/>
                  <a:pt x="3272" y="1567"/>
                </a:cubicBezTo>
                <a:cubicBezTo>
                  <a:pt x="3271" y="1566"/>
                  <a:pt x="3272" y="1564"/>
                  <a:pt x="3273" y="1564"/>
                </a:cubicBezTo>
                <a:cubicBezTo>
                  <a:pt x="3275" y="1564"/>
                  <a:pt x="3275" y="1566"/>
                  <a:pt x="3275" y="1568"/>
                </a:cubicBezTo>
                <a:cubicBezTo>
                  <a:pt x="3277" y="1568"/>
                  <a:pt x="3278" y="1568"/>
                  <a:pt x="3279" y="1568"/>
                </a:cubicBezTo>
                <a:cubicBezTo>
                  <a:pt x="3279" y="1565"/>
                  <a:pt x="3279" y="1564"/>
                  <a:pt x="3281" y="1564"/>
                </a:cubicBezTo>
                <a:cubicBezTo>
                  <a:pt x="3283" y="1564"/>
                  <a:pt x="3283" y="1566"/>
                  <a:pt x="3283" y="1568"/>
                </a:cubicBezTo>
                <a:cubicBezTo>
                  <a:pt x="3285" y="1568"/>
                  <a:pt x="3286" y="1568"/>
                  <a:pt x="3288" y="1568"/>
                </a:cubicBezTo>
                <a:cubicBezTo>
                  <a:pt x="3288" y="1566"/>
                  <a:pt x="3288" y="1564"/>
                  <a:pt x="3290" y="1565"/>
                </a:cubicBezTo>
                <a:cubicBezTo>
                  <a:pt x="3291" y="1565"/>
                  <a:pt x="3291" y="1566"/>
                  <a:pt x="3291" y="1568"/>
                </a:cubicBezTo>
                <a:cubicBezTo>
                  <a:pt x="3293" y="1568"/>
                  <a:pt x="3295" y="1568"/>
                  <a:pt x="3296" y="1568"/>
                </a:cubicBezTo>
                <a:cubicBezTo>
                  <a:pt x="3296" y="1566"/>
                  <a:pt x="3297" y="1565"/>
                  <a:pt x="3298" y="1565"/>
                </a:cubicBezTo>
                <a:cubicBezTo>
                  <a:pt x="3300" y="1565"/>
                  <a:pt x="3299" y="1568"/>
                  <a:pt x="3301" y="1568"/>
                </a:cubicBezTo>
                <a:cubicBezTo>
                  <a:pt x="3301" y="1567"/>
                  <a:pt x="3301" y="1565"/>
                  <a:pt x="3303" y="1565"/>
                </a:cubicBezTo>
                <a:cubicBezTo>
                  <a:pt x="3305" y="1565"/>
                  <a:pt x="3304" y="1569"/>
                  <a:pt x="3307" y="1568"/>
                </a:cubicBezTo>
                <a:cubicBezTo>
                  <a:pt x="3308" y="1567"/>
                  <a:pt x="3307" y="1565"/>
                  <a:pt x="3309" y="1565"/>
                </a:cubicBezTo>
                <a:cubicBezTo>
                  <a:pt x="3311" y="1565"/>
                  <a:pt x="3311" y="1567"/>
                  <a:pt x="3311" y="1568"/>
                </a:cubicBezTo>
                <a:cubicBezTo>
                  <a:pt x="3312" y="1568"/>
                  <a:pt x="3314" y="1568"/>
                  <a:pt x="3315" y="1568"/>
                </a:cubicBezTo>
                <a:cubicBezTo>
                  <a:pt x="3315" y="1567"/>
                  <a:pt x="3315" y="1566"/>
                  <a:pt x="3317" y="1565"/>
                </a:cubicBezTo>
                <a:cubicBezTo>
                  <a:pt x="3318" y="1566"/>
                  <a:pt x="3319" y="1567"/>
                  <a:pt x="3319" y="1568"/>
                </a:cubicBezTo>
                <a:cubicBezTo>
                  <a:pt x="3321" y="1568"/>
                  <a:pt x="3321" y="1569"/>
                  <a:pt x="3322" y="1568"/>
                </a:cubicBezTo>
                <a:cubicBezTo>
                  <a:pt x="3323" y="1568"/>
                  <a:pt x="3322" y="1565"/>
                  <a:pt x="3324" y="1566"/>
                </a:cubicBezTo>
                <a:cubicBezTo>
                  <a:pt x="3326" y="1566"/>
                  <a:pt x="3326" y="1567"/>
                  <a:pt x="3326" y="1569"/>
                </a:cubicBezTo>
                <a:cubicBezTo>
                  <a:pt x="3328" y="1569"/>
                  <a:pt x="3329" y="1569"/>
                  <a:pt x="3331" y="1569"/>
                </a:cubicBezTo>
                <a:cubicBezTo>
                  <a:pt x="3331" y="1567"/>
                  <a:pt x="3331" y="1565"/>
                  <a:pt x="3333" y="1566"/>
                </a:cubicBezTo>
                <a:cubicBezTo>
                  <a:pt x="3335" y="1566"/>
                  <a:pt x="3334" y="1568"/>
                  <a:pt x="3335" y="1569"/>
                </a:cubicBezTo>
                <a:cubicBezTo>
                  <a:pt x="3336" y="1569"/>
                  <a:pt x="3337" y="1569"/>
                  <a:pt x="3338" y="1569"/>
                </a:cubicBezTo>
                <a:cubicBezTo>
                  <a:pt x="3338" y="1568"/>
                  <a:pt x="3338" y="1566"/>
                  <a:pt x="3340" y="1566"/>
                </a:cubicBezTo>
                <a:cubicBezTo>
                  <a:pt x="3341" y="1566"/>
                  <a:pt x="3341" y="1568"/>
                  <a:pt x="3342" y="1569"/>
                </a:cubicBezTo>
                <a:cubicBezTo>
                  <a:pt x="3344" y="1569"/>
                  <a:pt x="3345" y="1569"/>
                  <a:pt x="3346" y="1569"/>
                </a:cubicBezTo>
                <a:cubicBezTo>
                  <a:pt x="3346" y="1568"/>
                  <a:pt x="3346" y="1566"/>
                  <a:pt x="3348" y="1566"/>
                </a:cubicBezTo>
                <a:cubicBezTo>
                  <a:pt x="3350" y="1566"/>
                  <a:pt x="3350" y="1568"/>
                  <a:pt x="3350" y="1569"/>
                </a:cubicBezTo>
                <a:cubicBezTo>
                  <a:pt x="3352" y="1569"/>
                  <a:pt x="3353" y="1569"/>
                  <a:pt x="3354" y="1569"/>
                </a:cubicBezTo>
                <a:cubicBezTo>
                  <a:pt x="3355" y="1569"/>
                  <a:pt x="3355" y="1567"/>
                  <a:pt x="3357" y="1567"/>
                </a:cubicBezTo>
                <a:cubicBezTo>
                  <a:pt x="3359" y="1568"/>
                  <a:pt x="3359" y="1570"/>
                  <a:pt x="3362" y="1570"/>
                </a:cubicBezTo>
                <a:cubicBezTo>
                  <a:pt x="3363" y="1569"/>
                  <a:pt x="3363" y="1567"/>
                  <a:pt x="3365" y="1567"/>
                </a:cubicBezTo>
                <a:cubicBezTo>
                  <a:pt x="3367" y="1567"/>
                  <a:pt x="3366" y="1570"/>
                  <a:pt x="3367" y="1570"/>
                </a:cubicBezTo>
                <a:cubicBezTo>
                  <a:pt x="3371" y="1571"/>
                  <a:pt x="3371" y="1568"/>
                  <a:pt x="3373" y="1567"/>
                </a:cubicBezTo>
                <a:cubicBezTo>
                  <a:pt x="3374" y="1569"/>
                  <a:pt x="3376" y="1571"/>
                  <a:pt x="3378" y="1570"/>
                </a:cubicBezTo>
                <a:cubicBezTo>
                  <a:pt x="3379" y="1569"/>
                  <a:pt x="3378" y="1567"/>
                  <a:pt x="3381" y="1567"/>
                </a:cubicBezTo>
                <a:cubicBezTo>
                  <a:pt x="3382" y="1568"/>
                  <a:pt x="3382" y="1569"/>
                  <a:pt x="3382" y="1570"/>
                </a:cubicBezTo>
                <a:cubicBezTo>
                  <a:pt x="3383" y="1570"/>
                  <a:pt x="3385" y="1570"/>
                  <a:pt x="3386" y="1570"/>
                </a:cubicBezTo>
                <a:cubicBezTo>
                  <a:pt x="3387" y="1569"/>
                  <a:pt x="3387" y="1568"/>
                  <a:pt x="3389" y="1568"/>
                </a:cubicBezTo>
                <a:cubicBezTo>
                  <a:pt x="3390" y="1569"/>
                  <a:pt x="3392" y="1571"/>
                  <a:pt x="3394" y="1570"/>
                </a:cubicBezTo>
                <a:cubicBezTo>
                  <a:pt x="3395" y="1569"/>
                  <a:pt x="3395" y="1568"/>
                  <a:pt x="3396" y="1568"/>
                </a:cubicBezTo>
                <a:cubicBezTo>
                  <a:pt x="3398" y="1568"/>
                  <a:pt x="3398" y="1570"/>
                  <a:pt x="3399" y="1570"/>
                </a:cubicBezTo>
                <a:cubicBezTo>
                  <a:pt x="3404" y="1568"/>
                  <a:pt x="3407" y="1572"/>
                  <a:pt x="3412" y="1569"/>
                </a:cubicBezTo>
                <a:cubicBezTo>
                  <a:pt x="3413" y="1569"/>
                  <a:pt x="3413" y="1571"/>
                  <a:pt x="3416" y="1571"/>
                </a:cubicBezTo>
                <a:cubicBezTo>
                  <a:pt x="3416" y="1570"/>
                  <a:pt x="3416" y="1568"/>
                  <a:pt x="3418" y="1569"/>
                </a:cubicBezTo>
                <a:cubicBezTo>
                  <a:pt x="3420" y="1569"/>
                  <a:pt x="3419" y="1572"/>
                  <a:pt x="3423" y="1571"/>
                </a:cubicBezTo>
                <a:cubicBezTo>
                  <a:pt x="3423" y="1570"/>
                  <a:pt x="3423" y="1568"/>
                  <a:pt x="3425" y="1569"/>
                </a:cubicBezTo>
                <a:cubicBezTo>
                  <a:pt x="3427" y="1569"/>
                  <a:pt x="3426" y="1571"/>
                  <a:pt x="3428" y="1571"/>
                </a:cubicBezTo>
                <a:cubicBezTo>
                  <a:pt x="3429" y="1571"/>
                  <a:pt x="3429" y="1569"/>
                  <a:pt x="3431" y="1569"/>
                </a:cubicBezTo>
                <a:cubicBezTo>
                  <a:pt x="3433" y="1569"/>
                  <a:pt x="3431" y="1572"/>
                  <a:pt x="3434" y="1571"/>
                </a:cubicBezTo>
                <a:cubicBezTo>
                  <a:pt x="3435" y="1566"/>
                  <a:pt x="3434" y="1557"/>
                  <a:pt x="3435" y="1552"/>
                </a:cubicBezTo>
                <a:close/>
                <a:moveTo>
                  <a:pt x="3449" y="1565"/>
                </a:moveTo>
                <a:cubicBezTo>
                  <a:pt x="3446" y="1565"/>
                  <a:pt x="3443" y="1565"/>
                  <a:pt x="3440" y="1565"/>
                </a:cubicBezTo>
                <a:cubicBezTo>
                  <a:pt x="3440" y="1566"/>
                  <a:pt x="3440" y="1566"/>
                  <a:pt x="3440" y="1567"/>
                </a:cubicBezTo>
                <a:cubicBezTo>
                  <a:pt x="3442" y="1567"/>
                  <a:pt x="3446" y="1566"/>
                  <a:pt x="3449" y="1565"/>
                </a:cubicBezTo>
                <a:close/>
                <a:moveTo>
                  <a:pt x="3453" y="1561"/>
                </a:moveTo>
                <a:cubicBezTo>
                  <a:pt x="3449" y="1561"/>
                  <a:pt x="3445" y="1559"/>
                  <a:pt x="3441" y="1558"/>
                </a:cubicBezTo>
                <a:cubicBezTo>
                  <a:pt x="3440" y="1559"/>
                  <a:pt x="3440" y="1560"/>
                  <a:pt x="3440" y="1561"/>
                </a:cubicBezTo>
                <a:cubicBezTo>
                  <a:pt x="3443" y="1561"/>
                  <a:pt x="3450" y="1562"/>
                  <a:pt x="3453" y="1561"/>
                </a:cubicBezTo>
                <a:close/>
                <a:moveTo>
                  <a:pt x="3456" y="1557"/>
                </a:moveTo>
                <a:cubicBezTo>
                  <a:pt x="3451" y="1556"/>
                  <a:pt x="3446" y="1554"/>
                  <a:pt x="3441" y="1552"/>
                </a:cubicBezTo>
                <a:cubicBezTo>
                  <a:pt x="3441" y="1553"/>
                  <a:pt x="3441" y="1553"/>
                  <a:pt x="3441" y="1554"/>
                </a:cubicBezTo>
                <a:cubicBezTo>
                  <a:pt x="3446" y="1555"/>
                  <a:pt x="3451" y="1557"/>
                  <a:pt x="3456" y="1557"/>
                </a:cubicBezTo>
                <a:close/>
                <a:moveTo>
                  <a:pt x="3472" y="1563"/>
                </a:moveTo>
                <a:cubicBezTo>
                  <a:pt x="3470" y="1563"/>
                  <a:pt x="3469" y="1562"/>
                  <a:pt x="3467" y="1562"/>
                </a:cubicBezTo>
                <a:cubicBezTo>
                  <a:pt x="3467" y="1563"/>
                  <a:pt x="3467" y="1564"/>
                  <a:pt x="3467" y="1565"/>
                </a:cubicBezTo>
                <a:cubicBezTo>
                  <a:pt x="3469" y="1565"/>
                  <a:pt x="3471" y="1565"/>
                  <a:pt x="3472" y="1563"/>
                </a:cubicBezTo>
                <a:close/>
                <a:moveTo>
                  <a:pt x="1036" y="1540"/>
                </a:moveTo>
                <a:cubicBezTo>
                  <a:pt x="1036" y="1543"/>
                  <a:pt x="1040" y="1546"/>
                  <a:pt x="1043" y="1546"/>
                </a:cubicBezTo>
                <a:cubicBezTo>
                  <a:pt x="1048" y="1542"/>
                  <a:pt x="1036" y="1534"/>
                  <a:pt x="1036" y="1540"/>
                </a:cubicBezTo>
                <a:close/>
                <a:moveTo>
                  <a:pt x="1218" y="1540"/>
                </a:moveTo>
                <a:cubicBezTo>
                  <a:pt x="1218" y="1543"/>
                  <a:pt x="1223" y="1546"/>
                  <a:pt x="1227" y="1545"/>
                </a:cubicBezTo>
                <a:cubicBezTo>
                  <a:pt x="1230" y="1539"/>
                  <a:pt x="1218" y="1535"/>
                  <a:pt x="1218" y="1540"/>
                </a:cubicBezTo>
                <a:close/>
                <a:moveTo>
                  <a:pt x="1065" y="1541"/>
                </a:moveTo>
                <a:cubicBezTo>
                  <a:pt x="1065" y="1543"/>
                  <a:pt x="1068" y="1546"/>
                  <a:pt x="1072" y="1546"/>
                </a:cubicBezTo>
                <a:cubicBezTo>
                  <a:pt x="1078" y="1542"/>
                  <a:pt x="1065" y="1534"/>
                  <a:pt x="1065" y="1541"/>
                </a:cubicBezTo>
                <a:close/>
                <a:moveTo>
                  <a:pt x="989" y="1548"/>
                </a:moveTo>
                <a:cubicBezTo>
                  <a:pt x="995" y="1547"/>
                  <a:pt x="989" y="1540"/>
                  <a:pt x="987" y="1538"/>
                </a:cubicBezTo>
                <a:cubicBezTo>
                  <a:pt x="979" y="1539"/>
                  <a:pt x="986" y="1548"/>
                  <a:pt x="989" y="1548"/>
                </a:cubicBezTo>
                <a:close/>
                <a:moveTo>
                  <a:pt x="1375" y="1550"/>
                </a:moveTo>
                <a:cubicBezTo>
                  <a:pt x="1380" y="1552"/>
                  <a:pt x="1384" y="1555"/>
                  <a:pt x="1389" y="1557"/>
                </a:cubicBezTo>
                <a:cubicBezTo>
                  <a:pt x="1390" y="1557"/>
                  <a:pt x="1390" y="1556"/>
                  <a:pt x="1391" y="1556"/>
                </a:cubicBezTo>
                <a:cubicBezTo>
                  <a:pt x="1390" y="1549"/>
                  <a:pt x="1387" y="1546"/>
                  <a:pt x="1383" y="1542"/>
                </a:cubicBezTo>
                <a:cubicBezTo>
                  <a:pt x="1379" y="1544"/>
                  <a:pt x="1372" y="1535"/>
                  <a:pt x="1372" y="1542"/>
                </a:cubicBezTo>
                <a:cubicBezTo>
                  <a:pt x="1372" y="1544"/>
                  <a:pt x="1375" y="1545"/>
                  <a:pt x="1376" y="1547"/>
                </a:cubicBezTo>
                <a:cubicBezTo>
                  <a:pt x="1375" y="1547"/>
                  <a:pt x="1375" y="1548"/>
                  <a:pt x="1375" y="1550"/>
                </a:cubicBezTo>
                <a:close/>
                <a:moveTo>
                  <a:pt x="1189" y="1541"/>
                </a:moveTo>
                <a:cubicBezTo>
                  <a:pt x="1188" y="1541"/>
                  <a:pt x="1189" y="1541"/>
                  <a:pt x="1188" y="1541"/>
                </a:cubicBezTo>
                <a:cubicBezTo>
                  <a:pt x="1188" y="1547"/>
                  <a:pt x="1199" y="1549"/>
                  <a:pt x="1199" y="1545"/>
                </a:cubicBezTo>
                <a:cubicBezTo>
                  <a:pt x="1199" y="1541"/>
                  <a:pt x="1192" y="1539"/>
                  <a:pt x="1189" y="1541"/>
                </a:cubicBezTo>
                <a:close/>
                <a:moveTo>
                  <a:pt x="1335" y="1558"/>
                </a:moveTo>
                <a:cubicBezTo>
                  <a:pt x="1336" y="1553"/>
                  <a:pt x="1333" y="1548"/>
                  <a:pt x="1329" y="1549"/>
                </a:cubicBezTo>
                <a:cubicBezTo>
                  <a:pt x="1331" y="1545"/>
                  <a:pt x="1327" y="1540"/>
                  <a:pt x="1322" y="1540"/>
                </a:cubicBezTo>
                <a:cubicBezTo>
                  <a:pt x="1320" y="1544"/>
                  <a:pt x="1324" y="1550"/>
                  <a:pt x="1328" y="1550"/>
                </a:cubicBezTo>
                <a:cubicBezTo>
                  <a:pt x="1328" y="1554"/>
                  <a:pt x="1331" y="1560"/>
                  <a:pt x="1335" y="1558"/>
                </a:cubicBezTo>
                <a:close/>
                <a:moveTo>
                  <a:pt x="2305" y="1546"/>
                </a:moveTo>
                <a:cubicBezTo>
                  <a:pt x="2311" y="1549"/>
                  <a:pt x="2317" y="1553"/>
                  <a:pt x="2321" y="1557"/>
                </a:cubicBezTo>
                <a:cubicBezTo>
                  <a:pt x="2324" y="1559"/>
                  <a:pt x="2326" y="1562"/>
                  <a:pt x="2329" y="1561"/>
                </a:cubicBezTo>
                <a:cubicBezTo>
                  <a:pt x="2330" y="1558"/>
                  <a:pt x="2326" y="1556"/>
                  <a:pt x="2324" y="1555"/>
                </a:cubicBezTo>
                <a:cubicBezTo>
                  <a:pt x="2317" y="1549"/>
                  <a:pt x="2307" y="1543"/>
                  <a:pt x="2298" y="1540"/>
                </a:cubicBezTo>
                <a:cubicBezTo>
                  <a:pt x="2297" y="1540"/>
                  <a:pt x="2297" y="1541"/>
                  <a:pt x="2297" y="1541"/>
                </a:cubicBezTo>
                <a:cubicBezTo>
                  <a:pt x="2296" y="1541"/>
                  <a:pt x="2297" y="1541"/>
                  <a:pt x="2296" y="1541"/>
                </a:cubicBezTo>
                <a:cubicBezTo>
                  <a:pt x="2298" y="1545"/>
                  <a:pt x="2302" y="1545"/>
                  <a:pt x="2305" y="1546"/>
                </a:cubicBezTo>
                <a:close/>
                <a:moveTo>
                  <a:pt x="958" y="1554"/>
                </a:moveTo>
                <a:cubicBezTo>
                  <a:pt x="959" y="1551"/>
                  <a:pt x="954" y="1549"/>
                  <a:pt x="951" y="1548"/>
                </a:cubicBezTo>
                <a:cubicBezTo>
                  <a:pt x="952" y="1542"/>
                  <a:pt x="943" y="1538"/>
                  <a:pt x="943" y="1543"/>
                </a:cubicBezTo>
                <a:cubicBezTo>
                  <a:pt x="943" y="1547"/>
                  <a:pt x="948" y="1549"/>
                  <a:pt x="950" y="1550"/>
                </a:cubicBezTo>
                <a:cubicBezTo>
                  <a:pt x="948" y="1555"/>
                  <a:pt x="958" y="1560"/>
                  <a:pt x="958" y="1554"/>
                </a:cubicBezTo>
                <a:close/>
                <a:moveTo>
                  <a:pt x="1279" y="1543"/>
                </a:moveTo>
                <a:cubicBezTo>
                  <a:pt x="1279" y="1546"/>
                  <a:pt x="1282" y="1549"/>
                  <a:pt x="1286" y="1549"/>
                </a:cubicBezTo>
                <a:cubicBezTo>
                  <a:pt x="1291" y="1545"/>
                  <a:pt x="1280" y="1537"/>
                  <a:pt x="1279" y="1543"/>
                </a:cubicBezTo>
                <a:close/>
                <a:moveTo>
                  <a:pt x="477" y="1561"/>
                </a:moveTo>
                <a:cubicBezTo>
                  <a:pt x="474" y="1560"/>
                  <a:pt x="467" y="1555"/>
                  <a:pt x="469" y="1547"/>
                </a:cubicBezTo>
                <a:cubicBezTo>
                  <a:pt x="470" y="1545"/>
                  <a:pt x="474" y="1542"/>
                  <a:pt x="478" y="1541"/>
                </a:cubicBezTo>
                <a:cubicBezTo>
                  <a:pt x="496" y="1538"/>
                  <a:pt x="492" y="1563"/>
                  <a:pt x="477" y="1561"/>
                </a:cubicBezTo>
                <a:close/>
                <a:moveTo>
                  <a:pt x="483" y="1548"/>
                </a:moveTo>
                <a:cubicBezTo>
                  <a:pt x="480" y="1546"/>
                  <a:pt x="475" y="1549"/>
                  <a:pt x="475" y="1551"/>
                </a:cubicBezTo>
                <a:cubicBezTo>
                  <a:pt x="475" y="1557"/>
                  <a:pt x="487" y="1555"/>
                  <a:pt x="483" y="1548"/>
                </a:cubicBezTo>
                <a:close/>
                <a:moveTo>
                  <a:pt x="901" y="1550"/>
                </a:moveTo>
                <a:cubicBezTo>
                  <a:pt x="902" y="1546"/>
                  <a:pt x="899" y="1545"/>
                  <a:pt x="897" y="1543"/>
                </a:cubicBezTo>
                <a:cubicBezTo>
                  <a:pt x="889" y="1543"/>
                  <a:pt x="897" y="1555"/>
                  <a:pt x="901" y="1550"/>
                </a:cubicBezTo>
                <a:close/>
                <a:moveTo>
                  <a:pt x="1084" y="1550"/>
                </a:moveTo>
                <a:cubicBezTo>
                  <a:pt x="1087" y="1545"/>
                  <a:pt x="1078" y="1542"/>
                  <a:pt x="1075" y="1545"/>
                </a:cubicBezTo>
                <a:cubicBezTo>
                  <a:pt x="1074" y="1550"/>
                  <a:pt x="1080" y="1551"/>
                  <a:pt x="1084" y="1550"/>
                </a:cubicBezTo>
                <a:close/>
                <a:moveTo>
                  <a:pt x="1227" y="1547"/>
                </a:moveTo>
                <a:cubicBezTo>
                  <a:pt x="1227" y="1550"/>
                  <a:pt x="1233" y="1555"/>
                  <a:pt x="1236" y="1551"/>
                </a:cubicBezTo>
                <a:cubicBezTo>
                  <a:pt x="1237" y="1545"/>
                  <a:pt x="1226" y="1541"/>
                  <a:pt x="1227" y="1547"/>
                </a:cubicBezTo>
                <a:close/>
                <a:moveTo>
                  <a:pt x="1053" y="1548"/>
                </a:moveTo>
                <a:cubicBezTo>
                  <a:pt x="1052" y="1546"/>
                  <a:pt x="1044" y="1543"/>
                  <a:pt x="1045" y="1548"/>
                </a:cubicBezTo>
                <a:cubicBezTo>
                  <a:pt x="1045" y="1551"/>
                  <a:pt x="1053" y="1556"/>
                  <a:pt x="1053" y="1548"/>
                </a:cubicBezTo>
                <a:close/>
                <a:moveTo>
                  <a:pt x="1206" y="1553"/>
                </a:moveTo>
                <a:cubicBezTo>
                  <a:pt x="1211" y="1552"/>
                  <a:pt x="1206" y="1543"/>
                  <a:pt x="1201" y="1545"/>
                </a:cubicBezTo>
                <a:cubicBezTo>
                  <a:pt x="1197" y="1547"/>
                  <a:pt x="1202" y="1554"/>
                  <a:pt x="1206" y="1553"/>
                </a:cubicBezTo>
                <a:close/>
                <a:moveTo>
                  <a:pt x="1677" y="1548"/>
                </a:moveTo>
                <a:cubicBezTo>
                  <a:pt x="1674" y="1559"/>
                  <a:pt x="1670" y="1568"/>
                  <a:pt x="1667" y="1579"/>
                </a:cubicBezTo>
                <a:cubicBezTo>
                  <a:pt x="1669" y="1580"/>
                  <a:pt x="1671" y="1579"/>
                  <a:pt x="1671" y="1581"/>
                </a:cubicBezTo>
                <a:cubicBezTo>
                  <a:pt x="1674" y="1587"/>
                  <a:pt x="1655" y="1587"/>
                  <a:pt x="1655" y="1583"/>
                </a:cubicBezTo>
                <a:cubicBezTo>
                  <a:pt x="1655" y="1581"/>
                  <a:pt x="1657" y="1579"/>
                  <a:pt x="1660" y="1580"/>
                </a:cubicBezTo>
                <a:cubicBezTo>
                  <a:pt x="1661" y="1578"/>
                  <a:pt x="1662" y="1575"/>
                  <a:pt x="1663" y="1572"/>
                </a:cubicBezTo>
                <a:cubicBezTo>
                  <a:pt x="1643" y="1576"/>
                  <a:pt x="1656" y="1541"/>
                  <a:pt x="1671" y="1549"/>
                </a:cubicBezTo>
                <a:cubicBezTo>
                  <a:pt x="1672" y="1546"/>
                  <a:pt x="1676" y="1545"/>
                  <a:pt x="1677" y="1548"/>
                </a:cubicBezTo>
                <a:close/>
                <a:moveTo>
                  <a:pt x="1667" y="1555"/>
                </a:moveTo>
                <a:cubicBezTo>
                  <a:pt x="1663" y="1554"/>
                  <a:pt x="1659" y="1559"/>
                  <a:pt x="1658" y="1564"/>
                </a:cubicBezTo>
                <a:cubicBezTo>
                  <a:pt x="1663" y="1563"/>
                  <a:pt x="1666" y="1559"/>
                  <a:pt x="1667" y="1555"/>
                </a:cubicBezTo>
                <a:close/>
                <a:moveTo>
                  <a:pt x="998" y="1555"/>
                </a:moveTo>
                <a:cubicBezTo>
                  <a:pt x="998" y="1555"/>
                  <a:pt x="999" y="1554"/>
                  <a:pt x="999" y="1554"/>
                </a:cubicBezTo>
                <a:cubicBezTo>
                  <a:pt x="1000" y="1548"/>
                  <a:pt x="991" y="1544"/>
                  <a:pt x="991" y="1550"/>
                </a:cubicBezTo>
                <a:cubicBezTo>
                  <a:pt x="991" y="1553"/>
                  <a:pt x="995" y="1555"/>
                  <a:pt x="998" y="1555"/>
                </a:cubicBezTo>
                <a:close/>
                <a:moveTo>
                  <a:pt x="2418" y="1573"/>
                </a:moveTo>
                <a:cubicBezTo>
                  <a:pt x="2412" y="1573"/>
                  <a:pt x="2403" y="1567"/>
                  <a:pt x="2405" y="1559"/>
                </a:cubicBezTo>
                <a:cubicBezTo>
                  <a:pt x="2405" y="1557"/>
                  <a:pt x="2408" y="1552"/>
                  <a:pt x="2410" y="1550"/>
                </a:cubicBezTo>
                <a:cubicBezTo>
                  <a:pt x="2412" y="1549"/>
                  <a:pt x="2414" y="1548"/>
                  <a:pt x="2417" y="1547"/>
                </a:cubicBezTo>
                <a:cubicBezTo>
                  <a:pt x="2435" y="1543"/>
                  <a:pt x="2436" y="1574"/>
                  <a:pt x="2418" y="1573"/>
                </a:cubicBezTo>
                <a:close/>
                <a:moveTo>
                  <a:pt x="2418" y="1567"/>
                </a:moveTo>
                <a:cubicBezTo>
                  <a:pt x="2430" y="1567"/>
                  <a:pt x="2424" y="1546"/>
                  <a:pt x="2414" y="1556"/>
                </a:cubicBezTo>
                <a:cubicBezTo>
                  <a:pt x="2412" y="1558"/>
                  <a:pt x="2413" y="1560"/>
                  <a:pt x="2411" y="1562"/>
                </a:cubicBezTo>
                <a:cubicBezTo>
                  <a:pt x="2413" y="1565"/>
                  <a:pt x="2414" y="1567"/>
                  <a:pt x="2418" y="1567"/>
                </a:cubicBezTo>
                <a:close/>
                <a:moveTo>
                  <a:pt x="1723" y="1573"/>
                </a:moveTo>
                <a:cubicBezTo>
                  <a:pt x="1728" y="1573"/>
                  <a:pt x="1730" y="1558"/>
                  <a:pt x="1734" y="1559"/>
                </a:cubicBezTo>
                <a:cubicBezTo>
                  <a:pt x="1733" y="1563"/>
                  <a:pt x="1729" y="1575"/>
                  <a:pt x="1736" y="1573"/>
                </a:cubicBezTo>
                <a:cubicBezTo>
                  <a:pt x="1740" y="1572"/>
                  <a:pt x="1742" y="1558"/>
                  <a:pt x="1742" y="1552"/>
                </a:cubicBezTo>
                <a:cubicBezTo>
                  <a:pt x="1741" y="1548"/>
                  <a:pt x="1734" y="1549"/>
                  <a:pt x="1732" y="1552"/>
                </a:cubicBezTo>
                <a:cubicBezTo>
                  <a:pt x="1732" y="1550"/>
                  <a:pt x="1730" y="1549"/>
                  <a:pt x="1730" y="1548"/>
                </a:cubicBezTo>
                <a:cubicBezTo>
                  <a:pt x="1726" y="1549"/>
                  <a:pt x="1722" y="1549"/>
                  <a:pt x="1721" y="1553"/>
                </a:cubicBezTo>
                <a:cubicBezTo>
                  <a:pt x="1722" y="1554"/>
                  <a:pt x="1723" y="1555"/>
                  <a:pt x="1725" y="1556"/>
                </a:cubicBezTo>
                <a:cubicBezTo>
                  <a:pt x="1724" y="1559"/>
                  <a:pt x="1716" y="1573"/>
                  <a:pt x="1723" y="1573"/>
                </a:cubicBezTo>
                <a:close/>
                <a:moveTo>
                  <a:pt x="2683" y="1555"/>
                </a:moveTo>
                <a:cubicBezTo>
                  <a:pt x="2690" y="1571"/>
                  <a:pt x="2664" y="1579"/>
                  <a:pt x="2662" y="1562"/>
                </a:cubicBezTo>
                <a:cubicBezTo>
                  <a:pt x="2661" y="1556"/>
                  <a:pt x="2661" y="1551"/>
                  <a:pt x="2667" y="1549"/>
                </a:cubicBezTo>
                <a:cubicBezTo>
                  <a:pt x="2674" y="1547"/>
                  <a:pt x="2682" y="1551"/>
                  <a:pt x="2683" y="1555"/>
                </a:cubicBezTo>
                <a:close/>
                <a:moveTo>
                  <a:pt x="2677" y="1557"/>
                </a:moveTo>
                <a:cubicBezTo>
                  <a:pt x="2675" y="1555"/>
                  <a:pt x="2669" y="1554"/>
                  <a:pt x="2667" y="1557"/>
                </a:cubicBezTo>
                <a:cubicBezTo>
                  <a:pt x="2664" y="1568"/>
                  <a:pt x="2681" y="1568"/>
                  <a:pt x="2677" y="1557"/>
                </a:cubicBezTo>
                <a:close/>
                <a:moveTo>
                  <a:pt x="1594" y="1554"/>
                </a:moveTo>
                <a:cubicBezTo>
                  <a:pt x="1597" y="1556"/>
                  <a:pt x="1604" y="1555"/>
                  <a:pt x="1610" y="1555"/>
                </a:cubicBezTo>
                <a:cubicBezTo>
                  <a:pt x="1614" y="1555"/>
                  <a:pt x="1625" y="1557"/>
                  <a:pt x="1624" y="1552"/>
                </a:cubicBezTo>
                <a:cubicBezTo>
                  <a:pt x="1624" y="1548"/>
                  <a:pt x="1614" y="1549"/>
                  <a:pt x="1610" y="1549"/>
                </a:cubicBezTo>
                <a:cubicBezTo>
                  <a:pt x="1604" y="1550"/>
                  <a:pt x="1594" y="1548"/>
                  <a:pt x="1594" y="1554"/>
                </a:cubicBezTo>
                <a:close/>
                <a:moveTo>
                  <a:pt x="909" y="1558"/>
                </a:moveTo>
                <a:cubicBezTo>
                  <a:pt x="913" y="1553"/>
                  <a:pt x="901" y="1546"/>
                  <a:pt x="901" y="1553"/>
                </a:cubicBezTo>
                <a:cubicBezTo>
                  <a:pt x="901" y="1555"/>
                  <a:pt x="905" y="1558"/>
                  <a:pt x="909" y="1558"/>
                </a:cubicBezTo>
                <a:close/>
                <a:moveTo>
                  <a:pt x="1287" y="1551"/>
                </a:moveTo>
                <a:cubicBezTo>
                  <a:pt x="1287" y="1554"/>
                  <a:pt x="1289" y="1558"/>
                  <a:pt x="1291" y="1559"/>
                </a:cubicBezTo>
                <a:cubicBezTo>
                  <a:pt x="1298" y="1559"/>
                  <a:pt x="1292" y="1546"/>
                  <a:pt x="1287" y="1551"/>
                </a:cubicBezTo>
                <a:close/>
                <a:moveTo>
                  <a:pt x="1063" y="1555"/>
                </a:moveTo>
                <a:cubicBezTo>
                  <a:pt x="1063" y="1552"/>
                  <a:pt x="1058" y="1549"/>
                  <a:pt x="1055" y="1551"/>
                </a:cubicBezTo>
                <a:cubicBezTo>
                  <a:pt x="1050" y="1554"/>
                  <a:pt x="1063" y="1561"/>
                  <a:pt x="1063" y="1555"/>
                </a:cubicBezTo>
                <a:close/>
                <a:moveTo>
                  <a:pt x="1796" y="1571"/>
                </a:moveTo>
                <a:cubicBezTo>
                  <a:pt x="1784" y="1572"/>
                  <a:pt x="1779" y="1554"/>
                  <a:pt x="1792" y="1552"/>
                </a:cubicBezTo>
                <a:cubicBezTo>
                  <a:pt x="1808" y="1548"/>
                  <a:pt x="1806" y="1569"/>
                  <a:pt x="1796" y="1571"/>
                </a:cubicBezTo>
                <a:close/>
                <a:moveTo>
                  <a:pt x="1797" y="1558"/>
                </a:moveTo>
                <a:cubicBezTo>
                  <a:pt x="1793" y="1556"/>
                  <a:pt x="1791" y="1560"/>
                  <a:pt x="1789" y="1561"/>
                </a:cubicBezTo>
                <a:cubicBezTo>
                  <a:pt x="1791" y="1568"/>
                  <a:pt x="1802" y="1563"/>
                  <a:pt x="1797" y="1558"/>
                </a:cubicBezTo>
                <a:close/>
                <a:moveTo>
                  <a:pt x="1237" y="1552"/>
                </a:moveTo>
                <a:cubicBezTo>
                  <a:pt x="1232" y="1554"/>
                  <a:pt x="1238" y="1561"/>
                  <a:pt x="1241" y="1561"/>
                </a:cubicBezTo>
                <a:cubicBezTo>
                  <a:pt x="1246" y="1560"/>
                  <a:pt x="1241" y="1551"/>
                  <a:pt x="1237" y="1552"/>
                </a:cubicBezTo>
                <a:close/>
                <a:moveTo>
                  <a:pt x="1212" y="1561"/>
                </a:moveTo>
                <a:cubicBezTo>
                  <a:pt x="1222" y="1560"/>
                  <a:pt x="1210" y="1547"/>
                  <a:pt x="1209" y="1555"/>
                </a:cubicBezTo>
                <a:cubicBezTo>
                  <a:pt x="1208" y="1557"/>
                  <a:pt x="1211" y="1559"/>
                  <a:pt x="1212" y="1561"/>
                </a:cubicBezTo>
                <a:close/>
                <a:moveTo>
                  <a:pt x="1073" y="1560"/>
                </a:moveTo>
                <a:cubicBezTo>
                  <a:pt x="1075" y="1554"/>
                  <a:pt x="1064" y="1552"/>
                  <a:pt x="1064" y="1557"/>
                </a:cubicBezTo>
                <a:cubicBezTo>
                  <a:pt x="1064" y="1560"/>
                  <a:pt x="1070" y="1562"/>
                  <a:pt x="1073" y="1560"/>
                </a:cubicBezTo>
                <a:close/>
                <a:moveTo>
                  <a:pt x="1000" y="1558"/>
                </a:moveTo>
                <a:cubicBezTo>
                  <a:pt x="1000" y="1561"/>
                  <a:pt x="1003" y="1562"/>
                  <a:pt x="1006" y="1563"/>
                </a:cubicBezTo>
                <a:cubicBezTo>
                  <a:pt x="1007" y="1562"/>
                  <a:pt x="1007" y="1562"/>
                  <a:pt x="1008" y="1561"/>
                </a:cubicBezTo>
                <a:cubicBezTo>
                  <a:pt x="1009" y="1555"/>
                  <a:pt x="1000" y="1553"/>
                  <a:pt x="1000" y="1558"/>
                </a:cubicBezTo>
                <a:close/>
                <a:moveTo>
                  <a:pt x="959" y="1559"/>
                </a:moveTo>
                <a:cubicBezTo>
                  <a:pt x="959" y="1562"/>
                  <a:pt x="962" y="1564"/>
                  <a:pt x="966" y="1565"/>
                </a:cubicBezTo>
                <a:cubicBezTo>
                  <a:pt x="972" y="1561"/>
                  <a:pt x="958" y="1551"/>
                  <a:pt x="959" y="1559"/>
                </a:cubicBezTo>
                <a:close/>
                <a:moveTo>
                  <a:pt x="1700" y="1556"/>
                </a:moveTo>
                <a:cubicBezTo>
                  <a:pt x="1691" y="1559"/>
                  <a:pt x="1706" y="1566"/>
                  <a:pt x="1704" y="1558"/>
                </a:cubicBezTo>
                <a:cubicBezTo>
                  <a:pt x="1704" y="1556"/>
                  <a:pt x="1702" y="1555"/>
                  <a:pt x="1700" y="1556"/>
                </a:cubicBezTo>
                <a:close/>
                <a:moveTo>
                  <a:pt x="917" y="1569"/>
                </a:moveTo>
                <a:cubicBezTo>
                  <a:pt x="920" y="1571"/>
                  <a:pt x="924" y="1571"/>
                  <a:pt x="928" y="1572"/>
                </a:cubicBezTo>
                <a:cubicBezTo>
                  <a:pt x="929" y="1574"/>
                  <a:pt x="933" y="1577"/>
                  <a:pt x="936" y="1575"/>
                </a:cubicBezTo>
                <a:cubicBezTo>
                  <a:pt x="937" y="1571"/>
                  <a:pt x="934" y="1571"/>
                  <a:pt x="931" y="1569"/>
                </a:cubicBezTo>
                <a:cubicBezTo>
                  <a:pt x="926" y="1565"/>
                  <a:pt x="924" y="1556"/>
                  <a:pt x="918" y="1561"/>
                </a:cubicBezTo>
                <a:cubicBezTo>
                  <a:pt x="917" y="1558"/>
                  <a:pt x="910" y="1555"/>
                  <a:pt x="910" y="1560"/>
                </a:cubicBezTo>
                <a:cubicBezTo>
                  <a:pt x="910" y="1563"/>
                  <a:pt x="914" y="1564"/>
                  <a:pt x="917" y="1565"/>
                </a:cubicBezTo>
                <a:cubicBezTo>
                  <a:pt x="915" y="1566"/>
                  <a:pt x="916" y="1568"/>
                  <a:pt x="917" y="1569"/>
                </a:cubicBezTo>
                <a:close/>
                <a:moveTo>
                  <a:pt x="1338" y="1567"/>
                </a:moveTo>
                <a:cubicBezTo>
                  <a:pt x="1344" y="1567"/>
                  <a:pt x="1340" y="1556"/>
                  <a:pt x="1335" y="1559"/>
                </a:cubicBezTo>
                <a:cubicBezTo>
                  <a:pt x="1332" y="1560"/>
                  <a:pt x="1335" y="1567"/>
                  <a:pt x="1338" y="1567"/>
                </a:cubicBezTo>
                <a:close/>
                <a:moveTo>
                  <a:pt x="1625" y="1561"/>
                </a:moveTo>
                <a:cubicBezTo>
                  <a:pt x="1624" y="1558"/>
                  <a:pt x="1616" y="1559"/>
                  <a:pt x="1612" y="1559"/>
                </a:cubicBezTo>
                <a:cubicBezTo>
                  <a:pt x="1606" y="1559"/>
                  <a:pt x="1598" y="1558"/>
                  <a:pt x="1596" y="1559"/>
                </a:cubicBezTo>
                <a:cubicBezTo>
                  <a:pt x="1595" y="1560"/>
                  <a:pt x="1593" y="1560"/>
                  <a:pt x="1594" y="1562"/>
                </a:cubicBezTo>
                <a:cubicBezTo>
                  <a:pt x="1595" y="1565"/>
                  <a:pt x="1601" y="1564"/>
                  <a:pt x="1605" y="1564"/>
                </a:cubicBezTo>
                <a:cubicBezTo>
                  <a:pt x="1611" y="1564"/>
                  <a:pt x="1626" y="1567"/>
                  <a:pt x="1625" y="1561"/>
                </a:cubicBezTo>
                <a:close/>
                <a:moveTo>
                  <a:pt x="392" y="1560"/>
                </a:moveTo>
                <a:cubicBezTo>
                  <a:pt x="392" y="1559"/>
                  <a:pt x="391" y="1559"/>
                  <a:pt x="390" y="1559"/>
                </a:cubicBezTo>
                <a:cubicBezTo>
                  <a:pt x="389" y="1560"/>
                  <a:pt x="387" y="1561"/>
                  <a:pt x="385" y="1563"/>
                </a:cubicBezTo>
                <a:cubicBezTo>
                  <a:pt x="382" y="1566"/>
                  <a:pt x="379" y="1573"/>
                  <a:pt x="383" y="1576"/>
                </a:cubicBezTo>
                <a:cubicBezTo>
                  <a:pt x="385" y="1572"/>
                  <a:pt x="385" y="1568"/>
                  <a:pt x="388" y="1565"/>
                </a:cubicBezTo>
                <a:cubicBezTo>
                  <a:pt x="389" y="1563"/>
                  <a:pt x="393" y="1563"/>
                  <a:pt x="392" y="1560"/>
                </a:cubicBezTo>
                <a:close/>
                <a:moveTo>
                  <a:pt x="1298" y="1570"/>
                </a:moveTo>
                <a:cubicBezTo>
                  <a:pt x="1299" y="1569"/>
                  <a:pt x="1299" y="1569"/>
                  <a:pt x="1299" y="1569"/>
                </a:cubicBezTo>
                <a:cubicBezTo>
                  <a:pt x="1301" y="1566"/>
                  <a:pt x="1298" y="1560"/>
                  <a:pt x="1295" y="1560"/>
                </a:cubicBezTo>
                <a:cubicBezTo>
                  <a:pt x="1291" y="1560"/>
                  <a:pt x="1293" y="1570"/>
                  <a:pt x="1298" y="1570"/>
                </a:cubicBezTo>
                <a:close/>
                <a:moveTo>
                  <a:pt x="1214" y="1565"/>
                </a:moveTo>
                <a:cubicBezTo>
                  <a:pt x="1214" y="1568"/>
                  <a:pt x="1213" y="1566"/>
                  <a:pt x="1212" y="1568"/>
                </a:cubicBezTo>
                <a:cubicBezTo>
                  <a:pt x="1212" y="1571"/>
                  <a:pt x="1217" y="1581"/>
                  <a:pt x="1222" y="1580"/>
                </a:cubicBezTo>
                <a:cubicBezTo>
                  <a:pt x="1224" y="1577"/>
                  <a:pt x="1226" y="1571"/>
                  <a:pt x="1225" y="1567"/>
                </a:cubicBezTo>
                <a:cubicBezTo>
                  <a:pt x="1224" y="1563"/>
                  <a:pt x="1219" y="1564"/>
                  <a:pt x="1218" y="1561"/>
                </a:cubicBezTo>
                <a:cubicBezTo>
                  <a:pt x="1214" y="1560"/>
                  <a:pt x="1215" y="1563"/>
                  <a:pt x="1214" y="1565"/>
                </a:cubicBezTo>
                <a:close/>
                <a:moveTo>
                  <a:pt x="1009" y="1565"/>
                </a:moveTo>
                <a:cubicBezTo>
                  <a:pt x="1009" y="1568"/>
                  <a:pt x="1013" y="1569"/>
                  <a:pt x="1017" y="1569"/>
                </a:cubicBezTo>
                <a:cubicBezTo>
                  <a:pt x="1017" y="1569"/>
                  <a:pt x="1017" y="1568"/>
                  <a:pt x="1018" y="1568"/>
                </a:cubicBezTo>
                <a:cubicBezTo>
                  <a:pt x="1019" y="1562"/>
                  <a:pt x="1008" y="1559"/>
                  <a:pt x="1009" y="1565"/>
                </a:cubicBezTo>
                <a:close/>
                <a:moveTo>
                  <a:pt x="1245" y="1562"/>
                </a:moveTo>
                <a:cubicBezTo>
                  <a:pt x="1240" y="1561"/>
                  <a:pt x="1242" y="1569"/>
                  <a:pt x="1244" y="1571"/>
                </a:cubicBezTo>
                <a:cubicBezTo>
                  <a:pt x="1236" y="1574"/>
                  <a:pt x="1246" y="1582"/>
                  <a:pt x="1248" y="1585"/>
                </a:cubicBezTo>
                <a:cubicBezTo>
                  <a:pt x="1247" y="1589"/>
                  <a:pt x="1252" y="1592"/>
                  <a:pt x="1253" y="1588"/>
                </a:cubicBezTo>
                <a:cubicBezTo>
                  <a:pt x="1252" y="1582"/>
                  <a:pt x="1254" y="1576"/>
                  <a:pt x="1253" y="1571"/>
                </a:cubicBezTo>
                <a:cubicBezTo>
                  <a:pt x="1251" y="1570"/>
                  <a:pt x="1249" y="1570"/>
                  <a:pt x="1248" y="1570"/>
                </a:cubicBezTo>
                <a:cubicBezTo>
                  <a:pt x="1249" y="1567"/>
                  <a:pt x="1247" y="1562"/>
                  <a:pt x="1245" y="1562"/>
                </a:cubicBezTo>
                <a:close/>
                <a:moveTo>
                  <a:pt x="118" y="1563"/>
                </a:moveTo>
                <a:cubicBezTo>
                  <a:pt x="115" y="1562"/>
                  <a:pt x="116" y="1571"/>
                  <a:pt x="116" y="1573"/>
                </a:cubicBezTo>
                <a:cubicBezTo>
                  <a:pt x="121" y="1574"/>
                  <a:pt x="120" y="1564"/>
                  <a:pt x="118" y="1563"/>
                </a:cubicBezTo>
                <a:close/>
                <a:moveTo>
                  <a:pt x="976" y="1572"/>
                </a:moveTo>
                <a:cubicBezTo>
                  <a:pt x="976" y="1571"/>
                  <a:pt x="976" y="1571"/>
                  <a:pt x="977" y="1570"/>
                </a:cubicBezTo>
                <a:cubicBezTo>
                  <a:pt x="978" y="1565"/>
                  <a:pt x="968" y="1561"/>
                  <a:pt x="967" y="1566"/>
                </a:cubicBezTo>
                <a:cubicBezTo>
                  <a:pt x="967" y="1569"/>
                  <a:pt x="972" y="1571"/>
                  <a:pt x="976" y="1572"/>
                </a:cubicBezTo>
                <a:close/>
                <a:moveTo>
                  <a:pt x="386" y="1573"/>
                </a:moveTo>
                <a:cubicBezTo>
                  <a:pt x="387" y="1574"/>
                  <a:pt x="387" y="1574"/>
                  <a:pt x="388" y="1575"/>
                </a:cubicBezTo>
                <a:cubicBezTo>
                  <a:pt x="390" y="1572"/>
                  <a:pt x="391" y="1569"/>
                  <a:pt x="393" y="1567"/>
                </a:cubicBezTo>
                <a:cubicBezTo>
                  <a:pt x="390" y="1564"/>
                  <a:pt x="387" y="1570"/>
                  <a:pt x="386" y="1573"/>
                </a:cubicBezTo>
                <a:close/>
                <a:moveTo>
                  <a:pt x="1026" y="1575"/>
                </a:moveTo>
                <a:cubicBezTo>
                  <a:pt x="1033" y="1570"/>
                  <a:pt x="1018" y="1563"/>
                  <a:pt x="1018" y="1570"/>
                </a:cubicBezTo>
                <a:cubicBezTo>
                  <a:pt x="1018" y="1573"/>
                  <a:pt x="1023" y="1574"/>
                  <a:pt x="1026" y="1575"/>
                </a:cubicBezTo>
                <a:close/>
                <a:moveTo>
                  <a:pt x="1343" y="1585"/>
                </a:moveTo>
                <a:cubicBezTo>
                  <a:pt x="1345" y="1588"/>
                  <a:pt x="1346" y="1592"/>
                  <a:pt x="1350" y="1591"/>
                </a:cubicBezTo>
                <a:cubicBezTo>
                  <a:pt x="1353" y="1588"/>
                  <a:pt x="1350" y="1580"/>
                  <a:pt x="1350" y="1575"/>
                </a:cubicBezTo>
                <a:cubicBezTo>
                  <a:pt x="1349" y="1574"/>
                  <a:pt x="1347" y="1573"/>
                  <a:pt x="1346" y="1573"/>
                </a:cubicBezTo>
                <a:cubicBezTo>
                  <a:pt x="1345" y="1571"/>
                  <a:pt x="1344" y="1567"/>
                  <a:pt x="1342" y="1567"/>
                </a:cubicBezTo>
                <a:cubicBezTo>
                  <a:pt x="1337" y="1567"/>
                  <a:pt x="1339" y="1572"/>
                  <a:pt x="1341" y="1575"/>
                </a:cubicBezTo>
                <a:cubicBezTo>
                  <a:pt x="1338" y="1579"/>
                  <a:pt x="1341" y="1581"/>
                  <a:pt x="1343" y="1585"/>
                </a:cubicBezTo>
                <a:close/>
                <a:moveTo>
                  <a:pt x="842" y="1583"/>
                </a:moveTo>
                <a:cubicBezTo>
                  <a:pt x="840" y="1577"/>
                  <a:pt x="835" y="1567"/>
                  <a:pt x="831" y="1568"/>
                </a:cubicBezTo>
                <a:cubicBezTo>
                  <a:pt x="831" y="1569"/>
                  <a:pt x="830" y="1569"/>
                  <a:pt x="830" y="1569"/>
                </a:cubicBezTo>
                <a:cubicBezTo>
                  <a:pt x="836" y="1576"/>
                  <a:pt x="840" y="1585"/>
                  <a:pt x="841" y="1596"/>
                </a:cubicBezTo>
                <a:cubicBezTo>
                  <a:pt x="841" y="1598"/>
                  <a:pt x="840" y="1602"/>
                  <a:pt x="843" y="1603"/>
                </a:cubicBezTo>
                <a:cubicBezTo>
                  <a:pt x="846" y="1601"/>
                  <a:pt x="845" y="1597"/>
                  <a:pt x="844" y="1593"/>
                </a:cubicBezTo>
                <a:cubicBezTo>
                  <a:pt x="844" y="1590"/>
                  <a:pt x="843" y="1586"/>
                  <a:pt x="842" y="1583"/>
                </a:cubicBezTo>
                <a:close/>
                <a:moveTo>
                  <a:pt x="876" y="1570"/>
                </a:moveTo>
                <a:cubicBezTo>
                  <a:pt x="881" y="1569"/>
                  <a:pt x="885" y="1571"/>
                  <a:pt x="886" y="1572"/>
                </a:cubicBezTo>
                <a:cubicBezTo>
                  <a:pt x="891" y="1580"/>
                  <a:pt x="883" y="1584"/>
                  <a:pt x="879" y="1584"/>
                </a:cubicBezTo>
                <a:cubicBezTo>
                  <a:pt x="873" y="1583"/>
                  <a:pt x="869" y="1572"/>
                  <a:pt x="876" y="1570"/>
                </a:cubicBezTo>
                <a:close/>
                <a:moveTo>
                  <a:pt x="878" y="1575"/>
                </a:moveTo>
                <a:cubicBezTo>
                  <a:pt x="878" y="1577"/>
                  <a:pt x="879" y="1577"/>
                  <a:pt x="880" y="1578"/>
                </a:cubicBezTo>
                <a:cubicBezTo>
                  <a:pt x="881" y="1578"/>
                  <a:pt x="881" y="1577"/>
                  <a:pt x="881" y="1576"/>
                </a:cubicBezTo>
                <a:cubicBezTo>
                  <a:pt x="880" y="1576"/>
                  <a:pt x="879" y="1575"/>
                  <a:pt x="878" y="1575"/>
                </a:cubicBezTo>
                <a:close/>
                <a:moveTo>
                  <a:pt x="986" y="1576"/>
                </a:moveTo>
                <a:cubicBezTo>
                  <a:pt x="986" y="1570"/>
                  <a:pt x="976" y="1567"/>
                  <a:pt x="976" y="1573"/>
                </a:cubicBezTo>
                <a:cubicBezTo>
                  <a:pt x="977" y="1575"/>
                  <a:pt x="981" y="1577"/>
                  <a:pt x="984" y="1577"/>
                </a:cubicBezTo>
                <a:cubicBezTo>
                  <a:pt x="985" y="1577"/>
                  <a:pt x="985" y="1577"/>
                  <a:pt x="986" y="1576"/>
                </a:cubicBezTo>
                <a:close/>
                <a:moveTo>
                  <a:pt x="1302" y="1571"/>
                </a:moveTo>
                <a:cubicBezTo>
                  <a:pt x="1297" y="1570"/>
                  <a:pt x="1298" y="1576"/>
                  <a:pt x="1299" y="1578"/>
                </a:cubicBezTo>
                <a:cubicBezTo>
                  <a:pt x="1292" y="1579"/>
                  <a:pt x="1303" y="1595"/>
                  <a:pt x="1305" y="1595"/>
                </a:cubicBezTo>
                <a:cubicBezTo>
                  <a:pt x="1310" y="1595"/>
                  <a:pt x="1308" y="1584"/>
                  <a:pt x="1309" y="1579"/>
                </a:cubicBezTo>
                <a:cubicBezTo>
                  <a:pt x="1308" y="1578"/>
                  <a:pt x="1307" y="1577"/>
                  <a:pt x="1305" y="1577"/>
                </a:cubicBezTo>
                <a:cubicBezTo>
                  <a:pt x="1304" y="1575"/>
                  <a:pt x="1303" y="1573"/>
                  <a:pt x="1302" y="1571"/>
                </a:cubicBezTo>
                <a:close/>
                <a:moveTo>
                  <a:pt x="1030" y="1572"/>
                </a:moveTo>
                <a:cubicBezTo>
                  <a:pt x="1025" y="1576"/>
                  <a:pt x="1036" y="1581"/>
                  <a:pt x="1039" y="1577"/>
                </a:cubicBezTo>
                <a:cubicBezTo>
                  <a:pt x="1040" y="1572"/>
                  <a:pt x="1034" y="1573"/>
                  <a:pt x="1030" y="1572"/>
                </a:cubicBezTo>
                <a:close/>
                <a:moveTo>
                  <a:pt x="1925" y="1579"/>
                </a:moveTo>
                <a:cubicBezTo>
                  <a:pt x="1927" y="1579"/>
                  <a:pt x="1928" y="1576"/>
                  <a:pt x="1928" y="1573"/>
                </a:cubicBezTo>
                <a:cubicBezTo>
                  <a:pt x="1923" y="1568"/>
                  <a:pt x="1919" y="1580"/>
                  <a:pt x="1925" y="1579"/>
                </a:cubicBezTo>
                <a:close/>
                <a:moveTo>
                  <a:pt x="947" y="1579"/>
                </a:moveTo>
                <a:cubicBezTo>
                  <a:pt x="947" y="1576"/>
                  <a:pt x="939" y="1572"/>
                  <a:pt x="937" y="1575"/>
                </a:cubicBezTo>
                <a:cubicBezTo>
                  <a:pt x="936" y="1581"/>
                  <a:pt x="947" y="1584"/>
                  <a:pt x="947" y="1579"/>
                </a:cubicBezTo>
                <a:close/>
                <a:moveTo>
                  <a:pt x="996" y="1579"/>
                </a:moveTo>
                <a:cubicBezTo>
                  <a:pt x="995" y="1577"/>
                  <a:pt x="989" y="1574"/>
                  <a:pt x="987" y="1575"/>
                </a:cubicBezTo>
                <a:cubicBezTo>
                  <a:pt x="981" y="1578"/>
                  <a:pt x="996" y="1587"/>
                  <a:pt x="996" y="1579"/>
                </a:cubicBezTo>
                <a:close/>
                <a:moveTo>
                  <a:pt x="1050" y="1577"/>
                </a:moveTo>
                <a:cubicBezTo>
                  <a:pt x="1049" y="1575"/>
                  <a:pt x="1040" y="1572"/>
                  <a:pt x="1041" y="1579"/>
                </a:cubicBezTo>
                <a:cubicBezTo>
                  <a:pt x="1043" y="1581"/>
                  <a:pt x="1046" y="1581"/>
                  <a:pt x="1049" y="1581"/>
                </a:cubicBezTo>
                <a:cubicBezTo>
                  <a:pt x="1050" y="1580"/>
                  <a:pt x="1051" y="1579"/>
                  <a:pt x="1050" y="1577"/>
                </a:cubicBezTo>
                <a:close/>
                <a:moveTo>
                  <a:pt x="828" y="1575"/>
                </a:moveTo>
                <a:cubicBezTo>
                  <a:pt x="827" y="1575"/>
                  <a:pt x="826" y="1576"/>
                  <a:pt x="826" y="1577"/>
                </a:cubicBezTo>
                <a:cubicBezTo>
                  <a:pt x="828" y="1580"/>
                  <a:pt x="830" y="1583"/>
                  <a:pt x="831" y="1587"/>
                </a:cubicBezTo>
                <a:cubicBezTo>
                  <a:pt x="832" y="1591"/>
                  <a:pt x="831" y="1596"/>
                  <a:pt x="835" y="1598"/>
                </a:cubicBezTo>
                <a:cubicBezTo>
                  <a:pt x="838" y="1595"/>
                  <a:pt x="835" y="1590"/>
                  <a:pt x="834" y="1586"/>
                </a:cubicBezTo>
                <a:cubicBezTo>
                  <a:pt x="832" y="1582"/>
                  <a:pt x="831" y="1577"/>
                  <a:pt x="828" y="1575"/>
                </a:cubicBezTo>
                <a:close/>
                <a:moveTo>
                  <a:pt x="2775" y="1582"/>
                </a:moveTo>
                <a:cubicBezTo>
                  <a:pt x="2777" y="1585"/>
                  <a:pt x="2782" y="1581"/>
                  <a:pt x="2779" y="1578"/>
                </a:cubicBezTo>
                <a:cubicBezTo>
                  <a:pt x="2777" y="1577"/>
                  <a:pt x="2774" y="1578"/>
                  <a:pt x="2775" y="1582"/>
                </a:cubicBezTo>
                <a:close/>
                <a:moveTo>
                  <a:pt x="951" y="1579"/>
                </a:moveTo>
                <a:cubicBezTo>
                  <a:pt x="942" y="1581"/>
                  <a:pt x="957" y="1591"/>
                  <a:pt x="957" y="1583"/>
                </a:cubicBezTo>
                <a:cubicBezTo>
                  <a:pt x="957" y="1580"/>
                  <a:pt x="952" y="1579"/>
                  <a:pt x="951" y="1579"/>
                </a:cubicBezTo>
                <a:close/>
                <a:moveTo>
                  <a:pt x="1088" y="1582"/>
                </a:moveTo>
                <a:cubicBezTo>
                  <a:pt x="1085" y="1586"/>
                  <a:pt x="1091" y="1590"/>
                  <a:pt x="1088" y="1595"/>
                </a:cubicBezTo>
                <a:cubicBezTo>
                  <a:pt x="1084" y="1595"/>
                  <a:pt x="1085" y="1592"/>
                  <a:pt x="1085" y="1589"/>
                </a:cubicBezTo>
                <a:cubicBezTo>
                  <a:pt x="1081" y="1585"/>
                  <a:pt x="1073" y="1591"/>
                  <a:pt x="1076" y="1596"/>
                </a:cubicBezTo>
                <a:cubicBezTo>
                  <a:pt x="1081" y="1597"/>
                  <a:pt x="1082" y="1602"/>
                  <a:pt x="1088" y="1601"/>
                </a:cubicBezTo>
                <a:cubicBezTo>
                  <a:pt x="1095" y="1600"/>
                  <a:pt x="1096" y="1592"/>
                  <a:pt x="1093" y="1585"/>
                </a:cubicBezTo>
                <a:cubicBezTo>
                  <a:pt x="1095" y="1585"/>
                  <a:pt x="1096" y="1586"/>
                  <a:pt x="1097" y="1588"/>
                </a:cubicBezTo>
                <a:cubicBezTo>
                  <a:pt x="1096" y="1588"/>
                  <a:pt x="1096" y="1590"/>
                  <a:pt x="1096" y="1591"/>
                </a:cubicBezTo>
                <a:cubicBezTo>
                  <a:pt x="1096" y="1592"/>
                  <a:pt x="1097" y="1592"/>
                  <a:pt x="1097" y="1593"/>
                </a:cubicBezTo>
                <a:cubicBezTo>
                  <a:pt x="1102" y="1593"/>
                  <a:pt x="1103" y="1590"/>
                  <a:pt x="1104" y="1586"/>
                </a:cubicBezTo>
                <a:cubicBezTo>
                  <a:pt x="1101" y="1582"/>
                  <a:pt x="1091" y="1575"/>
                  <a:pt x="1088" y="1582"/>
                </a:cubicBezTo>
                <a:close/>
                <a:moveTo>
                  <a:pt x="1006" y="1586"/>
                </a:moveTo>
                <a:cubicBezTo>
                  <a:pt x="1006" y="1585"/>
                  <a:pt x="1006" y="1585"/>
                  <a:pt x="1006" y="1585"/>
                </a:cubicBezTo>
                <a:cubicBezTo>
                  <a:pt x="1007" y="1580"/>
                  <a:pt x="995" y="1577"/>
                  <a:pt x="996" y="1584"/>
                </a:cubicBezTo>
                <a:cubicBezTo>
                  <a:pt x="998" y="1585"/>
                  <a:pt x="1003" y="1587"/>
                  <a:pt x="1006" y="1586"/>
                </a:cubicBezTo>
                <a:close/>
                <a:moveTo>
                  <a:pt x="1221" y="1590"/>
                </a:moveTo>
                <a:cubicBezTo>
                  <a:pt x="1225" y="1590"/>
                  <a:pt x="1225" y="1583"/>
                  <a:pt x="1223" y="1581"/>
                </a:cubicBezTo>
                <a:cubicBezTo>
                  <a:pt x="1217" y="1578"/>
                  <a:pt x="1217" y="1590"/>
                  <a:pt x="1221" y="1590"/>
                </a:cubicBezTo>
                <a:close/>
                <a:moveTo>
                  <a:pt x="1962" y="1585"/>
                </a:moveTo>
                <a:cubicBezTo>
                  <a:pt x="1965" y="1589"/>
                  <a:pt x="1970" y="1584"/>
                  <a:pt x="1966" y="1581"/>
                </a:cubicBezTo>
                <a:cubicBezTo>
                  <a:pt x="1963" y="1581"/>
                  <a:pt x="1962" y="1582"/>
                  <a:pt x="1962" y="1585"/>
                </a:cubicBezTo>
                <a:close/>
                <a:moveTo>
                  <a:pt x="3511" y="1583"/>
                </a:moveTo>
                <a:cubicBezTo>
                  <a:pt x="3507" y="1584"/>
                  <a:pt x="3507" y="1589"/>
                  <a:pt x="3511" y="1589"/>
                </a:cubicBezTo>
                <a:cubicBezTo>
                  <a:pt x="3515" y="1590"/>
                  <a:pt x="3516" y="1582"/>
                  <a:pt x="3511" y="1583"/>
                </a:cubicBezTo>
                <a:close/>
                <a:moveTo>
                  <a:pt x="823" y="1583"/>
                </a:moveTo>
                <a:cubicBezTo>
                  <a:pt x="823" y="1583"/>
                  <a:pt x="823" y="1583"/>
                  <a:pt x="823" y="1583"/>
                </a:cubicBezTo>
                <a:cubicBezTo>
                  <a:pt x="823" y="1584"/>
                  <a:pt x="822" y="1584"/>
                  <a:pt x="822" y="1584"/>
                </a:cubicBezTo>
                <a:cubicBezTo>
                  <a:pt x="825" y="1588"/>
                  <a:pt x="825" y="1594"/>
                  <a:pt x="828" y="1597"/>
                </a:cubicBezTo>
                <a:cubicBezTo>
                  <a:pt x="831" y="1593"/>
                  <a:pt x="827" y="1585"/>
                  <a:pt x="823" y="1583"/>
                </a:cubicBezTo>
                <a:close/>
                <a:moveTo>
                  <a:pt x="967" y="1589"/>
                </a:moveTo>
                <a:cubicBezTo>
                  <a:pt x="967" y="1588"/>
                  <a:pt x="967" y="1588"/>
                  <a:pt x="967" y="1588"/>
                </a:cubicBezTo>
                <a:cubicBezTo>
                  <a:pt x="967" y="1582"/>
                  <a:pt x="956" y="1581"/>
                  <a:pt x="958" y="1587"/>
                </a:cubicBezTo>
                <a:cubicBezTo>
                  <a:pt x="958" y="1589"/>
                  <a:pt x="964" y="1590"/>
                  <a:pt x="967" y="1589"/>
                </a:cubicBezTo>
                <a:close/>
                <a:moveTo>
                  <a:pt x="1016" y="1585"/>
                </a:moveTo>
                <a:cubicBezTo>
                  <a:pt x="1014" y="1583"/>
                  <a:pt x="1006" y="1582"/>
                  <a:pt x="1007" y="1587"/>
                </a:cubicBezTo>
                <a:cubicBezTo>
                  <a:pt x="1008" y="1590"/>
                  <a:pt x="1018" y="1592"/>
                  <a:pt x="1016" y="1585"/>
                </a:cubicBezTo>
                <a:close/>
                <a:moveTo>
                  <a:pt x="587" y="1589"/>
                </a:moveTo>
                <a:cubicBezTo>
                  <a:pt x="589" y="1587"/>
                  <a:pt x="591" y="1588"/>
                  <a:pt x="591" y="1585"/>
                </a:cubicBezTo>
                <a:cubicBezTo>
                  <a:pt x="591" y="1584"/>
                  <a:pt x="589" y="1584"/>
                  <a:pt x="588" y="1584"/>
                </a:cubicBezTo>
                <a:cubicBezTo>
                  <a:pt x="580" y="1588"/>
                  <a:pt x="570" y="1607"/>
                  <a:pt x="571" y="1621"/>
                </a:cubicBezTo>
                <a:cubicBezTo>
                  <a:pt x="571" y="1625"/>
                  <a:pt x="571" y="1632"/>
                  <a:pt x="574" y="1633"/>
                </a:cubicBezTo>
                <a:cubicBezTo>
                  <a:pt x="577" y="1629"/>
                  <a:pt x="574" y="1626"/>
                  <a:pt x="574" y="1622"/>
                </a:cubicBezTo>
                <a:cubicBezTo>
                  <a:pt x="574" y="1610"/>
                  <a:pt x="581" y="1594"/>
                  <a:pt x="587" y="1589"/>
                </a:cubicBezTo>
                <a:close/>
                <a:moveTo>
                  <a:pt x="1018" y="1590"/>
                </a:moveTo>
                <a:cubicBezTo>
                  <a:pt x="1018" y="1592"/>
                  <a:pt x="1022" y="1591"/>
                  <a:pt x="1026" y="1592"/>
                </a:cubicBezTo>
                <a:cubicBezTo>
                  <a:pt x="1033" y="1587"/>
                  <a:pt x="1016" y="1583"/>
                  <a:pt x="1018" y="1590"/>
                </a:cubicBezTo>
                <a:close/>
                <a:moveTo>
                  <a:pt x="978" y="1592"/>
                </a:moveTo>
                <a:cubicBezTo>
                  <a:pt x="978" y="1586"/>
                  <a:pt x="967" y="1584"/>
                  <a:pt x="968" y="1590"/>
                </a:cubicBezTo>
                <a:cubicBezTo>
                  <a:pt x="968" y="1592"/>
                  <a:pt x="975" y="1594"/>
                  <a:pt x="978" y="1592"/>
                </a:cubicBezTo>
                <a:close/>
                <a:moveTo>
                  <a:pt x="1395" y="1593"/>
                </a:moveTo>
                <a:cubicBezTo>
                  <a:pt x="1397" y="1593"/>
                  <a:pt x="1398" y="1590"/>
                  <a:pt x="1397" y="1587"/>
                </a:cubicBezTo>
                <a:cubicBezTo>
                  <a:pt x="1391" y="1584"/>
                  <a:pt x="1389" y="1594"/>
                  <a:pt x="1395" y="1593"/>
                </a:cubicBezTo>
                <a:close/>
                <a:moveTo>
                  <a:pt x="3084" y="1624"/>
                </a:moveTo>
                <a:cubicBezTo>
                  <a:pt x="3084" y="1626"/>
                  <a:pt x="3086" y="1628"/>
                  <a:pt x="3087" y="1628"/>
                </a:cubicBezTo>
                <a:cubicBezTo>
                  <a:pt x="3091" y="1628"/>
                  <a:pt x="3095" y="1612"/>
                  <a:pt x="3089" y="1612"/>
                </a:cubicBezTo>
                <a:cubicBezTo>
                  <a:pt x="3086" y="1612"/>
                  <a:pt x="3087" y="1614"/>
                  <a:pt x="3085" y="1616"/>
                </a:cubicBezTo>
                <a:cubicBezTo>
                  <a:pt x="3077" y="1614"/>
                  <a:pt x="3068" y="1614"/>
                  <a:pt x="3060" y="1611"/>
                </a:cubicBezTo>
                <a:cubicBezTo>
                  <a:pt x="3062" y="1606"/>
                  <a:pt x="3062" y="1599"/>
                  <a:pt x="3064" y="1594"/>
                </a:cubicBezTo>
                <a:cubicBezTo>
                  <a:pt x="3073" y="1595"/>
                  <a:pt x="3083" y="1597"/>
                  <a:pt x="3092" y="1599"/>
                </a:cubicBezTo>
                <a:cubicBezTo>
                  <a:pt x="3092" y="1601"/>
                  <a:pt x="3093" y="1603"/>
                  <a:pt x="3094" y="1603"/>
                </a:cubicBezTo>
                <a:cubicBezTo>
                  <a:pt x="3102" y="1606"/>
                  <a:pt x="3101" y="1579"/>
                  <a:pt x="3093" y="1591"/>
                </a:cubicBezTo>
                <a:cubicBezTo>
                  <a:pt x="3082" y="1590"/>
                  <a:pt x="3070" y="1586"/>
                  <a:pt x="3058" y="1588"/>
                </a:cubicBezTo>
                <a:cubicBezTo>
                  <a:pt x="3053" y="1604"/>
                  <a:pt x="3051" y="1624"/>
                  <a:pt x="3047" y="1642"/>
                </a:cubicBezTo>
                <a:cubicBezTo>
                  <a:pt x="3035" y="1647"/>
                  <a:pt x="3057" y="1654"/>
                  <a:pt x="3058" y="1647"/>
                </a:cubicBezTo>
                <a:cubicBezTo>
                  <a:pt x="3058" y="1644"/>
                  <a:pt x="3056" y="1645"/>
                  <a:pt x="3056" y="1642"/>
                </a:cubicBezTo>
                <a:cubicBezTo>
                  <a:pt x="3057" y="1635"/>
                  <a:pt x="3057" y="1626"/>
                  <a:pt x="3059" y="1619"/>
                </a:cubicBezTo>
                <a:cubicBezTo>
                  <a:pt x="3068" y="1620"/>
                  <a:pt x="3076" y="1622"/>
                  <a:pt x="3084" y="1624"/>
                </a:cubicBezTo>
                <a:close/>
                <a:moveTo>
                  <a:pt x="1039" y="1592"/>
                </a:moveTo>
                <a:cubicBezTo>
                  <a:pt x="1041" y="1586"/>
                  <a:pt x="1029" y="1586"/>
                  <a:pt x="1029" y="1590"/>
                </a:cubicBezTo>
                <a:cubicBezTo>
                  <a:pt x="1029" y="1594"/>
                  <a:pt x="1036" y="1594"/>
                  <a:pt x="1039" y="1592"/>
                </a:cubicBezTo>
                <a:close/>
                <a:moveTo>
                  <a:pt x="1041" y="1592"/>
                </a:moveTo>
                <a:cubicBezTo>
                  <a:pt x="1043" y="1594"/>
                  <a:pt x="1050" y="1594"/>
                  <a:pt x="1050" y="1591"/>
                </a:cubicBezTo>
                <a:cubicBezTo>
                  <a:pt x="1050" y="1586"/>
                  <a:pt x="1039" y="1586"/>
                  <a:pt x="1041" y="1592"/>
                </a:cubicBezTo>
                <a:close/>
                <a:moveTo>
                  <a:pt x="1757" y="1594"/>
                </a:moveTo>
                <a:cubicBezTo>
                  <a:pt x="1758" y="1594"/>
                  <a:pt x="1759" y="1594"/>
                  <a:pt x="1760" y="1594"/>
                </a:cubicBezTo>
                <a:cubicBezTo>
                  <a:pt x="1767" y="1587"/>
                  <a:pt x="1750" y="1587"/>
                  <a:pt x="1757" y="1594"/>
                </a:cubicBezTo>
                <a:close/>
                <a:moveTo>
                  <a:pt x="3016" y="1602"/>
                </a:moveTo>
                <a:cubicBezTo>
                  <a:pt x="3014" y="1613"/>
                  <a:pt x="2994" y="1609"/>
                  <a:pt x="2999" y="1596"/>
                </a:cubicBezTo>
                <a:cubicBezTo>
                  <a:pt x="3000" y="1594"/>
                  <a:pt x="3001" y="1590"/>
                  <a:pt x="3005" y="1589"/>
                </a:cubicBezTo>
                <a:cubicBezTo>
                  <a:pt x="3011" y="1587"/>
                  <a:pt x="3018" y="1595"/>
                  <a:pt x="3016" y="1602"/>
                </a:cubicBezTo>
                <a:close/>
                <a:moveTo>
                  <a:pt x="3005" y="1602"/>
                </a:moveTo>
                <a:cubicBezTo>
                  <a:pt x="3009" y="1603"/>
                  <a:pt x="3011" y="1601"/>
                  <a:pt x="3010" y="1598"/>
                </a:cubicBezTo>
                <a:cubicBezTo>
                  <a:pt x="3009" y="1593"/>
                  <a:pt x="3001" y="1596"/>
                  <a:pt x="3005" y="1602"/>
                </a:cubicBezTo>
                <a:close/>
                <a:moveTo>
                  <a:pt x="3481" y="1590"/>
                </a:moveTo>
                <a:cubicBezTo>
                  <a:pt x="3484" y="1589"/>
                  <a:pt x="3488" y="1590"/>
                  <a:pt x="3490" y="1592"/>
                </a:cubicBezTo>
                <a:cubicBezTo>
                  <a:pt x="3494" y="1596"/>
                  <a:pt x="3493" y="1606"/>
                  <a:pt x="3488" y="1607"/>
                </a:cubicBezTo>
                <a:cubicBezTo>
                  <a:pt x="3479" y="1609"/>
                  <a:pt x="3470" y="1592"/>
                  <a:pt x="3481" y="1590"/>
                </a:cubicBezTo>
                <a:close/>
                <a:moveTo>
                  <a:pt x="3486" y="1601"/>
                </a:moveTo>
                <a:cubicBezTo>
                  <a:pt x="3490" y="1596"/>
                  <a:pt x="3482" y="1592"/>
                  <a:pt x="3482" y="1597"/>
                </a:cubicBezTo>
                <a:cubicBezTo>
                  <a:pt x="3482" y="1599"/>
                  <a:pt x="3484" y="1601"/>
                  <a:pt x="3486" y="1601"/>
                </a:cubicBezTo>
                <a:close/>
                <a:moveTo>
                  <a:pt x="989" y="1593"/>
                </a:moveTo>
                <a:cubicBezTo>
                  <a:pt x="988" y="1590"/>
                  <a:pt x="982" y="1589"/>
                  <a:pt x="980" y="1590"/>
                </a:cubicBezTo>
                <a:cubicBezTo>
                  <a:pt x="973" y="1593"/>
                  <a:pt x="989" y="1600"/>
                  <a:pt x="989" y="1593"/>
                </a:cubicBezTo>
                <a:close/>
                <a:moveTo>
                  <a:pt x="469" y="1595"/>
                </a:moveTo>
                <a:cubicBezTo>
                  <a:pt x="472" y="1597"/>
                  <a:pt x="476" y="1594"/>
                  <a:pt x="474" y="1591"/>
                </a:cubicBezTo>
                <a:cubicBezTo>
                  <a:pt x="472" y="1589"/>
                  <a:pt x="467" y="1592"/>
                  <a:pt x="469" y="1595"/>
                </a:cubicBezTo>
                <a:close/>
                <a:moveTo>
                  <a:pt x="1252" y="1591"/>
                </a:moveTo>
                <a:cubicBezTo>
                  <a:pt x="1247" y="1590"/>
                  <a:pt x="1248" y="1598"/>
                  <a:pt x="1249" y="1601"/>
                </a:cubicBezTo>
                <a:cubicBezTo>
                  <a:pt x="1254" y="1603"/>
                  <a:pt x="1255" y="1593"/>
                  <a:pt x="1252" y="1591"/>
                </a:cubicBezTo>
                <a:close/>
                <a:moveTo>
                  <a:pt x="1001" y="1597"/>
                </a:moveTo>
                <a:cubicBezTo>
                  <a:pt x="1003" y="1601"/>
                  <a:pt x="1012" y="1601"/>
                  <a:pt x="1010" y="1596"/>
                </a:cubicBezTo>
                <a:cubicBezTo>
                  <a:pt x="1010" y="1593"/>
                  <a:pt x="1003" y="1593"/>
                  <a:pt x="1001" y="1595"/>
                </a:cubicBezTo>
                <a:cubicBezTo>
                  <a:pt x="999" y="1591"/>
                  <a:pt x="989" y="1590"/>
                  <a:pt x="990" y="1595"/>
                </a:cubicBezTo>
                <a:cubicBezTo>
                  <a:pt x="991" y="1598"/>
                  <a:pt x="998" y="1599"/>
                  <a:pt x="1001" y="1597"/>
                </a:cubicBezTo>
                <a:close/>
                <a:moveTo>
                  <a:pt x="1221" y="1593"/>
                </a:moveTo>
                <a:cubicBezTo>
                  <a:pt x="1215" y="1592"/>
                  <a:pt x="1214" y="1604"/>
                  <a:pt x="1219" y="1602"/>
                </a:cubicBezTo>
                <a:cubicBezTo>
                  <a:pt x="1222" y="1602"/>
                  <a:pt x="1224" y="1595"/>
                  <a:pt x="1221" y="1593"/>
                </a:cubicBezTo>
                <a:close/>
                <a:moveTo>
                  <a:pt x="3480" y="1883"/>
                </a:moveTo>
                <a:cubicBezTo>
                  <a:pt x="3431" y="1886"/>
                  <a:pt x="3376" y="1885"/>
                  <a:pt x="3321" y="1885"/>
                </a:cubicBezTo>
                <a:cubicBezTo>
                  <a:pt x="3319" y="1880"/>
                  <a:pt x="3320" y="1873"/>
                  <a:pt x="3320" y="1867"/>
                </a:cubicBezTo>
                <a:cubicBezTo>
                  <a:pt x="3320" y="1861"/>
                  <a:pt x="3320" y="1854"/>
                  <a:pt x="3320" y="1847"/>
                </a:cubicBezTo>
                <a:cubicBezTo>
                  <a:pt x="3295" y="1847"/>
                  <a:pt x="3274" y="1847"/>
                  <a:pt x="3250" y="1847"/>
                </a:cubicBezTo>
                <a:cubicBezTo>
                  <a:pt x="3226" y="1847"/>
                  <a:pt x="3201" y="1848"/>
                  <a:pt x="3184" y="1846"/>
                </a:cubicBezTo>
                <a:cubicBezTo>
                  <a:pt x="3182" y="1837"/>
                  <a:pt x="3184" y="1820"/>
                  <a:pt x="3183" y="1810"/>
                </a:cubicBezTo>
                <a:cubicBezTo>
                  <a:pt x="3160" y="1810"/>
                  <a:pt x="3138" y="1810"/>
                  <a:pt x="3112" y="1811"/>
                </a:cubicBezTo>
                <a:cubicBezTo>
                  <a:pt x="3097" y="1811"/>
                  <a:pt x="3075" y="1811"/>
                  <a:pt x="3056" y="1811"/>
                </a:cubicBezTo>
                <a:cubicBezTo>
                  <a:pt x="3051" y="1812"/>
                  <a:pt x="3042" y="1813"/>
                  <a:pt x="3040" y="1810"/>
                </a:cubicBezTo>
                <a:cubicBezTo>
                  <a:pt x="3038" y="1808"/>
                  <a:pt x="3039" y="1797"/>
                  <a:pt x="3039" y="1792"/>
                </a:cubicBezTo>
                <a:cubicBezTo>
                  <a:pt x="3039" y="1785"/>
                  <a:pt x="3040" y="1780"/>
                  <a:pt x="3040" y="1773"/>
                </a:cubicBezTo>
                <a:cubicBezTo>
                  <a:pt x="3001" y="1773"/>
                  <a:pt x="2955" y="1775"/>
                  <a:pt x="2915" y="1775"/>
                </a:cubicBezTo>
                <a:cubicBezTo>
                  <a:pt x="2909" y="1775"/>
                  <a:pt x="2903" y="1776"/>
                  <a:pt x="2897" y="1774"/>
                </a:cubicBezTo>
                <a:cubicBezTo>
                  <a:pt x="2895" y="1761"/>
                  <a:pt x="2897" y="1747"/>
                  <a:pt x="2897" y="1735"/>
                </a:cubicBezTo>
                <a:cubicBezTo>
                  <a:pt x="2868" y="1735"/>
                  <a:pt x="2828" y="1735"/>
                  <a:pt x="2792" y="1735"/>
                </a:cubicBezTo>
                <a:cubicBezTo>
                  <a:pt x="2780" y="1735"/>
                  <a:pt x="2768" y="1736"/>
                  <a:pt x="2757" y="1734"/>
                </a:cubicBezTo>
                <a:cubicBezTo>
                  <a:pt x="2754" y="1726"/>
                  <a:pt x="2757" y="1711"/>
                  <a:pt x="2756" y="1698"/>
                </a:cubicBezTo>
                <a:cubicBezTo>
                  <a:pt x="2732" y="1699"/>
                  <a:pt x="2706" y="1698"/>
                  <a:pt x="2681" y="1699"/>
                </a:cubicBezTo>
                <a:cubicBezTo>
                  <a:pt x="2667" y="1700"/>
                  <a:pt x="2643" y="1698"/>
                  <a:pt x="2625" y="1699"/>
                </a:cubicBezTo>
                <a:cubicBezTo>
                  <a:pt x="2621" y="1699"/>
                  <a:pt x="2613" y="1701"/>
                  <a:pt x="2610" y="1698"/>
                </a:cubicBezTo>
                <a:cubicBezTo>
                  <a:pt x="2607" y="1696"/>
                  <a:pt x="2608" y="1682"/>
                  <a:pt x="2608" y="1674"/>
                </a:cubicBezTo>
                <a:cubicBezTo>
                  <a:pt x="2608" y="1647"/>
                  <a:pt x="2608" y="1620"/>
                  <a:pt x="2610" y="1597"/>
                </a:cubicBezTo>
                <a:cubicBezTo>
                  <a:pt x="2646" y="1594"/>
                  <a:pt x="2680" y="1595"/>
                  <a:pt x="2719" y="1594"/>
                </a:cubicBezTo>
                <a:cubicBezTo>
                  <a:pt x="2732" y="1594"/>
                  <a:pt x="2746" y="1594"/>
                  <a:pt x="2759" y="1594"/>
                </a:cubicBezTo>
                <a:cubicBezTo>
                  <a:pt x="2762" y="1594"/>
                  <a:pt x="2770" y="1593"/>
                  <a:pt x="2773" y="1595"/>
                </a:cubicBezTo>
                <a:cubicBezTo>
                  <a:pt x="2776" y="1603"/>
                  <a:pt x="2774" y="1617"/>
                  <a:pt x="2775" y="1630"/>
                </a:cubicBezTo>
                <a:cubicBezTo>
                  <a:pt x="2797" y="1630"/>
                  <a:pt x="2825" y="1630"/>
                  <a:pt x="2839" y="1630"/>
                </a:cubicBezTo>
                <a:cubicBezTo>
                  <a:pt x="2854" y="1630"/>
                  <a:pt x="2877" y="1630"/>
                  <a:pt x="2896" y="1630"/>
                </a:cubicBezTo>
                <a:cubicBezTo>
                  <a:pt x="2902" y="1630"/>
                  <a:pt x="2912" y="1629"/>
                  <a:pt x="2914" y="1631"/>
                </a:cubicBezTo>
                <a:cubicBezTo>
                  <a:pt x="2917" y="1634"/>
                  <a:pt x="2916" y="1645"/>
                  <a:pt x="2916" y="1649"/>
                </a:cubicBezTo>
                <a:cubicBezTo>
                  <a:pt x="2916" y="1655"/>
                  <a:pt x="2916" y="1662"/>
                  <a:pt x="2916" y="1668"/>
                </a:cubicBezTo>
                <a:cubicBezTo>
                  <a:pt x="2946" y="1668"/>
                  <a:pt x="2990" y="1667"/>
                  <a:pt x="3027" y="1667"/>
                </a:cubicBezTo>
                <a:cubicBezTo>
                  <a:pt x="3039" y="1667"/>
                  <a:pt x="3049" y="1667"/>
                  <a:pt x="3058" y="1669"/>
                </a:cubicBezTo>
                <a:cubicBezTo>
                  <a:pt x="3060" y="1678"/>
                  <a:pt x="3058" y="1693"/>
                  <a:pt x="3059" y="1704"/>
                </a:cubicBezTo>
                <a:cubicBezTo>
                  <a:pt x="3081" y="1704"/>
                  <a:pt x="3107" y="1704"/>
                  <a:pt x="3133" y="1704"/>
                </a:cubicBezTo>
                <a:cubicBezTo>
                  <a:pt x="3162" y="1704"/>
                  <a:pt x="3178" y="1703"/>
                  <a:pt x="3200" y="1705"/>
                </a:cubicBezTo>
                <a:cubicBezTo>
                  <a:pt x="3203" y="1715"/>
                  <a:pt x="3200" y="1730"/>
                  <a:pt x="3201" y="1742"/>
                </a:cubicBezTo>
                <a:cubicBezTo>
                  <a:pt x="3244" y="1741"/>
                  <a:pt x="3295" y="1740"/>
                  <a:pt x="3341" y="1742"/>
                </a:cubicBezTo>
                <a:cubicBezTo>
                  <a:pt x="3343" y="1754"/>
                  <a:pt x="3342" y="1766"/>
                  <a:pt x="3342" y="1780"/>
                </a:cubicBezTo>
                <a:cubicBezTo>
                  <a:pt x="3381" y="1780"/>
                  <a:pt x="3423" y="1778"/>
                  <a:pt x="3464" y="1778"/>
                </a:cubicBezTo>
                <a:cubicBezTo>
                  <a:pt x="3470" y="1778"/>
                  <a:pt x="3476" y="1777"/>
                  <a:pt x="3480" y="1779"/>
                </a:cubicBezTo>
                <a:cubicBezTo>
                  <a:pt x="3482" y="1791"/>
                  <a:pt x="3481" y="1808"/>
                  <a:pt x="3481" y="1829"/>
                </a:cubicBezTo>
                <a:cubicBezTo>
                  <a:pt x="3481" y="1849"/>
                  <a:pt x="3481" y="1867"/>
                  <a:pt x="3480" y="1883"/>
                </a:cubicBezTo>
                <a:close/>
                <a:moveTo>
                  <a:pt x="2770" y="1692"/>
                </a:moveTo>
                <a:cubicBezTo>
                  <a:pt x="2768" y="1663"/>
                  <a:pt x="2768" y="1631"/>
                  <a:pt x="2768" y="1601"/>
                </a:cubicBezTo>
                <a:cubicBezTo>
                  <a:pt x="2761" y="1601"/>
                  <a:pt x="2753" y="1601"/>
                  <a:pt x="2748" y="1601"/>
                </a:cubicBezTo>
                <a:cubicBezTo>
                  <a:pt x="2750" y="1603"/>
                  <a:pt x="2749" y="1608"/>
                  <a:pt x="2749" y="1612"/>
                </a:cubicBezTo>
                <a:cubicBezTo>
                  <a:pt x="2751" y="1611"/>
                  <a:pt x="2753" y="1611"/>
                  <a:pt x="2756" y="1611"/>
                </a:cubicBezTo>
                <a:cubicBezTo>
                  <a:pt x="2759" y="1613"/>
                  <a:pt x="2760" y="1617"/>
                  <a:pt x="2761" y="1623"/>
                </a:cubicBezTo>
                <a:cubicBezTo>
                  <a:pt x="2761" y="1627"/>
                  <a:pt x="2762" y="1636"/>
                  <a:pt x="2757" y="1635"/>
                </a:cubicBezTo>
                <a:cubicBezTo>
                  <a:pt x="2752" y="1634"/>
                  <a:pt x="2757" y="1619"/>
                  <a:pt x="2753" y="1617"/>
                </a:cubicBezTo>
                <a:cubicBezTo>
                  <a:pt x="2745" y="1617"/>
                  <a:pt x="2753" y="1635"/>
                  <a:pt x="2746" y="1634"/>
                </a:cubicBezTo>
                <a:cubicBezTo>
                  <a:pt x="2742" y="1634"/>
                  <a:pt x="2743" y="1627"/>
                  <a:pt x="2743" y="1624"/>
                </a:cubicBezTo>
                <a:cubicBezTo>
                  <a:pt x="2744" y="1617"/>
                  <a:pt x="2743" y="1606"/>
                  <a:pt x="2744" y="1601"/>
                </a:cubicBezTo>
                <a:cubicBezTo>
                  <a:pt x="2744" y="1601"/>
                  <a:pt x="2744" y="1601"/>
                  <a:pt x="2743" y="1601"/>
                </a:cubicBezTo>
                <a:cubicBezTo>
                  <a:pt x="2723" y="1601"/>
                  <a:pt x="2700" y="1602"/>
                  <a:pt x="2679" y="1602"/>
                </a:cubicBezTo>
                <a:cubicBezTo>
                  <a:pt x="2657" y="1602"/>
                  <a:pt x="2634" y="1602"/>
                  <a:pt x="2615" y="1601"/>
                </a:cubicBezTo>
                <a:cubicBezTo>
                  <a:pt x="2614" y="1637"/>
                  <a:pt x="2616" y="1658"/>
                  <a:pt x="2615" y="1692"/>
                </a:cubicBezTo>
                <a:cubicBezTo>
                  <a:pt x="2664" y="1692"/>
                  <a:pt x="2719" y="1691"/>
                  <a:pt x="2770" y="1692"/>
                </a:cubicBezTo>
                <a:close/>
                <a:moveTo>
                  <a:pt x="2910" y="1729"/>
                </a:moveTo>
                <a:cubicBezTo>
                  <a:pt x="2909" y="1698"/>
                  <a:pt x="2908" y="1670"/>
                  <a:pt x="2909" y="1637"/>
                </a:cubicBezTo>
                <a:cubicBezTo>
                  <a:pt x="2901" y="1637"/>
                  <a:pt x="2892" y="1637"/>
                  <a:pt x="2883" y="1637"/>
                </a:cubicBezTo>
                <a:cubicBezTo>
                  <a:pt x="2847" y="1637"/>
                  <a:pt x="2806" y="1637"/>
                  <a:pt x="2775" y="1636"/>
                </a:cubicBezTo>
                <a:cubicBezTo>
                  <a:pt x="2775" y="1636"/>
                  <a:pt x="2775" y="1637"/>
                  <a:pt x="2775" y="1637"/>
                </a:cubicBezTo>
                <a:cubicBezTo>
                  <a:pt x="2775" y="1653"/>
                  <a:pt x="2775" y="1673"/>
                  <a:pt x="2775" y="1684"/>
                </a:cubicBezTo>
                <a:cubicBezTo>
                  <a:pt x="2775" y="1686"/>
                  <a:pt x="2776" y="1695"/>
                  <a:pt x="2774" y="1697"/>
                </a:cubicBezTo>
                <a:cubicBezTo>
                  <a:pt x="2771" y="1699"/>
                  <a:pt x="2765" y="1697"/>
                  <a:pt x="2761" y="1698"/>
                </a:cubicBezTo>
                <a:cubicBezTo>
                  <a:pt x="2761" y="1709"/>
                  <a:pt x="2762" y="1719"/>
                  <a:pt x="2762" y="1728"/>
                </a:cubicBezTo>
                <a:cubicBezTo>
                  <a:pt x="2813" y="1728"/>
                  <a:pt x="2864" y="1728"/>
                  <a:pt x="2910" y="1729"/>
                </a:cubicBezTo>
                <a:close/>
                <a:moveTo>
                  <a:pt x="3053" y="1766"/>
                </a:moveTo>
                <a:cubicBezTo>
                  <a:pt x="3052" y="1752"/>
                  <a:pt x="3052" y="1734"/>
                  <a:pt x="3052" y="1720"/>
                </a:cubicBezTo>
                <a:cubicBezTo>
                  <a:pt x="3052" y="1708"/>
                  <a:pt x="3052" y="1692"/>
                  <a:pt x="3052" y="1674"/>
                </a:cubicBezTo>
                <a:cubicBezTo>
                  <a:pt x="3006" y="1674"/>
                  <a:pt x="2958" y="1675"/>
                  <a:pt x="2917" y="1673"/>
                </a:cubicBezTo>
                <a:cubicBezTo>
                  <a:pt x="2916" y="1673"/>
                  <a:pt x="2916" y="1674"/>
                  <a:pt x="2916" y="1674"/>
                </a:cubicBezTo>
                <a:cubicBezTo>
                  <a:pt x="2916" y="1688"/>
                  <a:pt x="2916" y="1704"/>
                  <a:pt x="2915" y="1718"/>
                </a:cubicBezTo>
                <a:cubicBezTo>
                  <a:pt x="2915" y="1722"/>
                  <a:pt x="2916" y="1730"/>
                  <a:pt x="2914" y="1733"/>
                </a:cubicBezTo>
                <a:cubicBezTo>
                  <a:pt x="2912" y="1736"/>
                  <a:pt x="2906" y="1734"/>
                  <a:pt x="2903" y="1734"/>
                </a:cubicBezTo>
                <a:cubicBezTo>
                  <a:pt x="2903" y="1746"/>
                  <a:pt x="2903" y="1757"/>
                  <a:pt x="2903" y="1768"/>
                </a:cubicBezTo>
                <a:cubicBezTo>
                  <a:pt x="2930" y="1768"/>
                  <a:pt x="2960" y="1767"/>
                  <a:pt x="2987" y="1767"/>
                </a:cubicBezTo>
                <a:cubicBezTo>
                  <a:pt x="3017" y="1767"/>
                  <a:pt x="3031" y="1767"/>
                  <a:pt x="3053" y="1766"/>
                </a:cubicBezTo>
                <a:close/>
                <a:moveTo>
                  <a:pt x="3195" y="1804"/>
                </a:moveTo>
                <a:cubicBezTo>
                  <a:pt x="3195" y="1772"/>
                  <a:pt x="3194" y="1739"/>
                  <a:pt x="3194" y="1711"/>
                </a:cubicBezTo>
                <a:cubicBezTo>
                  <a:pt x="3147" y="1711"/>
                  <a:pt x="3098" y="1711"/>
                  <a:pt x="3059" y="1710"/>
                </a:cubicBezTo>
                <a:cubicBezTo>
                  <a:pt x="3057" y="1730"/>
                  <a:pt x="3060" y="1752"/>
                  <a:pt x="3057" y="1771"/>
                </a:cubicBezTo>
                <a:cubicBezTo>
                  <a:pt x="3053" y="1772"/>
                  <a:pt x="3049" y="1772"/>
                  <a:pt x="3045" y="1772"/>
                </a:cubicBezTo>
                <a:cubicBezTo>
                  <a:pt x="3045" y="1787"/>
                  <a:pt x="3045" y="1790"/>
                  <a:pt x="3045" y="1805"/>
                </a:cubicBezTo>
                <a:cubicBezTo>
                  <a:pt x="3094" y="1804"/>
                  <a:pt x="3142" y="1803"/>
                  <a:pt x="3195" y="1804"/>
                </a:cubicBezTo>
                <a:close/>
                <a:moveTo>
                  <a:pt x="3336" y="1840"/>
                </a:moveTo>
                <a:cubicBezTo>
                  <a:pt x="3336" y="1807"/>
                  <a:pt x="3336" y="1778"/>
                  <a:pt x="3336" y="1748"/>
                </a:cubicBezTo>
                <a:cubicBezTo>
                  <a:pt x="3309" y="1747"/>
                  <a:pt x="3291" y="1748"/>
                  <a:pt x="3273" y="1748"/>
                </a:cubicBezTo>
                <a:cubicBezTo>
                  <a:pt x="3250" y="1748"/>
                  <a:pt x="3229" y="1747"/>
                  <a:pt x="3202" y="1747"/>
                </a:cubicBezTo>
                <a:cubicBezTo>
                  <a:pt x="3201" y="1747"/>
                  <a:pt x="3201" y="1748"/>
                  <a:pt x="3201" y="1748"/>
                </a:cubicBezTo>
                <a:cubicBezTo>
                  <a:pt x="3201" y="1762"/>
                  <a:pt x="3202" y="1791"/>
                  <a:pt x="3200" y="1808"/>
                </a:cubicBezTo>
                <a:cubicBezTo>
                  <a:pt x="3198" y="1810"/>
                  <a:pt x="3192" y="1808"/>
                  <a:pt x="3189" y="1809"/>
                </a:cubicBezTo>
                <a:cubicBezTo>
                  <a:pt x="3189" y="1819"/>
                  <a:pt x="3189" y="1830"/>
                  <a:pt x="3189" y="1842"/>
                </a:cubicBezTo>
                <a:cubicBezTo>
                  <a:pt x="3238" y="1841"/>
                  <a:pt x="3284" y="1840"/>
                  <a:pt x="3336" y="1840"/>
                </a:cubicBezTo>
                <a:close/>
                <a:moveTo>
                  <a:pt x="3475" y="1879"/>
                </a:moveTo>
                <a:cubicBezTo>
                  <a:pt x="3474" y="1849"/>
                  <a:pt x="3474" y="1816"/>
                  <a:pt x="3474" y="1784"/>
                </a:cubicBezTo>
                <a:cubicBezTo>
                  <a:pt x="3430" y="1785"/>
                  <a:pt x="3390" y="1786"/>
                  <a:pt x="3343" y="1786"/>
                </a:cubicBezTo>
                <a:cubicBezTo>
                  <a:pt x="3343" y="1797"/>
                  <a:pt x="3343" y="1817"/>
                  <a:pt x="3343" y="1832"/>
                </a:cubicBezTo>
                <a:cubicBezTo>
                  <a:pt x="3343" y="1836"/>
                  <a:pt x="3344" y="1844"/>
                  <a:pt x="3341" y="1846"/>
                </a:cubicBezTo>
                <a:cubicBezTo>
                  <a:pt x="3337" y="1849"/>
                  <a:pt x="3331" y="1845"/>
                  <a:pt x="3326" y="1847"/>
                </a:cubicBezTo>
                <a:cubicBezTo>
                  <a:pt x="3326" y="1856"/>
                  <a:pt x="3326" y="1871"/>
                  <a:pt x="3326" y="1878"/>
                </a:cubicBezTo>
                <a:cubicBezTo>
                  <a:pt x="3340" y="1878"/>
                  <a:pt x="3349" y="1878"/>
                  <a:pt x="3358" y="1878"/>
                </a:cubicBezTo>
                <a:cubicBezTo>
                  <a:pt x="3395" y="1877"/>
                  <a:pt x="3440" y="1878"/>
                  <a:pt x="3475" y="1879"/>
                </a:cubicBezTo>
                <a:close/>
                <a:moveTo>
                  <a:pt x="38" y="1599"/>
                </a:moveTo>
                <a:cubicBezTo>
                  <a:pt x="40" y="1600"/>
                  <a:pt x="42" y="1600"/>
                  <a:pt x="43" y="1598"/>
                </a:cubicBezTo>
                <a:cubicBezTo>
                  <a:pt x="44" y="1592"/>
                  <a:pt x="36" y="1594"/>
                  <a:pt x="38" y="1599"/>
                </a:cubicBezTo>
                <a:close/>
                <a:moveTo>
                  <a:pt x="1055" y="1597"/>
                </a:moveTo>
                <a:cubicBezTo>
                  <a:pt x="1055" y="1593"/>
                  <a:pt x="1048" y="1594"/>
                  <a:pt x="1045" y="1595"/>
                </a:cubicBezTo>
                <a:cubicBezTo>
                  <a:pt x="1045" y="1596"/>
                  <a:pt x="1045" y="1596"/>
                  <a:pt x="1045" y="1596"/>
                </a:cubicBezTo>
                <a:cubicBezTo>
                  <a:pt x="1044" y="1603"/>
                  <a:pt x="1056" y="1601"/>
                  <a:pt x="1055" y="1597"/>
                </a:cubicBezTo>
                <a:close/>
                <a:moveTo>
                  <a:pt x="1021" y="1599"/>
                </a:moveTo>
                <a:cubicBezTo>
                  <a:pt x="1023" y="1593"/>
                  <a:pt x="1010" y="1593"/>
                  <a:pt x="1012" y="1599"/>
                </a:cubicBezTo>
                <a:cubicBezTo>
                  <a:pt x="1012" y="1601"/>
                  <a:pt x="1019" y="1601"/>
                  <a:pt x="1021" y="1599"/>
                </a:cubicBezTo>
                <a:close/>
                <a:moveTo>
                  <a:pt x="3342" y="1611"/>
                </a:moveTo>
                <a:cubicBezTo>
                  <a:pt x="3339" y="1610"/>
                  <a:pt x="3338" y="1608"/>
                  <a:pt x="3336" y="1606"/>
                </a:cubicBezTo>
                <a:cubicBezTo>
                  <a:pt x="3335" y="1597"/>
                  <a:pt x="3339" y="1594"/>
                  <a:pt x="3347" y="1595"/>
                </a:cubicBezTo>
                <a:cubicBezTo>
                  <a:pt x="3356" y="1598"/>
                  <a:pt x="3351" y="1613"/>
                  <a:pt x="3342" y="1611"/>
                </a:cubicBezTo>
                <a:close/>
                <a:moveTo>
                  <a:pt x="3341" y="1603"/>
                </a:moveTo>
                <a:cubicBezTo>
                  <a:pt x="3342" y="1604"/>
                  <a:pt x="3342" y="1605"/>
                  <a:pt x="3344" y="1606"/>
                </a:cubicBezTo>
                <a:cubicBezTo>
                  <a:pt x="3345" y="1605"/>
                  <a:pt x="3346" y="1603"/>
                  <a:pt x="3345" y="1601"/>
                </a:cubicBezTo>
                <a:cubicBezTo>
                  <a:pt x="3343" y="1601"/>
                  <a:pt x="3341" y="1601"/>
                  <a:pt x="3341" y="1603"/>
                </a:cubicBezTo>
                <a:close/>
                <a:moveTo>
                  <a:pt x="1130" y="1597"/>
                </a:moveTo>
                <a:cubicBezTo>
                  <a:pt x="1130" y="1600"/>
                  <a:pt x="1132" y="1605"/>
                  <a:pt x="1136" y="1603"/>
                </a:cubicBezTo>
                <a:cubicBezTo>
                  <a:pt x="1139" y="1599"/>
                  <a:pt x="1133" y="1592"/>
                  <a:pt x="1130" y="1597"/>
                </a:cubicBezTo>
                <a:close/>
                <a:moveTo>
                  <a:pt x="1043" y="1597"/>
                </a:moveTo>
                <a:cubicBezTo>
                  <a:pt x="1040" y="1594"/>
                  <a:pt x="1031" y="1596"/>
                  <a:pt x="1034" y="1600"/>
                </a:cubicBezTo>
                <a:cubicBezTo>
                  <a:pt x="1037" y="1601"/>
                  <a:pt x="1042" y="1601"/>
                  <a:pt x="1043" y="1600"/>
                </a:cubicBezTo>
                <a:cubicBezTo>
                  <a:pt x="1044" y="1598"/>
                  <a:pt x="1044" y="1598"/>
                  <a:pt x="1043" y="1597"/>
                </a:cubicBezTo>
                <a:close/>
                <a:moveTo>
                  <a:pt x="1023" y="1600"/>
                </a:moveTo>
                <a:cubicBezTo>
                  <a:pt x="1026" y="1602"/>
                  <a:pt x="1033" y="1602"/>
                  <a:pt x="1032" y="1597"/>
                </a:cubicBezTo>
                <a:cubicBezTo>
                  <a:pt x="1030" y="1595"/>
                  <a:pt x="1020" y="1595"/>
                  <a:pt x="1023" y="1600"/>
                </a:cubicBezTo>
                <a:close/>
                <a:moveTo>
                  <a:pt x="234" y="1656"/>
                </a:moveTo>
                <a:cubicBezTo>
                  <a:pt x="235" y="1636"/>
                  <a:pt x="237" y="1617"/>
                  <a:pt x="241" y="1599"/>
                </a:cubicBezTo>
                <a:cubicBezTo>
                  <a:pt x="246" y="1596"/>
                  <a:pt x="259" y="1596"/>
                  <a:pt x="266" y="1598"/>
                </a:cubicBezTo>
                <a:cubicBezTo>
                  <a:pt x="269" y="1611"/>
                  <a:pt x="269" y="1626"/>
                  <a:pt x="271" y="1642"/>
                </a:cubicBezTo>
                <a:cubicBezTo>
                  <a:pt x="271" y="1647"/>
                  <a:pt x="273" y="1653"/>
                  <a:pt x="272" y="1657"/>
                </a:cubicBezTo>
                <a:cubicBezTo>
                  <a:pt x="270" y="1670"/>
                  <a:pt x="237" y="1668"/>
                  <a:pt x="234" y="1656"/>
                </a:cubicBezTo>
                <a:close/>
                <a:moveTo>
                  <a:pt x="241" y="1656"/>
                </a:moveTo>
                <a:cubicBezTo>
                  <a:pt x="246" y="1661"/>
                  <a:pt x="259" y="1661"/>
                  <a:pt x="265" y="1656"/>
                </a:cubicBezTo>
                <a:cubicBezTo>
                  <a:pt x="264" y="1638"/>
                  <a:pt x="263" y="1620"/>
                  <a:pt x="261" y="1603"/>
                </a:cubicBezTo>
                <a:cubicBezTo>
                  <a:pt x="255" y="1603"/>
                  <a:pt x="251" y="1602"/>
                  <a:pt x="245" y="1602"/>
                </a:cubicBezTo>
                <a:cubicBezTo>
                  <a:pt x="243" y="1620"/>
                  <a:pt x="242" y="1639"/>
                  <a:pt x="241" y="1656"/>
                </a:cubicBezTo>
                <a:close/>
                <a:moveTo>
                  <a:pt x="1304" y="1598"/>
                </a:moveTo>
                <a:cubicBezTo>
                  <a:pt x="1303" y="1602"/>
                  <a:pt x="1304" y="1607"/>
                  <a:pt x="1307" y="1607"/>
                </a:cubicBezTo>
                <a:cubicBezTo>
                  <a:pt x="1311" y="1606"/>
                  <a:pt x="1310" y="1594"/>
                  <a:pt x="1304" y="1598"/>
                </a:cubicBezTo>
                <a:close/>
                <a:moveTo>
                  <a:pt x="1451" y="1627"/>
                </a:moveTo>
                <a:cubicBezTo>
                  <a:pt x="1446" y="1625"/>
                  <a:pt x="1442" y="1618"/>
                  <a:pt x="1444" y="1610"/>
                </a:cubicBezTo>
                <a:cubicBezTo>
                  <a:pt x="1445" y="1606"/>
                  <a:pt x="1447" y="1601"/>
                  <a:pt x="1453" y="1600"/>
                </a:cubicBezTo>
                <a:cubicBezTo>
                  <a:pt x="1461" y="1598"/>
                  <a:pt x="1467" y="1601"/>
                  <a:pt x="1471" y="1604"/>
                </a:cubicBezTo>
                <a:cubicBezTo>
                  <a:pt x="1481" y="1615"/>
                  <a:pt x="1466" y="1632"/>
                  <a:pt x="1451" y="1627"/>
                </a:cubicBezTo>
                <a:close/>
                <a:moveTo>
                  <a:pt x="1467" y="1613"/>
                </a:moveTo>
                <a:cubicBezTo>
                  <a:pt x="1467" y="1606"/>
                  <a:pt x="1455" y="1604"/>
                  <a:pt x="1450" y="1608"/>
                </a:cubicBezTo>
                <a:cubicBezTo>
                  <a:pt x="1449" y="1613"/>
                  <a:pt x="1449" y="1617"/>
                  <a:pt x="1451" y="1619"/>
                </a:cubicBezTo>
                <a:cubicBezTo>
                  <a:pt x="1456" y="1625"/>
                  <a:pt x="1467" y="1619"/>
                  <a:pt x="1467" y="1613"/>
                </a:cubicBezTo>
                <a:close/>
                <a:moveTo>
                  <a:pt x="582" y="1613"/>
                </a:moveTo>
                <a:cubicBezTo>
                  <a:pt x="583" y="1609"/>
                  <a:pt x="586" y="1606"/>
                  <a:pt x="587" y="1602"/>
                </a:cubicBezTo>
                <a:cubicBezTo>
                  <a:pt x="586" y="1602"/>
                  <a:pt x="586" y="1601"/>
                  <a:pt x="585" y="1601"/>
                </a:cubicBezTo>
                <a:cubicBezTo>
                  <a:pt x="585" y="1601"/>
                  <a:pt x="584" y="1601"/>
                  <a:pt x="584" y="1602"/>
                </a:cubicBezTo>
                <a:cubicBezTo>
                  <a:pt x="583" y="1603"/>
                  <a:pt x="582" y="1607"/>
                  <a:pt x="581" y="1610"/>
                </a:cubicBezTo>
                <a:cubicBezTo>
                  <a:pt x="580" y="1612"/>
                  <a:pt x="577" y="1617"/>
                  <a:pt x="581" y="1618"/>
                </a:cubicBezTo>
                <a:cubicBezTo>
                  <a:pt x="583" y="1617"/>
                  <a:pt x="582" y="1615"/>
                  <a:pt x="582" y="1613"/>
                </a:cubicBezTo>
                <a:close/>
                <a:moveTo>
                  <a:pt x="2933" y="1608"/>
                </a:moveTo>
                <a:cubicBezTo>
                  <a:pt x="2935" y="1615"/>
                  <a:pt x="2929" y="1618"/>
                  <a:pt x="2926" y="1618"/>
                </a:cubicBezTo>
                <a:cubicBezTo>
                  <a:pt x="2917" y="1619"/>
                  <a:pt x="2913" y="1604"/>
                  <a:pt x="2922" y="1602"/>
                </a:cubicBezTo>
                <a:cubicBezTo>
                  <a:pt x="2927" y="1600"/>
                  <a:pt x="2933" y="1604"/>
                  <a:pt x="2933" y="1608"/>
                </a:cubicBezTo>
                <a:close/>
                <a:moveTo>
                  <a:pt x="2927" y="1610"/>
                </a:moveTo>
                <a:cubicBezTo>
                  <a:pt x="2927" y="1608"/>
                  <a:pt x="2924" y="1607"/>
                  <a:pt x="2923" y="1608"/>
                </a:cubicBezTo>
                <a:cubicBezTo>
                  <a:pt x="2922" y="1611"/>
                  <a:pt x="2923" y="1612"/>
                  <a:pt x="2924" y="1613"/>
                </a:cubicBezTo>
                <a:cubicBezTo>
                  <a:pt x="2926" y="1612"/>
                  <a:pt x="2927" y="1612"/>
                  <a:pt x="2927" y="1610"/>
                </a:cubicBezTo>
                <a:close/>
                <a:moveTo>
                  <a:pt x="2738" y="1609"/>
                </a:moveTo>
                <a:cubicBezTo>
                  <a:pt x="2738" y="1606"/>
                  <a:pt x="2737" y="1604"/>
                  <a:pt x="2736" y="1602"/>
                </a:cubicBezTo>
                <a:cubicBezTo>
                  <a:pt x="2728" y="1601"/>
                  <a:pt x="2719" y="1602"/>
                  <a:pt x="2710" y="1602"/>
                </a:cubicBezTo>
                <a:cubicBezTo>
                  <a:pt x="2708" y="1604"/>
                  <a:pt x="2707" y="1610"/>
                  <a:pt x="2710" y="1611"/>
                </a:cubicBezTo>
                <a:cubicBezTo>
                  <a:pt x="2713" y="1611"/>
                  <a:pt x="2713" y="1609"/>
                  <a:pt x="2715" y="1607"/>
                </a:cubicBezTo>
                <a:cubicBezTo>
                  <a:pt x="2716" y="1608"/>
                  <a:pt x="2720" y="1607"/>
                  <a:pt x="2721" y="1608"/>
                </a:cubicBezTo>
                <a:cubicBezTo>
                  <a:pt x="2721" y="1615"/>
                  <a:pt x="2720" y="1621"/>
                  <a:pt x="2720" y="1628"/>
                </a:cubicBezTo>
                <a:cubicBezTo>
                  <a:pt x="2717" y="1627"/>
                  <a:pt x="2715" y="1629"/>
                  <a:pt x="2716" y="1631"/>
                </a:cubicBezTo>
                <a:cubicBezTo>
                  <a:pt x="2716" y="1637"/>
                  <a:pt x="2738" y="1632"/>
                  <a:pt x="2726" y="1627"/>
                </a:cubicBezTo>
                <a:cubicBezTo>
                  <a:pt x="2726" y="1621"/>
                  <a:pt x="2726" y="1613"/>
                  <a:pt x="2727" y="1608"/>
                </a:cubicBezTo>
                <a:cubicBezTo>
                  <a:pt x="2732" y="1606"/>
                  <a:pt x="2734" y="1612"/>
                  <a:pt x="2738" y="1609"/>
                </a:cubicBezTo>
                <a:close/>
                <a:moveTo>
                  <a:pt x="886" y="1610"/>
                </a:moveTo>
                <a:cubicBezTo>
                  <a:pt x="886" y="1612"/>
                  <a:pt x="887" y="1612"/>
                  <a:pt x="888" y="1613"/>
                </a:cubicBezTo>
                <a:cubicBezTo>
                  <a:pt x="894" y="1614"/>
                  <a:pt x="902" y="1616"/>
                  <a:pt x="906" y="1615"/>
                </a:cubicBezTo>
                <a:cubicBezTo>
                  <a:pt x="906" y="1614"/>
                  <a:pt x="906" y="1612"/>
                  <a:pt x="906" y="1611"/>
                </a:cubicBezTo>
                <a:cubicBezTo>
                  <a:pt x="899" y="1610"/>
                  <a:pt x="895" y="1600"/>
                  <a:pt x="887" y="1604"/>
                </a:cubicBezTo>
                <a:cubicBezTo>
                  <a:pt x="884" y="1602"/>
                  <a:pt x="878" y="1601"/>
                  <a:pt x="879" y="1605"/>
                </a:cubicBezTo>
                <a:cubicBezTo>
                  <a:pt x="879" y="1608"/>
                  <a:pt x="884" y="1608"/>
                  <a:pt x="886" y="1610"/>
                </a:cubicBezTo>
                <a:close/>
                <a:moveTo>
                  <a:pt x="1252" y="1604"/>
                </a:moveTo>
                <a:cubicBezTo>
                  <a:pt x="1247" y="1597"/>
                  <a:pt x="1244" y="1612"/>
                  <a:pt x="1249" y="1612"/>
                </a:cubicBezTo>
                <a:cubicBezTo>
                  <a:pt x="1252" y="1612"/>
                  <a:pt x="1252" y="1608"/>
                  <a:pt x="1252" y="1604"/>
                </a:cubicBezTo>
                <a:close/>
                <a:moveTo>
                  <a:pt x="1870" y="1620"/>
                </a:moveTo>
                <a:cubicBezTo>
                  <a:pt x="1863" y="1619"/>
                  <a:pt x="1860" y="1611"/>
                  <a:pt x="1865" y="1606"/>
                </a:cubicBezTo>
                <a:cubicBezTo>
                  <a:pt x="1867" y="1604"/>
                  <a:pt x="1869" y="1603"/>
                  <a:pt x="1872" y="1603"/>
                </a:cubicBezTo>
                <a:cubicBezTo>
                  <a:pt x="1885" y="1602"/>
                  <a:pt x="1883" y="1623"/>
                  <a:pt x="1870" y="1620"/>
                </a:cubicBezTo>
                <a:close/>
                <a:moveTo>
                  <a:pt x="1875" y="1610"/>
                </a:moveTo>
                <a:cubicBezTo>
                  <a:pt x="1873" y="1607"/>
                  <a:pt x="1869" y="1610"/>
                  <a:pt x="1869" y="1613"/>
                </a:cubicBezTo>
                <a:cubicBezTo>
                  <a:pt x="1871" y="1616"/>
                  <a:pt x="1876" y="1615"/>
                  <a:pt x="1875" y="1610"/>
                </a:cubicBezTo>
                <a:close/>
                <a:moveTo>
                  <a:pt x="1219" y="1604"/>
                </a:moveTo>
                <a:cubicBezTo>
                  <a:pt x="1218" y="1604"/>
                  <a:pt x="1218" y="1604"/>
                  <a:pt x="1218" y="1604"/>
                </a:cubicBezTo>
                <a:cubicBezTo>
                  <a:pt x="1213" y="1600"/>
                  <a:pt x="1208" y="1612"/>
                  <a:pt x="1214" y="1613"/>
                </a:cubicBezTo>
                <a:cubicBezTo>
                  <a:pt x="1217" y="1613"/>
                  <a:pt x="1218" y="1608"/>
                  <a:pt x="1219" y="1604"/>
                </a:cubicBezTo>
                <a:close/>
                <a:moveTo>
                  <a:pt x="1136" y="1605"/>
                </a:moveTo>
                <a:cubicBezTo>
                  <a:pt x="1133" y="1606"/>
                  <a:pt x="1136" y="1614"/>
                  <a:pt x="1140" y="1614"/>
                </a:cubicBezTo>
                <a:cubicBezTo>
                  <a:pt x="1145" y="1614"/>
                  <a:pt x="1141" y="1603"/>
                  <a:pt x="1136" y="1605"/>
                </a:cubicBezTo>
                <a:close/>
                <a:moveTo>
                  <a:pt x="1049" y="1606"/>
                </a:moveTo>
                <a:cubicBezTo>
                  <a:pt x="1046" y="1605"/>
                  <a:pt x="1039" y="1606"/>
                  <a:pt x="1039" y="1611"/>
                </a:cubicBezTo>
                <a:cubicBezTo>
                  <a:pt x="1043" y="1614"/>
                  <a:pt x="1051" y="1612"/>
                  <a:pt x="1049" y="1606"/>
                </a:cubicBezTo>
                <a:close/>
                <a:moveTo>
                  <a:pt x="589" y="1617"/>
                </a:moveTo>
                <a:cubicBezTo>
                  <a:pt x="589" y="1613"/>
                  <a:pt x="592" y="1609"/>
                  <a:pt x="592" y="1606"/>
                </a:cubicBezTo>
                <a:cubicBezTo>
                  <a:pt x="587" y="1604"/>
                  <a:pt x="584" y="1617"/>
                  <a:pt x="589" y="1617"/>
                </a:cubicBezTo>
                <a:close/>
                <a:moveTo>
                  <a:pt x="1066" y="1609"/>
                </a:moveTo>
                <a:cubicBezTo>
                  <a:pt x="1065" y="1603"/>
                  <a:pt x="1053" y="1610"/>
                  <a:pt x="1058" y="1615"/>
                </a:cubicBezTo>
                <a:cubicBezTo>
                  <a:pt x="1062" y="1615"/>
                  <a:pt x="1066" y="1612"/>
                  <a:pt x="1066" y="1609"/>
                </a:cubicBezTo>
                <a:close/>
                <a:moveTo>
                  <a:pt x="1306" y="1609"/>
                </a:moveTo>
                <a:cubicBezTo>
                  <a:pt x="1303" y="1610"/>
                  <a:pt x="1303" y="1620"/>
                  <a:pt x="1307" y="1619"/>
                </a:cubicBezTo>
                <a:cubicBezTo>
                  <a:pt x="1311" y="1619"/>
                  <a:pt x="1311" y="1607"/>
                  <a:pt x="1306" y="1609"/>
                </a:cubicBezTo>
                <a:close/>
                <a:moveTo>
                  <a:pt x="1038" y="1610"/>
                </a:moveTo>
                <a:cubicBezTo>
                  <a:pt x="1036" y="1608"/>
                  <a:pt x="1030" y="1610"/>
                  <a:pt x="1028" y="1612"/>
                </a:cubicBezTo>
                <a:cubicBezTo>
                  <a:pt x="1027" y="1618"/>
                  <a:pt x="1039" y="1616"/>
                  <a:pt x="1038" y="1610"/>
                </a:cubicBezTo>
                <a:close/>
                <a:moveTo>
                  <a:pt x="2171" y="1609"/>
                </a:moveTo>
                <a:cubicBezTo>
                  <a:pt x="2176" y="1612"/>
                  <a:pt x="2175" y="1622"/>
                  <a:pt x="2169" y="1624"/>
                </a:cubicBezTo>
                <a:cubicBezTo>
                  <a:pt x="2162" y="1625"/>
                  <a:pt x="2157" y="1617"/>
                  <a:pt x="2162" y="1611"/>
                </a:cubicBezTo>
                <a:cubicBezTo>
                  <a:pt x="2164" y="1610"/>
                  <a:pt x="2167" y="1609"/>
                  <a:pt x="2171" y="1609"/>
                </a:cubicBezTo>
                <a:close/>
                <a:moveTo>
                  <a:pt x="2168" y="1615"/>
                </a:moveTo>
                <a:cubicBezTo>
                  <a:pt x="2167" y="1616"/>
                  <a:pt x="2166" y="1617"/>
                  <a:pt x="2165" y="1617"/>
                </a:cubicBezTo>
                <a:cubicBezTo>
                  <a:pt x="2167" y="1619"/>
                  <a:pt x="2169" y="1618"/>
                  <a:pt x="2168" y="1615"/>
                </a:cubicBezTo>
                <a:close/>
                <a:moveTo>
                  <a:pt x="13" y="1610"/>
                </a:moveTo>
                <a:cubicBezTo>
                  <a:pt x="19" y="1609"/>
                  <a:pt x="23" y="1612"/>
                  <a:pt x="24" y="1617"/>
                </a:cubicBezTo>
                <a:cubicBezTo>
                  <a:pt x="25" y="1621"/>
                  <a:pt x="22" y="1627"/>
                  <a:pt x="18" y="1628"/>
                </a:cubicBezTo>
                <a:cubicBezTo>
                  <a:pt x="7" y="1631"/>
                  <a:pt x="1" y="1612"/>
                  <a:pt x="13" y="1610"/>
                </a:cubicBezTo>
                <a:close/>
                <a:moveTo>
                  <a:pt x="18" y="1617"/>
                </a:moveTo>
                <a:cubicBezTo>
                  <a:pt x="16" y="1616"/>
                  <a:pt x="12" y="1616"/>
                  <a:pt x="12" y="1618"/>
                </a:cubicBezTo>
                <a:cubicBezTo>
                  <a:pt x="10" y="1624"/>
                  <a:pt x="20" y="1624"/>
                  <a:pt x="18" y="1617"/>
                </a:cubicBezTo>
                <a:close/>
                <a:moveTo>
                  <a:pt x="2847" y="1613"/>
                </a:moveTo>
                <a:cubicBezTo>
                  <a:pt x="2847" y="1616"/>
                  <a:pt x="2854" y="1618"/>
                  <a:pt x="2853" y="1612"/>
                </a:cubicBezTo>
                <a:cubicBezTo>
                  <a:pt x="2850" y="1610"/>
                  <a:pt x="2847" y="1611"/>
                  <a:pt x="2847" y="1613"/>
                </a:cubicBezTo>
                <a:close/>
                <a:moveTo>
                  <a:pt x="1542" y="1651"/>
                </a:moveTo>
                <a:cubicBezTo>
                  <a:pt x="1546" y="1651"/>
                  <a:pt x="1547" y="1654"/>
                  <a:pt x="1552" y="1654"/>
                </a:cubicBezTo>
                <a:cubicBezTo>
                  <a:pt x="1555" y="1653"/>
                  <a:pt x="1563" y="1646"/>
                  <a:pt x="1564" y="1653"/>
                </a:cubicBezTo>
                <a:cubicBezTo>
                  <a:pt x="1564" y="1657"/>
                  <a:pt x="1558" y="1660"/>
                  <a:pt x="1554" y="1661"/>
                </a:cubicBezTo>
                <a:cubicBezTo>
                  <a:pt x="1550" y="1662"/>
                  <a:pt x="1546" y="1659"/>
                  <a:pt x="1542" y="1659"/>
                </a:cubicBezTo>
                <a:cubicBezTo>
                  <a:pt x="1539" y="1659"/>
                  <a:pt x="1535" y="1661"/>
                  <a:pt x="1532" y="1660"/>
                </a:cubicBezTo>
                <a:cubicBezTo>
                  <a:pt x="1530" y="1656"/>
                  <a:pt x="1532" y="1651"/>
                  <a:pt x="1534" y="1649"/>
                </a:cubicBezTo>
                <a:cubicBezTo>
                  <a:pt x="1517" y="1638"/>
                  <a:pt x="1535" y="1614"/>
                  <a:pt x="1551" y="1611"/>
                </a:cubicBezTo>
                <a:cubicBezTo>
                  <a:pt x="1559" y="1610"/>
                  <a:pt x="1564" y="1618"/>
                  <a:pt x="1565" y="1624"/>
                </a:cubicBezTo>
                <a:cubicBezTo>
                  <a:pt x="1565" y="1638"/>
                  <a:pt x="1554" y="1649"/>
                  <a:pt x="1542" y="1651"/>
                </a:cubicBezTo>
                <a:close/>
                <a:moveTo>
                  <a:pt x="1554" y="1618"/>
                </a:moveTo>
                <a:cubicBezTo>
                  <a:pt x="1544" y="1620"/>
                  <a:pt x="1530" y="1632"/>
                  <a:pt x="1536" y="1640"/>
                </a:cubicBezTo>
                <a:cubicBezTo>
                  <a:pt x="1539" y="1640"/>
                  <a:pt x="1542" y="1641"/>
                  <a:pt x="1544" y="1642"/>
                </a:cubicBezTo>
                <a:cubicBezTo>
                  <a:pt x="1551" y="1638"/>
                  <a:pt x="1560" y="1627"/>
                  <a:pt x="1554" y="1618"/>
                </a:cubicBezTo>
                <a:close/>
                <a:moveTo>
                  <a:pt x="1027" y="1615"/>
                </a:moveTo>
                <a:cubicBezTo>
                  <a:pt x="1027" y="1610"/>
                  <a:pt x="1017" y="1611"/>
                  <a:pt x="1018" y="1617"/>
                </a:cubicBezTo>
                <a:cubicBezTo>
                  <a:pt x="1020" y="1619"/>
                  <a:pt x="1027" y="1618"/>
                  <a:pt x="1027" y="1615"/>
                </a:cubicBezTo>
                <a:close/>
                <a:moveTo>
                  <a:pt x="940" y="1621"/>
                </a:moveTo>
                <a:cubicBezTo>
                  <a:pt x="940" y="1617"/>
                  <a:pt x="931" y="1617"/>
                  <a:pt x="928" y="1618"/>
                </a:cubicBezTo>
                <a:cubicBezTo>
                  <a:pt x="927" y="1616"/>
                  <a:pt x="921" y="1614"/>
                  <a:pt x="919" y="1617"/>
                </a:cubicBezTo>
                <a:cubicBezTo>
                  <a:pt x="917" y="1612"/>
                  <a:pt x="907" y="1610"/>
                  <a:pt x="908" y="1616"/>
                </a:cubicBezTo>
                <a:cubicBezTo>
                  <a:pt x="909" y="1618"/>
                  <a:pt x="916" y="1620"/>
                  <a:pt x="918" y="1618"/>
                </a:cubicBezTo>
                <a:cubicBezTo>
                  <a:pt x="919" y="1622"/>
                  <a:pt x="925" y="1622"/>
                  <a:pt x="929" y="1621"/>
                </a:cubicBezTo>
                <a:cubicBezTo>
                  <a:pt x="930" y="1625"/>
                  <a:pt x="940" y="1625"/>
                  <a:pt x="940" y="1621"/>
                </a:cubicBezTo>
                <a:close/>
                <a:moveTo>
                  <a:pt x="1212" y="1614"/>
                </a:moveTo>
                <a:cubicBezTo>
                  <a:pt x="1209" y="1610"/>
                  <a:pt x="1203" y="1616"/>
                  <a:pt x="1203" y="1619"/>
                </a:cubicBezTo>
                <a:cubicBezTo>
                  <a:pt x="1204" y="1624"/>
                  <a:pt x="1213" y="1619"/>
                  <a:pt x="1212" y="1614"/>
                </a:cubicBezTo>
                <a:close/>
                <a:moveTo>
                  <a:pt x="1249" y="1613"/>
                </a:moveTo>
                <a:cubicBezTo>
                  <a:pt x="1243" y="1612"/>
                  <a:pt x="1243" y="1618"/>
                  <a:pt x="1244" y="1621"/>
                </a:cubicBezTo>
                <a:cubicBezTo>
                  <a:pt x="1249" y="1624"/>
                  <a:pt x="1251" y="1615"/>
                  <a:pt x="1249" y="1613"/>
                </a:cubicBezTo>
                <a:close/>
                <a:moveTo>
                  <a:pt x="1054" y="1613"/>
                </a:moveTo>
                <a:cubicBezTo>
                  <a:pt x="1052" y="1614"/>
                  <a:pt x="1048" y="1617"/>
                  <a:pt x="1048" y="1619"/>
                </a:cubicBezTo>
                <a:cubicBezTo>
                  <a:pt x="1049" y="1628"/>
                  <a:pt x="1064" y="1612"/>
                  <a:pt x="1054" y="1613"/>
                </a:cubicBezTo>
                <a:close/>
                <a:moveTo>
                  <a:pt x="2581" y="1627"/>
                </a:moveTo>
                <a:cubicBezTo>
                  <a:pt x="2580" y="1630"/>
                  <a:pt x="2577" y="1632"/>
                  <a:pt x="2570" y="1632"/>
                </a:cubicBezTo>
                <a:cubicBezTo>
                  <a:pt x="2567" y="1630"/>
                  <a:pt x="2564" y="1628"/>
                  <a:pt x="2563" y="1624"/>
                </a:cubicBezTo>
                <a:cubicBezTo>
                  <a:pt x="2561" y="1607"/>
                  <a:pt x="2588" y="1612"/>
                  <a:pt x="2581" y="1627"/>
                </a:cubicBezTo>
                <a:close/>
                <a:moveTo>
                  <a:pt x="2569" y="1623"/>
                </a:moveTo>
                <a:cubicBezTo>
                  <a:pt x="2570" y="1627"/>
                  <a:pt x="2575" y="1627"/>
                  <a:pt x="2576" y="1624"/>
                </a:cubicBezTo>
                <a:cubicBezTo>
                  <a:pt x="2578" y="1619"/>
                  <a:pt x="2571" y="1617"/>
                  <a:pt x="2569" y="1623"/>
                </a:cubicBezTo>
                <a:close/>
                <a:moveTo>
                  <a:pt x="1007" y="1618"/>
                </a:moveTo>
                <a:cubicBezTo>
                  <a:pt x="1007" y="1623"/>
                  <a:pt x="1015" y="1621"/>
                  <a:pt x="1017" y="1618"/>
                </a:cubicBezTo>
                <a:cubicBezTo>
                  <a:pt x="1017" y="1617"/>
                  <a:pt x="1016" y="1616"/>
                  <a:pt x="1016" y="1615"/>
                </a:cubicBezTo>
                <a:cubicBezTo>
                  <a:pt x="1012" y="1614"/>
                  <a:pt x="1006" y="1615"/>
                  <a:pt x="1007" y="1618"/>
                </a:cubicBezTo>
                <a:close/>
                <a:moveTo>
                  <a:pt x="1667" y="1653"/>
                </a:moveTo>
                <a:cubicBezTo>
                  <a:pt x="1670" y="1653"/>
                  <a:pt x="1672" y="1654"/>
                  <a:pt x="1674" y="1653"/>
                </a:cubicBezTo>
                <a:cubicBezTo>
                  <a:pt x="1677" y="1652"/>
                  <a:pt x="1680" y="1645"/>
                  <a:pt x="1679" y="1642"/>
                </a:cubicBezTo>
                <a:cubicBezTo>
                  <a:pt x="1674" y="1640"/>
                  <a:pt x="1674" y="1645"/>
                  <a:pt x="1672" y="1647"/>
                </a:cubicBezTo>
                <a:cubicBezTo>
                  <a:pt x="1667" y="1647"/>
                  <a:pt x="1662" y="1648"/>
                  <a:pt x="1658" y="1647"/>
                </a:cubicBezTo>
                <a:cubicBezTo>
                  <a:pt x="1661" y="1639"/>
                  <a:pt x="1662" y="1629"/>
                  <a:pt x="1665" y="1621"/>
                </a:cubicBezTo>
                <a:cubicBezTo>
                  <a:pt x="1668" y="1621"/>
                  <a:pt x="1671" y="1621"/>
                  <a:pt x="1672" y="1619"/>
                </a:cubicBezTo>
                <a:cubicBezTo>
                  <a:pt x="1673" y="1615"/>
                  <a:pt x="1670" y="1615"/>
                  <a:pt x="1665" y="1615"/>
                </a:cubicBezTo>
                <a:cubicBezTo>
                  <a:pt x="1660" y="1615"/>
                  <a:pt x="1654" y="1614"/>
                  <a:pt x="1654" y="1618"/>
                </a:cubicBezTo>
                <a:cubicBezTo>
                  <a:pt x="1655" y="1620"/>
                  <a:pt x="1656" y="1620"/>
                  <a:pt x="1659" y="1621"/>
                </a:cubicBezTo>
                <a:cubicBezTo>
                  <a:pt x="1656" y="1629"/>
                  <a:pt x="1654" y="1639"/>
                  <a:pt x="1651" y="1647"/>
                </a:cubicBezTo>
                <a:cubicBezTo>
                  <a:pt x="1647" y="1647"/>
                  <a:pt x="1643" y="1649"/>
                  <a:pt x="1645" y="1652"/>
                </a:cubicBezTo>
                <a:cubicBezTo>
                  <a:pt x="1650" y="1654"/>
                  <a:pt x="1660" y="1653"/>
                  <a:pt x="1667" y="1653"/>
                </a:cubicBezTo>
                <a:close/>
                <a:moveTo>
                  <a:pt x="1151" y="1621"/>
                </a:moveTo>
                <a:cubicBezTo>
                  <a:pt x="1152" y="1619"/>
                  <a:pt x="1146" y="1614"/>
                  <a:pt x="1144" y="1615"/>
                </a:cubicBezTo>
                <a:cubicBezTo>
                  <a:pt x="1138" y="1618"/>
                  <a:pt x="1151" y="1629"/>
                  <a:pt x="1151" y="1621"/>
                </a:cubicBezTo>
                <a:close/>
                <a:moveTo>
                  <a:pt x="2477" y="1618"/>
                </a:moveTo>
                <a:cubicBezTo>
                  <a:pt x="2476" y="1614"/>
                  <a:pt x="2468" y="1616"/>
                  <a:pt x="2470" y="1620"/>
                </a:cubicBezTo>
                <a:cubicBezTo>
                  <a:pt x="2473" y="1622"/>
                  <a:pt x="2477" y="1620"/>
                  <a:pt x="2477" y="1618"/>
                </a:cubicBezTo>
                <a:close/>
                <a:moveTo>
                  <a:pt x="996" y="1622"/>
                </a:moveTo>
                <a:cubicBezTo>
                  <a:pt x="1000" y="1623"/>
                  <a:pt x="1006" y="1622"/>
                  <a:pt x="1005" y="1618"/>
                </a:cubicBezTo>
                <a:cubicBezTo>
                  <a:pt x="1005" y="1615"/>
                  <a:pt x="996" y="1615"/>
                  <a:pt x="996" y="1621"/>
                </a:cubicBezTo>
                <a:cubicBezTo>
                  <a:pt x="996" y="1621"/>
                  <a:pt x="996" y="1621"/>
                  <a:pt x="996" y="1622"/>
                </a:cubicBezTo>
                <a:close/>
                <a:moveTo>
                  <a:pt x="1070" y="1617"/>
                </a:moveTo>
                <a:cubicBezTo>
                  <a:pt x="1067" y="1617"/>
                  <a:pt x="1062" y="1625"/>
                  <a:pt x="1068" y="1626"/>
                </a:cubicBezTo>
                <a:cubicBezTo>
                  <a:pt x="1071" y="1626"/>
                  <a:pt x="1077" y="1616"/>
                  <a:pt x="1070" y="1617"/>
                </a:cubicBezTo>
                <a:close/>
                <a:moveTo>
                  <a:pt x="995" y="1620"/>
                </a:moveTo>
                <a:cubicBezTo>
                  <a:pt x="995" y="1616"/>
                  <a:pt x="987" y="1618"/>
                  <a:pt x="985" y="1620"/>
                </a:cubicBezTo>
                <a:cubicBezTo>
                  <a:pt x="985" y="1626"/>
                  <a:pt x="996" y="1624"/>
                  <a:pt x="995" y="1620"/>
                </a:cubicBezTo>
                <a:close/>
                <a:moveTo>
                  <a:pt x="1514" y="1619"/>
                </a:moveTo>
                <a:cubicBezTo>
                  <a:pt x="1513" y="1625"/>
                  <a:pt x="1520" y="1624"/>
                  <a:pt x="1520" y="1620"/>
                </a:cubicBezTo>
                <a:cubicBezTo>
                  <a:pt x="1519" y="1618"/>
                  <a:pt x="1516" y="1617"/>
                  <a:pt x="1514" y="1619"/>
                </a:cubicBezTo>
                <a:close/>
                <a:moveTo>
                  <a:pt x="1062" y="1621"/>
                </a:moveTo>
                <a:cubicBezTo>
                  <a:pt x="1061" y="1616"/>
                  <a:pt x="1051" y="1623"/>
                  <a:pt x="1052" y="1627"/>
                </a:cubicBezTo>
                <a:cubicBezTo>
                  <a:pt x="1056" y="1631"/>
                  <a:pt x="1062" y="1624"/>
                  <a:pt x="1062" y="1621"/>
                </a:cubicBezTo>
                <a:close/>
                <a:moveTo>
                  <a:pt x="951" y="1624"/>
                </a:moveTo>
                <a:cubicBezTo>
                  <a:pt x="953" y="1626"/>
                  <a:pt x="960" y="1626"/>
                  <a:pt x="962" y="1624"/>
                </a:cubicBezTo>
                <a:cubicBezTo>
                  <a:pt x="962" y="1622"/>
                  <a:pt x="962" y="1622"/>
                  <a:pt x="961" y="1620"/>
                </a:cubicBezTo>
                <a:cubicBezTo>
                  <a:pt x="959" y="1619"/>
                  <a:pt x="953" y="1619"/>
                  <a:pt x="951" y="1621"/>
                </a:cubicBezTo>
                <a:cubicBezTo>
                  <a:pt x="950" y="1618"/>
                  <a:pt x="940" y="1618"/>
                  <a:pt x="941" y="1623"/>
                </a:cubicBezTo>
                <a:cubicBezTo>
                  <a:pt x="942" y="1623"/>
                  <a:pt x="942" y="1624"/>
                  <a:pt x="942" y="1624"/>
                </a:cubicBezTo>
                <a:cubicBezTo>
                  <a:pt x="944" y="1625"/>
                  <a:pt x="950" y="1625"/>
                  <a:pt x="951" y="1624"/>
                </a:cubicBezTo>
                <a:close/>
                <a:moveTo>
                  <a:pt x="973" y="1624"/>
                </a:moveTo>
                <a:cubicBezTo>
                  <a:pt x="976" y="1626"/>
                  <a:pt x="984" y="1626"/>
                  <a:pt x="984" y="1622"/>
                </a:cubicBezTo>
                <a:cubicBezTo>
                  <a:pt x="984" y="1618"/>
                  <a:pt x="976" y="1619"/>
                  <a:pt x="973" y="1621"/>
                </a:cubicBezTo>
                <a:cubicBezTo>
                  <a:pt x="972" y="1619"/>
                  <a:pt x="968" y="1620"/>
                  <a:pt x="964" y="1620"/>
                </a:cubicBezTo>
                <a:cubicBezTo>
                  <a:pt x="958" y="1625"/>
                  <a:pt x="971" y="1627"/>
                  <a:pt x="973" y="1624"/>
                </a:cubicBezTo>
                <a:close/>
                <a:moveTo>
                  <a:pt x="1195" y="1626"/>
                </a:moveTo>
                <a:cubicBezTo>
                  <a:pt x="1199" y="1629"/>
                  <a:pt x="1205" y="1624"/>
                  <a:pt x="1204" y="1622"/>
                </a:cubicBezTo>
                <a:cubicBezTo>
                  <a:pt x="1203" y="1617"/>
                  <a:pt x="1195" y="1621"/>
                  <a:pt x="1195" y="1625"/>
                </a:cubicBezTo>
                <a:cubicBezTo>
                  <a:pt x="1192" y="1623"/>
                  <a:pt x="1186" y="1625"/>
                  <a:pt x="1186" y="1627"/>
                </a:cubicBezTo>
                <a:cubicBezTo>
                  <a:pt x="1185" y="1632"/>
                  <a:pt x="1195" y="1631"/>
                  <a:pt x="1195" y="1626"/>
                </a:cubicBezTo>
                <a:close/>
                <a:moveTo>
                  <a:pt x="1045" y="1620"/>
                </a:moveTo>
                <a:cubicBezTo>
                  <a:pt x="1042" y="1620"/>
                  <a:pt x="1039" y="1623"/>
                  <a:pt x="1039" y="1626"/>
                </a:cubicBezTo>
                <a:cubicBezTo>
                  <a:pt x="1040" y="1633"/>
                  <a:pt x="1054" y="1619"/>
                  <a:pt x="1045" y="1620"/>
                </a:cubicBezTo>
                <a:close/>
                <a:moveTo>
                  <a:pt x="1127" y="1620"/>
                </a:moveTo>
                <a:cubicBezTo>
                  <a:pt x="1122" y="1620"/>
                  <a:pt x="1127" y="1632"/>
                  <a:pt x="1131" y="1629"/>
                </a:cubicBezTo>
                <a:cubicBezTo>
                  <a:pt x="1134" y="1625"/>
                  <a:pt x="1130" y="1620"/>
                  <a:pt x="1127" y="1620"/>
                </a:cubicBezTo>
                <a:close/>
                <a:moveTo>
                  <a:pt x="3177" y="1624"/>
                </a:moveTo>
                <a:cubicBezTo>
                  <a:pt x="3168" y="1623"/>
                  <a:pt x="3163" y="1622"/>
                  <a:pt x="3157" y="1621"/>
                </a:cubicBezTo>
                <a:cubicBezTo>
                  <a:pt x="3157" y="1621"/>
                  <a:pt x="3157" y="1622"/>
                  <a:pt x="3157" y="1622"/>
                </a:cubicBezTo>
                <a:cubicBezTo>
                  <a:pt x="3155" y="1622"/>
                  <a:pt x="3153" y="1623"/>
                  <a:pt x="3154" y="1626"/>
                </a:cubicBezTo>
                <a:cubicBezTo>
                  <a:pt x="3155" y="1628"/>
                  <a:pt x="3161" y="1629"/>
                  <a:pt x="3164" y="1629"/>
                </a:cubicBezTo>
                <a:cubicBezTo>
                  <a:pt x="3167" y="1630"/>
                  <a:pt x="3171" y="1631"/>
                  <a:pt x="3175" y="1631"/>
                </a:cubicBezTo>
                <a:cubicBezTo>
                  <a:pt x="3178" y="1632"/>
                  <a:pt x="3193" y="1638"/>
                  <a:pt x="3194" y="1632"/>
                </a:cubicBezTo>
                <a:cubicBezTo>
                  <a:pt x="3196" y="1626"/>
                  <a:pt x="3182" y="1625"/>
                  <a:pt x="3177" y="1624"/>
                </a:cubicBezTo>
                <a:close/>
                <a:moveTo>
                  <a:pt x="1308" y="1622"/>
                </a:moveTo>
                <a:cubicBezTo>
                  <a:pt x="1303" y="1620"/>
                  <a:pt x="1302" y="1629"/>
                  <a:pt x="1304" y="1631"/>
                </a:cubicBezTo>
                <a:cubicBezTo>
                  <a:pt x="1305" y="1631"/>
                  <a:pt x="1306" y="1631"/>
                  <a:pt x="1307" y="1631"/>
                </a:cubicBezTo>
                <a:cubicBezTo>
                  <a:pt x="1309" y="1630"/>
                  <a:pt x="1310" y="1625"/>
                  <a:pt x="1308" y="1622"/>
                </a:cubicBezTo>
                <a:close/>
                <a:moveTo>
                  <a:pt x="3438" y="1623"/>
                </a:moveTo>
                <a:cubicBezTo>
                  <a:pt x="3435" y="1620"/>
                  <a:pt x="3430" y="1624"/>
                  <a:pt x="3432" y="1627"/>
                </a:cubicBezTo>
                <a:cubicBezTo>
                  <a:pt x="3435" y="1629"/>
                  <a:pt x="3438" y="1627"/>
                  <a:pt x="3438" y="1623"/>
                </a:cubicBezTo>
                <a:close/>
                <a:moveTo>
                  <a:pt x="1078" y="1624"/>
                </a:moveTo>
                <a:cubicBezTo>
                  <a:pt x="1074" y="1620"/>
                  <a:pt x="1071" y="1626"/>
                  <a:pt x="1072" y="1631"/>
                </a:cubicBezTo>
                <a:cubicBezTo>
                  <a:pt x="1075" y="1635"/>
                  <a:pt x="1079" y="1629"/>
                  <a:pt x="1078" y="1624"/>
                </a:cubicBezTo>
                <a:close/>
                <a:moveTo>
                  <a:pt x="1162" y="1629"/>
                </a:moveTo>
                <a:cubicBezTo>
                  <a:pt x="1164" y="1623"/>
                  <a:pt x="1151" y="1620"/>
                  <a:pt x="1152" y="1626"/>
                </a:cubicBezTo>
                <a:cubicBezTo>
                  <a:pt x="1152" y="1628"/>
                  <a:pt x="1158" y="1630"/>
                  <a:pt x="1162" y="1629"/>
                </a:cubicBezTo>
                <a:close/>
                <a:moveTo>
                  <a:pt x="1246" y="1625"/>
                </a:moveTo>
                <a:cubicBezTo>
                  <a:pt x="1243" y="1619"/>
                  <a:pt x="1238" y="1626"/>
                  <a:pt x="1238" y="1631"/>
                </a:cubicBezTo>
                <a:cubicBezTo>
                  <a:pt x="1239" y="1632"/>
                  <a:pt x="1239" y="1632"/>
                  <a:pt x="1240" y="1633"/>
                </a:cubicBezTo>
                <a:cubicBezTo>
                  <a:pt x="1244" y="1632"/>
                  <a:pt x="1245" y="1628"/>
                  <a:pt x="1246" y="1625"/>
                </a:cubicBezTo>
                <a:close/>
                <a:moveTo>
                  <a:pt x="2379" y="1817"/>
                </a:moveTo>
                <a:cubicBezTo>
                  <a:pt x="2323" y="1866"/>
                  <a:pt x="2266" y="1916"/>
                  <a:pt x="2208" y="1965"/>
                </a:cubicBezTo>
                <a:cubicBezTo>
                  <a:pt x="2204" y="1968"/>
                  <a:pt x="2201" y="1973"/>
                  <a:pt x="2197" y="1975"/>
                </a:cubicBezTo>
                <a:cubicBezTo>
                  <a:pt x="2193" y="1978"/>
                  <a:pt x="2186" y="1981"/>
                  <a:pt x="2181" y="1983"/>
                </a:cubicBezTo>
                <a:cubicBezTo>
                  <a:pt x="2170" y="1988"/>
                  <a:pt x="2159" y="1994"/>
                  <a:pt x="2148" y="1999"/>
                </a:cubicBezTo>
                <a:cubicBezTo>
                  <a:pt x="2142" y="2001"/>
                  <a:pt x="2137" y="2006"/>
                  <a:pt x="2131" y="2004"/>
                </a:cubicBezTo>
                <a:cubicBezTo>
                  <a:pt x="2131" y="1998"/>
                  <a:pt x="2136" y="1994"/>
                  <a:pt x="2139" y="1989"/>
                </a:cubicBezTo>
                <a:cubicBezTo>
                  <a:pt x="2145" y="1979"/>
                  <a:pt x="2151" y="1968"/>
                  <a:pt x="2158" y="1958"/>
                </a:cubicBezTo>
                <a:cubicBezTo>
                  <a:pt x="2161" y="1953"/>
                  <a:pt x="2163" y="1948"/>
                  <a:pt x="2167" y="1943"/>
                </a:cubicBezTo>
                <a:cubicBezTo>
                  <a:pt x="2173" y="1936"/>
                  <a:pt x="2182" y="1930"/>
                  <a:pt x="2189" y="1923"/>
                </a:cubicBezTo>
                <a:cubicBezTo>
                  <a:pt x="2241" y="1876"/>
                  <a:pt x="2297" y="1830"/>
                  <a:pt x="2348" y="1784"/>
                </a:cubicBezTo>
                <a:cubicBezTo>
                  <a:pt x="2400" y="1736"/>
                  <a:pt x="2453" y="1691"/>
                  <a:pt x="2507" y="1644"/>
                </a:cubicBezTo>
                <a:cubicBezTo>
                  <a:pt x="2514" y="1638"/>
                  <a:pt x="2522" y="1630"/>
                  <a:pt x="2529" y="1625"/>
                </a:cubicBezTo>
                <a:cubicBezTo>
                  <a:pt x="2532" y="1623"/>
                  <a:pt x="2542" y="1629"/>
                  <a:pt x="2544" y="1631"/>
                </a:cubicBezTo>
                <a:cubicBezTo>
                  <a:pt x="2548" y="1634"/>
                  <a:pt x="2555" y="1641"/>
                  <a:pt x="2558" y="1646"/>
                </a:cubicBezTo>
                <a:cubicBezTo>
                  <a:pt x="2559" y="1650"/>
                  <a:pt x="2561" y="1655"/>
                  <a:pt x="2560" y="1658"/>
                </a:cubicBezTo>
                <a:cubicBezTo>
                  <a:pt x="2560" y="1662"/>
                  <a:pt x="2554" y="1666"/>
                  <a:pt x="2550" y="1669"/>
                </a:cubicBezTo>
                <a:cubicBezTo>
                  <a:pt x="2493" y="1718"/>
                  <a:pt x="2436" y="1768"/>
                  <a:pt x="2379" y="1817"/>
                </a:cubicBezTo>
                <a:close/>
                <a:moveTo>
                  <a:pt x="2534" y="1637"/>
                </a:moveTo>
                <a:cubicBezTo>
                  <a:pt x="2535" y="1635"/>
                  <a:pt x="2536" y="1635"/>
                  <a:pt x="2537" y="1633"/>
                </a:cubicBezTo>
                <a:cubicBezTo>
                  <a:pt x="2536" y="1632"/>
                  <a:pt x="2535" y="1631"/>
                  <a:pt x="2534" y="1631"/>
                </a:cubicBezTo>
                <a:cubicBezTo>
                  <a:pt x="2534" y="1633"/>
                  <a:pt x="2533" y="1635"/>
                  <a:pt x="2534" y="1637"/>
                </a:cubicBezTo>
                <a:close/>
                <a:moveTo>
                  <a:pt x="2527" y="1642"/>
                </a:moveTo>
                <a:cubicBezTo>
                  <a:pt x="2531" y="1641"/>
                  <a:pt x="2531" y="1637"/>
                  <a:pt x="2530" y="1633"/>
                </a:cubicBezTo>
                <a:cubicBezTo>
                  <a:pt x="2527" y="1634"/>
                  <a:pt x="2526" y="1638"/>
                  <a:pt x="2527" y="1642"/>
                </a:cubicBezTo>
                <a:close/>
                <a:moveTo>
                  <a:pt x="2520" y="1649"/>
                </a:moveTo>
                <a:cubicBezTo>
                  <a:pt x="2523" y="1648"/>
                  <a:pt x="2525" y="1641"/>
                  <a:pt x="2523" y="1638"/>
                </a:cubicBezTo>
                <a:cubicBezTo>
                  <a:pt x="2522" y="1640"/>
                  <a:pt x="2520" y="1641"/>
                  <a:pt x="2520" y="1642"/>
                </a:cubicBezTo>
                <a:cubicBezTo>
                  <a:pt x="2520" y="1644"/>
                  <a:pt x="2519" y="1647"/>
                  <a:pt x="2520" y="1649"/>
                </a:cubicBezTo>
                <a:close/>
                <a:moveTo>
                  <a:pt x="2512" y="1655"/>
                </a:moveTo>
                <a:cubicBezTo>
                  <a:pt x="2514" y="1655"/>
                  <a:pt x="2514" y="1653"/>
                  <a:pt x="2516" y="1652"/>
                </a:cubicBezTo>
                <a:cubicBezTo>
                  <a:pt x="2516" y="1649"/>
                  <a:pt x="2516" y="1646"/>
                  <a:pt x="2516" y="1645"/>
                </a:cubicBezTo>
                <a:cubicBezTo>
                  <a:pt x="2512" y="1646"/>
                  <a:pt x="2512" y="1650"/>
                  <a:pt x="2512" y="1655"/>
                </a:cubicBezTo>
                <a:close/>
                <a:moveTo>
                  <a:pt x="2506" y="1660"/>
                </a:moveTo>
                <a:cubicBezTo>
                  <a:pt x="2509" y="1660"/>
                  <a:pt x="2509" y="1654"/>
                  <a:pt x="2509" y="1651"/>
                </a:cubicBezTo>
                <a:cubicBezTo>
                  <a:pt x="2506" y="1653"/>
                  <a:pt x="2506" y="1656"/>
                  <a:pt x="2506" y="1660"/>
                </a:cubicBezTo>
                <a:close/>
                <a:moveTo>
                  <a:pt x="2500" y="1666"/>
                </a:moveTo>
                <a:cubicBezTo>
                  <a:pt x="2503" y="1666"/>
                  <a:pt x="2503" y="1659"/>
                  <a:pt x="2502" y="1657"/>
                </a:cubicBezTo>
                <a:cubicBezTo>
                  <a:pt x="2499" y="1658"/>
                  <a:pt x="2500" y="1663"/>
                  <a:pt x="2500" y="1666"/>
                </a:cubicBezTo>
                <a:close/>
                <a:moveTo>
                  <a:pt x="2493" y="1671"/>
                </a:moveTo>
                <a:cubicBezTo>
                  <a:pt x="2497" y="1671"/>
                  <a:pt x="2497" y="1665"/>
                  <a:pt x="2496" y="1662"/>
                </a:cubicBezTo>
                <a:cubicBezTo>
                  <a:pt x="2494" y="1663"/>
                  <a:pt x="2493" y="1667"/>
                  <a:pt x="2493" y="1671"/>
                </a:cubicBezTo>
                <a:close/>
                <a:moveTo>
                  <a:pt x="2487" y="1677"/>
                </a:moveTo>
                <a:cubicBezTo>
                  <a:pt x="2490" y="1676"/>
                  <a:pt x="2492" y="1671"/>
                  <a:pt x="2489" y="1668"/>
                </a:cubicBezTo>
                <a:cubicBezTo>
                  <a:pt x="2487" y="1669"/>
                  <a:pt x="2487" y="1674"/>
                  <a:pt x="2487" y="1677"/>
                </a:cubicBezTo>
                <a:close/>
                <a:moveTo>
                  <a:pt x="2480" y="1683"/>
                </a:moveTo>
                <a:cubicBezTo>
                  <a:pt x="2484" y="1682"/>
                  <a:pt x="2484" y="1677"/>
                  <a:pt x="2483" y="1673"/>
                </a:cubicBezTo>
                <a:cubicBezTo>
                  <a:pt x="2481" y="1675"/>
                  <a:pt x="2480" y="1678"/>
                  <a:pt x="2480" y="1683"/>
                </a:cubicBezTo>
                <a:close/>
                <a:moveTo>
                  <a:pt x="2474" y="1689"/>
                </a:moveTo>
                <a:cubicBezTo>
                  <a:pt x="2476" y="1688"/>
                  <a:pt x="2478" y="1683"/>
                  <a:pt x="2476" y="1680"/>
                </a:cubicBezTo>
                <a:cubicBezTo>
                  <a:pt x="2476" y="1681"/>
                  <a:pt x="2474" y="1681"/>
                  <a:pt x="2473" y="1682"/>
                </a:cubicBezTo>
                <a:cubicBezTo>
                  <a:pt x="2474" y="1684"/>
                  <a:pt x="2473" y="1687"/>
                  <a:pt x="2474" y="1689"/>
                </a:cubicBezTo>
                <a:close/>
                <a:moveTo>
                  <a:pt x="2466" y="1696"/>
                </a:moveTo>
                <a:cubicBezTo>
                  <a:pt x="2467" y="1694"/>
                  <a:pt x="2468" y="1693"/>
                  <a:pt x="2470" y="1692"/>
                </a:cubicBezTo>
                <a:cubicBezTo>
                  <a:pt x="2470" y="1688"/>
                  <a:pt x="2471" y="1687"/>
                  <a:pt x="2469" y="1685"/>
                </a:cubicBezTo>
                <a:cubicBezTo>
                  <a:pt x="2469" y="1686"/>
                  <a:pt x="2467" y="1687"/>
                  <a:pt x="2466" y="1688"/>
                </a:cubicBezTo>
                <a:cubicBezTo>
                  <a:pt x="2467" y="1691"/>
                  <a:pt x="2465" y="1693"/>
                  <a:pt x="2466" y="1696"/>
                </a:cubicBezTo>
                <a:close/>
                <a:moveTo>
                  <a:pt x="2458" y="1703"/>
                </a:moveTo>
                <a:cubicBezTo>
                  <a:pt x="2461" y="1701"/>
                  <a:pt x="2464" y="1697"/>
                  <a:pt x="2462" y="1692"/>
                </a:cubicBezTo>
                <a:cubicBezTo>
                  <a:pt x="2461" y="1693"/>
                  <a:pt x="2460" y="1694"/>
                  <a:pt x="2458" y="1695"/>
                </a:cubicBezTo>
                <a:cubicBezTo>
                  <a:pt x="2459" y="1698"/>
                  <a:pt x="2457" y="1701"/>
                  <a:pt x="2458" y="1703"/>
                </a:cubicBezTo>
                <a:close/>
                <a:moveTo>
                  <a:pt x="2450" y="1709"/>
                </a:moveTo>
                <a:cubicBezTo>
                  <a:pt x="2452" y="1708"/>
                  <a:pt x="2453" y="1707"/>
                  <a:pt x="2454" y="1706"/>
                </a:cubicBezTo>
                <a:cubicBezTo>
                  <a:pt x="2454" y="1702"/>
                  <a:pt x="2455" y="1701"/>
                  <a:pt x="2454" y="1699"/>
                </a:cubicBezTo>
                <a:cubicBezTo>
                  <a:pt x="2451" y="1701"/>
                  <a:pt x="2450" y="1705"/>
                  <a:pt x="2450" y="1709"/>
                </a:cubicBezTo>
                <a:close/>
                <a:moveTo>
                  <a:pt x="2443" y="1716"/>
                </a:moveTo>
                <a:cubicBezTo>
                  <a:pt x="2447" y="1714"/>
                  <a:pt x="2447" y="1710"/>
                  <a:pt x="2447" y="1706"/>
                </a:cubicBezTo>
                <a:cubicBezTo>
                  <a:pt x="2443" y="1706"/>
                  <a:pt x="2443" y="1713"/>
                  <a:pt x="2443" y="1716"/>
                </a:cubicBezTo>
                <a:close/>
                <a:moveTo>
                  <a:pt x="2435" y="1722"/>
                </a:moveTo>
                <a:cubicBezTo>
                  <a:pt x="2439" y="1721"/>
                  <a:pt x="2441" y="1715"/>
                  <a:pt x="2439" y="1712"/>
                </a:cubicBezTo>
                <a:cubicBezTo>
                  <a:pt x="2439" y="1713"/>
                  <a:pt x="2437" y="1714"/>
                  <a:pt x="2436" y="1715"/>
                </a:cubicBezTo>
                <a:cubicBezTo>
                  <a:pt x="2436" y="1718"/>
                  <a:pt x="2435" y="1719"/>
                  <a:pt x="2435" y="1722"/>
                </a:cubicBezTo>
                <a:close/>
                <a:moveTo>
                  <a:pt x="2429" y="1728"/>
                </a:moveTo>
                <a:cubicBezTo>
                  <a:pt x="2433" y="1726"/>
                  <a:pt x="2433" y="1723"/>
                  <a:pt x="2432" y="1718"/>
                </a:cubicBezTo>
                <a:cubicBezTo>
                  <a:pt x="2429" y="1720"/>
                  <a:pt x="2428" y="1723"/>
                  <a:pt x="2429" y="1728"/>
                </a:cubicBezTo>
                <a:close/>
                <a:moveTo>
                  <a:pt x="2421" y="1735"/>
                </a:moveTo>
                <a:cubicBezTo>
                  <a:pt x="2423" y="1733"/>
                  <a:pt x="2428" y="1729"/>
                  <a:pt x="2425" y="1725"/>
                </a:cubicBezTo>
                <a:cubicBezTo>
                  <a:pt x="2422" y="1726"/>
                  <a:pt x="2420" y="1730"/>
                  <a:pt x="2421" y="1735"/>
                </a:cubicBezTo>
                <a:close/>
                <a:moveTo>
                  <a:pt x="2412" y="1742"/>
                </a:moveTo>
                <a:cubicBezTo>
                  <a:pt x="2414" y="1742"/>
                  <a:pt x="2415" y="1739"/>
                  <a:pt x="2417" y="1738"/>
                </a:cubicBezTo>
                <a:cubicBezTo>
                  <a:pt x="2416" y="1735"/>
                  <a:pt x="2418" y="1733"/>
                  <a:pt x="2417" y="1732"/>
                </a:cubicBezTo>
                <a:cubicBezTo>
                  <a:pt x="2413" y="1733"/>
                  <a:pt x="2412" y="1737"/>
                  <a:pt x="2412" y="1742"/>
                </a:cubicBezTo>
                <a:close/>
                <a:moveTo>
                  <a:pt x="2405" y="1749"/>
                </a:moveTo>
                <a:cubicBezTo>
                  <a:pt x="2407" y="1748"/>
                  <a:pt x="2411" y="1743"/>
                  <a:pt x="2408" y="1739"/>
                </a:cubicBezTo>
                <a:cubicBezTo>
                  <a:pt x="2405" y="1741"/>
                  <a:pt x="2404" y="1746"/>
                  <a:pt x="2405" y="1749"/>
                </a:cubicBezTo>
                <a:close/>
                <a:moveTo>
                  <a:pt x="2397" y="1755"/>
                </a:moveTo>
                <a:cubicBezTo>
                  <a:pt x="2401" y="1754"/>
                  <a:pt x="2402" y="1749"/>
                  <a:pt x="2401" y="1745"/>
                </a:cubicBezTo>
                <a:cubicBezTo>
                  <a:pt x="2398" y="1747"/>
                  <a:pt x="2398" y="1751"/>
                  <a:pt x="2397" y="1755"/>
                </a:cubicBezTo>
                <a:close/>
                <a:moveTo>
                  <a:pt x="2388" y="1764"/>
                </a:moveTo>
                <a:cubicBezTo>
                  <a:pt x="2391" y="1761"/>
                  <a:pt x="2396" y="1758"/>
                  <a:pt x="2394" y="1752"/>
                </a:cubicBezTo>
                <a:cubicBezTo>
                  <a:pt x="2391" y="1754"/>
                  <a:pt x="2387" y="1758"/>
                  <a:pt x="2388" y="1764"/>
                </a:cubicBezTo>
                <a:close/>
                <a:moveTo>
                  <a:pt x="2379" y="1771"/>
                </a:moveTo>
                <a:cubicBezTo>
                  <a:pt x="2382" y="1771"/>
                  <a:pt x="2386" y="1764"/>
                  <a:pt x="2384" y="1760"/>
                </a:cubicBezTo>
                <a:cubicBezTo>
                  <a:pt x="2381" y="1762"/>
                  <a:pt x="2379" y="1766"/>
                  <a:pt x="2379" y="1771"/>
                </a:cubicBezTo>
                <a:close/>
                <a:moveTo>
                  <a:pt x="2369" y="1780"/>
                </a:moveTo>
                <a:cubicBezTo>
                  <a:pt x="2372" y="1777"/>
                  <a:pt x="2377" y="1775"/>
                  <a:pt x="2375" y="1768"/>
                </a:cubicBezTo>
                <a:cubicBezTo>
                  <a:pt x="2372" y="1771"/>
                  <a:pt x="2367" y="1774"/>
                  <a:pt x="2369" y="1780"/>
                </a:cubicBezTo>
                <a:close/>
                <a:moveTo>
                  <a:pt x="2361" y="1787"/>
                </a:moveTo>
                <a:cubicBezTo>
                  <a:pt x="2362" y="1787"/>
                  <a:pt x="2364" y="1784"/>
                  <a:pt x="2365" y="1783"/>
                </a:cubicBezTo>
                <a:cubicBezTo>
                  <a:pt x="2365" y="1781"/>
                  <a:pt x="2366" y="1778"/>
                  <a:pt x="2365" y="1777"/>
                </a:cubicBezTo>
                <a:cubicBezTo>
                  <a:pt x="2362" y="1779"/>
                  <a:pt x="2361" y="1782"/>
                  <a:pt x="2361" y="1787"/>
                </a:cubicBezTo>
                <a:close/>
                <a:moveTo>
                  <a:pt x="2353" y="1794"/>
                </a:moveTo>
                <a:cubicBezTo>
                  <a:pt x="2357" y="1793"/>
                  <a:pt x="2359" y="1786"/>
                  <a:pt x="2357" y="1784"/>
                </a:cubicBezTo>
                <a:cubicBezTo>
                  <a:pt x="2354" y="1786"/>
                  <a:pt x="2352" y="1789"/>
                  <a:pt x="2353" y="1794"/>
                </a:cubicBezTo>
                <a:close/>
                <a:moveTo>
                  <a:pt x="2345" y="1801"/>
                </a:moveTo>
                <a:cubicBezTo>
                  <a:pt x="2347" y="1800"/>
                  <a:pt x="2348" y="1799"/>
                  <a:pt x="2349" y="1798"/>
                </a:cubicBezTo>
                <a:cubicBezTo>
                  <a:pt x="2349" y="1795"/>
                  <a:pt x="2350" y="1792"/>
                  <a:pt x="2349" y="1791"/>
                </a:cubicBezTo>
                <a:cubicBezTo>
                  <a:pt x="2346" y="1793"/>
                  <a:pt x="2344" y="1796"/>
                  <a:pt x="2345" y="1801"/>
                </a:cubicBezTo>
                <a:close/>
                <a:moveTo>
                  <a:pt x="2337" y="1808"/>
                </a:moveTo>
                <a:cubicBezTo>
                  <a:pt x="2339" y="1807"/>
                  <a:pt x="2340" y="1805"/>
                  <a:pt x="2342" y="1804"/>
                </a:cubicBezTo>
                <a:cubicBezTo>
                  <a:pt x="2340" y="1803"/>
                  <a:pt x="2343" y="1799"/>
                  <a:pt x="2341" y="1798"/>
                </a:cubicBezTo>
                <a:cubicBezTo>
                  <a:pt x="2337" y="1799"/>
                  <a:pt x="2337" y="1805"/>
                  <a:pt x="2337" y="1808"/>
                </a:cubicBezTo>
                <a:close/>
                <a:moveTo>
                  <a:pt x="2329" y="1816"/>
                </a:moveTo>
                <a:cubicBezTo>
                  <a:pt x="2331" y="1813"/>
                  <a:pt x="2336" y="1811"/>
                  <a:pt x="2333" y="1805"/>
                </a:cubicBezTo>
                <a:cubicBezTo>
                  <a:pt x="2332" y="1806"/>
                  <a:pt x="2330" y="1808"/>
                  <a:pt x="2328" y="1809"/>
                </a:cubicBezTo>
                <a:cubicBezTo>
                  <a:pt x="2328" y="1811"/>
                  <a:pt x="2328" y="1814"/>
                  <a:pt x="2329" y="1816"/>
                </a:cubicBezTo>
                <a:close/>
                <a:moveTo>
                  <a:pt x="2321" y="1823"/>
                </a:moveTo>
                <a:cubicBezTo>
                  <a:pt x="2324" y="1820"/>
                  <a:pt x="2327" y="1817"/>
                  <a:pt x="2324" y="1813"/>
                </a:cubicBezTo>
                <a:cubicBezTo>
                  <a:pt x="2321" y="1814"/>
                  <a:pt x="2319" y="1818"/>
                  <a:pt x="2321" y="1823"/>
                </a:cubicBezTo>
                <a:close/>
                <a:moveTo>
                  <a:pt x="2315" y="1827"/>
                </a:moveTo>
                <a:cubicBezTo>
                  <a:pt x="2317" y="1827"/>
                  <a:pt x="2317" y="1822"/>
                  <a:pt x="2316" y="1819"/>
                </a:cubicBezTo>
                <a:cubicBezTo>
                  <a:pt x="2315" y="1820"/>
                  <a:pt x="2315" y="1825"/>
                  <a:pt x="2315" y="1827"/>
                </a:cubicBezTo>
                <a:close/>
                <a:moveTo>
                  <a:pt x="2308" y="1833"/>
                </a:moveTo>
                <a:cubicBezTo>
                  <a:pt x="2311" y="1833"/>
                  <a:pt x="2313" y="1828"/>
                  <a:pt x="2311" y="1824"/>
                </a:cubicBezTo>
                <a:cubicBezTo>
                  <a:pt x="2308" y="1825"/>
                  <a:pt x="2308" y="1829"/>
                  <a:pt x="2308" y="1833"/>
                </a:cubicBezTo>
                <a:close/>
                <a:moveTo>
                  <a:pt x="2303" y="1838"/>
                </a:moveTo>
                <a:cubicBezTo>
                  <a:pt x="2306" y="1836"/>
                  <a:pt x="2305" y="1831"/>
                  <a:pt x="2304" y="1830"/>
                </a:cubicBezTo>
                <a:cubicBezTo>
                  <a:pt x="2303" y="1831"/>
                  <a:pt x="2303" y="1835"/>
                  <a:pt x="2303" y="1838"/>
                </a:cubicBezTo>
                <a:close/>
                <a:moveTo>
                  <a:pt x="2297" y="1844"/>
                </a:moveTo>
                <a:cubicBezTo>
                  <a:pt x="2300" y="1841"/>
                  <a:pt x="2300" y="1839"/>
                  <a:pt x="2299" y="1834"/>
                </a:cubicBezTo>
                <a:cubicBezTo>
                  <a:pt x="2299" y="1836"/>
                  <a:pt x="2297" y="1836"/>
                  <a:pt x="2296" y="1837"/>
                </a:cubicBezTo>
                <a:cubicBezTo>
                  <a:pt x="2296" y="1839"/>
                  <a:pt x="2296" y="1842"/>
                  <a:pt x="2297" y="1844"/>
                </a:cubicBezTo>
                <a:close/>
                <a:moveTo>
                  <a:pt x="2289" y="1849"/>
                </a:moveTo>
                <a:cubicBezTo>
                  <a:pt x="2293" y="1848"/>
                  <a:pt x="2293" y="1845"/>
                  <a:pt x="2292" y="1841"/>
                </a:cubicBezTo>
                <a:cubicBezTo>
                  <a:pt x="2289" y="1843"/>
                  <a:pt x="2290" y="1845"/>
                  <a:pt x="2289" y="1849"/>
                </a:cubicBezTo>
                <a:close/>
                <a:moveTo>
                  <a:pt x="2283" y="1855"/>
                </a:moveTo>
                <a:cubicBezTo>
                  <a:pt x="2286" y="1854"/>
                  <a:pt x="2287" y="1850"/>
                  <a:pt x="2286" y="1846"/>
                </a:cubicBezTo>
                <a:cubicBezTo>
                  <a:pt x="2283" y="1847"/>
                  <a:pt x="2282" y="1851"/>
                  <a:pt x="2283" y="1855"/>
                </a:cubicBezTo>
                <a:close/>
                <a:moveTo>
                  <a:pt x="2277" y="1861"/>
                </a:moveTo>
                <a:cubicBezTo>
                  <a:pt x="2280" y="1860"/>
                  <a:pt x="2279" y="1855"/>
                  <a:pt x="2280" y="1853"/>
                </a:cubicBezTo>
                <a:cubicBezTo>
                  <a:pt x="2277" y="1851"/>
                  <a:pt x="2276" y="1858"/>
                  <a:pt x="2277" y="1861"/>
                </a:cubicBezTo>
                <a:close/>
                <a:moveTo>
                  <a:pt x="2271" y="1866"/>
                </a:moveTo>
                <a:cubicBezTo>
                  <a:pt x="2275" y="1865"/>
                  <a:pt x="2275" y="1853"/>
                  <a:pt x="2271" y="1860"/>
                </a:cubicBezTo>
                <a:cubicBezTo>
                  <a:pt x="2271" y="1862"/>
                  <a:pt x="2271" y="1864"/>
                  <a:pt x="2271" y="1866"/>
                </a:cubicBezTo>
                <a:close/>
                <a:moveTo>
                  <a:pt x="2264" y="1872"/>
                </a:moveTo>
                <a:cubicBezTo>
                  <a:pt x="2267" y="1870"/>
                  <a:pt x="2268" y="1867"/>
                  <a:pt x="2267" y="1863"/>
                </a:cubicBezTo>
                <a:cubicBezTo>
                  <a:pt x="2264" y="1864"/>
                  <a:pt x="2263" y="1869"/>
                  <a:pt x="2264" y="1872"/>
                </a:cubicBezTo>
                <a:close/>
                <a:moveTo>
                  <a:pt x="2257" y="1878"/>
                </a:moveTo>
                <a:cubicBezTo>
                  <a:pt x="2259" y="1878"/>
                  <a:pt x="2261" y="1872"/>
                  <a:pt x="2260" y="1869"/>
                </a:cubicBezTo>
                <a:cubicBezTo>
                  <a:pt x="2257" y="1870"/>
                  <a:pt x="2257" y="1874"/>
                  <a:pt x="2257" y="1878"/>
                </a:cubicBezTo>
                <a:close/>
                <a:moveTo>
                  <a:pt x="2250" y="1883"/>
                </a:moveTo>
                <a:cubicBezTo>
                  <a:pt x="2253" y="1883"/>
                  <a:pt x="2254" y="1877"/>
                  <a:pt x="2253" y="1875"/>
                </a:cubicBezTo>
                <a:cubicBezTo>
                  <a:pt x="2250" y="1876"/>
                  <a:pt x="2251" y="1881"/>
                  <a:pt x="2250" y="1883"/>
                </a:cubicBezTo>
                <a:close/>
                <a:moveTo>
                  <a:pt x="2245" y="1888"/>
                </a:moveTo>
                <a:cubicBezTo>
                  <a:pt x="2247" y="1887"/>
                  <a:pt x="2248" y="1883"/>
                  <a:pt x="2247" y="1880"/>
                </a:cubicBezTo>
                <a:cubicBezTo>
                  <a:pt x="2245" y="1881"/>
                  <a:pt x="2244" y="1886"/>
                  <a:pt x="2245" y="1888"/>
                </a:cubicBezTo>
                <a:close/>
                <a:moveTo>
                  <a:pt x="2238" y="1894"/>
                </a:moveTo>
                <a:cubicBezTo>
                  <a:pt x="2242" y="1894"/>
                  <a:pt x="2242" y="1888"/>
                  <a:pt x="2241" y="1885"/>
                </a:cubicBezTo>
                <a:cubicBezTo>
                  <a:pt x="2238" y="1887"/>
                  <a:pt x="2239" y="1891"/>
                  <a:pt x="2238" y="1894"/>
                </a:cubicBezTo>
                <a:close/>
                <a:moveTo>
                  <a:pt x="2233" y="1899"/>
                </a:moveTo>
                <a:cubicBezTo>
                  <a:pt x="2235" y="1898"/>
                  <a:pt x="2236" y="1894"/>
                  <a:pt x="2234" y="1891"/>
                </a:cubicBezTo>
                <a:cubicBezTo>
                  <a:pt x="2233" y="1892"/>
                  <a:pt x="2232" y="1897"/>
                  <a:pt x="2233" y="1899"/>
                </a:cubicBezTo>
                <a:close/>
                <a:moveTo>
                  <a:pt x="2226" y="1905"/>
                </a:moveTo>
                <a:cubicBezTo>
                  <a:pt x="2229" y="1904"/>
                  <a:pt x="2230" y="1899"/>
                  <a:pt x="2229" y="1896"/>
                </a:cubicBezTo>
                <a:cubicBezTo>
                  <a:pt x="2226" y="1898"/>
                  <a:pt x="2225" y="1902"/>
                  <a:pt x="2226" y="1905"/>
                </a:cubicBezTo>
                <a:close/>
                <a:moveTo>
                  <a:pt x="2219" y="1911"/>
                </a:moveTo>
                <a:cubicBezTo>
                  <a:pt x="2220" y="1911"/>
                  <a:pt x="2221" y="1909"/>
                  <a:pt x="2223" y="1908"/>
                </a:cubicBezTo>
                <a:cubicBezTo>
                  <a:pt x="2222" y="1906"/>
                  <a:pt x="2223" y="1903"/>
                  <a:pt x="2222" y="1902"/>
                </a:cubicBezTo>
                <a:cubicBezTo>
                  <a:pt x="2220" y="1903"/>
                  <a:pt x="2219" y="1906"/>
                  <a:pt x="2219" y="1911"/>
                </a:cubicBezTo>
                <a:close/>
                <a:moveTo>
                  <a:pt x="2212" y="1917"/>
                </a:moveTo>
                <a:cubicBezTo>
                  <a:pt x="2215" y="1917"/>
                  <a:pt x="2216" y="1910"/>
                  <a:pt x="2215" y="1908"/>
                </a:cubicBezTo>
                <a:cubicBezTo>
                  <a:pt x="2213" y="1910"/>
                  <a:pt x="2213" y="1914"/>
                  <a:pt x="2212" y="1917"/>
                </a:cubicBezTo>
                <a:close/>
                <a:moveTo>
                  <a:pt x="2206" y="1923"/>
                </a:moveTo>
                <a:cubicBezTo>
                  <a:pt x="2207" y="1922"/>
                  <a:pt x="2208" y="1922"/>
                  <a:pt x="2209" y="1921"/>
                </a:cubicBezTo>
                <a:cubicBezTo>
                  <a:pt x="2208" y="1919"/>
                  <a:pt x="2210" y="1915"/>
                  <a:pt x="2209" y="1913"/>
                </a:cubicBezTo>
                <a:cubicBezTo>
                  <a:pt x="2206" y="1915"/>
                  <a:pt x="2205" y="1920"/>
                  <a:pt x="2206" y="1923"/>
                </a:cubicBezTo>
                <a:close/>
                <a:moveTo>
                  <a:pt x="2199" y="1930"/>
                </a:moveTo>
                <a:cubicBezTo>
                  <a:pt x="2200" y="1929"/>
                  <a:pt x="2201" y="1928"/>
                  <a:pt x="2202" y="1927"/>
                </a:cubicBezTo>
                <a:cubicBezTo>
                  <a:pt x="2201" y="1924"/>
                  <a:pt x="2202" y="1923"/>
                  <a:pt x="2202" y="1920"/>
                </a:cubicBezTo>
                <a:cubicBezTo>
                  <a:pt x="2199" y="1919"/>
                  <a:pt x="2198" y="1926"/>
                  <a:pt x="2199" y="1930"/>
                </a:cubicBezTo>
                <a:close/>
                <a:moveTo>
                  <a:pt x="2191" y="1936"/>
                </a:moveTo>
                <a:cubicBezTo>
                  <a:pt x="2195" y="1935"/>
                  <a:pt x="2196" y="1930"/>
                  <a:pt x="2195" y="1926"/>
                </a:cubicBezTo>
                <a:cubicBezTo>
                  <a:pt x="2191" y="1927"/>
                  <a:pt x="2192" y="1932"/>
                  <a:pt x="2191" y="1936"/>
                </a:cubicBezTo>
                <a:close/>
                <a:moveTo>
                  <a:pt x="2185" y="1942"/>
                </a:moveTo>
                <a:cubicBezTo>
                  <a:pt x="2188" y="1942"/>
                  <a:pt x="2189" y="1934"/>
                  <a:pt x="2188" y="1931"/>
                </a:cubicBezTo>
                <a:cubicBezTo>
                  <a:pt x="2185" y="1933"/>
                  <a:pt x="2185" y="1938"/>
                  <a:pt x="2185" y="1942"/>
                </a:cubicBezTo>
                <a:close/>
                <a:moveTo>
                  <a:pt x="2180" y="1955"/>
                </a:moveTo>
                <a:cubicBezTo>
                  <a:pt x="2180" y="1959"/>
                  <a:pt x="2184" y="1962"/>
                  <a:pt x="2187" y="1962"/>
                </a:cubicBezTo>
                <a:cubicBezTo>
                  <a:pt x="2190" y="1962"/>
                  <a:pt x="2196" y="1956"/>
                  <a:pt x="2199" y="1953"/>
                </a:cubicBezTo>
                <a:cubicBezTo>
                  <a:pt x="2211" y="1943"/>
                  <a:pt x="2223" y="1933"/>
                  <a:pt x="2233" y="1923"/>
                </a:cubicBezTo>
                <a:cubicBezTo>
                  <a:pt x="2338" y="1830"/>
                  <a:pt x="2447" y="1737"/>
                  <a:pt x="2550" y="1645"/>
                </a:cubicBezTo>
                <a:cubicBezTo>
                  <a:pt x="2548" y="1642"/>
                  <a:pt x="2546" y="1639"/>
                  <a:pt x="2543" y="1637"/>
                </a:cubicBezTo>
                <a:cubicBezTo>
                  <a:pt x="2528" y="1650"/>
                  <a:pt x="2512" y="1664"/>
                  <a:pt x="2496" y="1677"/>
                </a:cubicBezTo>
                <a:cubicBezTo>
                  <a:pt x="2395" y="1766"/>
                  <a:pt x="2293" y="1856"/>
                  <a:pt x="2191" y="1944"/>
                </a:cubicBezTo>
                <a:cubicBezTo>
                  <a:pt x="2187" y="1947"/>
                  <a:pt x="2180" y="1952"/>
                  <a:pt x="2180" y="1955"/>
                </a:cubicBezTo>
                <a:close/>
                <a:moveTo>
                  <a:pt x="2179" y="1947"/>
                </a:moveTo>
                <a:cubicBezTo>
                  <a:pt x="2181" y="1945"/>
                  <a:pt x="2182" y="1940"/>
                  <a:pt x="2182" y="1937"/>
                </a:cubicBezTo>
                <a:cubicBezTo>
                  <a:pt x="2179" y="1938"/>
                  <a:pt x="2179" y="1944"/>
                  <a:pt x="2179" y="1947"/>
                </a:cubicBezTo>
                <a:close/>
                <a:moveTo>
                  <a:pt x="2175" y="1948"/>
                </a:moveTo>
                <a:cubicBezTo>
                  <a:pt x="2175" y="1946"/>
                  <a:pt x="2177" y="1942"/>
                  <a:pt x="2175" y="1942"/>
                </a:cubicBezTo>
                <a:cubicBezTo>
                  <a:pt x="2173" y="1943"/>
                  <a:pt x="2172" y="1947"/>
                  <a:pt x="2175" y="1948"/>
                </a:cubicBezTo>
                <a:close/>
                <a:moveTo>
                  <a:pt x="2145" y="1994"/>
                </a:moveTo>
                <a:cubicBezTo>
                  <a:pt x="2145" y="1993"/>
                  <a:pt x="2145" y="1991"/>
                  <a:pt x="2143" y="1991"/>
                </a:cubicBezTo>
                <a:cubicBezTo>
                  <a:pt x="2142" y="1993"/>
                  <a:pt x="2141" y="1995"/>
                  <a:pt x="2140" y="1996"/>
                </a:cubicBezTo>
                <a:cubicBezTo>
                  <a:pt x="2142" y="1996"/>
                  <a:pt x="2143" y="1995"/>
                  <a:pt x="2145" y="1994"/>
                </a:cubicBezTo>
                <a:close/>
                <a:moveTo>
                  <a:pt x="2189" y="1972"/>
                </a:moveTo>
                <a:cubicBezTo>
                  <a:pt x="2188" y="1971"/>
                  <a:pt x="2187" y="1969"/>
                  <a:pt x="2187" y="1967"/>
                </a:cubicBezTo>
                <a:cubicBezTo>
                  <a:pt x="2180" y="1966"/>
                  <a:pt x="2175" y="1962"/>
                  <a:pt x="2175" y="1953"/>
                </a:cubicBezTo>
                <a:cubicBezTo>
                  <a:pt x="2173" y="1953"/>
                  <a:pt x="2171" y="1952"/>
                  <a:pt x="2170" y="1951"/>
                </a:cubicBezTo>
                <a:cubicBezTo>
                  <a:pt x="2162" y="1963"/>
                  <a:pt x="2154" y="1974"/>
                  <a:pt x="2147" y="1987"/>
                </a:cubicBezTo>
                <a:cubicBezTo>
                  <a:pt x="2148" y="1988"/>
                  <a:pt x="2148" y="1991"/>
                  <a:pt x="2151" y="1991"/>
                </a:cubicBezTo>
                <a:cubicBezTo>
                  <a:pt x="2163" y="1985"/>
                  <a:pt x="2176" y="1979"/>
                  <a:pt x="2189" y="1972"/>
                </a:cubicBezTo>
                <a:close/>
                <a:moveTo>
                  <a:pt x="2239" y="1932"/>
                </a:moveTo>
                <a:cubicBezTo>
                  <a:pt x="2339" y="1842"/>
                  <a:pt x="2442" y="1754"/>
                  <a:pt x="2544" y="1665"/>
                </a:cubicBezTo>
                <a:cubicBezTo>
                  <a:pt x="2548" y="1662"/>
                  <a:pt x="2558" y="1656"/>
                  <a:pt x="2553" y="1652"/>
                </a:cubicBezTo>
                <a:cubicBezTo>
                  <a:pt x="2553" y="1652"/>
                  <a:pt x="2552" y="1652"/>
                  <a:pt x="2552" y="1653"/>
                </a:cubicBezTo>
                <a:cubicBezTo>
                  <a:pt x="2462" y="1731"/>
                  <a:pt x="2371" y="1811"/>
                  <a:pt x="2282" y="1889"/>
                </a:cubicBezTo>
                <a:cubicBezTo>
                  <a:pt x="2253" y="1914"/>
                  <a:pt x="2225" y="1938"/>
                  <a:pt x="2196" y="1962"/>
                </a:cubicBezTo>
                <a:cubicBezTo>
                  <a:pt x="2195" y="1964"/>
                  <a:pt x="2192" y="1966"/>
                  <a:pt x="2193" y="1969"/>
                </a:cubicBezTo>
                <a:cubicBezTo>
                  <a:pt x="2195" y="1971"/>
                  <a:pt x="2198" y="1968"/>
                  <a:pt x="2199" y="1966"/>
                </a:cubicBezTo>
                <a:cubicBezTo>
                  <a:pt x="2213" y="1955"/>
                  <a:pt x="2226" y="1943"/>
                  <a:pt x="2239" y="1932"/>
                </a:cubicBezTo>
                <a:close/>
                <a:moveTo>
                  <a:pt x="1363" y="1635"/>
                </a:moveTo>
                <a:cubicBezTo>
                  <a:pt x="1364" y="1648"/>
                  <a:pt x="1345" y="1648"/>
                  <a:pt x="1345" y="1636"/>
                </a:cubicBezTo>
                <a:cubicBezTo>
                  <a:pt x="1345" y="1632"/>
                  <a:pt x="1346" y="1631"/>
                  <a:pt x="1347" y="1627"/>
                </a:cubicBezTo>
                <a:cubicBezTo>
                  <a:pt x="1348" y="1625"/>
                  <a:pt x="1351" y="1624"/>
                  <a:pt x="1355" y="1625"/>
                </a:cubicBezTo>
                <a:cubicBezTo>
                  <a:pt x="1359" y="1627"/>
                  <a:pt x="1363" y="1630"/>
                  <a:pt x="1363" y="1635"/>
                </a:cubicBezTo>
                <a:close/>
                <a:moveTo>
                  <a:pt x="1357" y="1636"/>
                </a:moveTo>
                <a:cubicBezTo>
                  <a:pt x="1357" y="1633"/>
                  <a:pt x="1354" y="1632"/>
                  <a:pt x="1352" y="1631"/>
                </a:cubicBezTo>
                <a:cubicBezTo>
                  <a:pt x="1346" y="1636"/>
                  <a:pt x="1356" y="1643"/>
                  <a:pt x="1357" y="1636"/>
                </a:cubicBezTo>
                <a:close/>
                <a:moveTo>
                  <a:pt x="1048" y="1652"/>
                </a:moveTo>
                <a:cubicBezTo>
                  <a:pt x="1051" y="1650"/>
                  <a:pt x="1054" y="1648"/>
                  <a:pt x="1054" y="1643"/>
                </a:cubicBezTo>
                <a:cubicBezTo>
                  <a:pt x="1058" y="1642"/>
                  <a:pt x="1060" y="1638"/>
                  <a:pt x="1059" y="1635"/>
                </a:cubicBezTo>
                <a:cubicBezTo>
                  <a:pt x="1064" y="1634"/>
                  <a:pt x="1065" y="1631"/>
                  <a:pt x="1066" y="1627"/>
                </a:cubicBezTo>
                <a:cubicBezTo>
                  <a:pt x="1066" y="1627"/>
                  <a:pt x="1066" y="1627"/>
                  <a:pt x="1066" y="1626"/>
                </a:cubicBezTo>
                <a:cubicBezTo>
                  <a:pt x="1061" y="1624"/>
                  <a:pt x="1057" y="1630"/>
                  <a:pt x="1058" y="1634"/>
                </a:cubicBezTo>
                <a:cubicBezTo>
                  <a:pt x="1054" y="1634"/>
                  <a:pt x="1051" y="1638"/>
                  <a:pt x="1052" y="1642"/>
                </a:cubicBezTo>
                <a:cubicBezTo>
                  <a:pt x="1048" y="1643"/>
                  <a:pt x="1045" y="1647"/>
                  <a:pt x="1046" y="1650"/>
                </a:cubicBezTo>
                <a:cubicBezTo>
                  <a:pt x="1042" y="1651"/>
                  <a:pt x="1037" y="1660"/>
                  <a:pt x="1042" y="1660"/>
                </a:cubicBezTo>
                <a:cubicBezTo>
                  <a:pt x="1045" y="1661"/>
                  <a:pt x="1048" y="1655"/>
                  <a:pt x="1048" y="1652"/>
                </a:cubicBezTo>
                <a:close/>
                <a:moveTo>
                  <a:pt x="1791" y="1626"/>
                </a:moveTo>
                <a:cubicBezTo>
                  <a:pt x="1785" y="1629"/>
                  <a:pt x="1796" y="1636"/>
                  <a:pt x="1795" y="1628"/>
                </a:cubicBezTo>
                <a:cubicBezTo>
                  <a:pt x="1795" y="1626"/>
                  <a:pt x="1793" y="1625"/>
                  <a:pt x="1791" y="1626"/>
                </a:cubicBezTo>
                <a:close/>
                <a:moveTo>
                  <a:pt x="1033" y="1635"/>
                </a:moveTo>
                <a:cubicBezTo>
                  <a:pt x="1036" y="1635"/>
                  <a:pt x="1041" y="1631"/>
                  <a:pt x="1039" y="1627"/>
                </a:cubicBezTo>
                <a:cubicBezTo>
                  <a:pt x="1033" y="1624"/>
                  <a:pt x="1027" y="1634"/>
                  <a:pt x="1033" y="1635"/>
                </a:cubicBezTo>
                <a:close/>
                <a:moveTo>
                  <a:pt x="1085" y="1627"/>
                </a:moveTo>
                <a:cubicBezTo>
                  <a:pt x="1080" y="1623"/>
                  <a:pt x="1079" y="1633"/>
                  <a:pt x="1081" y="1637"/>
                </a:cubicBezTo>
                <a:cubicBezTo>
                  <a:pt x="1086" y="1640"/>
                  <a:pt x="1086" y="1631"/>
                  <a:pt x="1085" y="1627"/>
                </a:cubicBezTo>
                <a:close/>
                <a:moveTo>
                  <a:pt x="1173" y="1631"/>
                </a:moveTo>
                <a:cubicBezTo>
                  <a:pt x="1173" y="1630"/>
                  <a:pt x="1173" y="1628"/>
                  <a:pt x="1173" y="1627"/>
                </a:cubicBezTo>
                <a:cubicBezTo>
                  <a:pt x="1169" y="1626"/>
                  <a:pt x="1163" y="1626"/>
                  <a:pt x="1164" y="1630"/>
                </a:cubicBezTo>
                <a:cubicBezTo>
                  <a:pt x="1165" y="1632"/>
                  <a:pt x="1171" y="1633"/>
                  <a:pt x="1173" y="1631"/>
                </a:cubicBezTo>
                <a:close/>
                <a:moveTo>
                  <a:pt x="1185" y="1629"/>
                </a:moveTo>
                <a:cubicBezTo>
                  <a:pt x="1185" y="1626"/>
                  <a:pt x="1183" y="1627"/>
                  <a:pt x="1181" y="1627"/>
                </a:cubicBezTo>
                <a:cubicBezTo>
                  <a:pt x="1177" y="1627"/>
                  <a:pt x="1176" y="1627"/>
                  <a:pt x="1176" y="1629"/>
                </a:cubicBezTo>
                <a:cubicBezTo>
                  <a:pt x="1175" y="1634"/>
                  <a:pt x="1185" y="1634"/>
                  <a:pt x="1185" y="1629"/>
                </a:cubicBezTo>
                <a:close/>
                <a:moveTo>
                  <a:pt x="1755" y="1654"/>
                </a:moveTo>
                <a:cubicBezTo>
                  <a:pt x="1760" y="1654"/>
                  <a:pt x="1764" y="1647"/>
                  <a:pt x="1758" y="1645"/>
                </a:cubicBezTo>
                <a:cubicBezTo>
                  <a:pt x="1759" y="1641"/>
                  <a:pt x="1761" y="1637"/>
                  <a:pt x="1761" y="1631"/>
                </a:cubicBezTo>
                <a:cubicBezTo>
                  <a:pt x="1757" y="1626"/>
                  <a:pt x="1749" y="1632"/>
                  <a:pt x="1747" y="1634"/>
                </a:cubicBezTo>
                <a:cubicBezTo>
                  <a:pt x="1747" y="1628"/>
                  <a:pt x="1740" y="1628"/>
                  <a:pt x="1737" y="1631"/>
                </a:cubicBezTo>
                <a:cubicBezTo>
                  <a:pt x="1738" y="1629"/>
                  <a:pt x="1737" y="1629"/>
                  <a:pt x="1736" y="1627"/>
                </a:cubicBezTo>
                <a:cubicBezTo>
                  <a:pt x="1732" y="1627"/>
                  <a:pt x="1726" y="1628"/>
                  <a:pt x="1726" y="1633"/>
                </a:cubicBezTo>
                <a:cubicBezTo>
                  <a:pt x="1727" y="1635"/>
                  <a:pt x="1728" y="1635"/>
                  <a:pt x="1730" y="1635"/>
                </a:cubicBezTo>
                <a:cubicBezTo>
                  <a:pt x="1729" y="1641"/>
                  <a:pt x="1720" y="1651"/>
                  <a:pt x="1728" y="1654"/>
                </a:cubicBezTo>
                <a:cubicBezTo>
                  <a:pt x="1732" y="1650"/>
                  <a:pt x="1734" y="1642"/>
                  <a:pt x="1739" y="1639"/>
                </a:cubicBezTo>
                <a:cubicBezTo>
                  <a:pt x="1738" y="1644"/>
                  <a:pt x="1735" y="1653"/>
                  <a:pt x="1741" y="1653"/>
                </a:cubicBezTo>
                <a:cubicBezTo>
                  <a:pt x="1746" y="1653"/>
                  <a:pt x="1748" y="1641"/>
                  <a:pt x="1752" y="1640"/>
                </a:cubicBezTo>
                <a:cubicBezTo>
                  <a:pt x="1750" y="1646"/>
                  <a:pt x="1748" y="1655"/>
                  <a:pt x="1755" y="1654"/>
                </a:cubicBezTo>
                <a:close/>
                <a:moveTo>
                  <a:pt x="1053" y="1630"/>
                </a:moveTo>
                <a:cubicBezTo>
                  <a:pt x="1052" y="1625"/>
                  <a:pt x="1041" y="1632"/>
                  <a:pt x="1044" y="1637"/>
                </a:cubicBezTo>
                <a:cubicBezTo>
                  <a:pt x="1047" y="1639"/>
                  <a:pt x="1054" y="1632"/>
                  <a:pt x="1053" y="1630"/>
                </a:cubicBezTo>
                <a:close/>
                <a:moveTo>
                  <a:pt x="1611" y="1634"/>
                </a:moveTo>
                <a:cubicBezTo>
                  <a:pt x="1615" y="1634"/>
                  <a:pt x="1621" y="1635"/>
                  <a:pt x="1622" y="1631"/>
                </a:cubicBezTo>
                <a:cubicBezTo>
                  <a:pt x="1623" y="1626"/>
                  <a:pt x="1614" y="1628"/>
                  <a:pt x="1610" y="1628"/>
                </a:cubicBezTo>
                <a:cubicBezTo>
                  <a:pt x="1606" y="1628"/>
                  <a:pt x="1597" y="1627"/>
                  <a:pt x="1595" y="1628"/>
                </a:cubicBezTo>
                <a:cubicBezTo>
                  <a:pt x="1593" y="1629"/>
                  <a:pt x="1592" y="1630"/>
                  <a:pt x="1593" y="1632"/>
                </a:cubicBezTo>
                <a:cubicBezTo>
                  <a:pt x="1594" y="1635"/>
                  <a:pt x="1604" y="1633"/>
                  <a:pt x="1611" y="1634"/>
                </a:cubicBezTo>
                <a:close/>
                <a:moveTo>
                  <a:pt x="866" y="1633"/>
                </a:moveTo>
                <a:cubicBezTo>
                  <a:pt x="866" y="1632"/>
                  <a:pt x="867" y="1631"/>
                  <a:pt x="867" y="1629"/>
                </a:cubicBezTo>
                <a:cubicBezTo>
                  <a:pt x="865" y="1627"/>
                  <a:pt x="860" y="1629"/>
                  <a:pt x="862" y="1633"/>
                </a:cubicBezTo>
                <a:cubicBezTo>
                  <a:pt x="863" y="1633"/>
                  <a:pt x="865" y="1634"/>
                  <a:pt x="866" y="1633"/>
                </a:cubicBezTo>
                <a:close/>
                <a:moveTo>
                  <a:pt x="2253" y="1680"/>
                </a:moveTo>
                <a:cubicBezTo>
                  <a:pt x="2232" y="1672"/>
                  <a:pt x="2213" y="1656"/>
                  <a:pt x="2205" y="1635"/>
                </a:cubicBezTo>
                <a:cubicBezTo>
                  <a:pt x="2204" y="1633"/>
                  <a:pt x="2205" y="1629"/>
                  <a:pt x="2201" y="1629"/>
                </a:cubicBezTo>
                <a:cubicBezTo>
                  <a:pt x="2201" y="1629"/>
                  <a:pt x="2201" y="1629"/>
                  <a:pt x="2201" y="1629"/>
                </a:cubicBezTo>
                <a:cubicBezTo>
                  <a:pt x="2201" y="1629"/>
                  <a:pt x="2201" y="1630"/>
                  <a:pt x="2200" y="1630"/>
                </a:cubicBezTo>
                <a:cubicBezTo>
                  <a:pt x="2204" y="1644"/>
                  <a:pt x="2214" y="1658"/>
                  <a:pt x="2224" y="1667"/>
                </a:cubicBezTo>
                <a:cubicBezTo>
                  <a:pt x="2232" y="1674"/>
                  <a:pt x="2242" y="1679"/>
                  <a:pt x="2253" y="1683"/>
                </a:cubicBezTo>
                <a:cubicBezTo>
                  <a:pt x="2256" y="1684"/>
                  <a:pt x="2260" y="1687"/>
                  <a:pt x="2264" y="1685"/>
                </a:cubicBezTo>
                <a:cubicBezTo>
                  <a:pt x="2262" y="1680"/>
                  <a:pt x="2256" y="1681"/>
                  <a:pt x="2253" y="1680"/>
                </a:cubicBezTo>
                <a:close/>
                <a:moveTo>
                  <a:pt x="1133" y="1630"/>
                </a:moveTo>
                <a:cubicBezTo>
                  <a:pt x="1128" y="1632"/>
                  <a:pt x="1134" y="1640"/>
                  <a:pt x="1137" y="1639"/>
                </a:cubicBezTo>
                <a:cubicBezTo>
                  <a:pt x="1142" y="1639"/>
                  <a:pt x="1137" y="1628"/>
                  <a:pt x="1133" y="1630"/>
                </a:cubicBezTo>
                <a:close/>
                <a:moveTo>
                  <a:pt x="1090" y="1639"/>
                </a:moveTo>
                <a:cubicBezTo>
                  <a:pt x="1092" y="1638"/>
                  <a:pt x="1091" y="1634"/>
                  <a:pt x="1091" y="1631"/>
                </a:cubicBezTo>
                <a:cubicBezTo>
                  <a:pt x="1088" y="1627"/>
                  <a:pt x="1084" y="1635"/>
                  <a:pt x="1087" y="1639"/>
                </a:cubicBezTo>
                <a:cubicBezTo>
                  <a:pt x="1088" y="1639"/>
                  <a:pt x="1089" y="1640"/>
                  <a:pt x="1090" y="1639"/>
                </a:cubicBezTo>
                <a:close/>
                <a:moveTo>
                  <a:pt x="1106" y="1639"/>
                </a:moveTo>
                <a:cubicBezTo>
                  <a:pt x="1107" y="1636"/>
                  <a:pt x="1106" y="1634"/>
                  <a:pt x="1105" y="1632"/>
                </a:cubicBezTo>
                <a:cubicBezTo>
                  <a:pt x="1097" y="1626"/>
                  <a:pt x="1100" y="1646"/>
                  <a:pt x="1106" y="1639"/>
                </a:cubicBezTo>
                <a:close/>
                <a:moveTo>
                  <a:pt x="1023" y="1640"/>
                </a:moveTo>
                <a:cubicBezTo>
                  <a:pt x="1027" y="1640"/>
                  <a:pt x="1032" y="1637"/>
                  <a:pt x="1031" y="1634"/>
                </a:cubicBezTo>
                <a:cubicBezTo>
                  <a:pt x="1030" y="1630"/>
                  <a:pt x="1021" y="1634"/>
                  <a:pt x="1022" y="1639"/>
                </a:cubicBezTo>
                <a:cubicBezTo>
                  <a:pt x="1023" y="1639"/>
                  <a:pt x="1023" y="1639"/>
                  <a:pt x="1023" y="1640"/>
                </a:cubicBezTo>
                <a:close/>
                <a:moveTo>
                  <a:pt x="3248" y="1680"/>
                </a:moveTo>
                <a:cubicBezTo>
                  <a:pt x="3234" y="1683"/>
                  <a:pt x="3222" y="1673"/>
                  <a:pt x="3221" y="1660"/>
                </a:cubicBezTo>
                <a:cubicBezTo>
                  <a:pt x="3221" y="1641"/>
                  <a:pt x="3241" y="1624"/>
                  <a:pt x="3257" y="1638"/>
                </a:cubicBezTo>
                <a:cubicBezTo>
                  <a:pt x="3259" y="1637"/>
                  <a:pt x="3261" y="1637"/>
                  <a:pt x="3262" y="1638"/>
                </a:cubicBezTo>
                <a:cubicBezTo>
                  <a:pt x="3264" y="1641"/>
                  <a:pt x="3262" y="1644"/>
                  <a:pt x="3262" y="1647"/>
                </a:cubicBezTo>
                <a:cubicBezTo>
                  <a:pt x="3260" y="1663"/>
                  <a:pt x="3260" y="1683"/>
                  <a:pt x="3251" y="1692"/>
                </a:cubicBezTo>
                <a:cubicBezTo>
                  <a:pt x="3244" y="1698"/>
                  <a:pt x="3231" y="1698"/>
                  <a:pt x="3224" y="1692"/>
                </a:cubicBezTo>
                <a:cubicBezTo>
                  <a:pt x="3221" y="1690"/>
                  <a:pt x="3215" y="1677"/>
                  <a:pt x="3225" y="1679"/>
                </a:cubicBezTo>
                <a:cubicBezTo>
                  <a:pt x="3228" y="1679"/>
                  <a:pt x="3228" y="1683"/>
                  <a:pt x="3230" y="1685"/>
                </a:cubicBezTo>
                <a:cubicBezTo>
                  <a:pt x="3236" y="1690"/>
                  <a:pt x="3248" y="1687"/>
                  <a:pt x="3248" y="1680"/>
                </a:cubicBezTo>
                <a:close/>
                <a:moveTo>
                  <a:pt x="3253" y="1665"/>
                </a:moveTo>
                <a:cubicBezTo>
                  <a:pt x="3253" y="1664"/>
                  <a:pt x="3254" y="1660"/>
                  <a:pt x="3254" y="1657"/>
                </a:cubicBezTo>
                <a:cubicBezTo>
                  <a:pt x="3255" y="1647"/>
                  <a:pt x="3254" y="1639"/>
                  <a:pt x="3244" y="1640"/>
                </a:cubicBezTo>
                <a:cubicBezTo>
                  <a:pt x="3235" y="1641"/>
                  <a:pt x="3230" y="1649"/>
                  <a:pt x="3230" y="1659"/>
                </a:cubicBezTo>
                <a:cubicBezTo>
                  <a:pt x="3230" y="1665"/>
                  <a:pt x="3234" y="1671"/>
                  <a:pt x="3240" y="1671"/>
                </a:cubicBezTo>
                <a:cubicBezTo>
                  <a:pt x="3244" y="1672"/>
                  <a:pt x="3251" y="1669"/>
                  <a:pt x="3253" y="1665"/>
                </a:cubicBezTo>
                <a:close/>
                <a:moveTo>
                  <a:pt x="1238" y="1633"/>
                </a:moveTo>
                <a:cubicBezTo>
                  <a:pt x="1234" y="1632"/>
                  <a:pt x="1232" y="1636"/>
                  <a:pt x="1230" y="1640"/>
                </a:cubicBezTo>
                <a:cubicBezTo>
                  <a:pt x="1233" y="1644"/>
                  <a:pt x="1241" y="1638"/>
                  <a:pt x="1238" y="1633"/>
                </a:cubicBezTo>
                <a:close/>
                <a:moveTo>
                  <a:pt x="1074" y="1635"/>
                </a:moveTo>
                <a:cubicBezTo>
                  <a:pt x="1068" y="1629"/>
                  <a:pt x="1064" y="1645"/>
                  <a:pt x="1071" y="1644"/>
                </a:cubicBezTo>
                <a:cubicBezTo>
                  <a:pt x="1074" y="1643"/>
                  <a:pt x="1074" y="1638"/>
                  <a:pt x="1074" y="1635"/>
                </a:cubicBezTo>
                <a:close/>
                <a:moveTo>
                  <a:pt x="1307" y="1635"/>
                </a:moveTo>
                <a:cubicBezTo>
                  <a:pt x="1302" y="1630"/>
                  <a:pt x="1299" y="1639"/>
                  <a:pt x="1302" y="1642"/>
                </a:cubicBezTo>
                <a:cubicBezTo>
                  <a:pt x="1302" y="1642"/>
                  <a:pt x="1303" y="1643"/>
                  <a:pt x="1304" y="1643"/>
                </a:cubicBezTo>
                <a:cubicBezTo>
                  <a:pt x="1306" y="1641"/>
                  <a:pt x="1307" y="1638"/>
                  <a:pt x="1307" y="1635"/>
                </a:cubicBezTo>
                <a:close/>
                <a:moveTo>
                  <a:pt x="3109" y="1674"/>
                </a:moveTo>
                <a:cubicBezTo>
                  <a:pt x="3111" y="1670"/>
                  <a:pt x="3111" y="1668"/>
                  <a:pt x="3109" y="1664"/>
                </a:cubicBezTo>
                <a:cubicBezTo>
                  <a:pt x="3105" y="1663"/>
                  <a:pt x="3100" y="1662"/>
                  <a:pt x="3095" y="1662"/>
                </a:cubicBezTo>
                <a:cubicBezTo>
                  <a:pt x="3091" y="1664"/>
                  <a:pt x="3091" y="1668"/>
                  <a:pt x="3091" y="1672"/>
                </a:cubicBezTo>
                <a:cubicBezTo>
                  <a:pt x="3088" y="1674"/>
                  <a:pt x="3079" y="1673"/>
                  <a:pt x="3079" y="1669"/>
                </a:cubicBezTo>
                <a:cubicBezTo>
                  <a:pt x="3080" y="1667"/>
                  <a:pt x="3081" y="1666"/>
                  <a:pt x="3083" y="1666"/>
                </a:cubicBezTo>
                <a:cubicBezTo>
                  <a:pt x="3087" y="1658"/>
                  <a:pt x="3092" y="1650"/>
                  <a:pt x="3097" y="1641"/>
                </a:cubicBezTo>
                <a:cubicBezTo>
                  <a:pt x="3099" y="1638"/>
                  <a:pt x="3104" y="1629"/>
                  <a:pt x="3109" y="1636"/>
                </a:cubicBezTo>
                <a:cubicBezTo>
                  <a:pt x="3110" y="1638"/>
                  <a:pt x="3110" y="1642"/>
                  <a:pt x="3111" y="1645"/>
                </a:cubicBezTo>
                <a:cubicBezTo>
                  <a:pt x="3113" y="1652"/>
                  <a:pt x="3117" y="1662"/>
                  <a:pt x="3119" y="1670"/>
                </a:cubicBezTo>
                <a:cubicBezTo>
                  <a:pt x="3120" y="1671"/>
                  <a:pt x="3122" y="1671"/>
                  <a:pt x="3122" y="1673"/>
                </a:cubicBezTo>
                <a:cubicBezTo>
                  <a:pt x="3123" y="1679"/>
                  <a:pt x="3112" y="1677"/>
                  <a:pt x="3109" y="1674"/>
                </a:cubicBezTo>
                <a:close/>
                <a:moveTo>
                  <a:pt x="3107" y="1656"/>
                </a:moveTo>
                <a:cubicBezTo>
                  <a:pt x="3106" y="1652"/>
                  <a:pt x="3105" y="1648"/>
                  <a:pt x="3104" y="1645"/>
                </a:cubicBezTo>
                <a:cubicBezTo>
                  <a:pt x="3102" y="1648"/>
                  <a:pt x="3100" y="1651"/>
                  <a:pt x="3098" y="1655"/>
                </a:cubicBezTo>
                <a:cubicBezTo>
                  <a:pt x="3101" y="1655"/>
                  <a:pt x="3104" y="1656"/>
                  <a:pt x="3107" y="1656"/>
                </a:cubicBezTo>
                <a:close/>
                <a:moveTo>
                  <a:pt x="901" y="1640"/>
                </a:moveTo>
                <a:cubicBezTo>
                  <a:pt x="901" y="1637"/>
                  <a:pt x="903" y="1636"/>
                  <a:pt x="905" y="1636"/>
                </a:cubicBezTo>
                <a:cubicBezTo>
                  <a:pt x="912" y="1634"/>
                  <a:pt x="916" y="1637"/>
                  <a:pt x="917" y="1641"/>
                </a:cubicBezTo>
                <a:cubicBezTo>
                  <a:pt x="918" y="1654"/>
                  <a:pt x="898" y="1653"/>
                  <a:pt x="901" y="1640"/>
                </a:cubicBezTo>
                <a:close/>
                <a:moveTo>
                  <a:pt x="906" y="1642"/>
                </a:moveTo>
                <a:cubicBezTo>
                  <a:pt x="906" y="1645"/>
                  <a:pt x="911" y="1645"/>
                  <a:pt x="911" y="1642"/>
                </a:cubicBezTo>
                <a:cubicBezTo>
                  <a:pt x="910" y="1641"/>
                  <a:pt x="907" y="1641"/>
                  <a:pt x="906" y="1642"/>
                </a:cubicBezTo>
                <a:close/>
                <a:moveTo>
                  <a:pt x="1707" y="1642"/>
                </a:moveTo>
                <a:cubicBezTo>
                  <a:pt x="1708" y="1641"/>
                  <a:pt x="1709" y="1639"/>
                  <a:pt x="1708" y="1637"/>
                </a:cubicBezTo>
                <a:cubicBezTo>
                  <a:pt x="1704" y="1631"/>
                  <a:pt x="1698" y="1643"/>
                  <a:pt x="1707" y="1642"/>
                </a:cubicBezTo>
                <a:close/>
                <a:moveTo>
                  <a:pt x="1043" y="1638"/>
                </a:moveTo>
                <a:cubicBezTo>
                  <a:pt x="1039" y="1634"/>
                  <a:pt x="1031" y="1643"/>
                  <a:pt x="1035" y="1646"/>
                </a:cubicBezTo>
                <a:cubicBezTo>
                  <a:pt x="1040" y="1646"/>
                  <a:pt x="1042" y="1643"/>
                  <a:pt x="1043" y="1638"/>
                </a:cubicBezTo>
                <a:close/>
                <a:moveTo>
                  <a:pt x="1623" y="1641"/>
                </a:moveTo>
                <a:cubicBezTo>
                  <a:pt x="1623" y="1636"/>
                  <a:pt x="1608" y="1638"/>
                  <a:pt x="1601" y="1638"/>
                </a:cubicBezTo>
                <a:cubicBezTo>
                  <a:pt x="1599" y="1638"/>
                  <a:pt x="1596" y="1638"/>
                  <a:pt x="1595" y="1638"/>
                </a:cubicBezTo>
                <a:cubicBezTo>
                  <a:pt x="1593" y="1639"/>
                  <a:pt x="1592" y="1639"/>
                  <a:pt x="1592" y="1642"/>
                </a:cubicBezTo>
                <a:cubicBezTo>
                  <a:pt x="1593" y="1644"/>
                  <a:pt x="1597" y="1643"/>
                  <a:pt x="1601" y="1644"/>
                </a:cubicBezTo>
                <a:cubicBezTo>
                  <a:pt x="1607" y="1644"/>
                  <a:pt x="1623" y="1647"/>
                  <a:pt x="1623" y="1641"/>
                </a:cubicBezTo>
                <a:close/>
                <a:moveTo>
                  <a:pt x="1020" y="1638"/>
                </a:moveTo>
                <a:cubicBezTo>
                  <a:pt x="1017" y="1639"/>
                  <a:pt x="1012" y="1641"/>
                  <a:pt x="1012" y="1644"/>
                </a:cubicBezTo>
                <a:cubicBezTo>
                  <a:pt x="1014" y="1652"/>
                  <a:pt x="1029" y="1638"/>
                  <a:pt x="1020" y="1638"/>
                </a:cubicBezTo>
                <a:close/>
                <a:moveTo>
                  <a:pt x="1082" y="1658"/>
                </a:moveTo>
                <a:cubicBezTo>
                  <a:pt x="1085" y="1658"/>
                  <a:pt x="1085" y="1654"/>
                  <a:pt x="1084" y="1651"/>
                </a:cubicBezTo>
                <a:cubicBezTo>
                  <a:pt x="1084" y="1650"/>
                  <a:pt x="1083" y="1649"/>
                  <a:pt x="1083" y="1648"/>
                </a:cubicBezTo>
                <a:cubicBezTo>
                  <a:pt x="1083" y="1648"/>
                  <a:pt x="1084" y="1647"/>
                  <a:pt x="1084" y="1646"/>
                </a:cubicBezTo>
                <a:cubicBezTo>
                  <a:pt x="1085" y="1641"/>
                  <a:pt x="1084" y="1637"/>
                  <a:pt x="1080" y="1639"/>
                </a:cubicBezTo>
                <a:cubicBezTo>
                  <a:pt x="1079" y="1641"/>
                  <a:pt x="1078" y="1647"/>
                  <a:pt x="1081" y="1649"/>
                </a:cubicBezTo>
                <a:cubicBezTo>
                  <a:pt x="1078" y="1651"/>
                  <a:pt x="1078" y="1658"/>
                  <a:pt x="1082" y="1658"/>
                </a:cubicBezTo>
                <a:close/>
                <a:moveTo>
                  <a:pt x="2896" y="1670"/>
                </a:moveTo>
                <a:cubicBezTo>
                  <a:pt x="2902" y="1666"/>
                  <a:pt x="2902" y="1656"/>
                  <a:pt x="2902" y="1645"/>
                </a:cubicBezTo>
                <a:cubicBezTo>
                  <a:pt x="2909" y="1641"/>
                  <a:pt x="2899" y="1636"/>
                  <a:pt x="2894" y="1640"/>
                </a:cubicBezTo>
                <a:cubicBezTo>
                  <a:pt x="2895" y="1646"/>
                  <a:pt x="2897" y="1665"/>
                  <a:pt x="2890" y="1665"/>
                </a:cubicBezTo>
                <a:cubicBezTo>
                  <a:pt x="2883" y="1666"/>
                  <a:pt x="2884" y="1653"/>
                  <a:pt x="2883" y="1646"/>
                </a:cubicBezTo>
                <a:cubicBezTo>
                  <a:pt x="2883" y="1644"/>
                  <a:pt x="2886" y="1645"/>
                  <a:pt x="2885" y="1642"/>
                </a:cubicBezTo>
                <a:cubicBezTo>
                  <a:pt x="2881" y="1636"/>
                  <a:pt x="2868" y="1642"/>
                  <a:pt x="2878" y="1646"/>
                </a:cubicBezTo>
                <a:cubicBezTo>
                  <a:pt x="2875" y="1659"/>
                  <a:pt x="2883" y="1678"/>
                  <a:pt x="2896" y="1670"/>
                </a:cubicBezTo>
                <a:close/>
                <a:moveTo>
                  <a:pt x="1149" y="1646"/>
                </a:moveTo>
                <a:cubicBezTo>
                  <a:pt x="1149" y="1643"/>
                  <a:pt x="1143" y="1639"/>
                  <a:pt x="1141" y="1640"/>
                </a:cubicBezTo>
                <a:cubicBezTo>
                  <a:pt x="1135" y="1642"/>
                  <a:pt x="1148" y="1653"/>
                  <a:pt x="1149" y="1646"/>
                </a:cubicBezTo>
                <a:close/>
                <a:moveTo>
                  <a:pt x="3186" y="1644"/>
                </a:moveTo>
                <a:cubicBezTo>
                  <a:pt x="3176" y="1642"/>
                  <a:pt x="3162" y="1640"/>
                  <a:pt x="3153" y="1640"/>
                </a:cubicBezTo>
                <a:cubicBezTo>
                  <a:pt x="3153" y="1640"/>
                  <a:pt x="3153" y="1640"/>
                  <a:pt x="3153" y="1640"/>
                </a:cubicBezTo>
                <a:cubicBezTo>
                  <a:pt x="3151" y="1641"/>
                  <a:pt x="3150" y="1642"/>
                  <a:pt x="3150" y="1644"/>
                </a:cubicBezTo>
                <a:cubicBezTo>
                  <a:pt x="3151" y="1648"/>
                  <a:pt x="3167" y="1649"/>
                  <a:pt x="3171" y="1650"/>
                </a:cubicBezTo>
                <a:cubicBezTo>
                  <a:pt x="3176" y="1651"/>
                  <a:pt x="3191" y="1655"/>
                  <a:pt x="3193" y="1652"/>
                </a:cubicBezTo>
                <a:cubicBezTo>
                  <a:pt x="3197" y="1647"/>
                  <a:pt x="3191" y="1645"/>
                  <a:pt x="3186" y="1644"/>
                </a:cubicBezTo>
                <a:close/>
                <a:moveTo>
                  <a:pt x="1089" y="1649"/>
                </a:moveTo>
                <a:cubicBezTo>
                  <a:pt x="1093" y="1649"/>
                  <a:pt x="1093" y="1642"/>
                  <a:pt x="1090" y="1640"/>
                </a:cubicBezTo>
                <a:cubicBezTo>
                  <a:pt x="1084" y="1639"/>
                  <a:pt x="1086" y="1649"/>
                  <a:pt x="1089" y="1649"/>
                </a:cubicBezTo>
                <a:close/>
                <a:moveTo>
                  <a:pt x="1230" y="1642"/>
                </a:moveTo>
                <a:cubicBezTo>
                  <a:pt x="1227" y="1639"/>
                  <a:pt x="1222" y="1644"/>
                  <a:pt x="1222" y="1647"/>
                </a:cubicBezTo>
                <a:cubicBezTo>
                  <a:pt x="1223" y="1651"/>
                  <a:pt x="1232" y="1648"/>
                  <a:pt x="1230" y="1642"/>
                </a:cubicBezTo>
                <a:close/>
                <a:moveTo>
                  <a:pt x="3447" y="1650"/>
                </a:moveTo>
                <a:cubicBezTo>
                  <a:pt x="3447" y="1652"/>
                  <a:pt x="3448" y="1653"/>
                  <a:pt x="3450" y="1654"/>
                </a:cubicBezTo>
                <a:cubicBezTo>
                  <a:pt x="3441" y="1668"/>
                  <a:pt x="3432" y="1684"/>
                  <a:pt x="3422" y="1696"/>
                </a:cubicBezTo>
                <a:cubicBezTo>
                  <a:pt x="3419" y="1680"/>
                  <a:pt x="3416" y="1664"/>
                  <a:pt x="3412" y="1649"/>
                </a:cubicBezTo>
                <a:cubicBezTo>
                  <a:pt x="3415" y="1649"/>
                  <a:pt x="3416" y="1648"/>
                  <a:pt x="3416" y="1646"/>
                </a:cubicBezTo>
                <a:cubicBezTo>
                  <a:pt x="3416" y="1642"/>
                  <a:pt x="3398" y="1639"/>
                  <a:pt x="3398" y="1645"/>
                </a:cubicBezTo>
                <a:cubicBezTo>
                  <a:pt x="3399" y="1648"/>
                  <a:pt x="3402" y="1647"/>
                  <a:pt x="3405" y="1649"/>
                </a:cubicBezTo>
                <a:cubicBezTo>
                  <a:pt x="3408" y="1662"/>
                  <a:pt x="3410" y="1679"/>
                  <a:pt x="3413" y="1695"/>
                </a:cubicBezTo>
                <a:cubicBezTo>
                  <a:pt x="3414" y="1699"/>
                  <a:pt x="3415" y="1707"/>
                  <a:pt x="3417" y="1709"/>
                </a:cubicBezTo>
                <a:cubicBezTo>
                  <a:pt x="3425" y="1714"/>
                  <a:pt x="3430" y="1701"/>
                  <a:pt x="3432" y="1698"/>
                </a:cubicBezTo>
                <a:cubicBezTo>
                  <a:pt x="3442" y="1683"/>
                  <a:pt x="3451" y="1670"/>
                  <a:pt x="3460" y="1656"/>
                </a:cubicBezTo>
                <a:cubicBezTo>
                  <a:pt x="3462" y="1657"/>
                  <a:pt x="3466" y="1655"/>
                  <a:pt x="3465" y="1652"/>
                </a:cubicBezTo>
                <a:cubicBezTo>
                  <a:pt x="3465" y="1649"/>
                  <a:pt x="3448" y="1646"/>
                  <a:pt x="3447" y="1650"/>
                </a:cubicBezTo>
                <a:close/>
                <a:moveTo>
                  <a:pt x="2095" y="1679"/>
                </a:moveTo>
                <a:cubicBezTo>
                  <a:pt x="2096" y="1675"/>
                  <a:pt x="2093" y="1672"/>
                  <a:pt x="2092" y="1669"/>
                </a:cubicBezTo>
                <a:cubicBezTo>
                  <a:pt x="2087" y="1658"/>
                  <a:pt x="2082" y="1648"/>
                  <a:pt x="2073" y="1642"/>
                </a:cubicBezTo>
                <a:cubicBezTo>
                  <a:pt x="2073" y="1642"/>
                  <a:pt x="2072" y="1642"/>
                  <a:pt x="2072" y="1642"/>
                </a:cubicBezTo>
                <a:cubicBezTo>
                  <a:pt x="2072" y="1643"/>
                  <a:pt x="2071" y="1643"/>
                  <a:pt x="2072" y="1644"/>
                </a:cubicBezTo>
                <a:cubicBezTo>
                  <a:pt x="2079" y="1651"/>
                  <a:pt x="2085" y="1661"/>
                  <a:pt x="2089" y="1671"/>
                </a:cubicBezTo>
                <a:cubicBezTo>
                  <a:pt x="2091" y="1673"/>
                  <a:pt x="2091" y="1679"/>
                  <a:pt x="2095" y="1679"/>
                </a:cubicBezTo>
                <a:close/>
                <a:moveTo>
                  <a:pt x="1103" y="1644"/>
                </a:moveTo>
                <a:cubicBezTo>
                  <a:pt x="1103" y="1648"/>
                  <a:pt x="1104" y="1652"/>
                  <a:pt x="1108" y="1652"/>
                </a:cubicBezTo>
                <a:cubicBezTo>
                  <a:pt x="1112" y="1651"/>
                  <a:pt x="1108" y="1638"/>
                  <a:pt x="1103" y="1644"/>
                </a:cubicBezTo>
                <a:close/>
                <a:moveTo>
                  <a:pt x="1071" y="1646"/>
                </a:moveTo>
                <a:cubicBezTo>
                  <a:pt x="1066" y="1639"/>
                  <a:pt x="1061" y="1654"/>
                  <a:pt x="1067" y="1654"/>
                </a:cubicBezTo>
                <a:cubicBezTo>
                  <a:pt x="1071" y="1654"/>
                  <a:pt x="1070" y="1649"/>
                  <a:pt x="1071" y="1646"/>
                </a:cubicBezTo>
                <a:close/>
                <a:moveTo>
                  <a:pt x="1304" y="1645"/>
                </a:moveTo>
                <a:cubicBezTo>
                  <a:pt x="1300" y="1641"/>
                  <a:pt x="1296" y="1649"/>
                  <a:pt x="1297" y="1651"/>
                </a:cubicBezTo>
                <a:cubicBezTo>
                  <a:pt x="1298" y="1657"/>
                  <a:pt x="1306" y="1650"/>
                  <a:pt x="1304" y="1645"/>
                </a:cubicBezTo>
                <a:close/>
                <a:moveTo>
                  <a:pt x="1009" y="1645"/>
                </a:moveTo>
                <a:cubicBezTo>
                  <a:pt x="1006" y="1645"/>
                  <a:pt x="1003" y="1648"/>
                  <a:pt x="1003" y="1650"/>
                </a:cubicBezTo>
                <a:cubicBezTo>
                  <a:pt x="1005" y="1658"/>
                  <a:pt x="1019" y="1644"/>
                  <a:pt x="1009" y="1645"/>
                </a:cubicBezTo>
                <a:close/>
                <a:moveTo>
                  <a:pt x="3299" y="1679"/>
                </a:moveTo>
                <a:cubicBezTo>
                  <a:pt x="3296" y="1685"/>
                  <a:pt x="3297" y="1693"/>
                  <a:pt x="3295" y="1700"/>
                </a:cubicBezTo>
                <a:cubicBezTo>
                  <a:pt x="3295" y="1703"/>
                  <a:pt x="3297" y="1703"/>
                  <a:pt x="3297" y="1705"/>
                </a:cubicBezTo>
                <a:cubicBezTo>
                  <a:pt x="3295" y="1709"/>
                  <a:pt x="3281" y="1707"/>
                  <a:pt x="3282" y="1703"/>
                </a:cubicBezTo>
                <a:cubicBezTo>
                  <a:pt x="3282" y="1701"/>
                  <a:pt x="3284" y="1701"/>
                  <a:pt x="3286" y="1700"/>
                </a:cubicBezTo>
                <a:cubicBezTo>
                  <a:pt x="3288" y="1687"/>
                  <a:pt x="3292" y="1672"/>
                  <a:pt x="3295" y="1658"/>
                </a:cubicBezTo>
                <a:cubicBezTo>
                  <a:pt x="3297" y="1653"/>
                  <a:pt x="3297" y="1645"/>
                  <a:pt x="3301" y="1644"/>
                </a:cubicBezTo>
                <a:cubicBezTo>
                  <a:pt x="3304" y="1643"/>
                  <a:pt x="3312" y="1645"/>
                  <a:pt x="3317" y="1647"/>
                </a:cubicBezTo>
                <a:cubicBezTo>
                  <a:pt x="3328" y="1649"/>
                  <a:pt x="3339" y="1654"/>
                  <a:pt x="3340" y="1666"/>
                </a:cubicBezTo>
                <a:cubicBezTo>
                  <a:pt x="3342" y="1686"/>
                  <a:pt x="3314" y="1684"/>
                  <a:pt x="3299" y="1679"/>
                </a:cubicBezTo>
                <a:close/>
                <a:moveTo>
                  <a:pt x="3300" y="1670"/>
                </a:moveTo>
                <a:cubicBezTo>
                  <a:pt x="3307" y="1672"/>
                  <a:pt x="3328" y="1678"/>
                  <a:pt x="3331" y="1669"/>
                </a:cubicBezTo>
                <a:cubicBezTo>
                  <a:pt x="3336" y="1658"/>
                  <a:pt x="3314" y="1653"/>
                  <a:pt x="3304" y="1651"/>
                </a:cubicBezTo>
                <a:cubicBezTo>
                  <a:pt x="3303" y="1658"/>
                  <a:pt x="3301" y="1664"/>
                  <a:pt x="3300" y="1670"/>
                </a:cubicBezTo>
                <a:close/>
                <a:moveTo>
                  <a:pt x="961" y="1645"/>
                </a:moveTo>
                <a:cubicBezTo>
                  <a:pt x="960" y="1645"/>
                  <a:pt x="959" y="1645"/>
                  <a:pt x="958" y="1645"/>
                </a:cubicBezTo>
                <a:cubicBezTo>
                  <a:pt x="957" y="1646"/>
                  <a:pt x="956" y="1647"/>
                  <a:pt x="956" y="1649"/>
                </a:cubicBezTo>
                <a:cubicBezTo>
                  <a:pt x="959" y="1656"/>
                  <a:pt x="966" y="1647"/>
                  <a:pt x="961" y="1645"/>
                </a:cubicBezTo>
                <a:close/>
                <a:moveTo>
                  <a:pt x="1035" y="1647"/>
                </a:moveTo>
                <a:cubicBezTo>
                  <a:pt x="1031" y="1643"/>
                  <a:pt x="1024" y="1650"/>
                  <a:pt x="1027" y="1654"/>
                </a:cubicBezTo>
                <a:cubicBezTo>
                  <a:pt x="1032" y="1654"/>
                  <a:pt x="1034" y="1651"/>
                  <a:pt x="1035" y="1647"/>
                </a:cubicBezTo>
                <a:close/>
                <a:moveTo>
                  <a:pt x="1148" y="1649"/>
                </a:moveTo>
                <a:cubicBezTo>
                  <a:pt x="1148" y="1652"/>
                  <a:pt x="1153" y="1654"/>
                  <a:pt x="1156" y="1654"/>
                </a:cubicBezTo>
                <a:cubicBezTo>
                  <a:pt x="1162" y="1649"/>
                  <a:pt x="1148" y="1643"/>
                  <a:pt x="1148" y="1649"/>
                </a:cubicBezTo>
                <a:close/>
                <a:moveTo>
                  <a:pt x="2980" y="1648"/>
                </a:moveTo>
                <a:cubicBezTo>
                  <a:pt x="2977" y="1646"/>
                  <a:pt x="2972" y="1648"/>
                  <a:pt x="2974" y="1652"/>
                </a:cubicBezTo>
                <a:cubicBezTo>
                  <a:pt x="2976" y="1654"/>
                  <a:pt x="2981" y="1653"/>
                  <a:pt x="2980" y="1649"/>
                </a:cubicBezTo>
                <a:cubicBezTo>
                  <a:pt x="2980" y="1649"/>
                  <a:pt x="2980" y="1649"/>
                  <a:pt x="2980" y="1648"/>
                </a:cubicBezTo>
                <a:close/>
                <a:moveTo>
                  <a:pt x="1222" y="1650"/>
                </a:moveTo>
                <a:cubicBezTo>
                  <a:pt x="1221" y="1647"/>
                  <a:pt x="1219" y="1648"/>
                  <a:pt x="1218" y="1648"/>
                </a:cubicBezTo>
                <a:cubicBezTo>
                  <a:pt x="1215" y="1649"/>
                  <a:pt x="1212" y="1651"/>
                  <a:pt x="1212" y="1653"/>
                </a:cubicBezTo>
                <a:cubicBezTo>
                  <a:pt x="1213" y="1658"/>
                  <a:pt x="1222" y="1653"/>
                  <a:pt x="1222" y="1650"/>
                </a:cubicBezTo>
                <a:close/>
                <a:moveTo>
                  <a:pt x="1092" y="1659"/>
                </a:moveTo>
                <a:cubicBezTo>
                  <a:pt x="1094" y="1657"/>
                  <a:pt x="1093" y="1653"/>
                  <a:pt x="1092" y="1651"/>
                </a:cubicBezTo>
                <a:cubicBezTo>
                  <a:pt x="1086" y="1647"/>
                  <a:pt x="1085" y="1661"/>
                  <a:pt x="1092" y="1659"/>
                </a:cubicBezTo>
                <a:close/>
                <a:moveTo>
                  <a:pt x="320" y="1662"/>
                </a:moveTo>
                <a:cubicBezTo>
                  <a:pt x="326" y="1671"/>
                  <a:pt x="331" y="1677"/>
                  <a:pt x="338" y="1687"/>
                </a:cubicBezTo>
                <a:cubicBezTo>
                  <a:pt x="340" y="1691"/>
                  <a:pt x="345" y="1696"/>
                  <a:pt x="346" y="1699"/>
                </a:cubicBezTo>
                <a:cubicBezTo>
                  <a:pt x="346" y="1704"/>
                  <a:pt x="343" y="1715"/>
                  <a:pt x="340" y="1717"/>
                </a:cubicBezTo>
                <a:cubicBezTo>
                  <a:pt x="335" y="1716"/>
                  <a:pt x="328" y="1716"/>
                  <a:pt x="324" y="1713"/>
                </a:cubicBezTo>
                <a:cubicBezTo>
                  <a:pt x="321" y="1711"/>
                  <a:pt x="319" y="1704"/>
                  <a:pt x="317" y="1700"/>
                </a:cubicBezTo>
                <a:cubicBezTo>
                  <a:pt x="311" y="1686"/>
                  <a:pt x="303" y="1672"/>
                  <a:pt x="298" y="1659"/>
                </a:cubicBezTo>
                <a:cubicBezTo>
                  <a:pt x="299" y="1657"/>
                  <a:pt x="305" y="1653"/>
                  <a:pt x="309" y="1651"/>
                </a:cubicBezTo>
                <a:cubicBezTo>
                  <a:pt x="313" y="1649"/>
                  <a:pt x="317" y="1659"/>
                  <a:pt x="320" y="1662"/>
                </a:cubicBezTo>
                <a:close/>
                <a:moveTo>
                  <a:pt x="309" y="1658"/>
                </a:moveTo>
                <a:cubicBezTo>
                  <a:pt x="308" y="1659"/>
                  <a:pt x="306" y="1660"/>
                  <a:pt x="304" y="1660"/>
                </a:cubicBezTo>
                <a:cubicBezTo>
                  <a:pt x="312" y="1677"/>
                  <a:pt x="322" y="1692"/>
                  <a:pt x="329" y="1709"/>
                </a:cubicBezTo>
                <a:cubicBezTo>
                  <a:pt x="332" y="1710"/>
                  <a:pt x="335" y="1710"/>
                  <a:pt x="338" y="1711"/>
                </a:cubicBezTo>
                <a:cubicBezTo>
                  <a:pt x="337" y="1708"/>
                  <a:pt x="340" y="1705"/>
                  <a:pt x="339" y="1702"/>
                </a:cubicBezTo>
                <a:cubicBezTo>
                  <a:pt x="339" y="1700"/>
                  <a:pt x="334" y="1694"/>
                  <a:pt x="332" y="1691"/>
                </a:cubicBezTo>
                <a:cubicBezTo>
                  <a:pt x="325" y="1680"/>
                  <a:pt x="316" y="1665"/>
                  <a:pt x="309" y="1658"/>
                </a:cubicBezTo>
                <a:close/>
                <a:moveTo>
                  <a:pt x="988" y="1664"/>
                </a:moveTo>
                <a:cubicBezTo>
                  <a:pt x="991" y="1665"/>
                  <a:pt x="994" y="1661"/>
                  <a:pt x="995" y="1658"/>
                </a:cubicBezTo>
                <a:cubicBezTo>
                  <a:pt x="999" y="1659"/>
                  <a:pt x="1005" y="1655"/>
                  <a:pt x="1003" y="1651"/>
                </a:cubicBezTo>
                <a:cubicBezTo>
                  <a:pt x="998" y="1650"/>
                  <a:pt x="995" y="1653"/>
                  <a:pt x="994" y="1657"/>
                </a:cubicBezTo>
                <a:cubicBezTo>
                  <a:pt x="989" y="1654"/>
                  <a:pt x="981" y="1664"/>
                  <a:pt x="988" y="1664"/>
                </a:cubicBezTo>
                <a:close/>
                <a:moveTo>
                  <a:pt x="1167" y="1658"/>
                </a:moveTo>
                <a:cubicBezTo>
                  <a:pt x="1169" y="1652"/>
                  <a:pt x="1158" y="1650"/>
                  <a:pt x="1158" y="1655"/>
                </a:cubicBezTo>
                <a:cubicBezTo>
                  <a:pt x="1158" y="1658"/>
                  <a:pt x="1164" y="1659"/>
                  <a:pt x="1167" y="1658"/>
                </a:cubicBezTo>
                <a:close/>
                <a:moveTo>
                  <a:pt x="1212" y="1654"/>
                </a:moveTo>
                <a:cubicBezTo>
                  <a:pt x="1209" y="1651"/>
                  <a:pt x="1204" y="1654"/>
                  <a:pt x="1201" y="1656"/>
                </a:cubicBezTo>
                <a:cubicBezTo>
                  <a:pt x="1201" y="1658"/>
                  <a:pt x="1202" y="1659"/>
                  <a:pt x="1202" y="1660"/>
                </a:cubicBezTo>
                <a:cubicBezTo>
                  <a:pt x="1207" y="1659"/>
                  <a:pt x="1212" y="1659"/>
                  <a:pt x="1212" y="1654"/>
                </a:cubicBezTo>
                <a:close/>
                <a:moveTo>
                  <a:pt x="1107" y="1655"/>
                </a:moveTo>
                <a:cubicBezTo>
                  <a:pt x="1106" y="1658"/>
                  <a:pt x="1109" y="1664"/>
                  <a:pt x="1113" y="1661"/>
                </a:cubicBezTo>
                <a:cubicBezTo>
                  <a:pt x="1116" y="1656"/>
                  <a:pt x="1108" y="1649"/>
                  <a:pt x="1107" y="1655"/>
                </a:cubicBezTo>
                <a:close/>
                <a:moveTo>
                  <a:pt x="1020" y="1662"/>
                </a:moveTo>
                <a:cubicBezTo>
                  <a:pt x="1024" y="1661"/>
                  <a:pt x="1027" y="1658"/>
                  <a:pt x="1027" y="1654"/>
                </a:cubicBezTo>
                <a:cubicBezTo>
                  <a:pt x="1022" y="1651"/>
                  <a:pt x="1016" y="1659"/>
                  <a:pt x="1020" y="1662"/>
                </a:cubicBezTo>
                <a:close/>
                <a:moveTo>
                  <a:pt x="1299" y="1655"/>
                </a:moveTo>
                <a:cubicBezTo>
                  <a:pt x="1295" y="1653"/>
                  <a:pt x="1292" y="1659"/>
                  <a:pt x="1293" y="1662"/>
                </a:cubicBezTo>
                <a:cubicBezTo>
                  <a:pt x="1296" y="1665"/>
                  <a:pt x="1301" y="1659"/>
                  <a:pt x="1299" y="1655"/>
                </a:cubicBezTo>
                <a:close/>
                <a:moveTo>
                  <a:pt x="1064" y="1655"/>
                </a:moveTo>
                <a:cubicBezTo>
                  <a:pt x="1062" y="1656"/>
                  <a:pt x="1059" y="1667"/>
                  <a:pt x="1065" y="1665"/>
                </a:cubicBezTo>
                <a:cubicBezTo>
                  <a:pt x="1068" y="1664"/>
                  <a:pt x="1070" y="1653"/>
                  <a:pt x="1064" y="1655"/>
                </a:cubicBezTo>
                <a:close/>
                <a:moveTo>
                  <a:pt x="1167" y="1659"/>
                </a:moveTo>
                <a:cubicBezTo>
                  <a:pt x="1169" y="1661"/>
                  <a:pt x="1172" y="1662"/>
                  <a:pt x="1176" y="1662"/>
                </a:cubicBezTo>
                <a:cubicBezTo>
                  <a:pt x="1182" y="1657"/>
                  <a:pt x="1166" y="1651"/>
                  <a:pt x="1167" y="1659"/>
                </a:cubicBezTo>
                <a:close/>
                <a:moveTo>
                  <a:pt x="1200" y="1657"/>
                </a:moveTo>
                <a:cubicBezTo>
                  <a:pt x="1197" y="1655"/>
                  <a:pt x="1190" y="1656"/>
                  <a:pt x="1190" y="1659"/>
                </a:cubicBezTo>
                <a:cubicBezTo>
                  <a:pt x="1190" y="1663"/>
                  <a:pt x="1201" y="1663"/>
                  <a:pt x="1200" y="1657"/>
                </a:cubicBezTo>
                <a:close/>
                <a:moveTo>
                  <a:pt x="1189" y="1659"/>
                </a:moveTo>
                <a:cubicBezTo>
                  <a:pt x="1188" y="1656"/>
                  <a:pt x="1183" y="1655"/>
                  <a:pt x="1180" y="1657"/>
                </a:cubicBezTo>
                <a:cubicBezTo>
                  <a:pt x="1173" y="1660"/>
                  <a:pt x="1189" y="1666"/>
                  <a:pt x="1189" y="1659"/>
                </a:cubicBezTo>
                <a:close/>
                <a:moveTo>
                  <a:pt x="2093" y="1665"/>
                </a:moveTo>
                <a:cubicBezTo>
                  <a:pt x="2094" y="1662"/>
                  <a:pt x="2091" y="1655"/>
                  <a:pt x="2088" y="1658"/>
                </a:cubicBezTo>
                <a:cubicBezTo>
                  <a:pt x="2090" y="1660"/>
                  <a:pt x="2089" y="1665"/>
                  <a:pt x="2093" y="1665"/>
                </a:cubicBezTo>
                <a:close/>
                <a:moveTo>
                  <a:pt x="1085" y="1669"/>
                </a:moveTo>
                <a:cubicBezTo>
                  <a:pt x="1085" y="1666"/>
                  <a:pt x="1085" y="1661"/>
                  <a:pt x="1084" y="1659"/>
                </a:cubicBezTo>
                <a:cubicBezTo>
                  <a:pt x="1078" y="1657"/>
                  <a:pt x="1079" y="1667"/>
                  <a:pt x="1081" y="1669"/>
                </a:cubicBezTo>
                <a:cubicBezTo>
                  <a:pt x="1082" y="1670"/>
                  <a:pt x="1084" y="1670"/>
                  <a:pt x="1085" y="1669"/>
                </a:cubicBezTo>
                <a:close/>
                <a:moveTo>
                  <a:pt x="1095" y="1669"/>
                </a:moveTo>
                <a:cubicBezTo>
                  <a:pt x="1096" y="1666"/>
                  <a:pt x="1095" y="1662"/>
                  <a:pt x="1093" y="1660"/>
                </a:cubicBezTo>
                <a:cubicBezTo>
                  <a:pt x="1086" y="1657"/>
                  <a:pt x="1089" y="1673"/>
                  <a:pt x="1095" y="1669"/>
                </a:cubicBezTo>
                <a:close/>
                <a:moveTo>
                  <a:pt x="1041" y="1661"/>
                </a:moveTo>
                <a:cubicBezTo>
                  <a:pt x="1036" y="1656"/>
                  <a:pt x="1030" y="1669"/>
                  <a:pt x="1036" y="1669"/>
                </a:cubicBezTo>
                <a:cubicBezTo>
                  <a:pt x="1039" y="1669"/>
                  <a:pt x="1041" y="1665"/>
                  <a:pt x="1041" y="1661"/>
                </a:cubicBezTo>
                <a:close/>
                <a:moveTo>
                  <a:pt x="1013" y="1670"/>
                </a:moveTo>
                <a:cubicBezTo>
                  <a:pt x="1016" y="1670"/>
                  <a:pt x="1023" y="1660"/>
                  <a:pt x="1016" y="1661"/>
                </a:cubicBezTo>
                <a:cubicBezTo>
                  <a:pt x="1013" y="1662"/>
                  <a:pt x="1008" y="1669"/>
                  <a:pt x="1013" y="1670"/>
                </a:cubicBezTo>
                <a:close/>
                <a:moveTo>
                  <a:pt x="836" y="1663"/>
                </a:moveTo>
                <a:cubicBezTo>
                  <a:pt x="833" y="1680"/>
                  <a:pt x="822" y="1693"/>
                  <a:pt x="810" y="1700"/>
                </a:cubicBezTo>
                <a:cubicBezTo>
                  <a:pt x="807" y="1702"/>
                  <a:pt x="803" y="1702"/>
                  <a:pt x="803" y="1706"/>
                </a:cubicBezTo>
                <a:cubicBezTo>
                  <a:pt x="808" y="1707"/>
                  <a:pt x="812" y="1703"/>
                  <a:pt x="816" y="1700"/>
                </a:cubicBezTo>
                <a:cubicBezTo>
                  <a:pt x="827" y="1692"/>
                  <a:pt x="838" y="1679"/>
                  <a:pt x="839" y="1662"/>
                </a:cubicBezTo>
                <a:cubicBezTo>
                  <a:pt x="838" y="1662"/>
                  <a:pt x="837" y="1662"/>
                  <a:pt x="836" y="1662"/>
                </a:cubicBezTo>
                <a:cubicBezTo>
                  <a:pt x="836" y="1662"/>
                  <a:pt x="836" y="1662"/>
                  <a:pt x="836" y="1663"/>
                </a:cubicBezTo>
                <a:close/>
                <a:moveTo>
                  <a:pt x="975" y="1669"/>
                </a:moveTo>
                <a:cubicBezTo>
                  <a:pt x="979" y="1671"/>
                  <a:pt x="986" y="1667"/>
                  <a:pt x="985" y="1663"/>
                </a:cubicBezTo>
                <a:cubicBezTo>
                  <a:pt x="983" y="1660"/>
                  <a:pt x="974" y="1664"/>
                  <a:pt x="974" y="1668"/>
                </a:cubicBezTo>
                <a:cubicBezTo>
                  <a:pt x="975" y="1668"/>
                  <a:pt x="975" y="1669"/>
                  <a:pt x="975" y="1669"/>
                </a:cubicBezTo>
                <a:close/>
                <a:moveTo>
                  <a:pt x="1113" y="1663"/>
                </a:moveTo>
                <a:cubicBezTo>
                  <a:pt x="1110" y="1665"/>
                  <a:pt x="1114" y="1672"/>
                  <a:pt x="1117" y="1671"/>
                </a:cubicBezTo>
                <a:cubicBezTo>
                  <a:pt x="1121" y="1670"/>
                  <a:pt x="1117" y="1662"/>
                  <a:pt x="1113" y="1663"/>
                </a:cubicBezTo>
                <a:close/>
                <a:moveTo>
                  <a:pt x="1294" y="1666"/>
                </a:moveTo>
                <a:cubicBezTo>
                  <a:pt x="1294" y="1666"/>
                  <a:pt x="1294" y="1666"/>
                  <a:pt x="1294" y="1665"/>
                </a:cubicBezTo>
                <a:cubicBezTo>
                  <a:pt x="1289" y="1662"/>
                  <a:pt x="1286" y="1668"/>
                  <a:pt x="1286" y="1672"/>
                </a:cubicBezTo>
                <a:cubicBezTo>
                  <a:pt x="1290" y="1675"/>
                  <a:pt x="1294" y="1670"/>
                  <a:pt x="1294" y="1666"/>
                </a:cubicBezTo>
                <a:close/>
                <a:moveTo>
                  <a:pt x="1065" y="1666"/>
                </a:moveTo>
                <a:cubicBezTo>
                  <a:pt x="1060" y="1663"/>
                  <a:pt x="1058" y="1672"/>
                  <a:pt x="1060" y="1675"/>
                </a:cubicBezTo>
                <a:cubicBezTo>
                  <a:pt x="1057" y="1676"/>
                  <a:pt x="1055" y="1686"/>
                  <a:pt x="1061" y="1685"/>
                </a:cubicBezTo>
                <a:cubicBezTo>
                  <a:pt x="1063" y="1683"/>
                  <a:pt x="1063" y="1679"/>
                  <a:pt x="1063" y="1676"/>
                </a:cubicBezTo>
                <a:cubicBezTo>
                  <a:pt x="1066" y="1675"/>
                  <a:pt x="1065" y="1669"/>
                  <a:pt x="1065" y="1666"/>
                </a:cubicBezTo>
                <a:close/>
                <a:moveTo>
                  <a:pt x="959" y="1681"/>
                </a:moveTo>
                <a:cubicBezTo>
                  <a:pt x="960" y="1681"/>
                  <a:pt x="961" y="1682"/>
                  <a:pt x="962" y="1682"/>
                </a:cubicBezTo>
                <a:cubicBezTo>
                  <a:pt x="966" y="1681"/>
                  <a:pt x="974" y="1673"/>
                  <a:pt x="974" y="1669"/>
                </a:cubicBezTo>
                <a:cubicBezTo>
                  <a:pt x="973" y="1667"/>
                  <a:pt x="969" y="1668"/>
                  <a:pt x="966" y="1669"/>
                </a:cubicBezTo>
                <a:cubicBezTo>
                  <a:pt x="959" y="1669"/>
                  <a:pt x="954" y="1670"/>
                  <a:pt x="956" y="1676"/>
                </a:cubicBezTo>
                <a:cubicBezTo>
                  <a:pt x="954" y="1677"/>
                  <a:pt x="951" y="1677"/>
                  <a:pt x="951" y="1680"/>
                </a:cubicBezTo>
                <a:cubicBezTo>
                  <a:pt x="951" y="1686"/>
                  <a:pt x="956" y="1681"/>
                  <a:pt x="959" y="1681"/>
                </a:cubicBezTo>
                <a:close/>
                <a:moveTo>
                  <a:pt x="2242" y="1682"/>
                </a:moveTo>
                <a:cubicBezTo>
                  <a:pt x="2235" y="1678"/>
                  <a:pt x="2229" y="1673"/>
                  <a:pt x="2223" y="1669"/>
                </a:cubicBezTo>
                <a:cubicBezTo>
                  <a:pt x="2222" y="1669"/>
                  <a:pt x="2222" y="1669"/>
                  <a:pt x="2222" y="1669"/>
                </a:cubicBezTo>
                <a:cubicBezTo>
                  <a:pt x="2221" y="1673"/>
                  <a:pt x="2229" y="1678"/>
                  <a:pt x="2233" y="1680"/>
                </a:cubicBezTo>
                <a:cubicBezTo>
                  <a:pt x="2238" y="1684"/>
                  <a:pt x="2243" y="1687"/>
                  <a:pt x="2248" y="1687"/>
                </a:cubicBezTo>
                <a:cubicBezTo>
                  <a:pt x="2248" y="1683"/>
                  <a:pt x="2244" y="1683"/>
                  <a:pt x="2242" y="1682"/>
                </a:cubicBezTo>
                <a:close/>
                <a:moveTo>
                  <a:pt x="1011" y="1671"/>
                </a:moveTo>
                <a:cubicBezTo>
                  <a:pt x="1011" y="1671"/>
                  <a:pt x="1011" y="1671"/>
                  <a:pt x="1011" y="1670"/>
                </a:cubicBezTo>
                <a:cubicBezTo>
                  <a:pt x="1006" y="1668"/>
                  <a:pt x="1001" y="1675"/>
                  <a:pt x="1003" y="1678"/>
                </a:cubicBezTo>
                <a:cubicBezTo>
                  <a:pt x="1008" y="1679"/>
                  <a:pt x="1010" y="1675"/>
                  <a:pt x="1011" y="1671"/>
                </a:cubicBezTo>
                <a:close/>
                <a:moveTo>
                  <a:pt x="1035" y="1671"/>
                </a:moveTo>
                <a:cubicBezTo>
                  <a:pt x="1030" y="1665"/>
                  <a:pt x="1024" y="1679"/>
                  <a:pt x="1030" y="1679"/>
                </a:cubicBezTo>
                <a:cubicBezTo>
                  <a:pt x="1033" y="1679"/>
                  <a:pt x="1035" y="1674"/>
                  <a:pt x="1035" y="1671"/>
                </a:cubicBezTo>
                <a:close/>
                <a:moveTo>
                  <a:pt x="1325" y="1674"/>
                </a:moveTo>
                <a:cubicBezTo>
                  <a:pt x="1328" y="1668"/>
                  <a:pt x="1316" y="1668"/>
                  <a:pt x="1320" y="1674"/>
                </a:cubicBezTo>
                <a:cubicBezTo>
                  <a:pt x="1321" y="1676"/>
                  <a:pt x="1324" y="1676"/>
                  <a:pt x="1325" y="1674"/>
                </a:cubicBezTo>
                <a:close/>
                <a:moveTo>
                  <a:pt x="1099" y="1679"/>
                </a:moveTo>
                <a:cubicBezTo>
                  <a:pt x="1099" y="1675"/>
                  <a:pt x="1097" y="1672"/>
                  <a:pt x="1096" y="1670"/>
                </a:cubicBezTo>
                <a:cubicBezTo>
                  <a:pt x="1088" y="1669"/>
                  <a:pt x="1093" y="1683"/>
                  <a:pt x="1099" y="1679"/>
                </a:cubicBezTo>
                <a:close/>
                <a:moveTo>
                  <a:pt x="1085" y="1680"/>
                </a:moveTo>
                <a:cubicBezTo>
                  <a:pt x="1087" y="1678"/>
                  <a:pt x="1085" y="1672"/>
                  <a:pt x="1084" y="1671"/>
                </a:cubicBezTo>
                <a:cubicBezTo>
                  <a:pt x="1077" y="1669"/>
                  <a:pt x="1079" y="1682"/>
                  <a:pt x="1085" y="1680"/>
                </a:cubicBezTo>
                <a:close/>
                <a:moveTo>
                  <a:pt x="818" y="1672"/>
                </a:moveTo>
                <a:cubicBezTo>
                  <a:pt x="814" y="1670"/>
                  <a:pt x="812" y="1675"/>
                  <a:pt x="810" y="1677"/>
                </a:cubicBezTo>
                <a:cubicBezTo>
                  <a:pt x="811" y="1677"/>
                  <a:pt x="811" y="1678"/>
                  <a:pt x="811" y="1678"/>
                </a:cubicBezTo>
                <a:cubicBezTo>
                  <a:pt x="814" y="1679"/>
                  <a:pt x="817" y="1675"/>
                  <a:pt x="818" y="1672"/>
                </a:cubicBezTo>
                <a:close/>
                <a:moveTo>
                  <a:pt x="811" y="1691"/>
                </a:moveTo>
                <a:cubicBezTo>
                  <a:pt x="816" y="1693"/>
                  <a:pt x="819" y="1687"/>
                  <a:pt x="822" y="1684"/>
                </a:cubicBezTo>
                <a:cubicBezTo>
                  <a:pt x="825" y="1681"/>
                  <a:pt x="829" y="1676"/>
                  <a:pt x="829" y="1672"/>
                </a:cubicBezTo>
                <a:cubicBezTo>
                  <a:pt x="828" y="1672"/>
                  <a:pt x="828" y="1672"/>
                  <a:pt x="827" y="1672"/>
                </a:cubicBezTo>
                <a:cubicBezTo>
                  <a:pt x="824" y="1676"/>
                  <a:pt x="822" y="1680"/>
                  <a:pt x="819" y="1683"/>
                </a:cubicBezTo>
                <a:cubicBezTo>
                  <a:pt x="817" y="1686"/>
                  <a:pt x="813" y="1687"/>
                  <a:pt x="811" y="1691"/>
                </a:cubicBezTo>
                <a:close/>
                <a:moveTo>
                  <a:pt x="1383" y="1718"/>
                </a:moveTo>
                <a:cubicBezTo>
                  <a:pt x="1379" y="1715"/>
                  <a:pt x="1383" y="1709"/>
                  <a:pt x="1386" y="1704"/>
                </a:cubicBezTo>
                <a:cubicBezTo>
                  <a:pt x="1387" y="1700"/>
                  <a:pt x="1389" y="1697"/>
                  <a:pt x="1391" y="1693"/>
                </a:cubicBezTo>
                <a:cubicBezTo>
                  <a:pt x="1394" y="1687"/>
                  <a:pt x="1397" y="1679"/>
                  <a:pt x="1401" y="1673"/>
                </a:cubicBezTo>
                <a:cubicBezTo>
                  <a:pt x="1405" y="1668"/>
                  <a:pt x="1408" y="1679"/>
                  <a:pt x="1410" y="1682"/>
                </a:cubicBezTo>
                <a:cubicBezTo>
                  <a:pt x="1414" y="1690"/>
                  <a:pt x="1416" y="1696"/>
                  <a:pt x="1420" y="1704"/>
                </a:cubicBezTo>
                <a:cubicBezTo>
                  <a:pt x="1422" y="1707"/>
                  <a:pt x="1425" y="1712"/>
                  <a:pt x="1423" y="1715"/>
                </a:cubicBezTo>
                <a:cubicBezTo>
                  <a:pt x="1421" y="1718"/>
                  <a:pt x="1410" y="1718"/>
                  <a:pt x="1404" y="1718"/>
                </a:cubicBezTo>
                <a:cubicBezTo>
                  <a:pt x="1396" y="1718"/>
                  <a:pt x="1390" y="1719"/>
                  <a:pt x="1383" y="1718"/>
                </a:cubicBezTo>
                <a:close/>
                <a:moveTo>
                  <a:pt x="1389" y="1712"/>
                </a:moveTo>
                <a:cubicBezTo>
                  <a:pt x="1398" y="1712"/>
                  <a:pt x="1408" y="1712"/>
                  <a:pt x="1416" y="1712"/>
                </a:cubicBezTo>
                <a:cubicBezTo>
                  <a:pt x="1412" y="1701"/>
                  <a:pt x="1408" y="1691"/>
                  <a:pt x="1403" y="1681"/>
                </a:cubicBezTo>
                <a:cubicBezTo>
                  <a:pt x="1399" y="1692"/>
                  <a:pt x="1393" y="1701"/>
                  <a:pt x="1389" y="1712"/>
                </a:cubicBezTo>
                <a:close/>
                <a:moveTo>
                  <a:pt x="2757" y="1677"/>
                </a:moveTo>
                <a:cubicBezTo>
                  <a:pt x="2760" y="1678"/>
                  <a:pt x="2759" y="1675"/>
                  <a:pt x="2762" y="1675"/>
                </a:cubicBezTo>
                <a:cubicBezTo>
                  <a:pt x="2761" y="1680"/>
                  <a:pt x="2757" y="1681"/>
                  <a:pt x="2756" y="1686"/>
                </a:cubicBezTo>
                <a:cubicBezTo>
                  <a:pt x="2758" y="1687"/>
                  <a:pt x="2765" y="1688"/>
                  <a:pt x="2764" y="1685"/>
                </a:cubicBezTo>
                <a:cubicBezTo>
                  <a:pt x="2764" y="1684"/>
                  <a:pt x="2762" y="1684"/>
                  <a:pt x="2761" y="1683"/>
                </a:cubicBezTo>
                <a:cubicBezTo>
                  <a:pt x="2763" y="1681"/>
                  <a:pt x="2765" y="1678"/>
                  <a:pt x="2765" y="1674"/>
                </a:cubicBezTo>
                <a:cubicBezTo>
                  <a:pt x="2763" y="1670"/>
                  <a:pt x="2754" y="1673"/>
                  <a:pt x="2757" y="1677"/>
                </a:cubicBezTo>
                <a:close/>
                <a:moveTo>
                  <a:pt x="1120" y="1673"/>
                </a:moveTo>
                <a:cubicBezTo>
                  <a:pt x="1115" y="1675"/>
                  <a:pt x="1122" y="1682"/>
                  <a:pt x="1124" y="1681"/>
                </a:cubicBezTo>
                <a:cubicBezTo>
                  <a:pt x="1129" y="1680"/>
                  <a:pt x="1123" y="1672"/>
                  <a:pt x="1120" y="1673"/>
                </a:cubicBezTo>
                <a:close/>
                <a:moveTo>
                  <a:pt x="2738" y="1683"/>
                </a:moveTo>
                <a:cubicBezTo>
                  <a:pt x="2739" y="1681"/>
                  <a:pt x="2743" y="1679"/>
                  <a:pt x="2742" y="1675"/>
                </a:cubicBezTo>
                <a:cubicBezTo>
                  <a:pt x="2740" y="1670"/>
                  <a:pt x="2730" y="1674"/>
                  <a:pt x="2734" y="1678"/>
                </a:cubicBezTo>
                <a:cubicBezTo>
                  <a:pt x="2737" y="1679"/>
                  <a:pt x="2736" y="1676"/>
                  <a:pt x="2738" y="1676"/>
                </a:cubicBezTo>
                <a:cubicBezTo>
                  <a:pt x="2738" y="1681"/>
                  <a:pt x="2734" y="1681"/>
                  <a:pt x="2734" y="1687"/>
                </a:cubicBezTo>
                <a:cubicBezTo>
                  <a:pt x="2735" y="1688"/>
                  <a:pt x="2742" y="1688"/>
                  <a:pt x="2742" y="1686"/>
                </a:cubicBezTo>
                <a:cubicBezTo>
                  <a:pt x="2742" y="1684"/>
                  <a:pt x="2739" y="1684"/>
                  <a:pt x="2738" y="1683"/>
                </a:cubicBezTo>
                <a:close/>
                <a:moveTo>
                  <a:pt x="813" y="1683"/>
                </a:moveTo>
                <a:cubicBezTo>
                  <a:pt x="817" y="1681"/>
                  <a:pt x="821" y="1679"/>
                  <a:pt x="822" y="1674"/>
                </a:cubicBezTo>
                <a:cubicBezTo>
                  <a:pt x="821" y="1673"/>
                  <a:pt x="821" y="1673"/>
                  <a:pt x="820" y="1673"/>
                </a:cubicBezTo>
                <a:cubicBezTo>
                  <a:pt x="818" y="1676"/>
                  <a:pt x="812" y="1679"/>
                  <a:pt x="813" y="1683"/>
                </a:cubicBezTo>
                <a:close/>
                <a:moveTo>
                  <a:pt x="2752" y="1674"/>
                </a:moveTo>
                <a:cubicBezTo>
                  <a:pt x="2750" y="1672"/>
                  <a:pt x="2745" y="1672"/>
                  <a:pt x="2745" y="1676"/>
                </a:cubicBezTo>
                <a:cubicBezTo>
                  <a:pt x="2746" y="1677"/>
                  <a:pt x="2747" y="1677"/>
                  <a:pt x="2750" y="1676"/>
                </a:cubicBezTo>
                <a:cubicBezTo>
                  <a:pt x="2746" y="1679"/>
                  <a:pt x="2751" y="1681"/>
                  <a:pt x="2749" y="1684"/>
                </a:cubicBezTo>
                <a:cubicBezTo>
                  <a:pt x="2748" y="1683"/>
                  <a:pt x="2746" y="1682"/>
                  <a:pt x="2745" y="1683"/>
                </a:cubicBezTo>
                <a:cubicBezTo>
                  <a:pt x="2746" y="1692"/>
                  <a:pt x="2757" y="1685"/>
                  <a:pt x="2752" y="1679"/>
                </a:cubicBezTo>
                <a:cubicBezTo>
                  <a:pt x="2753" y="1677"/>
                  <a:pt x="2753" y="1676"/>
                  <a:pt x="2752" y="1674"/>
                </a:cubicBezTo>
                <a:close/>
                <a:moveTo>
                  <a:pt x="1281" y="1683"/>
                </a:moveTo>
                <a:cubicBezTo>
                  <a:pt x="1282" y="1683"/>
                  <a:pt x="1288" y="1679"/>
                  <a:pt x="1287" y="1675"/>
                </a:cubicBezTo>
                <a:cubicBezTo>
                  <a:pt x="1287" y="1674"/>
                  <a:pt x="1285" y="1674"/>
                  <a:pt x="1284" y="1674"/>
                </a:cubicBezTo>
                <a:cubicBezTo>
                  <a:pt x="1281" y="1675"/>
                  <a:pt x="1275" y="1683"/>
                  <a:pt x="1281" y="1683"/>
                </a:cubicBezTo>
                <a:close/>
                <a:moveTo>
                  <a:pt x="1508" y="1681"/>
                </a:moveTo>
                <a:cubicBezTo>
                  <a:pt x="1508" y="1681"/>
                  <a:pt x="1508" y="1681"/>
                  <a:pt x="1509" y="1681"/>
                </a:cubicBezTo>
                <a:cubicBezTo>
                  <a:pt x="1509" y="1680"/>
                  <a:pt x="1510" y="1677"/>
                  <a:pt x="1509" y="1676"/>
                </a:cubicBezTo>
                <a:cubicBezTo>
                  <a:pt x="1504" y="1672"/>
                  <a:pt x="1502" y="1682"/>
                  <a:pt x="1508" y="1681"/>
                </a:cubicBezTo>
                <a:close/>
                <a:moveTo>
                  <a:pt x="3006" y="1697"/>
                </a:moveTo>
                <a:cubicBezTo>
                  <a:pt x="3004" y="1702"/>
                  <a:pt x="3009" y="1701"/>
                  <a:pt x="3009" y="1705"/>
                </a:cubicBezTo>
                <a:cubicBezTo>
                  <a:pt x="3008" y="1710"/>
                  <a:pt x="2993" y="1708"/>
                  <a:pt x="3000" y="1702"/>
                </a:cubicBezTo>
                <a:cubicBezTo>
                  <a:pt x="3000" y="1694"/>
                  <a:pt x="3000" y="1686"/>
                  <a:pt x="3001" y="1679"/>
                </a:cubicBezTo>
                <a:cubicBezTo>
                  <a:pt x="3005" y="1678"/>
                  <a:pt x="3008" y="1676"/>
                  <a:pt x="3012" y="1677"/>
                </a:cubicBezTo>
                <a:cubicBezTo>
                  <a:pt x="3025" y="1679"/>
                  <a:pt x="3023" y="1700"/>
                  <a:pt x="3006" y="1697"/>
                </a:cubicBezTo>
                <a:close/>
                <a:moveTo>
                  <a:pt x="3006" y="1690"/>
                </a:moveTo>
                <a:cubicBezTo>
                  <a:pt x="3009" y="1692"/>
                  <a:pt x="3014" y="1690"/>
                  <a:pt x="3015" y="1687"/>
                </a:cubicBezTo>
                <a:cubicBezTo>
                  <a:pt x="3014" y="1683"/>
                  <a:pt x="3010" y="1681"/>
                  <a:pt x="3006" y="1683"/>
                </a:cubicBezTo>
                <a:cubicBezTo>
                  <a:pt x="3006" y="1685"/>
                  <a:pt x="3006" y="1687"/>
                  <a:pt x="3006" y="1690"/>
                </a:cubicBezTo>
                <a:close/>
                <a:moveTo>
                  <a:pt x="1000" y="1678"/>
                </a:moveTo>
                <a:cubicBezTo>
                  <a:pt x="998" y="1678"/>
                  <a:pt x="994" y="1681"/>
                  <a:pt x="994" y="1684"/>
                </a:cubicBezTo>
                <a:cubicBezTo>
                  <a:pt x="996" y="1691"/>
                  <a:pt x="1009" y="1677"/>
                  <a:pt x="1000" y="1678"/>
                </a:cubicBezTo>
                <a:close/>
                <a:moveTo>
                  <a:pt x="1029" y="1680"/>
                </a:moveTo>
                <a:cubicBezTo>
                  <a:pt x="1025" y="1677"/>
                  <a:pt x="1021" y="1682"/>
                  <a:pt x="1021" y="1687"/>
                </a:cubicBezTo>
                <a:cubicBezTo>
                  <a:pt x="1025" y="1690"/>
                  <a:pt x="1029" y="1685"/>
                  <a:pt x="1029" y="1680"/>
                </a:cubicBezTo>
                <a:close/>
                <a:moveTo>
                  <a:pt x="1100" y="1688"/>
                </a:moveTo>
                <a:cubicBezTo>
                  <a:pt x="1104" y="1688"/>
                  <a:pt x="1101" y="1682"/>
                  <a:pt x="1099" y="1680"/>
                </a:cubicBezTo>
                <a:cubicBezTo>
                  <a:pt x="1092" y="1680"/>
                  <a:pt x="1096" y="1689"/>
                  <a:pt x="1100" y="1688"/>
                </a:cubicBezTo>
                <a:close/>
                <a:moveTo>
                  <a:pt x="1367" y="1685"/>
                </a:moveTo>
                <a:cubicBezTo>
                  <a:pt x="1368" y="1687"/>
                  <a:pt x="1372" y="1686"/>
                  <a:pt x="1372" y="1684"/>
                </a:cubicBezTo>
                <a:cubicBezTo>
                  <a:pt x="1373" y="1681"/>
                  <a:pt x="1367" y="1679"/>
                  <a:pt x="1367" y="1685"/>
                </a:cubicBezTo>
                <a:close/>
                <a:moveTo>
                  <a:pt x="1088" y="1691"/>
                </a:moveTo>
                <a:cubicBezTo>
                  <a:pt x="1088" y="1688"/>
                  <a:pt x="1088" y="1681"/>
                  <a:pt x="1084" y="1681"/>
                </a:cubicBezTo>
                <a:cubicBezTo>
                  <a:pt x="1079" y="1682"/>
                  <a:pt x="1081" y="1695"/>
                  <a:pt x="1088" y="1691"/>
                </a:cubicBezTo>
                <a:close/>
                <a:moveTo>
                  <a:pt x="1126" y="1685"/>
                </a:moveTo>
                <a:cubicBezTo>
                  <a:pt x="1126" y="1687"/>
                  <a:pt x="1132" y="1693"/>
                  <a:pt x="1135" y="1689"/>
                </a:cubicBezTo>
                <a:cubicBezTo>
                  <a:pt x="1135" y="1683"/>
                  <a:pt x="1126" y="1679"/>
                  <a:pt x="1126" y="1685"/>
                </a:cubicBezTo>
                <a:close/>
                <a:moveTo>
                  <a:pt x="2408" y="1693"/>
                </a:moveTo>
                <a:cubicBezTo>
                  <a:pt x="2407" y="1703"/>
                  <a:pt x="2385" y="1700"/>
                  <a:pt x="2391" y="1687"/>
                </a:cubicBezTo>
                <a:cubicBezTo>
                  <a:pt x="2392" y="1684"/>
                  <a:pt x="2394" y="1683"/>
                  <a:pt x="2400" y="1683"/>
                </a:cubicBezTo>
                <a:cubicBezTo>
                  <a:pt x="2405" y="1683"/>
                  <a:pt x="2410" y="1686"/>
                  <a:pt x="2408" y="1693"/>
                </a:cubicBezTo>
                <a:close/>
                <a:moveTo>
                  <a:pt x="2403" y="1691"/>
                </a:moveTo>
                <a:cubicBezTo>
                  <a:pt x="2403" y="1688"/>
                  <a:pt x="2398" y="1688"/>
                  <a:pt x="2396" y="1690"/>
                </a:cubicBezTo>
                <a:cubicBezTo>
                  <a:pt x="2396" y="1695"/>
                  <a:pt x="2402" y="1694"/>
                  <a:pt x="2403" y="1691"/>
                </a:cubicBezTo>
                <a:close/>
                <a:moveTo>
                  <a:pt x="1273" y="1691"/>
                </a:moveTo>
                <a:cubicBezTo>
                  <a:pt x="1276" y="1690"/>
                  <a:pt x="1279" y="1689"/>
                  <a:pt x="1279" y="1685"/>
                </a:cubicBezTo>
                <a:cubicBezTo>
                  <a:pt x="1279" y="1685"/>
                  <a:pt x="1278" y="1684"/>
                  <a:pt x="1278" y="1684"/>
                </a:cubicBezTo>
                <a:cubicBezTo>
                  <a:pt x="1274" y="1681"/>
                  <a:pt x="1268" y="1689"/>
                  <a:pt x="1273" y="1691"/>
                </a:cubicBezTo>
                <a:close/>
                <a:moveTo>
                  <a:pt x="1451" y="1708"/>
                </a:moveTo>
                <a:cubicBezTo>
                  <a:pt x="1449" y="1716"/>
                  <a:pt x="1447" y="1724"/>
                  <a:pt x="1444" y="1732"/>
                </a:cubicBezTo>
                <a:cubicBezTo>
                  <a:pt x="1447" y="1732"/>
                  <a:pt x="1450" y="1732"/>
                  <a:pt x="1449" y="1736"/>
                </a:cubicBezTo>
                <a:cubicBezTo>
                  <a:pt x="1449" y="1736"/>
                  <a:pt x="1449" y="1736"/>
                  <a:pt x="1449" y="1737"/>
                </a:cubicBezTo>
                <a:cubicBezTo>
                  <a:pt x="1444" y="1738"/>
                  <a:pt x="1430" y="1739"/>
                  <a:pt x="1433" y="1732"/>
                </a:cubicBezTo>
                <a:cubicBezTo>
                  <a:pt x="1434" y="1731"/>
                  <a:pt x="1436" y="1731"/>
                  <a:pt x="1437" y="1732"/>
                </a:cubicBezTo>
                <a:cubicBezTo>
                  <a:pt x="1439" y="1726"/>
                  <a:pt x="1441" y="1721"/>
                  <a:pt x="1442" y="1716"/>
                </a:cubicBezTo>
                <a:cubicBezTo>
                  <a:pt x="1434" y="1719"/>
                  <a:pt x="1425" y="1715"/>
                  <a:pt x="1424" y="1707"/>
                </a:cubicBezTo>
                <a:cubicBezTo>
                  <a:pt x="1424" y="1693"/>
                  <a:pt x="1439" y="1680"/>
                  <a:pt x="1452" y="1685"/>
                </a:cubicBezTo>
                <a:cubicBezTo>
                  <a:pt x="1452" y="1684"/>
                  <a:pt x="1455" y="1683"/>
                  <a:pt x="1457" y="1684"/>
                </a:cubicBezTo>
                <a:cubicBezTo>
                  <a:pt x="1457" y="1692"/>
                  <a:pt x="1453" y="1700"/>
                  <a:pt x="1451" y="1708"/>
                </a:cubicBezTo>
                <a:close/>
                <a:moveTo>
                  <a:pt x="1450" y="1690"/>
                </a:moveTo>
                <a:cubicBezTo>
                  <a:pt x="1447" y="1688"/>
                  <a:pt x="1442" y="1690"/>
                  <a:pt x="1439" y="1692"/>
                </a:cubicBezTo>
                <a:cubicBezTo>
                  <a:pt x="1436" y="1694"/>
                  <a:pt x="1427" y="1706"/>
                  <a:pt x="1433" y="1710"/>
                </a:cubicBezTo>
                <a:cubicBezTo>
                  <a:pt x="1437" y="1712"/>
                  <a:pt x="1445" y="1706"/>
                  <a:pt x="1446" y="1703"/>
                </a:cubicBezTo>
                <a:cubicBezTo>
                  <a:pt x="1449" y="1699"/>
                  <a:pt x="1449" y="1694"/>
                  <a:pt x="1450" y="1690"/>
                </a:cubicBezTo>
                <a:close/>
                <a:moveTo>
                  <a:pt x="3047" y="1706"/>
                </a:moveTo>
                <a:cubicBezTo>
                  <a:pt x="3049" y="1702"/>
                  <a:pt x="3045" y="1702"/>
                  <a:pt x="3044" y="1699"/>
                </a:cubicBezTo>
                <a:cubicBezTo>
                  <a:pt x="3042" y="1694"/>
                  <a:pt x="3045" y="1689"/>
                  <a:pt x="3042" y="1685"/>
                </a:cubicBezTo>
                <a:cubicBezTo>
                  <a:pt x="3032" y="1682"/>
                  <a:pt x="3040" y="1699"/>
                  <a:pt x="3033" y="1701"/>
                </a:cubicBezTo>
                <a:cubicBezTo>
                  <a:pt x="3030" y="1699"/>
                  <a:pt x="3034" y="1684"/>
                  <a:pt x="3029" y="1685"/>
                </a:cubicBezTo>
                <a:cubicBezTo>
                  <a:pt x="3027" y="1685"/>
                  <a:pt x="3026" y="1686"/>
                  <a:pt x="3026" y="1689"/>
                </a:cubicBezTo>
                <a:cubicBezTo>
                  <a:pt x="3025" y="1694"/>
                  <a:pt x="3026" y="1704"/>
                  <a:pt x="3030" y="1707"/>
                </a:cubicBezTo>
                <a:cubicBezTo>
                  <a:pt x="3034" y="1709"/>
                  <a:pt x="3036" y="1706"/>
                  <a:pt x="3039" y="1706"/>
                </a:cubicBezTo>
                <a:cubicBezTo>
                  <a:pt x="3041" y="1706"/>
                  <a:pt x="3043" y="1710"/>
                  <a:pt x="3047" y="1706"/>
                </a:cubicBezTo>
                <a:close/>
                <a:moveTo>
                  <a:pt x="995" y="1687"/>
                </a:moveTo>
                <a:cubicBezTo>
                  <a:pt x="992" y="1683"/>
                  <a:pt x="988" y="1688"/>
                  <a:pt x="987" y="1691"/>
                </a:cubicBezTo>
                <a:cubicBezTo>
                  <a:pt x="988" y="1692"/>
                  <a:pt x="988" y="1693"/>
                  <a:pt x="989" y="1693"/>
                </a:cubicBezTo>
                <a:cubicBezTo>
                  <a:pt x="993" y="1693"/>
                  <a:pt x="995" y="1691"/>
                  <a:pt x="995" y="1687"/>
                </a:cubicBezTo>
                <a:close/>
                <a:moveTo>
                  <a:pt x="1061" y="1688"/>
                </a:moveTo>
                <a:cubicBezTo>
                  <a:pt x="1057" y="1684"/>
                  <a:pt x="1055" y="1690"/>
                  <a:pt x="1055" y="1695"/>
                </a:cubicBezTo>
                <a:cubicBezTo>
                  <a:pt x="1056" y="1696"/>
                  <a:pt x="1057" y="1696"/>
                  <a:pt x="1058" y="1698"/>
                </a:cubicBezTo>
                <a:cubicBezTo>
                  <a:pt x="1053" y="1698"/>
                  <a:pt x="1054" y="1708"/>
                  <a:pt x="1058" y="1708"/>
                </a:cubicBezTo>
                <a:cubicBezTo>
                  <a:pt x="1061" y="1707"/>
                  <a:pt x="1061" y="1703"/>
                  <a:pt x="1061" y="1699"/>
                </a:cubicBezTo>
                <a:cubicBezTo>
                  <a:pt x="1060" y="1698"/>
                  <a:pt x="1059" y="1698"/>
                  <a:pt x="1058" y="1697"/>
                </a:cubicBezTo>
                <a:cubicBezTo>
                  <a:pt x="1062" y="1697"/>
                  <a:pt x="1061" y="1692"/>
                  <a:pt x="1061" y="1688"/>
                </a:cubicBezTo>
                <a:close/>
                <a:moveTo>
                  <a:pt x="1020" y="1688"/>
                </a:moveTo>
                <a:cubicBezTo>
                  <a:pt x="1017" y="1688"/>
                  <a:pt x="1014" y="1694"/>
                  <a:pt x="1016" y="1698"/>
                </a:cubicBezTo>
                <a:cubicBezTo>
                  <a:pt x="1011" y="1697"/>
                  <a:pt x="1009" y="1703"/>
                  <a:pt x="1009" y="1708"/>
                </a:cubicBezTo>
                <a:cubicBezTo>
                  <a:pt x="1004" y="1710"/>
                  <a:pt x="1000" y="1714"/>
                  <a:pt x="998" y="1719"/>
                </a:cubicBezTo>
                <a:cubicBezTo>
                  <a:pt x="998" y="1721"/>
                  <a:pt x="1000" y="1721"/>
                  <a:pt x="1000" y="1723"/>
                </a:cubicBezTo>
                <a:cubicBezTo>
                  <a:pt x="999" y="1725"/>
                  <a:pt x="998" y="1726"/>
                  <a:pt x="998" y="1730"/>
                </a:cubicBezTo>
                <a:cubicBezTo>
                  <a:pt x="1002" y="1733"/>
                  <a:pt x="1004" y="1728"/>
                  <a:pt x="1005" y="1725"/>
                </a:cubicBezTo>
                <a:cubicBezTo>
                  <a:pt x="1007" y="1725"/>
                  <a:pt x="1008" y="1724"/>
                  <a:pt x="1009" y="1723"/>
                </a:cubicBezTo>
                <a:cubicBezTo>
                  <a:pt x="1010" y="1719"/>
                  <a:pt x="1012" y="1713"/>
                  <a:pt x="1011" y="1709"/>
                </a:cubicBezTo>
                <a:cubicBezTo>
                  <a:pt x="1015" y="1707"/>
                  <a:pt x="1017" y="1703"/>
                  <a:pt x="1017" y="1698"/>
                </a:cubicBezTo>
                <a:cubicBezTo>
                  <a:pt x="1022" y="1698"/>
                  <a:pt x="1025" y="1688"/>
                  <a:pt x="1020" y="1688"/>
                </a:cubicBezTo>
                <a:close/>
                <a:moveTo>
                  <a:pt x="1104" y="1698"/>
                </a:moveTo>
                <a:cubicBezTo>
                  <a:pt x="1109" y="1697"/>
                  <a:pt x="1105" y="1690"/>
                  <a:pt x="1102" y="1689"/>
                </a:cubicBezTo>
                <a:cubicBezTo>
                  <a:pt x="1096" y="1689"/>
                  <a:pt x="1101" y="1698"/>
                  <a:pt x="1104" y="1698"/>
                </a:cubicBezTo>
                <a:close/>
                <a:moveTo>
                  <a:pt x="1136" y="1690"/>
                </a:moveTo>
                <a:cubicBezTo>
                  <a:pt x="1131" y="1692"/>
                  <a:pt x="1138" y="1698"/>
                  <a:pt x="1140" y="1698"/>
                </a:cubicBezTo>
                <a:cubicBezTo>
                  <a:pt x="1146" y="1697"/>
                  <a:pt x="1140" y="1689"/>
                  <a:pt x="1136" y="1690"/>
                </a:cubicBezTo>
                <a:close/>
                <a:moveTo>
                  <a:pt x="223" y="1742"/>
                </a:moveTo>
                <a:cubicBezTo>
                  <a:pt x="218" y="1738"/>
                  <a:pt x="221" y="1723"/>
                  <a:pt x="222" y="1715"/>
                </a:cubicBezTo>
                <a:cubicBezTo>
                  <a:pt x="223" y="1704"/>
                  <a:pt x="225" y="1693"/>
                  <a:pt x="231" y="1690"/>
                </a:cubicBezTo>
                <a:cubicBezTo>
                  <a:pt x="235" y="1689"/>
                  <a:pt x="244" y="1690"/>
                  <a:pt x="251" y="1690"/>
                </a:cubicBezTo>
                <a:cubicBezTo>
                  <a:pt x="258" y="1691"/>
                  <a:pt x="266" y="1690"/>
                  <a:pt x="270" y="1691"/>
                </a:cubicBezTo>
                <a:cubicBezTo>
                  <a:pt x="277" y="1693"/>
                  <a:pt x="278" y="1705"/>
                  <a:pt x="279" y="1716"/>
                </a:cubicBezTo>
                <a:cubicBezTo>
                  <a:pt x="280" y="1725"/>
                  <a:pt x="283" y="1741"/>
                  <a:pt x="275" y="1744"/>
                </a:cubicBezTo>
                <a:cubicBezTo>
                  <a:pt x="272" y="1745"/>
                  <a:pt x="267" y="1744"/>
                  <a:pt x="262" y="1744"/>
                </a:cubicBezTo>
                <a:cubicBezTo>
                  <a:pt x="257" y="1744"/>
                  <a:pt x="252" y="1744"/>
                  <a:pt x="249" y="1744"/>
                </a:cubicBezTo>
                <a:cubicBezTo>
                  <a:pt x="243" y="1743"/>
                  <a:pt x="227" y="1746"/>
                  <a:pt x="223" y="1742"/>
                </a:cubicBezTo>
                <a:close/>
                <a:moveTo>
                  <a:pt x="260" y="1697"/>
                </a:moveTo>
                <a:cubicBezTo>
                  <a:pt x="264" y="1697"/>
                  <a:pt x="267" y="1698"/>
                  <a:pt x="270" y="1699"/>
                </a:cubicBezTo>
                <a:cubicBezTo>
                  <a:pt x="269" y="1696"/>
                  <a:pt x="263" y="1697"/>
                  <a:pt x="260" y="1697"/>
                </a:cubicBezTo>
                <a:close/>
                <a:moveTo>
                  <a:pt x="231" y="1699"/>
                </a:moveTo>
                <a:cubicBezTo>
                  <a:pt x="234" y="1699"/>
                  <a:pt x="236" y="1698"/>
                  <a:pt x="239" y="1697"/>
                </a:cubicBezTo>
                <a:cubicBezTo>
                  <a:pt x="240" y="1697"/>
                  <a:pt x="242" y="1697"/>
                  <a:pt x="241" y="1697"/>
                </a:cubicBezTo>
                <a:cubicBezTo>
                  <a:pt x="238" y="1697"/>
                  <a:pt x="235" y="1697"/>
                  <a:pt x="232" y="1697"/>
                </a:cubicBezTo>
                <a:cubicBezTo>
                  <a:pt x="232" y="1698"/>
                  <a:pt x="231" y="1698"/>
                  <a:pt x="231" y="1699"/>
                </a:cubicBezTo>
                <a:close/>
                <a:moveTo>
                  <a:pt x="228" y="1715"/>
                </a:moveTo>
                <a:cubicBezTo>
                  <a:pt x="239" y="1708"/>
                  <a:pt x="261" y="1708"/>
                  <a:pt x="273" y="1714"/>
                </a:cubicBezTo>
                <a:cubicBezTo>
                  <a:pt x="273" y="1711"/>
                  <a:pt x="272" y="1709"/>
                  <a:pt x="272" y="1706"/>
                </a:cubicBezTo>
                <a:cubicBezTo>
                  <a:pt x="260" y="1700"/>
                  <a:pt x="240" y="1702"/>
                  <a:pt x="229" y="1707"/>
                </a:cubicBezTo>
                <a:cubicBezTo>
                  <a:pt x="229" y="1710"/>
                  <a:pt x="229" y="1712"/>
                  <a:pt x="228" y="1715"/>
                </a:cubicBezTo>
                <a:close/>
                <a:moveTo>
                  <a:pt x="227" y="1736"/>
                </a:moveTo>
                <a:cubicBezTo>
                  <a:pt x="242" y="1737"/>
                  <a:pt x="257" y="1737"/>
                  <a:pt x="272" y="1738"/>
                </a:cubicBezTo>
                <a:cubicBezTo>
                  <a:pt x="274" y="1734"/>
                  <a:pt x="273" y="1726"/>
                  <a:pt x="273" y="1721"/>
                </a:cubicBezTo>
                <a:cubicBezTo>
                  <a:pt x="260" y="1712"/>
                  <a:pt x="239" y="1715"/>
                  <a:pt x="228" y="1723"/>
                </a:cubicBezTo>
                <a:cubicBezTo>
                  <a:pt x="228" y="1728"/>
                  <a:pt x="227" y="1731"/>
                  <a:pt x="227" y="1736"/>
                </a:cubicBezTo>
                <a:close/>
                <a:moveTo>
                  <a:pt x="1270" y="1692"/>
                </a:moveTo>
                <a:cubicBezTo>
                  <a:pt x="1266" y="1689"/>
                  <a:pt x="1258" y="1695"/>
                  <a:pt x="1262" y="1699"/>
                </a:cubicBezTo>
                <a:cubicBezTo>
                  <a:pt x="1266" y="1699"/>
                  <a:pt x="1270" y="1697"/>
                  <a:pt x="1270" y="1692"/>
                </a:cubicBezTo>
                <a:close/>
                <a:moveTo>
                  <a:pt x="3505" y="1696"/>
                </a:moveTo>
                <a:cubicBezTo>
                  <a:pt x="3508" y="1697"/>
                  <a:pt x="3509" y="1695"/>
                  <a:pt x="3509" y="1693"/>
                </a:cubicBezTo>
                <a:cubicBezTo>
                  <a:pt x="3508" y="1688"/>
                  <a:pt x="3500" y="1693"/>
                  <a:pt x="3505" y="1696"/>
                </a:cubicBezTo>
                <a:close/>
                <a:moveTo>
                  <a:pt x="987" y="1693"/>
                </a:moveTo>
                <a:cubicBezTo>
                  <a:pt x="984" y="1691"/>
                  <a:pt x="978" y="1696"/>
                  <a:pt x="979" y="1699"/>
                </a:cubicBezTo>
                <a:cubicBezTo>
                  <a:pt x="980" y="1706"/>
                  <a:pt x="990" y="1697"/>
                  <a:pt x="987" y="1693"/>
                </a:cubicBezTo>
                <a:close/>
                <a:moveTo>
                  <a:pt x="2583" y="1697"/>
                </a:moveTo>
                <a:cubicBezTo>
                  <a:pt x="2584" y="1697"/>
                  <a:pt x="2586" y="1697"/>
                  <a:pt x="2587" y="1697"/>
                </a:cubicBezTo>
                <a:cubicBezTo>
                  <a:pt x="2590" y="1691"/>
                  <a:pt x="2580" y="1692"/>
                  <a:pt x="2583" y="1697"/>
                </a:cubicBezTo>
                <a:close/>
                <a:moveTo>
                  <a:pt x="683" y="1694"/>
                </a:moveTo>
                <a:cubicBezTo>
                  <a:pt x="682" y="1692"/>
                  <a:pt x="677" y="1693"/>
                  <a:pt x="674" y="1694"/>
                </a:cubicBezTo>
                <a:cubicBezTo>
                  <a:pt x="674" y="1698"/>
                  <a:pt x="683" y="1698"/>
                  <a:pt x="683" y="1694"/>
                </a:cubicBezTo>
                <a:close/>
                <a:moveTo>
                  <a:pt x="1090" y="1714"/>
                </a:moveTo>
                <a:cubicBezTo>
                  <a:pt x="1095" y="1714"/>
                  <a:pt x="1093" y="1705"/>
                  <a:pt x="1089" y="1703"/>
                </a:cubicBezTo>
                <a:cubicBezTo>
                  <a:pt x="1092" y="1701"/>
                  <a:pt x="1089" y="1695"/>
                  <a:pt x="1088" y="1693"/>
                </a:cubicBezTo>
                <a:cubicBezTo>
                  <a:pt x="1081" y="1692"/>
                  <a:pt x="1084" y="1703"/>
                  <a:pt x="1087" y="1704"/>
                </a:cubicBezTo>
                <a:cubicBezTo>
                  <a:pt x="1085" y="1706"/>
                  <a:pt x="1087" y="1713"/>
                  <a:pt x="1090" y="1714"/>
                </a:cubicBezTo>
                <a:close/>
                <a:moveTo>
                  <a:pt x="1540" y="1732"/>
                </a:moveTo>
                <a:cubicBezTo>
                  <a:pt x="1544" y="1732"/>
                  <a:pt x="1545" y="1735"/>
                  <a:pt x="1548" y="1735"/>
                </a:cubicBezTo>
                <a:cubicBezTo>
                  <a:pt x="1553" y="1735"/>
                  <a:pt x="1557" y="1728"/>
                  <a:pt x="1561" y="1734"/>
                </a:cubicBezTo>
                <a:cubicBezTo>
                  <a:pt x="1559" y="1740"/>
                  <a:pt x="1553" y="1742"/>
                  <a:pt x="1547" y="1742"/>
                </a:cubicBezTo>
                <a:cubicBezTo>
                  <a:pt x="1545" y="1742"/>
                  <a:pt x="1543" y="1740"/>
                  <a:pt x="1541" y="1740"/>
                </a:cubicBezTo>
                <a:cubicBezTo>
                  <a:pt x="1538" y="1739"/>
                  <a:pt x="1534" y="1741"/>
                  <a:pt x="1531" y="1740"/>
                </a:cubicBezTo>
                <a:cubicBezTo>
                  <a:pt x="1529" y="1737"/>
                  <a:pt x="1531" y="1731"/>
                  <a:pt x="1533" y="1730"/>
                </a:cubicBezTo>
                <a:cubicBezTo>
                  <a:pt x="1518" y="1718"/>
                  <a:pt x="1536" y="1690"/>
                  <a:pt x="1554" y="1693"/>
                </a:cubicBezTo>
                <a:cubicBezTo>
                  <a:pt x="1559" y="1694"/>
                  <a:pt x="1563" y="1699"/>
                  <a:pt x="1563" y="1705"/>
                </a:cubicBezTo>
                <a:cubicBezTo>
                  <a:pt x="1564" y="1720"/>
                  <a:pt x="1552" y="1729"/>
                  <a:pt x="1540" y="1732"/>
                </a:cubicBezTo>
                <a:close/>
                <a:moveTo>
                  <a:pt x="1553" y="1701"/>
                </a:moveTo>
                <a:cubicBezTo>
                  <a:pt x="1545" y="1697"/>
                  <a:pt x="1531" y="1712"/>
                  <a:pt x="1536" y="1721"/>
                </a:cubicBezTo>
                <a:cubicBezTo>
                  <a:pt x="1539" y="1722"/>
                  <a:pt x="1541" y="1723"/>
                  <a:pt x="1543" y="1724"/>
                </a:cubicBezTo>
                <a:cubicBezTo>
                  <a:pt x="1547" y="1723"/>
                  <a:pt x="1562" y="1705"/>
                  <a:pt x="1553" y="1701"/>
                </a:cubicBezTo>
                <a:close/>
                <a:moveTo>
                  <a:pt x="60" y="1694"/>
                </a:moveTo>
                <a:cubicBezTo>
                  <a:pt x="60" y="1693"/>
                  <a:pt x="59" y="1694"/>
                  <a:pt x="58" y="1694"/>
                </a:cubicBezTo>
                <a:cubicBezTo>
                  <a:pt x="56" y="1695"/>
                  <a:pt x="55" y="1695"/>
                  <a:pt x="56" y="1698"/>
                </a:cubicBezTo>
                <a:cubicBezTo>
                  <a:pt x="58" y="1704"/>
                  <a:pt x="66" y="1695"/>
                  <a:pt x="60" y="1694"/>
                </a:cubicBezTo>
                <a:close/>
                <a:moveTo>
                  <a:pt x="459" y="1698"/>
                </a:moveTo>
                <a:cubicBezTo>
                  <a:pt x="459" y="1693"/>
                  <a:pt x="451" y="1694"/>
                  <a:pt x="453" y="1700"/>
                </a:cubicBezTo>
                <a:cubicBezTo>
                  <a:pt x="456" y="1702"/>
                  <a:pt x="459" y="1700"/>
                  <a:pt x="459" y="1698"/>
                </a:cubicBezTo>
                <a:close/>
                <a:moveTo>
                  <a:pt x="1151" y="1704"/>
                </a:moveTo>
                <a:cubicBezTo>
                  <a:pt x="1158" y="1701"/>
                  <a:pt x="1143" y="1692"/>
                  <a:pt x="1144" y="1700"/>
                </a:cubicBezTo>
                <a:cubicBezTo>
                  <a:pt x="1144" y="1703"/>
                  <a:pt x="1149" y="1704"/>
                  <a:pt x="1151" y="1704"/>
                </a:cubicBezTo>
                <a:close/>
                <a:moveTo>
                  <a:pt x="1893" y="1709"/>
                </a:moveTo>
                <a:cubicBezTo>
                  <a:pt x="1894" y="1705"/>
                  <a:pt x="1896" y="1702"/>
                  <a:pt x="1895" y="1698"/>
                </a:cubicBezTo>
                <a:cubicBezTo>
                  <a:pt x="1888" y="1695"/>
                  <a:pt x="1890" y="1707"/>
                  <a:pt x="1886" y="1710"/>
                </a:cubicBezTo>
                <a:cubicBezTo>
                  <a:pt x="1883" y="1710"/>
                  <a:pt x="1880" y="1709"/>
                  <a:pt x="1879" y="1711"/>
                </a:cubicBezTo>
                <a:cubicBezTo>
                  <a:pt x="1879" y="1712"/>
                  <a:pt x="1879" y="1713"/>
                  <a:pt x="1879" y="1714"/>
                </a:cubicBezTo>
                <a:cubicBezTo>
                  <a:pt x="1879" y="1715"/>
                  <a:pt x="1883" y="1714"/>
                  <a:pt x="1885" y="1715"/>
                </a:cubicBezTo>
                <a:cubicBezTo>
                  <a:pt x="1884" y="1721"/>
                  <a:pt x="1877" y="1731"/>
                  <a:pt x="1882" y="1735"/>
                </a:cubicBezTo>
                <a:cubicBezTo>
                  <a:pt x="1887" y="1739"/>
                  <a:pt x="1900" y="1725"/>
                  <a:pt x="1888" y="1725"/>
                </a:cubicBezTo>
                <a:cubicBezTo>
                  <a:pt x="1889" y="1722"/>
                  <a:pt x="1890" y="1718"/>
                  <a:pt x="1892" y="1715"/>
                </a:cubicBezTo>
                <a:cubicBezTo>
                  <a:pt x="1900" y="1717"/>
                  <a:pt x="1900" y="1708"/>
                  <a:pt x="1893" y="1709"/>
                </a:cubicBezTo>
                <a:close/>
                <a:moveTo>
                  <a:pt x="687" y="1699"/>
                </a:moveTo>
                <a:cubicBezTo>
                  <a:pt x="684" y="1696"/>
                  <a:pt x="679" y="1700"/>
                  <a:pt x="674" y="1699"/>
                </a:cubicBezTo>
                <a:cubicBezTo>
                  <a:pt x="673" y="1705"/>
                  <a:pt x="686" y="1702"/>
                  <a:pt x="687" y="1699"/>
                </a:cubicBezTo>
                <a:close/>
                <a:moveTo>
                  <a:pt x="1108" y="1698"/>
                </a:moveTo>
                <a:cubicBezTo>
                  <a:pt x="1101" y="1695"/>
                  <a:pt x="1106" y="1711"/>
                  <a:pt x="1112" y="1706"/>
                </a:cubicBezTo>
                <a:cubicBezTo>
                  <a:pt x="1113" y="1704"/>
                  <a:pt x="1110" y="1698"/>
                  <a:pt x="1108" y="1698"/>
                </a:cubicBezTo>
                <a:close/>
                <a:moveTo>
                  <a:pt x="1257" y="1698"/>
                </a:moveTo>
                <a:cubicBezTo>
                  <a:pt x="1254" y="1698"/>
                  <a:pt x="1252" y="1700"/>
                  <a:pt x="1252" y="1702"/>
                </a:cubicBezTo>
                <a:cubicBezTo>
                  <a:pt x="1252" y="1707"/>
                  <a:pt x="1260" y="1704"/>
                  <a:pt x="1260" y="1701"/>
                </a:cubicBezTo>
                <a:cubicBezTo>
                  <a:pt x="1260" y="1698"/>
                  <a:pt x="1258" y="1698"/>
                  <a:pt x="1257" y="1698"/>
                </a:cubicBezTo>
                <a:close/>
                <a:moveTo>
                  <a:pt x="539" y="1698"/>
                </a:moveTo>
                <a:cubicBezTo>
                  <a:pt x="544" y="1698"/>
                  <a:pt x="549" y="1702"/>
                  <a:pt x="546" y="1709"/>
                </a:cubicBezTo>
                <a:cubicBezTo>
                  <a:pt x="542" y="1721"/>
                  <a:pt x="522" y="1713"/>
                  <a:pt x="530" y="1702"/>
                </a:cubicBezTo>
                <a:cubicBezTo>
                  <a:pt x="531" y="1700"/>
                  <a:pt x="534" y="1699"/>
                  <a:pt x="539" y="1698"/>
                </a:cubicBezTo>
                <a:close/>
                <a:moveTo>
                  <a:pt x="534" y="1708"/>
                </a:moveTo>
                <a:cubicBezTo>
                  <a:pt x="537" y="1711"/>
                  <a:pt x="541" y="1709"/>
                  <a:pt x="541" y="1705"/>
                </a:cubicBezTo>
                <a:cubicBezTo>
                  <a:pt x="539" y="1703"/>
                  <a:pt x="534" y="1705"/>
                  <a:pt x="534" y="1708"/>
                </a:cubicBezTo>
                <a:close/>
                <a:moveTo>
                  <a:pt x="1854" y="1737"/>
                </a:moveTo>
                <a:cubicBezTo>
                  <a:pt x="1847" y="1737"/>
                  <a:pt x="1840" y="1737"/>
                  <a:pt x="1836" y="1735"/>
                </a:cubicBezTo>
                <a:cubicBezTo>
                  <a:pt x="1835" y="1728"/>
                  <a:pt x="1840" y="1723"/>
                  <a:pt x="1843" y="1717"/>
                </a:cubicBezTo>
                <a:cubicBezTo>
                  <a:pt x="1847" y="1711"/>
                  <a:pt x="1850" y="1705"/>
                  <a:pt x="1853" y="1700"/>
                </a:cubicBezTo>
                <a:cubicBezTo>
                  <a:pt x="1858" y="1697"/>
                  <a:pt x="1859" y="1703"/>
                  <a:pt x="1861" y="1708"/>
                </a:cubicBezTo>
                <a:cubicBezTo>
                  <a:pt x="1864" y="1714"/>
                  <a:pt x="1866" y="1719"/>
                  <a:pt x="1869" y="1725"/>
                </a:cubicBezTo>
                <a:cubicBezTo>
                  <a:pt x="1870" y="1727"/>
                  <a:pt x="1872" y="1732"/>
                  <a:pt x="1872" y="1734"/>
                </a:cubicBezTo>
                <a:cubicBezTo>
                  <a:pt x="1870" y="1738"/>
                  <a:pt x="1859" y="1737"/>
                  <a:pt x="1854" y="1737"/>
                </a:cubicBezTo>
                <a:close/>
                <a:moveTo>
                  <a:pt x="1843" y="1731"/>
                </a:moveTo>
                <a:cubicBezTo>
                  <a:pt x="1850" y="1730"/>
                  <a:pt x="1857" y="1730"/>
                  <a:pt x="1863" y="1730"/>
                </a:cubicBezTo>
                <a:cubicBezTo>
                  <a:pt x="1860" y="1723"/>
                  <a:pt x="1858" y="1715"/>
                  <a:pt x="1854" y="1708"/>
                </a:cubicBezTo>
                <a:cubicBezTo>
                  <a:pt x="1851" y="1716"/>
                  <a:pt x="1847" y="1723"/>
                  <a:pt x="1843" y="1731"/>
                </a:cubicBezTo>
                <a:close/>
                <a:moveTo>
                  <a:pt x="2535" y="1701"/>
                </a:moveTo>
                <a:cubicBezTo>
                  <a:pt x="2533" y="1699"/>
                  <a:pt x="2529" y="1700"/>
                  <a:pt x="2530" y="1704"/>
                </a:cubicBezTo>
                <a:cubicBezTo>
                  <a:pt x="2531" y="1706"/>
                  <a:pt x="2536" y="1705"/>
                  <a:pt x="2535" y="1701"/>
                </a:cubicBezTo>
                <a:close/>
                <a:moveTo>
                  <a:pt x="597" y="1706"/>
                </a:moveTo>
                <a:cubicBezTo>
                  <a:pt x="601" y="1701"/>
                  <a:pt x="591" y="1698"/>
                  <a:pt x="591" y="1704"/>
                </a:cubicBezTo>
                <a:cubicBezTo>
                  <a:pt x="592" y="1706"/>
                  <a:pt x="594" y="1707"/>
                  <a:pt x="597" y="1706"/>
                </a:cubicBezTo>
                <a:close/>
                <a:moveTo>
                  <a:pt x="976" y="1701"/>
                </a:moveTo>
                <a:cubicBezTo>
                  <a:pt x="974" y="1702"/>
                  <a:pt x="970" y="1706"/>
                  <a:pt x="970" y="1708"/>
                </a:cubicBezTo>
                <a:cubicBezTo>
                  <a:pt x="972" y="1717"/>
                  <a:pt x="986" y="1699"/>
                  <a:pt x="976" y="1701"/>
                </a:cubicBezTo>
                <a:close/>
                <a:moveTo>
                  <a:pt x="693" y="1713"/>
                </a:moveTo>
                <a:cubicBezTo>
                  <a:pt x="697" y="1711"/>
                  <a:pt x="706" y="1707"/>
                  <a:pt x="704" y="1702"/>
                </a:cubicBezTo>
                <a:cubicBezTo>
                  <a:pt x="704" y="1702"/>
                  <a:pt x="703" y="1702"/>
                  <a:pt x="703" y="1702"/>
                </a:cubicBezTo>
                <a:cubicBezTo>
                  <a:pt x="696" y="1709"/>
                  <a:pt x="687" y="1714"/>
                  <a:pt x="675" y="1714"/>
                </a:cubicBezTo>
                <a:cubicBezTo>
                  <a:pt x="671" y="1715"/>
                  <a:pt x="666" y="1712"/>
                  <a:pt x="663" y="1716"/>
                </a:cubicBezTo>
                <a:cubicBezTo>
                  <a:pt x="665" y="1718"/>
                  <a:pt x="671" y="1718"/>
                  <a:pt x="674" y="1718"/>
                </a:cubicBezTo>
                <a:cubicBezTo>
                  <a:pt x="680" y="1718"/>
                  <a:pt x="687" y="1716"/>
                  <a:pt x="693" y="1713"/>
                </a:cubicBezTo>
                <a:close/>
                <a:moveTo>
                  <a:pt x="1164" y="1708"/>
                </a:moveTo>
                <a:cubicBezTo>
                  <a:pt x="1165" y="1703"/>
                  <a:pt x="1158" y="1703"/>
                  <a:pt x="1155" y="1703"/>
                </a:cubicBezTo>
                <a:cubicBezTo>
                  <a:pt x="1151" y="1707"/>
                  <a:pt x="1161" y="1712"/>
                  <a:pt x="1164" y="1708"/>
                </a:cubicBezTo>
                <a:close/>
                <a:moveTo>
                  <a:pt x="683" y="1708"/>
                </a:moveTo>
                <a:cubicBezTo>
                  <a:pt x="686" y="1708"/>
                  <a:pt x="692" y="1707"/>
                  <a:pt x="692" y="1704"/>
                </a:cubicBezTo>
                <a:cubicBezTo>
                  <a:pt x="689" y="1701"/>
                  <a:pt x="686" y="1705"/>
                  <a:pt x="681" y="1706"/>
                </a:cubicBezTo>
                <a:cubicBezTo>
                  <a:pt x="677" y="1706"/>
                  <a:pt x="673" y="1705"/>
                  <a:pt x="671" y="1708"/>
                </a:cubicBezTo>
                <a:cubicBezTo>
                  <a:pt x="673" y="1711"/>
                  <a:pt x="679" y="1709"/>
                  <a:pt x="683" y="1708"/>
                </a:cubicBezTo>
                <a:close/>
                <a:moveTo>
                  <a:pt x="1250" y="1704"/>
                </a:moveTo>
                <a:cubicBezTo>
                  <a:pt x="1246" y="1702"/>
                  <a:pt x="1239" y="1705"/>
                  <a:pt x="1242" y="1710"/>
                </a:cubicBezTo>
                <a:cubicBezTo>
                  <a:pt x="1246" y="1711"/>
                  <a:pt x="1251" y="1709"/>
                  <a:pt x="1250" y="1704"/>
                </a:cubicBezTo>
                <a:close/>
                <a:moveTo>
                  <a:pt x="3461" y="1738"/>
                </a:moveTo>
                <a:cubicBezTo>
                  <a:pt x="3467" y="1738"/>
                  <a:pt x="3464" y="1718"/>
                  <a:pt x="3467" y="1712"/>
                </a:cubicBezTo>
                <a:cubicBezTo>
                  <a:pt x="3470" y="1712"/>
                  <a:pt x="3473" y="1715"/>
                  <a:pt x="3477" y="1714"/>
                </a:cubicBezTo>
                <a:cubicBezTo>
                  <a:pt x="3484" y="1704"/>
                  <a:pt x="3459" y="1704"/>
                  <a:pt x="3452" y="1704"/>
                </a:cubicBezTo>
                <a:cubicBezTo>
                  <a:pt x="3450" y="1704"/>
                  <a:pt x="3448" y="1707"/>
                  <a:pt x="3448" y="1708"/>
                </a:cubicBezTo>
                <a:cubicBezTo>
                  <a:pt x="3449" y="1712"/>
                  <a:pt x="3456" y="1710"/>
                  <a:pt x="3459" y="1712"/>
                </a:cubicBezTo>
                <a:cubicBezTo>
                  <a:pt x="3458" y="1716"/>
                  <a:pt x="3458" y="1721"/>
                  <a:pt x="3457" y="1727"/>
                </a:cubicBezTo>
                <a:cubicBezTo>
                  <a:pt x="3457" y="1731"/>
                  <a:pt x="3455" y="1739"/>
                  <a:pt x="3461" y="1738"/>
                </a:cubicBezTo>
                <a:close/>
                <a:moveTo>
                  <a:pt x="1122" y="1724"/>
                </a:moveTo>
                <a:cubicBezTo>
                  <a:pt x="1121" y="1730"/>
                  <a:pt x="1129" y="1733"/>
                  <a:pt x="1130" y="1728"/>
                </a:cubicBezTo>
                <a:cubicBezTo>
                  <a:pt x="1130" y="1725"/>
                  <a:pt x="1126" y="1724"/>
                  <a:pt x="1124" y="1722"/>
                </a:cubicBezTo>
                <a:cubicBezTo>
                  <a:pt x="1123" y="1718"/>
                  <a:pt x="1120" y="1716"/>
                  <a:pt x="1117" y="1715"/>
                </a:cubicBezTo>
                <a:cubicBezTo>
                  <a:pt x="1119" y="1709"/>
                  <a:pt x="1110" y="1704"/>
                  <a:pt x="1109" y="1710"/>
                </a:cubicBezTo>
                <a:cubicBezTo>
                  <a:pt x="1109" y="1712"/>
                  <a:pt x="1113" y="1716"/>
                  <a:pt x="1116" y="1716"/>
                </a:cubicBezTo>
                <a:cubicBezTo>
                  <a:pt x="1114" y="1720"/>
                  <a:pt x="1118" y="1723"/>
                  <a:pt x="1122" y="1724"/>
                </a:cubicBezTo>
                <a:close/>
                <a:moveTo>
                  <a:pt x="1176" y="1714"/>
                </a:moveTo>
                <a:cubicBezTo>
                  <a:pt x="1177" y="1712"/>
                  <a:pt x="1177" y="1712"/>
                  <a:pt x="1176" y="1710"/>
                </a:cubicBezTo>
                <a:cubicBezTo>
                  <a:pt x="1174" y="1708"/>
                  <a:pt x="1166" y="1706"/>
                  <a:pt x="1167" y="1711"/>
                </a:cubicBezTo>
                <a:cubicBezTo>
                  <a:pt x="1167" y="1714"/>
                  <a:pt x="1174" y="1716"/>
                  <a:pt x="1176" y="1714"/>
                </a:cubicBezTo>
                <a:close/>
                <a:moveTo>
                  <a:pt x="1239" y="1709"/>
                </a:moveTo>
                <a:cubicBezTo>
                  <a:pt x="1236" y="1706"/>
                  <a:pt x="1226" y="1709"/>
                  <a:pt x="1229" y="1714"/>
                </a:cubicBezTo>
                <a:cubicBezTo>
                  <a:pt x="1234" y="1715"/>
                  <a:pt x="1241" y="1714"/>
                  <a:pt x="1239" y="1709"/>
                </a:cubicBezTo>
                <a:close/>
                <a:moveTo>
                  <a:pt x="920" y="1712"/>
                </a:moveTo>
                <a:cubicBezTo>
                  <a:pt x="921" y="1715"/>
                  <a:pt x="926" y="1714"/>
                  <a:pt x="925" y="1709"/>
                </a:cubicBezTo>
                <a:cubicBezTo>
                  <a:pt x="923" y="1706"/>
                  <a:pt x="919" y="1709"/>
                  <a:pt x="920" y="1712"/>
                </a:cubicBezTo>
                <a:close/>
                <a:moveTo>
                  <a:pt x="1705" y="1714"/>
                </a:moveTo>
                <a:cubicBezTo>
                  <a:pt x="1708" y="1721"/>
                  <a:pt x="1712" y="1714"/>
                  <a:pt x="1710" y="1710"/>
                </a:cubicBezTo>
                <a:cubicBezTo>
                  <a:pt x="1708" y="1708"/>
                  <a:pt x="1704" y="1708"/>
                  <a:pt x="1703" y="1708"/>
                </a:cubicBezTo>
                <a:cubicBezTo>
                  <a:pt x="1695" y="1708"/>
                  <a:pt x="1688" y="1719"/>
                  <a:pt x="1689" y="1725"/>
                </a:cubicBezTo>
                <a:cubicBezTo>
                  <a:pt x="1689" y="1730"/>
                  <a:pt x="1694" y="1733"/>
                  <a:pt x="1698" y="1733"/>
                </a:cubicBezTo>
                <a:cubicBezTo>
                  <a:pt x="1703" y="1733"/>
                  <a:pt x="1708" y="1728"/>
                  <a:pt x="1708" y="1725"/>
                </a:cubicBezTo>
                <a:cubicBezTo>
                  <a:pt x="1707" y="1718"/>
                  <a:pt x="1698" y="1728"/>
                  <a:pt x="1696" y="1725"/>
                </a:cubicBezTo>
                <a:cubicBezTo>
                  <a:pt x="1696" y="1719"/>
                  <a:pt x="1700" y="1716"/>
                  <a:pt x="1705" y="1714"/>
                </a:cubicBezTo>
                <a:close/>
                <a:moveTo>
                  <a:pt x="1057" y="1719"/>
                </a:moveTo>
                <a:cubicBezTo>
                  <a:pt x="1061" y="1719"/>
                  <a:pt x="1061" y="1711"/>
                  <a:pt x="1059" y="1708"/>
                </a:cubicBezTo>
                <a:cubicBezTo>
                  <a:pt x="1052" y="1708"/>
                  <a:pt x="1054" y="1719"/>
                  <a:pt x="1057" y="1719"/>
                </a:cubicBezTo>
                <a:close/>
                <a:moveTo>
                  <a:pt x="1621" y="1711"/>
                </a:moveTo>
                <a:cubicBezTo>
                  <a:pt x="1620" y="1708"/>
                  <a:pt x="1616" y="1709"/>
                  <a:pt x="1613" y="1709"/>
                </a:cubicBezTo>
                <a:cubicBezTo>
                  <a:pt x="1609" y="1709"/>
                  <a:pt x="1591" y="1707"/>
                  <a:pt x="1592" y="1712"/>
                </a:cubicBezTo>
                <a:cubicBezTo>
                  <a:pt x="1592" y="1715"/>
                  <a:pt x="1601" y="1715"/>
                  <a:pt x="1607" y="1715"/>
                </a:cubicBezTo>
                <a:cubicBezTo>
                  <a:pt x="1613" y="1715"/>
                  <a:pt x="1622" y="1716"/>
                  <a:pt x="1621" y="1711"/>
                </a:cubicBezTo>
                <a:close/>
                <a:moveTo>
                  <a:pt x="1787" y="1726"/>
                </a:moveTo>
                <a:cubicBezTo>
                  <a:pt x="1787" y="1721"/>
                  <a:pt x="1792" y="1713"/>
                  <a:pt x="1787" y="1710"/>
                </a:cubicBezTo>
                <a:cubicBezTo>
                  <a:pt x="1783" y="1707"/>
                  <a:pt x="1779" y="1712"/>
                  <a:pt x="1776" y="1714"/>
                </a:cubicBezTo>
                <a:cubicBezTo>
                  <a:pt x="1775" y="1706"/>
                  <a:pt x="1766" y="1709"/>
                  <a:pt x="1764" y="1712"/>
                </a:cubicBezTo>
                <a:cubicBezTo>
                  <a:pt x="1764" y="1712"/>
                  <a:pt x="1764" y="1710"/>
                  <a:pt x="1764" y="1709"/>
                </a:cubicBezTo>
                <a:cubicBezTo>
                  <a:pt x="1759" y="1709"/>
                  <a:pt x="1753" y="1708"/>
                  <a:pt x="1753" y="1714"/>
                </a:cubicBezTo>
                <a:cubicBezTo>
                  <a:pt x="1754" y="1715"/>
                  <a:pt x="1756" y="1715"/>
                  <a:pt x="1757" y="1716"/>
                </a:cubicBezTo>
                <a:cubicBezTo>
                  <a:pt x="1756" y="1722"/>
                  <a:pt x="1752" y="1726"/>
                  <a:pt x="1753" y="1733"/>
                </a:cubicBezTo>
                <a:cubicBezTo>
                  <a:pt x="1758" y="1736"/>
                  <a:pt x="1760" y="1729"/>
                  <a:pt x="1762" y="1725"/>
                </a:cubicBezTo>
                <a:cubicBezTo>
                  <a:pt x="1764" y="1721"/>
                  <a:pt x="1766" y="1719"/>
                  <a:pt x="1769" y="1718"/>
                </a:cubicBezTo>
                <a:cubicBezTo>
                  <a:pt x="1768" y="1722"/>
                  <a:pt x="1761" y="1737"/>
                  <a:pt x="1770" y="1734"/>
                </a:cubicBezTo>
                <a:cubicBezTo>
                  <a:pt x="1775" y="1732"/>
                  <a:pt x="1777" y="1720"/>
                  <a:pt x="1781" y="1719"/>
                </a:cubicBezTo>
                <a:cubicBezTo>
                  <a:pt x="1780" y="1724"/>
                  <a:pt x="1777" y="1733"/>
                  <a:pt x="1782" y="1735"/>
                </a:cubicBezTo>
                <a:cubicBezTo>
                  <a:pt x="1789" y="1736"/>
                  <a:pt x="1791" y="1729"/>
                  <a:pt x="1787" y="1726"/>
                </a:cubicBezTo>
                <a:close/>
                <a:moveTo>
                  <a:pt x="2883" y="1712"/>
                </a:moveTo>
                <a:cubicBezTo>
                  <a:pt x="2881" y="1707"/>
                  <a:pt x="2871" y="1711"/>
                  <a:pt x="2874" y="1716"/>
                </a:cubicBezTo>
                <a:cubicBezTo>
                  <a:pt x="2877" y="1716"/>
                  <a:pt x="2877" y="1713"/>
                  <a:pt x="2880" y="1713"/>
                </a:cubicBezTo>
                <a:cubicBezTo>
                  <a:pt x="2879" y="1717"/>
                  <a:pt x="2875" y="1718"/>
                  <a:pt x="2874" y="1723"/>
                </a:cubicBezTo>
                <a:cubicBezTo>
                  <a:pt x="2875" y="1725"/>
                  <a:pt x="2883" y="1725"/>
                  <a:pt x="2883" y="1722"/>
                </a:cubicBezTo>
                <a:cubicBezTo>
                  <a:pt x="2883" y="1720"/>
                  <a:pt x="2880" y="1721"/>
                  <a:pt x="2880" y="1720"/>
                </a:cubicBezTo>
                <a:cubicBezTo>
                  <a:pt x="2881" y="1717"/>
                  <a:pt x="2884" y="1715"/>
                  <a:pt x="2883" y="1712"/>
                </a:cubicBezTo>
                <a:close/>
                <a:moveTo>
                  <a:pt x="2892" y="1715"/>
                </a:moveTo>
                <a:cubicBezTo>
                  <a:pt x="2895" y="1708"/>
                  <a:pt x="2884" y="1708"/>
                  <a:pt x="2885" y="1713"/>
                </a:cubicBezTo>
                <a:cubicBezTo>
                  <a:pt x="2886" y="1715"/>
                  <a:pt x="2888" y="1713"/>
                  <a:pt x="2889" y="1713"/>
                </a:cubicBezTo>
                <a:cubicBezTo>
                  <a:pt x="2889" y="1714"/>
                  <a:pt x="2888" y="1714"/>
                  <a:pt x="2888" y="1716"/>
                </a:cubicBezTo>
                <a:cubicBezTo>
                  <a:pt x="2889" y="1717"/>
                  <a:pt x="2892" y="1720"/>
                  <a:pt x="2890" y="1721"/>
                </a:cubicBezTo>
                <a:cubicBezTo>
                  <a:pt x="2888" y="1721"/>
                  <a:pt x="2888" y="1719"/>
                  <a:pt x="2886" y="1719"/>
                </a:cubicBezTo>
                <a:cubicBezTo>
                  <a:pt x="2885" y="1720"/>
                  <a:pt x="2885" y="1720"/>
                  <a:pt x="2885" y="1721"/>
                </a:cubicBezTo>
                <a:cubicBezTo>
                  <a:pt x="2887" y="1730"/>
                  <a:pt x="2899" y="1720"/>
                  <a:pt x="2892" y="1715"/>
                </a:cubicBezTo>
                <a:close/>
                <a:moveTo>
                  <a:pt x="2220" y="1715"/>
                </a:moveTo>
                <a:cubicBezTo>
                  <a:pt x="2220" y="1712"/>
                  <a:pt x="2219" y="1711"/>
                  <a:pt x="2218" y="1710"/>
                </a:cubicBezTo>
                <a:cubicBezTo>
                  <a:pt x="2211" y="1709"/>
                  <a:pt x="2216" y="1720"/>
                  <a:pt x="2220" y="1715"/>
                </a:cubicBezTo>
                <a:close/>
                <a:moveTo>
                  <a:pt x="1190" y="1714"/>
                </a:moveTo>
                <a:cubicBezTo>
                  <a:pt x="1189" y="1711"/>
                  <a:pt x="1184" y="1711"/>
                  <a:pt x="1183" y="1712"/>
                </a:cubicBezTo>
                <a:cubicBezTo>
                  <a:pt x="1173" y="1714"/>
                  <a:pt x="1191" y="1722"/>
                  <a:pt x="1190" y="1714"/>
                </a:cubicBezTo>
                <a:close/>
                <a:moveTo>
                  <a:pt x="1228" y="1712"/>
                </a:moveTo>
                <a:cubicBezTo>
                  <a:pt x="1225" y="1710"/>
                  <a:pt x="1217" y="1711"/>
                  <a:pt x="1217" y="1715"/>
                </a:cubicBezTo>
                <a:cubicBezTo>
                  <a:pt x="1217" y="1719"/>
                  <a:pt x="1229" y="1719"/>
                  <a:pt x="1228" y="1712"/>
                </a:cubicBezTo>
                <a:close/>
                <a:moveTo>
                  <a:pt x="858" y="1717"/>
                </a:moveTo>
                <a:cubicBezTo>
                  <a:pt x="863" y="1708"/>
                  <a:pt x="881" y="1711"/>
                  <a:pt x="879" y="1723"/>
                </a:cubicBezTo>
                <a:cubicBezTo>
                  <a:pt x="878" y="1729"/>
                  <a:pt x="871" y="1732"/>
                  <a:pt x="866" y="1730"/>
                </a:cubicBezTo>
                <a:cubicBezTo>
                  <a:pt x="860" y="1729"/>
                  <a:pt x="859" y="1723"/>
                  <a:pt x="858" y="1717"/>
                </a:cubicBezTo>
                <a:close/>
                <a:moveTo>
                  <a:pt x="864" y="1720"/>
                </a:moveTo>
                <a:cubicBezTo>
                  <a:pt x="863" y="1726"/>
                  <a:pt x="873" y="1726"/>
                  <a:pt x="873" y="1721"/>
                </a:cubicBezTo>
                <a:cubicBezTo>
                  <a:pt x="872" y="1717"/>
                  <a:pt x="866" y="1718"/>
                  <a:pt x="864" y="1720"/>
                </a:cubicBezTo>
                <a:close/>
                <a:moveTo>
                  <a:pt x="1214" y="1717"/>
                </a:moveTo>
                <a:cubicBezTo>
                  <a:pt x="1214" y="1716"/>
                  <a:pt x="1214" y="1716"/>
                  <a:pt x="1214" y="1714"/>
                </a:cubicBezTo>
                <a:cubicBezTo>
                  <a:pt x="1214" y="1714"/>
                  <a:pt x="1213" y="1714"/>
                  <a:pt x="1214" y="1714"/>
                </a:cubicBezTo>
                <a:cubicBezTo>
                  <a:pt x="1210" y="1712"/>
                  <a:pt x="1204" y="1712"/>
                  <a:pt x="1204" y="1716"/>
                </a:cubicBezTo>
                <a:cubicBezTo>
                  <a:pt x="1204" y="1719"/>
                  <a:pt x="1211" y="1719"/>
                  <a:pt x="1214" y="1717"/>
                </a:cubicBezTo>
                <a:close/>
                <a:moveTo>
                  <a:pt x="3153" y="1732"/>
                </a:moveTo>
                <a:cubicBezTo>
                  <a:pt x="3152" y="1732"/>
                  <a:pt x="3150" y="1732"/>
                  <a:pt x="3148" y="1732"/>
                </a:cubicBezTo>
                <a:cubicBezTo>
                  <a:pt x="3149" y="1735"/>
                  <a:pt x="3148" y="1737"/>
                  <a:pt x="3148" y="1739"/>
                </a:cubicBezTo>
                <a:cubicBezTo>
                  <a:pt x="3149" y="1741"/>
                  <a:pt x="3150" y="1741"/>
                  <a:pt x="3150" y="1743"/>
                </a:cubicBezTo>
                <a:cubicBezTo>
                  <a:pt x="3150" y="1747"/>
                  <a:pt x="3142" y="1746"/>
                  <a:pt x="3140" y="1743"/>
                </a:cubicBezTo>
                <a:cubicBezTo>
                  <a:pt x="3144" y="1738"/>
                  <a:pt x="3142" y="1726"/>
                  <a:pt x="3143" y="1719"/>
                </a:cubicBezTo>
                <a:cubicBezTo>
                  <a:pt x="3142" y="1718"/>
                  <a:pt x="3139" y="1719"/>
                  <a:pt x="3138" y="1717"/>
                </a:cubicBezTo>
                <a:cubicBezTo>
                  <a:pt x="3137" y="1716"/>
                  <a:pt x="3138" y="1713"/>
                  <a:pt x="3141" y="1713"/>
                </a:cubicBezTo>
                <a:cubicBezTo>
                  <a:pt x="3149" y="1712"/>
                  <a:pt x="3170" y="1714"/>
                  <a:pt x="3166" y="1725"/>
                </a:cubicBezTo>
                <a:cubicBezTo>
                  <a:pt x="3165" y="1727"/>
                  <a:pt x="3163" y="1728"/>
                  <a:pt x="3159" y="1730"/>
                </a:cubicBezTo>
                <a:cubicBezTo>
                  <a:pt x="3162" y="1734"/>
                  <a:pt x="3165" y="1738"/>
                  <a:pt x="3168" y="1742"/>
                </a:cubicBezTo>
                <a:cubicBezTo>
                  <a:pt x="3168" y="1746"/>
                  <a:pt x="3163" y="1745"/>
                  <a:pt x="3160" y="1744"/>
                </a:cubicBezTo>
                <a:cubicBezTo>
                  <a:pt x="3160" y="1739"/>
                  <a:pt x="3156" y="1736"/>
                  <a:pt x="3153" y="1732"/>
                </a:cubicBezTo>
                <a:close/>
                <a:moveTo>
                  <a:pt x="3148" y="1726"/>
                </a:moveTo>
                <a:cubicBezTo>
                  <a:pt x="3152" y="1725"/>
                  <a:pt x="3156" y="1724"/>
                  <a:pt x="3159" y="1723"/>
                </a:cubicBezTo>
                <a:cubicBezTo>
                  <a:pt x="3157" y="1720"/>
                  <a:pt x="3153" y="1719"/>
                  <a:pt x="3148" y="1719"/>
                </a:cubicBezTo>
                <a:cubicBezTo>
                  <a:pt x="3148" y="1721"/>
                  <a:pt x="3149" y="1723"/>
                  <a:pt x="3148" y="1726"/>
                </a:cubicBezTo>
                <a:close/>
                <a:moveTo>
                  <a:pt x="1202" y="1715"/>
                </a:moveTo>
                <a:cubicBezTo>
                  <a:pt x="1202" y="1715"/>
                  <a:pt x="1202" y="1714"/>
                  <a:pt x="1202" y="1714"/>
                </a:cubicBezTo>
                <a:cubicBezTo>
                  <a:pt x="1199" y="1713"/>
                  <a:pt x="1192" y="1712"/>
                  <a:pt x="1192" y="1716"/>
                </a:cubicBezTo>
                <a:cubicBezTo>
                  <a:pt x="1192" y="1719"/>
                  <a:pt x="1203" y="1721"/>
                  <a:pt x="1202" y="1715"/>
                </a:cubicBezTo>
                <a:close/>
                <a:moveTo>
                  <a:pt x="1302" y="1717"/>
                </a:moveTo>
                <a:cubicBezTo>
                  <a:pt x="1303" y="1717"/>
                  <a:pt x="1302" y="1715"/>
                  <a:pt x="1302" y="1714"/>
                </a:cubicBezTo>
                <a:cubicBezTo>
                  <a:pt x="1297" y="1713"/>
                  <a:pt x="1288" y="1713"/>
                  <a:pt x="1285" y="1715"/>
                </a:cubicBezTo>
                <a:cubicBezTo>
                  <a:pt x="1284" y="1719"/>
                  <a:pt x="1288" y="1719"/>
                  <a:pt x="1289" y="1719"/>
                </a:cubicBezTo>
                <a:cubicBezTo>
                  <a:pt x="1286" y="1732"/>
                  <a:pt x="1283" y="1745"/>
                  <a:pt x="1278" y="1757"/>
                </a:cubicBezTo>
                <a:cubicBezTo>
                  <a:pt x="1275" y="1757"/>
                  <a:pt x="1273" y="1758"/>
                  <a:pt x="1273" y="1761"/>
                </a:cubicBezTo>
                <a:cubicBezTo>
                  <a:pt x="1273" y="1764"/>
                  <a:pt x="1291" y="1764"/>
                  <a:pt x="1290" y="1759"/>
                </a:cubicBezTo>
                <a:cubicBezTo>
                  <a:pt x="1290" y="1757"/>
                  <a:pt x="1288" y="1756"/>
                  <a:pt x="1286" y="1756"/>
                </a:cubicBezTo>
                <a:cubicBezTo>
                  <a:pt x="1289" y="1743"/>
                  <a:pt x="1293" y="1731"/>
                  <a:pt x="1297" y="1719"/>
                </a:cubicBezTo>
                <a:cubicBezTo>
                  <a:pt x="1299" y="1719"/>
                  <a:pt x="1301" y="1719"/>
                  <a:pt x="1302" y="1717"/>
                </a:cubicBezTo>
                <a:close/>
                <a:moveTo>
                  <a:pt x="1095" y="1723"/>
                </a:moveTo>
                <a:cubicBezTo>
                  <a:pt x="1097" y="1721"/>
                  <a:pt x="1095" y="1717"/>
                  <a:pt x="1094" y="1715"/>
                </a:cubicBezTo>
                <a:cubicBezTo>
                  <a:pt x="1086" y="1712"/>
                  <a:pt x="1090" y="1726"/>
                  <a:pt x="1095" y="1723"/>
                </a:cubicBezTo>
                <a:close/>
                <a:moveTo>
                  <a:pt x="1667" y="1720"/>
                </a:moveTo>
                <a:cubicBezTo>
                  <a:pt x="1671" y="1720"/>
                  <a:pt x="1677" y="1722"/>
                  <a:pt x="1676" y="1717"/>
                </a:cubicBezTo>
                <a:cubicBezTo>
                  <a:pt x="1676" y="1712"/>
                  <a:pt x="1669" y="1714"/>
                  <a:pt x="1664" y="1715"/>
                </a:cubicBezTo>
                <a:cubicBezTo>
                  <a:pt x="1659" y="1715"/>
                  <a:pt x="1646" y="1713"/>
                  <a:pt x="1645" y="1717"/>
                </a:cubicBezTo>
                <a:cubicBezTo>
                  <a:pt x="1645" y="1722"/>
                  <a:pt x="1660" y="1720"/>
                  <a:pt x="1667" y="1720"/>
                </a:cubicBezTo>
                <a:close/>
                <a:moveTo>
                  <a:pt x="1732" y="1715"/>
                </a:moveTo>
                <a:cubicBezTo>
                  <a:pt x="1730" y="1715"/>
                  <a:pt x="1730" y="1718"/>
                  <a:pt x="1730" y="1720"/>
                </a:cubicBezTo>
                <a:cubicBezTo>
                  <a:pt x="1734" y="1725"/>
                  <a:pt x="1740" y="1717"/>
                  <a:pt x="1735" y="1714"/>
                </a:cubicBezTo>
                <a:cubicBezTo>
                  <a:pt x="1734" y="1715"/>
                  <a:pt x="1732" y="1714"/>
                  <a:pt x="1732" y="1715"/>
                </a:cubicBezTo>
                <a:close/>
                <a:moveTo>
                  <a:pt x="1815" y="1720"/>
                </a:moveTo>
                <a:cubicBezTo>
                  <a:pt x="1816" y="1724"/>
                  <a:pt x="1824" y="1722"/>
                  <a:pt x="1822" y="1717"/>
                </a:cubicBezTo>
                <a:cubicBezTo>
                  <a:pt x="1818" y="1715"/>
                  <a:pt x="1814" y="1717"/>
                  <a:pt x="1815" y="1720"/>
                </a:cubicBezTo>
                <a:close/>
                <a:moveTo>
                  <a:pt x="2335" y="1723"/>
                </a:moveTo>
                <a:cubicBezTo>
                  <a:pt x="2337" y="1723"/>
                  <a:pt x="2338" y="1721"/>
                  <a:pt x="2338" y="1718"/>
                </a:cubicBezTo>
                <a:cubicBezTo>
                  <a:pt x="2332" y="1712"/>
                  <a:pt x="2329" y="1724"/>
                  <a:pt x="2335" y="1723"/>
                </a:cubicBezTo>
                <a:close/>
                <a:moveTo>
                  <a:pt x="2134" y="1719"/>
                </a:moveTo>
                <a:cubicBezTo>
                  <a:pt x="2130" y="1714"/>
                  <a:pt x="2126" y="1722"/>
                  <a:pt x="2130" y="1723"/>
                </a:cubicBezTo>
                <a:cubicBezTo>
                  <a:pt x="2132" y="1724"/>
                  <a:pt x="2134" y="1722"/>
                  <a:pt x="2134" y="1719"/>
                </a:cubicBezTo>
                <a:close/>
                <a:moveTo>
                  <a:pt x="2283" y="1730"/>
                </a:moveTo>
                <a:cubicBezTo>
                  <a:pt x="2279" y="1737"/>
                  <a:pt x="2265" y="1733"/>
                  <a:pt x="2268" y="1722"/>
                </a:cubicBezTo>
                <a:cubicBezTo>
                  <a:pt x="2268" y="1720"/>
                  <a:pt x="2270" y="1719"/>
                  <a:pt x="2273" y="1718"/>
                </a:cubicBezTo>
                <a:cubicBezTo>
                  <a:pt x="2280" y="1716"/>
                  <a:pt x="2286" y="1723"/>
                  <a:pt x="2283" y="1730"/>
                </a:cubicBezTo>
                <a:close/>
                <a:moveTo>
                  <a:pt x="2277" y="1725"/>
                </a:moveTo>
                <a:cubicBezTo>
                  <a:pt x="2277" y="1724"/>
                  <a:pt x="2274" y="1723"/>
                  <a:pt x="2273" y="1724"/>
                </a:cubicBezTo>
                <a:cubicBezTo>
                  <a:pt x="2273" y="1727"/>
                  <a:pt x="2275" y="1728"/>
                  <a:pt x="2277" y="1727"/>
                </a:cubicBezTo>
                <a:cubicBezTo>
                  <a:pt x="2277" y="1726"/>
                  <a:pt x="2277" y="1725"/>
                  <a:pt x="2277" y="1725"/>
                </a:cubicBezTo>
                <a:close/>
                <a:moveTo>
                  <a:pt x="1621" y="1721"/>
                </a:moveTo>
                <a:cubicBezTo>
                  <a:pt x="1620" y="1718"/>
                  <a:pt x="1613" y="1719"/>
                  <a:pt x="1608" y="1719"/>
                </a:cubicBezTo>
                <a:cubicBezTo>
                  <a:pt x="1601" y="1719"/>
                  <a:pt x="1590" y="1716"/>
                  <a:pt x="1592" y="1723"/>
                </a:cubicBezTo>
                <a:cubicBezTo>
                  <a:pt x="1596" y="1725"/>
                  <a:pt x="1602" y="1724"/>
                  <a:pt x="1608" y="1724"/>
                </a:cubicBezTo>
                <a:cubicBezTo>
                  <a:pt x="1612" y="1724"/>
                  <a:pt x="1622" y="1726"/>
                  <a:pt x="1621" y="1721"/>
                </a:cubicBezTo>
                <a:close/>
                <a:moveTo>
                  <a:pt x="1057" y="1730"/>
                </a:moveTo>
                <a:cubicBezTo>
                  <a:pt x="1061" y="1729"/>
                  <a:pt x="1059" y="1724"/>
                  <a:pt x="1059" y="1721"/>
                </a:cubicBezTo>
                <a:cubicBezTo>
                  <a:pt x="1053" y="1714"/>
                  <a:pt x="1051" y="1730"/>
                  <a:pt x="1057" y="1730"/>
                </a:cubicBezTo>
                <a:close/>
                <a:moveTo>
                  <a:pt x="3191" y="1736"/>
                </a:moveTo>
                <a:cubicBezTo>
                  <a:pt x="3191" y="1738"/>
                  <a:pt x="3192" y="1739"/>
                  <a:pt x="3192" y="1742"/>
                </a:cubicBezTo>
                <a:cubicBezTo>
                  <a:pt x="3191" y="1744"/>
                  <a:pt x="3188" y="1744"/>
                  <a:pt x="3186" y="1742"/>
                </a:cubicBezTo>
                <a:cubicBezTo>
                  <a:pt x="3182" y="1745"/>
                  <a:pt x="3174" y="1745"/>
                  <a:pt x="3173" y="1740"/>
                </a:cubicBezTo>
                <a:cubicBezTo>
                  <a:pt x="3172" y="1733"/>
                  <a:pt x="3179" y="1730"/>
                  <a:pt x="3185" y="1728"/>
                </a:cubicBezTo>
                <a:cubicBezTo>
                  <a:pt x="3185" y="1727"/>
                  <a:pt x="3186" y="1727"/>
                  <a:pt x="3185" y="1726"/>
                </a:cubicBezTo>
                <a:cubicBezTo>
                  <a:pt x="3180" y="1722"/>
                  <a:pt x="3179" y="1731"/>
                  <a:pt x="3176" y="1731"/>
                </a:cubicBezTo>
                <a:cubicBezTo>
                  <a:pt x="3175" y="1731"/>
                  <a:pt x="3174" y="1730"/>
                  <a:pt x="3173" y="1728"/>
                </a:cubicBezTo>
                <a:cubicBezTo>
                  <a:pt x="3171" y="1720"/>
                  <a:pt x="3190" y="1715"/>
                  <a:pt x="3191" y="1725"/>
                </a:cubicBezTo>
                <a:cubicBezTo>
                  <a:pt x="3192" y="1728"/>
                  <a:pt x="3190" y="1732"/>
                  <a:pt x="3191" y="1736"/>
                </a:cubicBezTo>
                <a:close/>
                <a:moveTo>
                  <a:pt x="3184" y="1735"/>
                </a:moveTo>
                <a:cubicBezTo>
                  <a:pt x="3183" y="1735"/>
                  <a:pt x="3181" y="1736"/>
                  <a:pt x="3180" y="1737"/>
                </a:cubicBezTo>
                <a:cubicBezTo>
                  <a:pt x="3182" y="1737"/>
                  <a:pt x="3185" y="1737"/>
                  <a:pt x="3184" y="1735"/>
                </a:cubicBezTo>
                <a:close/>
                <a:moveTo>
                  <a:pt x="32" y="1747"/>
                </a:moveTo>
                <a:cubicBezTo>
                  <a:pt x="18" y="1747"/>
                  <a:pt x="12" y="1724"/>
                  <a:pt x="26" y="1721"/>
                </a:cubicBezTo>
                <a:cubicBezTo>
                  <a:pt x="35" y="1719"/>
                  <a:pt x="43" y="1723"/>
                  <a:pt x="45" y="1730"/>
                </a:cubicBezTo>
                <a:cubicBezTo>
                  <a:pt x="47" y="1741"/>
                  <a:pt x="38" y="1747"/>
                  <a:pt x="32" y="1747"/>
                </a:cubicBezTo>
                <a:close/>
                <a:moveTo>
                  <a:pt x="38" y="1732"/>
                </a:moveTo>
                <a:cubicBezTo>
                  <a:pt x="37" y="1729"/>
                  <a:pt x="35" y="1727"/>
                  <a:pt x="30" y="1728"/>
                </a:cubicBezTo>
                <a:cubicBezTo>
                  <a:pt x="27" y="1728"/>
                  <a:pt x="25" y="1728"/>
                  <a:pt x="24" y="1730"/>
                </a:cubicBezTo>
                <a:cubicBezTo>
                  <a:pt x="22" y="1736"/>
                  <a:pt x="28" y="1741"/>
                  <a:pt x="32" y="1741"/>
                </a:cubicBezTo>
                <a:cubicBezTo>
                  <a:pt x="36" y="1740"/>
                  <a:pt x="39" y="1736"/>
                  <a:pt x="38" y="1732"/>
                </a:cubicBezTo>
                <a:close/>
                <a:moveTo>
                  <a:pt x="449" y="1735"/>
                </a:moveTo>
                <a:cubicBezTo>
                  <a:pt x="440" y="1737"/>
                  <a:pt x="435" y="1723"/>
                  <a:pt x="446" y="1722"/>
                </a:cubicBezTo>
                <a:cubicBezTo>
                  <a:pt x="448" y="1721"/>
                  <a:pt x="450" y="1722"/>
                  <a:pt x="452" y="1723"/>
                </a:cubicBezTo>
                <a:cubicBezTo>
                  <a:pt x="457" y="1726"/>
                  <a:pt x="454" y="1735"/>
                  <a:pt x="449" y="1735"/>
                </a:cubicBezTo>
                <a:close/>
                <a:moveTo>
                  <a:pt x="448" y="1728"/>
                </a:moveTo>
                <a:cubicBezTo>
                  <a:pt x="447" y="1728"/>
                  <a:pt x="446" y="1728"/>
                  <a:pt x="446" y="1728"/>
                </a:cubicBezTo>
                <a:cubicBezTo>
                  <a:pt x="445" y="1729"/>
                  <a:pt x="447" y="1729"/>
                  <a:pt x="447" y="1730"/>
                </a:cubicBezTo>
                <a:cubicBezTo>
                  <a:pt x="448" y="1729"/>
                  <a:pt x="449" y="1729"/>
                  <a:pt x="448" y="1728"/>
                </a:cubicBezTo>
                <a:close/>
                <a:moveTo>
                  <a:pt x="1099" y="1734"/>
                </a:moveTo>
                <a:cubicBezTo>
                  <a:pt x="1099" y="1733"/>
                  <a:pt x="1100" y="1733"/>
                  <a:pt x="1100" y="1733"/>
                </a:cubicBezTo>
                <a:cubicBezTo>
                  <a:pt x="1100" y="1728"/>
                  <a:pt x="1097" y="1722"/>
                  <a:pt x="1093" y="1725"/>
                </a:cubicBezTo>
                <a:cubicBezTo>
                  <a:pt x="1093" y="1730"/>
                  <a:pt x="1094" y="1734"/>
                  <a:pt x="1099" y="1734"/>
                </a:cubicBezTo>
                <a:close/>
                <a:moveTo>
                  <a:pt x="2013" y="1764"/>
                </a:moveTo>
                <a:cubicBezTo>
                  <a:pt x="1993" y="1756"/>
                  <a:pt x="1978" y="1748"/>
                  <a:pt x="1967" y="1732"/>
                </a:cubicBezTo>
                <a:cubicBezTo>
                  <a:pt x="1965" y="1729"/>
                  <a:pt x="1963" y="1724"/>
                  <a:pt x="1961" y="1724"/>
                </a:cubicBezTo>
                <a:cubicBezTo>
                  <a:pt x="1960" y="1724"/>
                  <a:pt x="1960" y="1725"/>
                  <a:pt x="1960" y="1726"/>
                </a:cubicBezTo>
                <a:cubicBezTo>
                  <a:pt x="1969" y="1746"/>
                  <a:pt x="1989" y="1759"/>
                  <a:pt x="2011" y="1767"/>
                </a:cubicBezTo>
                <a:cubicBezTo>
                  <a:pt x="2014" y="1768"/>
                  <a:pt x="2018" y="1771"/>
                  <a:pt x="2021" y="1768"/>
                </a:cubicBezTo>
                <a:cubicBezTo>
                  <a:pt x="2020" y="1765"/>
                  <a:pt x="2015" y="1765"/>
                  <a:pt x="2013" y="1764"/>
                </a:cubicBezTo>
                <a:close/>
                <a:moveTo>
                  <a:pt x="2538" y="1730"/>
                </a:moveTo>
                <a:cubicBezTo>
                  <a:pt x="2544" y="1729"/>
                  <a:pt x="2548" y="1734"/>
                  <a:pt x="2546" y="1740"/>
                </a:cubicBezTo>
                <a:cubicBezTo>
                  <a:pt x="2544" y="1747"/>
                  <a:pt x="2530" y="1747"/>
                  <a:pt x="2529" y="1739"/>
                </a:cubicBezTo>
                <a:cubicBezTo>
                  <a:pt x="2529" y="1733"/>
                  <a:pt x="2532" y="1731"/>
                  <a:pt x="2538" y="1730"/>
                </a:cubicBezTo>
                <a:close/>
                <a:moveTo>
                  <a:pt x="2535" y="1739"/>
                </a:moveTo>
                <a:cubicBezTo>
                  <a:pt x="2537" y="1739"/>
                  <a:pt x="2539" y="1740"/>
                  <a:pt x="2540" y="1739"/>
                </a:cubicBezTo>
                <a:cubicBezTo>
                  <a:pt x="2540" y="1738"/>
                  <a:pt x="2540" y="1737"/>
                  <a:pt x="2540" y="1736"/>
                </a:cubicBezTo>
                <a:cubicBezTo>
                  <a:pt x="2537" y="1736"/>
                  <a:pt x="2536" y="1737"/>
                  <a:pt x="2535" y="1739"/>
                </a:cubicBezTo>
                <a:close/>
                <a:moveTo>
                  <a:pt x="1136" y="1738"/>
                </a:moveTo>
                <a:cubicBezTo>
                  <a:pt x="1140" y="1733"/>
                  <a:pt x="1130" y="1727"/>
                  <a:pt x="1129" y="1732"/>
                </a:cubicBezTo>
                <a:cubicBezTo>
                  <a:pt x="1128" y="1735"/>
                  <a:pt x="1132" y="1738"/>
                  <a:pt x="1136" y="1738"/>
                </a:cubicBezTo>
                <a:close/>
                <a:moveTo>
                  <a:pt x="1059" y="1741"/>
                </a:moveTo>
                <a:cubicBezTo>
                  <a:pt x="1062" y="1740"/>
                  <a:pt x="1061" y="1733"/>
                  <a:pt x="1059" y="1731"/>
                </a:cubicBezTo>
                <a:cubicBezTo>
                  <a:pt x="1052" y="1730"/>
                  <a:pt x="1055" y="1741"/>
                  <a:pt x="1059" y="1741"/>
                </a:cubicBezTo>
                <a:close/>
                <a:moveTo>
                  <a:pt x="1329" y="1739"/>
                </a:moveTo>
                <a:cubicBezTo>
                  <a:pt x="1333" y="1738"/>
                  <a:pt x="1340" y="1739"/>
                  <a:pt x="1347" y="1739"/>
                </a:cubicBezTo>
                <a:cubicBezTo>
                  <a:pt x="1353" y="1739"/>
                  <a:pt x="1362" y="1740"/>
                  <a:pt x="1361" y="1735"/>
                </a:cubicBezTo>
                <a:cubicBezTo>
                  <a:pt x="1361" y="1731"/>
                  <a:pt x="1358" y="1732"/>
                  <a:pt x="1355" y="1732"/>
                </a:cubicBezTo>
                <a:cubicBezTo>
                  <a:pt x="1347" y="1732"/>
                  <a:pt x="1336" y="1733"/>
                  <a:pt x="1328" y="1734"/>
                </a:cubicBezTo>
                <a:cubicBezTo>
                  <a:pt x="1324" y="1734"/>
                  <a:pt x="1321" y="1734"/>
                  <a:pt x="1321" y="1736"/>
                </a:cubicBezTo>
                <a:cubicBezTo>
                  <a:pt x="1320" y="1739"/>
                  <a:pt x="1325" y="1739"/>
                  <a:pt x="1329" y="1739"/>
                </a:cubicBezTo>
                <a:close/>
                <a:moveTo>
                  <a:pt x="792" y="1738"/>
                </a:moveTo>
                <a:cubicBezTo>
                  <a:pt x="797" y="1728"/>
                  <a:pt x="781" y="1737"/>
                  <a:pt x="792" y="1738"/>
                </a:cubicBezTo>
                <a:close/>
                <a:moveTo>
                  <a:pt x="1104" y="1743"/>
                </a:moveTo>
                <a:cubicBezTo>
                  <a:pt x="1104" y="1739"/>
                  <a:pt x="1103" y="1734"/>
                  <a:pt x="1100" y="1734"/>
                </a:cubicBezTo>
                <a:cubicBezTo>
                  <a:pt x="1094" y="1735"/>
                  <a:pt x="1101" y="1749"/>
                  <a:pt x="1104" y="1743"/>
                </a:cubicBezTo>
                <a:close/>
                <a:moveTo>
                  <a:pt x="2723" y="1739"/>
                </a:moveTo>
                <a:cubicBezTo>
                  <a:pt x="2724" y="1735"/>
                  <a:pt x="2716" y="1735"/>
                  <a:pt x="2718" y="1740"/>
                </a:cubicBezTo>
                <a:cubicBezTo>
                  <a:pt x="2721" y="1742"/>
                  <a:pt x="2723" y="1741"/>
                  <a:pt x="2723" y="1739"/>
                </a:cubicBezTo>
                <a:close/>
                <a:moveTo>
                  <a:pt x="615" y="1742"/>
                </a:moveTo>
                <a:cubicBezTo>
                  <a:pt x="616" y="1739"/>
                  <a:pt x="618" y="1738"/>
                  <a:pt x="621" y="1738"/>
                </a:cubicBezTo>
                <a:cubicBezTo>
                  <a:pt x="627" y="1737"/>
                  <a:pt x="630" y="1739"/>
                  <a:pt x="631" y="1741"/>
                </a:cubicBezTo>
                <a:cubicBezTo>
                  <a:pt x="636" y="1754"/>
                  <a:pt x="611" y="1756"/>
                  <a:pt x="615" y="1742"/>
                </a:cubicBezTo>
                <a:close/>
                <a:moveTo>
                  <a:pt x="625" y="1744"/>
                </a:moveTo>
                <a:cubicBezTo>
                  <a:pt x="623" y="1744"/>
                  <a:pt x="622" y="1744"/>
                  <a:pt x="621" y="1744"/>
                </a:cubicBezTo>
                <a:cubicBezTo>
                  <a:pt x="621" y="1747"/>
                  <a:pt x="626" y="1747"/>
                  <a:pt x="625" y="1744"/>
                </a:cubicBezTo>
                <a:close/>
                <a:moveTo>
                  <a:pt x="1151" y="1751"/>
                </a:moveTo>
                <a:cubicBezTo>
                  <a:pt x="1156" y="1757"/>
                  <a:pt x="1162" y="1748"/>
                  <a:pt x="1154" y="1746"/>
                </a:cubicBezTo>
                <a:cubicBezTo>
                  <a:pt x="1156" y="1745"/>
                  <a:pt x="1155" y="1743"/>
                  <a:pt x="1155" y="1742"/>
                </a:cubicBezTo>
                <a:cubicBezTo>
                  <a:pt x="1151" y="1741"/>
                  <a:pt x="1144" y="1736"/>
                  <a:pt x="1140" y="1737"/>
                </a:cubicBezTo>
                <a:cubicBezTo>
                  <a:pt x="1135" y="1739"/>
                  <a:pt x="1141" y="1745"/>
                  <a:pt x="1142" y="1747"/>
                </a:cubicBezTo>
                <a:cubicBezTo>
                  <a:pt x="1144" y="1751"/>
                  <a:pt x="1148" y="1756"/>
                  <a:pt x="1151" y="1751"/>
                </a:cubicBezTo>
                <a:close/>
                <a:moveTo>
                  <a:pt x="1227" y="1740"/>
                </a:moveTo>
                <a:cubicBezTo>
                  <a:pt x="1226" y="1736"/>
                  <a:pt x="1220" y="1737"/>
                  <a:pt x="1221" y="1743"/>
                </a:cubicBezTo>
                <a:cubicBezTo>
                  <a:pt x="1223" y="1747"/>
                  <a:pt x="1227" y="1743"/>
                  <a:pt x="1227" y="1740"/>
                </a:cubicBezTo>
                <a:close/>
                <a:moveTo>
                  <a:pt x="2702" y="1871"/>
                </a:moveTo>
                <a:cubicBezTo>
                  <a:pt x="2664" y="1868"/>
                  <a:pt x="2624" y="1877"/>
                  <a:pt x="2597" y="1890"/>
                </a:cubicBezTo>
                <a:cubicBezTo>
                  <a:pt x="2597" y="1892"/>
                  <a:pt x="2597" y="1893"/>
                  <a:pt x="2598" y="1895"/>
                </a:cubicBezTo>
                <a:cubicBezTo>
                  <a:pt x="2627" y="1884"/>
                  <a:pt x="2673" y="1887"/>
                  <a:pt x="2696" y="1900"/>
                </a:cubicBezTo>
                <a:cubicBezTo>
                  <a:pt x="2698" y="1900"/>
                  <a:pt x="2698" y="1897"/>
                  <a:pt x="2700" y="1897"/>
                </a:cubicBezTo>
                <a:cubicBezTo>
                  <a:pt x="2704" y="1897"/>
                  <a:pt x="2705" y="1901"/>
                  <a:pt x="2707" y="1904"/>
                </a:cubicBezTo>
                <a:cubicBezTo>
                  <a:pt x="2708" y="1906"/>
                  <a:pt x="2711" y="1909"/>
                  <a:pt x="2710" y="1912"/>
                </a:cubicBezTo>
                <a:cubicBezTo>
                  <a:pt x="2705" y="1912"/>
                  <a:pt x="2698" y="1909"/>
                  <a:pt x="2692" y="1907"/>
                </a:cubicBezTo>
                <a:cubicBezTo>
                  <a:pt x="2692" y="1905"/>
                  <a:pt x="2694" y="1905"/>
                  <a:pt x="2694" y="1903"/>
                </a:cubicBezTo>
                <a:cubicBezTo>
                  <a:pt x="2670" y="1890"/>
                  <a:pt x="2626" y="1888"/>
                  <a:pt x="2599" y="1898"/>
                </a:cubicBezTo>
                <a:cubicBezTo>
                  <a:pt x="2599" y="1903"/>
                  <a:pt x="2600" y="1907"/>
                  <a:pt x="2601" y="1912"/>
                </a:cubicBezTo>
                <a:cubicBezTo>
                  <a:pt x="2625" y="1913"/>
                  <a:pt x="2640" y="1922"/>
                  <a:pt x="2653" y="1935"/>
                </a:cubicBezTo>
                <a:cubicBezTo>
                  <a:pt x="2654" y="1934"/>
                  <a:pt x="2654" y="1932"/>
                  <a:pt x="2656" y="1932"/>
                </a:cubicBezTo>
                <a:cubicBezTo>
                  <a:pt x="2660" y="1936"/>
                  <a:pt x="2663" y="1942"/>
                  <a:pt x="2663" y="1948"/>
                </a:cubicBezTo>
                <a:cubicBezTo>
                  <a:pt x="2657" y="1950"/>
                  <a:pt x="2650" y="1946"/>
                  <a:pt x="2646" y="1942"/>
                </a:cubicBezTo>
                <a:cubicBezTo>
                  <a:pt x="2646" y="1940"/>
                  <a:pt x="2649" y="1939"/>
                  <a:pt x="2650" y="1937"/>
                </a:cubicBezTo>
                <a:cubicBezTo>
                  <a:pt x="2639" y="1925"/>
                  <a:pt x="2623" y="1916"/>
                  <a:pt x="2601" y="1916"/>
                </a:cubicBezTo>
                <a:cubicBezTo>
                  <a:pt x="2601" y="1919"/>
                  <a:pt x="2601" y="1925"/>
                  <a:pt x="2601" y="1929"/>
                </a:cubicBezTo>
                <a:cubicBezTo>
                  <a:pt x="2603" y="1931"/>
                  <a:pt x="2607" y="1932"/>
                  <a:pt x="2609" y="1935"/>
                </a:cubicBezTo>
                <a:cubicBezTo>
                  <a:pt x="2609" y="1934"/>
                  <a:pt x="2610" y="1933"/>
                  <a:pt x="2612" y="1933"/>
                </a:cubicBezTo>
                <a:cubicBezTo>
                  <a:pt x="2616" y="1947"/>
                  <a:pt x="2628" y="1956"/>
                  <a:pt x="2627" y="1975"/>
                </a:cubicBezTo>
                <a:cubicBezTo>
                  <a:pt x="2627" y="1985"/>
                  <a:pt x="2622" y="1992"/>
                  <a:pt x="2616" y="1998"/>
                </a:cubicBezTo>
                <a:cubicBezTo>
                  <a:pt x="2609" y="2004"/>
                  <a:pt x="2596" y="2012"/>
                  <a:pt x="2584" y="2006"/>
                </a:cubicBezTo>
                <a:cubicBezTo>
                  <a:pt x="2579" y="2008"/>
                  <a:pt x="2577" y="2013"/>
                  <a:pt x="2572" y="2013"/>
                </a:cubicBezTo>
                <a:cubicBezTo>
                  <a:pt x="2569" y="2013"/>
                  <a:pt x="2566" y="2006"/>
                  <a:pt x="2564" y="2003"/>
                </a:cubicBezTo>
                <a:cubicBezTo>
                  <a:pt x="2557" y="1992"/>
                  <a:pt x="2549" y="1979"/>
                  <a:pt x="2543" y="1970"/>
                </a:cubicBezTo>
                <a:cubicBezTo>
                  <a:pt x="2540" y="1970"/>
                  <a:pt x="2538" y="1969"/>
                  <a:pt x="2536" y="1969"/>
                </a:cubicBezTo>
                <a:cubicBezTo>
                  <a:pt x="2535" y="1989"/>
                  <a:pt x="2537" y="2012"/>
                  <a:pt x="2543" y="2030"/>
                </a:cubicBezTo>
                <a:cubicBezTo>
                  <a:pt x="2544" y="2031"/>
                  <a:pt x="2546" y="2034"/>
                  <a:pt x="2546" y="2036"/>
                </a:cubicBezTo>
                <a:cubicBezTo>
                  <a:pt x="2546" y="2036"/>
                  <a:pt x="2549" y="2041"/>
                  <a:pt x="2546" y="2041"/>
                </a:cubicBezTo>
                <a:cubicBezTo>
                  <a:pt x="2543" y="2042"/>
                  <a:pt x="2540" y="2033"/>
                  <a:pt x="2539" y="2030"/>
                </a:cubicBezTo>
                <a:cubicBezTo>
                  <a:pt x="2533" y="2012"/>
                  <a:pt x="2530" y="1988"/>
                  <a:pt x="2532" y="1967"/>
                </a:cubicBezTo>
                <a:cubicBezTo>
                  <a:pt x="2526" y="1965"/>
                  <a:pt x="2520" y="1962"/>
                  <a:pt x="2514" y="1959"/>
                </a:cubicBezTo>
                <a:cubicBezTo>
                  <a:pt x="2510" y="1963"/>
                  <a:pt x="2507" y="1969"/>
                  <a:pt x="2504" y="1974"/>
                </a:cubicBezTo>
                <a:cubicBezTo>
                  <a:pt x="2499" y="1982"/>
                  <a:pt x="2492" y="1989"/>
                  <a:pt x="2494" y="2002"/>
                </a:cubicBezTo>
                <a:cubicBezTo>
                  <a:pt x="2493" y="2003"/>
                  <a:pt x="2491" y="2003"/>
                  <a:pt x="2490" y="2002"/>
                </a:cubicBezTo>
                <a:cubicBezTo>
                  <a:pt x="2484" y="2021"/>
                  <a:pt x="2486" y="2043"/>
                  <a:pt x="2491" y="2060"/>
                </a:cubicBezTo>
                <a:cubicBezTo>
                  <a:pt x="2492" y="2062"/>
                  <a:pt x="2494" y="2066"/>
                  <a:pt x="2491" y="2067"/>
                </a:cubicBezTo>
                <a:cubicBezTo>
                  <a:pt x="2488" y="2067"/>
                  <a:pt x="2487" y="2063"/>
                  <a:pt x="2487" y="2060"/>
                </a:cubicBezTo>
                <a:cubicBezTo>
                  <a:pt x="2481" y="2043"/>
                  <a:pt x="2480" y="2019"/>
                  <a:pt x="2486" y="2001"/>
                </a:cubicBezTo>
                <a:cubicBezTo>
                  <a:pt x="2486" y="2000"/>
                  <a:pt x="2483" y="2000"/>
                  <a:pt x="2483" y="1998"/>
                </a:cubicBezTo>
                <a:cubicBezTo>
                  <a:pt x="2484" y="1994"/>
                  <a:pt x="2488" y="1992"/>
                  <a:pt x="2490" y="1989"/>
                </a:cubicBezTo>
                <a:cubicBezTo>
                  <a:pt x="2494" y="1984"/>
                  <a:pt x="2496" y="1977"/>
                  <a:pt x="2500" y="1972"/>
                </a:cubicBezTo>
                <a:cubicBezTo>
                  <a:pt x="2503" y="1966"/>
                  <a:pt x="2507" y="1961"/>
                  <a:pt x="2511" y="1957"/>
                </a:cubicBezTo>
                <a:cubicBezTo>
                  <a:pt x="2508" y="1954"/>
                  <a:pt x="2506" y="1953"/>
                  <a:pt x="2504" y="1950"/>
                </a:cubicBezTo>
                <a:cubicBezTo>
                  <a:pt x="2499" y="1953"/>
                  <a:pt x="2496" y="1957"/>
                  <a:pt x="2492" y="1962"/>
                </a:cubicBezTo>
                <a:cubicBezTo>
                  <a:pt x="2486" y="1968"/>
                  <a:pt x="2480" y="1973"/>
                  <a:pt x="2479" y="1983"/>
                </a:cubicBezTo>
                <a:cubicBezTo>
                  <a:pt x="2478" y="1984"/>
                  <a:pt x="2476" y="1983"/>
                  <a:pt x="2475" y="1983"/>
                </a:cubicBezTo>
                <a:cubicBezTo>
                  <a:pt x="2467" y="1992"/>
                  <a:pt x="2461" y="2004"/>
                  <a:pt x="2455" y="2017"/>
                </a:cubicBezTo>
                <a:cubicBezTo>
                  <a:pt x="2454" y="2021"/>
                  <a:pt x="2453" y="2025"/>
                  <a:pt x="2450" y="2029"/>
                </a:cubicBezTo>
                <a:cubicBezTo>
                  <a:pt x="2447" y="2026"/>
                  <a:pt x="2450" y="2020"/>
                  <a:pt x="2452" y="2016"/>
                </a:cubicBezTo>
                <a:cubicBezTo>
                  <a:pt x="2457" y="2004"/>
                  <a:pt x="2464" y="1991"/>
                  <a:pt x="2471" y="1981"/>
                </a:cubicBezTo>
                <a:cubicBezTo>
                  <a:pt x="2471" y="1980"/>
                  <a:pt x="2469" y="1979"/>
                  <a:pt x="2470" y="1977"/>
                </a:cubicBezTo>
                <a:cubicBezTo>
                  <a:pt x="2471" y="1974"/>
                  <a:pt x="2476" y="1973"/>
                  <a:pt x="2479" y="1971"/>
                </a:cubicBezTo>
                <a:cubicBezTo>
                  <a:pt x="2482" y="1968"/>
                  <a:pt x="2486" y="1962"/>
                  <a:pt x="2489" y="1959"/>
                </a:cubicBezTo>
                <a:cubicBezTo>
                  <a:pt x="2491" y="1957"/>
                  <a:pt x="2493" y="1955"/>
                  <a:pt x="2495" y="1953"/>
                </a:cubicBezTo>
                <a:cubicBezTo>
                  <a:pt x="2496" y="1952"/>
                  <a:pt x="2500" y="1948"/>
                  <a:pt x="2500" y="1948"/>
                </a:cubicBezTo>
                <a:cubicBezTo>
                  <a:pt x="2500" y="1946"/>
                  <a:pt x="2495" y="1943"/>
                  <a:pt x="2495" y="1942"/>
                </a:cubicBezTo>
                <a:cubicBezTo>
                  <a:pt x="2483" y="1950"/>
                  <a:pt x="2473" y="1959"/>
                  <a:pt x="2463" y="1968"/>
                </a:cubicBezTo>
                <a:cubicBezTo>
                  <a:pt x="2462" y="1971"/>
                  <a:pt x="2460" y="1974"/>
                  <a:pt x="2459" y="1977"/>
                </a:cubicBezTo>
                <a:cubicBezTo>
                  <a:pt x="2457" y="1978"/>
                  <a:pt x="2456" y="1976"/>
                  <a:pt x="2455" y="1976"/>
                </a:cubicBezTo>
                <a:cubicBezTo>
                  <a:pt x="2445" y="1984"/>
                  <a:pt x="2438" y="1994"/>
                  <a:pt x="2430" y="2004"/>
                </a:cubicBezTo>
                <a:cubicBezTo>
                  <a:pt x="2427" y="2007"/>
                  <a:pt x="2425" y="2011"/>
                  <a:pt x="2421" y="2012"/>
                </a:cubicBezTo>
                <a:cubicBezTo>
                  <a:pt x="2418" y="2008"/>
                  <a:pt x="2423" y="2004"/>
                  <a:pt x="2426" y="2002"/>
                </a:cubicBezTo>
                <a:cubicBezTo>
                  <a:pt x="2433" y="1992"/>
                  <a:pt x="2442" y="1981"/>
                  <a:pt x="2451" y="1973"/>
                </a:cubicBezTo>
                <a:cubicBezTo>
                  <a:pt x="2451" y="1972"/>
                  <a:pt x="2449" y="1972"/>
                  <a:pt x="2450" y="1969"/>
                </a:cubicBezTo>
                <a:cubicBezTo>
                  <a:pt x="2451" y="1967"/>
                  <a:pt x="2456" y="1967"/>
                  <a:pt x="2459" y="1965"/>
                </a:cubicBezTo>
                <a:cubicBezTo>
                  <a:pt x="2462" y="1964"/>
                  <a:pt x="2464" y="1961"/>
                  <a:pt x="2468" y="1958"/>
                </a:cubicBezTo>
                <a:cubicBezTo>
                  <a:pt x="2473" y="1953"/>
                  <a:pt x="2477" y="1950"/>
                  <a:pt x="2484" y="1945"/>
                </a:cubicBezTo>
                <a:cubicBezTo>
                  <a:pt x="2485" y="1944"/>
                  <a:pt x="2492" y="1939"/>
                  <a:pt x="2492" y="1938"/>
                </a:cubicBezTo>
                <a:cubicBezTo>
                  <a:pt x="2492" y="1936"/>
                  <a:pt x="2487" y="1934"/>
                  <a:pt x="2488" y="1932"/>
                </a:cubicBezTo>
                <a:cubicBezTo>
                  <a:pt x="2480" y="1937"/>
                  <a:pt x="2471" y="1943"/>
                  <a:pt x="2462" y="1948"/>
                </a:cubicBezTo>
                <a:cubicBezTo>
                  <a:pt x="2459" y="1950"/>
                  <a:pt x="2455" y="1952"/>
                  <a:pt x="2454" y="1953"/>
                </a:cubicBezTo>
                <a:cubicBezTo>
                  <a:pt x="2452" y="1956"/>
                  <a:pt x="2452" y="1960"/>
                  <a:pt x="2449" y="1961"/>
                </a:cubicBezTo>
                <a:cubicBezTo>
                  <a:pt x="2447" y="1961"/>
                  <a:pt x="2447" y="1959"/>
                  <a:pt x="2446" y="1959"/>
                </a:cubicBezTo>
                <a:cubicBezTo>
                  <a:pt x="2437" y="1964"/>
                  <a:pt x="2427" y="1970"/>
                  <a:pt x="2418" y="1976"/>
                </a:cubicBezTo>
                <a:cubicBezTo>
                  <a:pt x="2415" y="1978"/>
                  <a:pt x="2411" y="1979"/>
                  <a:pt x="2408" y="1982"/>
                </a:cubicBezTo>
                <a:cubicBezTo>
                  <a:pt x="2404" y="1985"/>
                  <a:pt x="2403" y="1991"/>
                  <a:pt x="2399" y="1994"/>
                </a:cubicBezTo>
                <a:cubicBezTo>
                  <a:pt x="2396" y="1994"/>
                  <a:pt x="2396" y="1992"/>
                  <a:pt x="2395" y="1991"/>
                </a:cubicBezTo>
                <a:cubicBezTo>
                  <a:pt x="2392" y="1992"/>
                  <a:pt x="2389" y="1994"/>
                  <a:pt x="2386" y="1996"/>
                </a:cubicBezTo>
                <a:cubicBezTo>
                  <a:pt x="2383" y="1998"/>
                  <a:pt x="2379" y="2001"/>
                  <a:pt x="2376" y="2000"/>
                </a:cubicBezTo>
                <a:cubicBezTo>
                  <a:pt x="2375" y="1996"/>
                  <a:pt x="2380" y="1995"/>
                  <a:pt x="2383" y="1993"/>
                </a:cubicBezTo>
                <a:cubicBezTo>
                  <a:pt x="2386" y="1991"/>
                  <a:pt x="2389" y="1989"/>
                  <a:pt x="2392" y="1987"/>
                </a:cubicBezTo>
                <a:cubicBezTo>
                  <a:pt x="2392" y="1987"/>
                  <a:pt x="2389" y="1985"/>
                  <a:pt x="2390" y="1984"/>
                </a:cubicBezTo>
                <a:cubicBezTo>
                  <a:pt x="2395" y="1980"/>
                  <a:pt x="2401" y="1981"/>
                  <a:pt x="2406" y="1978"/>
                </a:cubicBezTo>
                <a:cubicBezTo>
                  <a:pt x="2413" y="1976"/>
                  <a:pt x="2419" y="1970"/>
                  <a:pt x="2424" y="1967"/>
                </a:cubicBezTo>
                <a:cubicBezTo>
                  <a:pt x="2431" y="1963"/>
                  <a:pt x="2437" y="1959"/>
                  <a:pt x="2443" y="1955"/>
                </a:cubicBezTo>
                <a:cubicBezTo>
                  <a:pt x="2443" y="1954"/>
                  <a:pt x="2441" y="1953"/>
                  <a:pt x="2442" y="1951"/>
                </a:cubicBezTo>
                <a:cubicBezTo>
                  <a:pt x="2446" y="1949"/>
                  <a:pt x="2450" y="1950"/>
                  <a:pt x="2453" y="1949"/>
                </a:cubicBezTo>
                <a:cubicBezTo>
                  <a:pt x="2459" y="1947"/>
                  <a:pt x="2464" y="1942"/>
                  <a:pt x="2469" y="1939"/>
                </a:cubicBezTo>
                <a:cubicBezTo>
                  <a:pt x="2475" y="1935"/>
                  <a:pt x="2480" y="1932"/>
                  <a:pt x="2486" y="1929"/>
                </a:cubicBezTo>
                <a:cubicBezTo>
                  <a:pt x="2485" y="1927"/>
                  <a:pt x="2484" y="1926"/>
                  <a:pt x="2483" y="1925"/>
                </a:cubicBezTo>
                <a:cubicBezTo>
                  <a:pt x="2455" y="1937"/>
                  <a:pt x="2426" y="1951"/>
                  <a:pt x="2393" y="1959"/>
                </a:cubicBezTo>
                <a:cubicBezTo>
                  <a:pt x="2392" y="1960"/>
                  <a:pt x="2389" y="1961"/>
                  <a:pt x="2387" y="1959"/>
                </a:cubicBezTo>
                <a:cubicBezTo>
                  <a:pt x="2389" y="1955"/>
                  <a:pt x="2395" y="1955"/>
                  <a:pt x="2398" y="1954"/>
                </a:cubicBezTo>
                <a:cubicBezTo>
                  <a:pt x="2428" y="1946"/>
                  <a:pt x="2455" y="1933"/>
                  <a:pt x="2482" y="1921"/>
                </a:cubicBezTo>
                <a:cubicBezTo>
                  <a:pt x="2481" y="1919"/>
                  <a:pt x="2479" y="1916"/>
                  <a:pt x="2478" y="1914"/>
                </a:cubicBezTo>
                <a:cubicBezTo>
                  <a:pt x="2466" y="1919"/>
                  <a:pt x="2449" y="1921"/>
                  <a:pt x="2439" y="1928"/>
                </a:cubicBezTo>
                <a:cubicBezTo>
                  <a:pt x="2437" y="1928"/>
                  <a:pt x="2437" y="1926"/>
                  <a:pt x="2437" y="1925"/>
                </a:cubicBezTo>
                <a:cubicBezTo>
                  <a:pt x="2420" y="1926"/>
                  <a:pt x="2405" y="1929"/>
                  <a:pt x="2387" y="1928"/>
                </a:cubicBezTo>
                <a:cubicBezTo>
                  <a:pt x="2385" y="1927"/>
                  <a:pt x="2382" y="1928"/>
                  <a:pt x="2382" y="1925"/>
                </a:cubicBezTo>
                <a:cubicBezTo>
                  <a:pt x="2385" y="1923"/>
                  <a:pt x="2390" y="1924"/>
                  <a:pt x="2394" y="1924"/>
                </a:cubicBezTo>
                <a:cubicBezTo>
                  <a:pt x="2408" y="1925"/>
                  <a:pt x="2422" y="1922"/>
                  <a:pt x="2436" y="1921"/>
                </a:cubicBezTo>
                <a:cubicBezTo>
                  <a:pt x="2437" y="1920"/>
                  <a:pt x="2436" y="1917"/>
                  <a:pt x="2437" y="1917"/>
                </a:cubicBezTo>
                <a:cubicBezTo>
                  <a:pt x="2440" y="1917"/>
                  <a:pt x="2445" y="1918"/>
                  <a:pt x="2448" y="1919"/>
                </a:cubicBezTo>
                <a:cubicBezTo>
                  <a:pt x="2458" y="1917"/>
                  <a:pt x="2468" y="1914"/>
                  <a:pt x="2477" y="1910"/>
                </a:cubicBezTo>
                <a:cubicBezTo>
                  <a:pt x="2476" y="1907"/>
                  <a:pt x="2474" y="1905"/>
                  <a:pt x="2474" y="1902"/>
                </a:cubicBezTo>
                <a:cubicBezTo>
                  <a:pt x="2460" y="1907"/>
                  <a:pt x="2438" y="1903"/>
                  <a:pt x="2424" y="1908"/>
                </a:cubicBezTo>
                <a:cubicBezTo>
                  <a:pt x="2423" y="1907"/>
                  <a:pt x="2424" y="1905"/>
                  <a:pt x="2423" y="1904"/>
                </a:cubicBezTo>
                <a:cubicBezTo>
                  <a:pt x="2401" y="1901"/>
                  <a:pt x="2384" y="1890"/>
                  <a:pt x="2373" y="1876"/>
                </a:cubicBezTo>
                <a:cubicBezTo>
                  <a:pt x="2371" y="1874"/>
                  <a:pt x="2368" y="1872"/>
                  <a:pt x="2369" y="1869"/>
                </a:cubicBezTo>
                <a:cubicBezTo>
                  <a:pt x="2372" y="1868"/>
                  <a:pt x="2374" y="1872"/>
                  <a:pt x="2375" y="1874"/>
                </a:cubicBezTo>
                <a:cubicBezTo>
                  <a:pt x="2386" y="1887"/>
                  <a:pt x="2402" y="1897"/>
                  <a:pt x="2424" y="1901"/>
                </a:cubicBezTo>
                <a:cubicBezTo>
                  <a:pt x="2425" y="1900"/>
                  <a:pt x="2424" y="1897"/>
                  <a:pt x="2426" y="1896"/>
                </a:cubicBezTo>
                <a:cubicBezTo>
                  <a:pt x="2430" y="1897"/>
                  <a:pt x="2434" y="1900"/>
                  <a:pt x="2438" y="1902"/>
                </a:cubicBezTo>
                <a:cubicBezTo>
                  <a:pt x="2450" y="1902"/>
                  <a:pt x="2462" y="1901"/>
                  <a:pt x="2473" y="1898"/>
                </a:cubicBezTo>
                <a:cubicBezTo>
                  <a:pt x="2471" y="1891"/>
                  <a:pt x="2470" y="1885"/>
                  <a:pt x="2470" y="1877"/>
                </a:cubicBezTo>
                <a:cubicBezTo>
                  <a:pt x="2450" y="1870"/>
                  <a:pt x="2431" y="1859"/>
                  <a:pt x="2420" y="1842"/>
                </a:cubicBezTo>
                <a:cubicBezTo>
                  <a:pt x="2418" y="1840"/>
                  <a:pt x="2415" y="1837"/>
                  <a:pt x="2417" y="1834"/>
                </a:cubicBezTo>
                <a:cubicBezTo>
                  <a:pt x="2420" y="1835"/>
                  <a:pt x="2421" y="1839"/>
                  <a:pt x="2423" y="1841"/>
                </a:cubicBezTo>
                <a:cubicBezTo>
                  <a:pt x="2433" y="1856"/>
                  <a:pt x="2451" y="1866"/>
                  <a:pt x="2470" y="1873"/>
                </a:cubicBezTo>
                <a:cubicBezTo>
                  <a:pt x="2471" y="1867"/>
                  <a:pt x="2472" y="1860"/>
                  <a:pt x="2474" y="1854"/>
                </a:cubicBezTo>
                <a:cubicBezTo>
                  <a:pt x="2470" y="1851"/>
                  <a:pt x="2456" y="1847"/>
                  <a:pt x="2465" y="1843"/>
                </a:cubicBezTo>
                <a:cubicBezTo>
                  <a:pt x="2452" y="1815"/>
                  <a:pt x="2466" y="1784"/>
                  <a:pt x="2498" y="1787"/>
                </a:cubicBezTo>
                <a:cubicBezTo>
                  <a:pt x="2521" y="1788"/>
                  <a:pt x="2530" y="1804"/>
                  <a:pt x="2541" y="1818"/>
                </a:cubicBezTo>
                <a:cubicBezTo>
                  <a:pt x="2540" y="1819"/>
                  <a:pt x="2539" y="1820"/>
                  <a:pt x="2537" y="1820"/>
                </a:cubicBezTo>
                <a:cubicBezTo>
                  <a:pt x="2538" y="1823"/>
                  <a:pt x="2538" y="1826"/>
                  <a:pt x="2538" y="1828"/>
                </a:cubicBezTo>
                <a:cubicBezTo>
                  <a:pt x="2542" y="1830"/>
                  <a:pt x="2547" y="1831"/>
                  <a:pt x="2551" y="1834"/>
                </a:cubicBezTo>
                <a:cubicBezTo>
                  <a:pt x="2559" y="1819"/>
                  <a:pt x="2556" y="1795"/>
                  <a:pt x="2551" y="1779"/>
                </a:cubicBezTo>
                <a:cubicBezTo>
                  <a:pt x="2550" y="1779"/>
                  <a:pt x="2548" y="1780"/>
                  <a:pt x="2547" y="1779"/>
                </a:cubicBezTo>
                <a:cubicBezTo>
                  <a:pt x="2546" y="1776"/>
                  <a:pt x="2546" y="1768"/>
                  <a:pt x="2547" y="1765"/>
                </a:cubicBezTo>
                <a:cubicBezTo>
                  <a:pt x="2549" y="1764"/>
                  <a:pt x="2551" y="1768"/>
                  <a:pt x="2552" y="1769"/>
                </a:cubicBezTo>
                <a:cubicBezTo>
                  <a:pt x="2554" y="1771"/>
                  <a:pt x="2556" y="1773"/>
                  <a:pt x="2558" y="1775"/>
                </a:cubicBezTo>
                <a:cubicBezTo>
                  <a:pt x="2558" y="1777"/>
                  <a:pt x="2556" y="1777"/>
                  <a:pt x="2555" y="1778"/>
                </a:cubicBezTo>
                <a:cubicBezTo>
                  <a:pt x="2560" y="1796"/>
                  <a:pt x="2563" y="1819"/>
                  <a:pt x="2555" y="1836"/>
                </a:cubicBezTo>
                <a:cubicBezTo>
                  <a:pt x="2558" y="1839"/>
                  <a:pt x="2561" y="1841"/>
                  <a:pt x="2565" y="1843"/>
                </a:cubicBezTo>
                <a:cubicBezTo>
                  <a:pt x="2585" y="1821"/>
                  <a:pt x="2602" y="1794"/>
                  <a:pt x="2604" y="1754"/>
                </a:cubicBezTo>
                <a:cubicBezTo>
                  <a:pt x="2603" y="1753"/>
                  <a:pt x="2600" y="1756"/>
                  <a:pt x="2599" y="1754"/>
                </a:cubicBezTo>
                <a:cubicBezTo>
                  <a:pt x="2599" y="1749"/>
                  <a:pt x="2598" y="1738"/>
                  <a:pt x="2602" y="1737"/>
                </a:cubicBezTo>
                <a:cubicBezTo>
                  <a:pt x="2604" y="1737"/>
                  <a:pt x="2607" y="1742"/>
                  <a:pt x="2608" y="1743"/>
                </a:cubicBezTo>
                <a:cubicBezTo>
                  <a:pt x="2610" y="1746"/>
                  <a:pt x="2612" y="1748"/>
                  <a:pt x="2613" y="1750"/>
                </a:cubicBezTo>
                <a:cubicBezTo>
                  <a:pt x="2612" y="1752"/>
                  <a:pt x="2610" y="1752"/>
                  <a:pt x="2608" y="1753"/>
                </a:cubicBezTo>
                <a:cubicBezTo>
                  <a:pt x="2607" y="1796"/>
                  <a:pt x="2589" y="1822"/>
                  <a:pt x="2568" y="1846"/>
                </a:cubicBezTo>
                <a:cubicBezTo>
                  <a:pt x="2570" y="1847"/>
                  <a:pt x="2573" y="1852"/>
                  <a:pt x="2574" y="1852"/>
                </a:cubicBezTo>
                <a:cubicBezTo>
                  <a:pt x="2576" y="1853"/>
                  <a:pt x="2582" y="1845"/>
                  <a:pt x="2584" y="1843"/>
                </a:cubicBezTo>
                <a:cubicBezTo>
                  <a:pt x="2593" y="1833"/>
                  <a:pt x="2602" y="1823"/>
                  <a:pt x="2610" y="1813"/>
                </a:cubicBezTo>
                <a:cubicBezTo>
                  <a:pt x="2620" y="1797"/>
                  <a:pt x="2630" y="1781"/>
                  <a:pt x="2636" y="1764"/>
                </a:cubicBezTo>
                <a:cubicBezTo>
                  <a:pt x="2635" y="1763"/>
                  <a:pt x="2633" y="1765"/>
                  <a:pt x="2631" y="1763"/>
                </a:cubicBezTo>
                <a:cubicBezTo>
                  <a:pt x="2631" y="1760"/>
                  <a:pt x="2634" y="1758"/>
                  <a:pt x="2636" y="1755"/>
                </a:cubicBezTo>
                <a:cubicBezTo>
                  <a:pt x="2637" y="1753"/>
                  <a:pt x="2639" y="1749"/>
                  <a:pt x="2641" y="1750"/>
                </a:cubicBezTo>
                <a:cubicBezTo>
                  <a:pt x="2645" y="1750"/>
                  <a:pt x="2644" y="1759"/>
                  <a:pt x="2645" y="1763"/>
                </a:cubicBezTo>
                <a:cubicBezTo>
                  <a:pt x="2644" y="1764"/>
                  <a:pt x="2643" y="1764"/>
                  <a:pt x="2641" y="1764"/>
                </a:cubicBezTo>
                <a:cubicBezTo>
                  <a:pt x="2626" y="1801"/>
                  <a:pt x="2604" y="1831"/>
                  <a:pt x="2577" y="1856"/>
                </a:cubicBezTo>
                <a:cubicBezTo>
                  <a:pt x="2578" y="1857"/>
                  <a:pt x="2580" y="1859"/>
                  <a:pt x="2581" y="1860"/>
                </a:cubicBezTo>
                <a:cubicBezTo>
                  <a:pt x="2613" y="1838"/>
                  <a:pt x="2640" y="1811"/>
                  <a:pt x="2665" y="1782"/>
                </a:cubicBezTo>
                <a:cubicBezTo>
                  <a:pt x="2664" y="1781"/>
                  <a:pt x="2662" y="1781"/>
                  <a:pt x="2663" y="1779"/>
                </a:cubicBezTo>
                <a:cubicBezTo>
                  <a:pt x="2664" y="1776"/>
                  <a:pt x="2668" y="1774"/>
                  <a:pt x="2671" y="1772"/>
                </a:cubicBezTo>
                <a:cubicBezTo>
                  <a:pt x="2674" y="1770"/>
                  <a:pt x="2677" y="1766"/>
                  <a:pt x="2680" y="1767"/>
                </a:cubicBezTo>
                <a:cubicBezTo>
                  <a:pt x="2682" y="1770"/>
                  <a:pt x="2679" y="1773"/>
                  <a:pt x="2678" y="1776"/>
                </a:cubicBezTo>
                <a:cubicBezTo>
                  <a:pt x="2676" y="1779"/>
                  <a:pt x="2675" y="1782"/>
                  <a:pt x="2674" y="1785"/>
                </a:cubicBezTo>
                <a:cubicBezTo>
                  <a:pt x="2671" y="1786"/>
                  <a:pt x="2671" y="1784"/>
                  <a:pt x="2669" y="1784"/>
                </a:cubicBezTo>
                <a:cubicBezTo>
                  <a:pt x="2643" y="1813"/>
                  <a:pt x="2616" y="1841"/>
                  <a:pt x="2584" y="1864"/>
                </a:cubicBezTo>
                <a:cubicBezTo>
                  <a:pt x="2584" y="1865"/>
                  <a:pt x="2585" y="1865"/>
                  <a:pt x="2585" y="1866"/>
                </a:cubicBezTo>
                <a:cubicBezTo>
                  <a:pt x="2588" y="1865"/>
                  <a:pt x="2591" y="1862"/>
                  <a:pt x="2595" y="1860"/>
                </a:cubicBezTo>
                <a:cubicBezTo>
                  <a:pt x="2596" y="1859"/>
                  <a:pt x="2594" y="1858"/>
                  <a:pt x="2595" y="1856"/>
                </a:cubicBezTo>
                <a:cubicBezTo>
                  <a:pt x="2598" y="1854"/>
                  <a:pt x="2602" y="1853"/>
                  <a:pt x="2606" y="1851"/>
                </a:cubicBezTo>
                <a:cubicBezTo>
                  <a:pt x="2610" y="1849"/>
                  <a:pt x="2614" y="1847"/>
                  <a:pt x="2618" y="1848"/>
                </a:cubicBezTo>
                <a:cubicBezTo>
                  <a:pt x="2617" y="1852"/>
                  <a:pt x="2614" y="1854"/>
                  <a:pt x="2610" y="1858"/>
                </a:cubicBezTo>
                <a:cubicBezTo>
                  <a:pt x="2607" y="1861"/>
                  <a:pt x="2600" y="1870"/>
                  <a:pt x="2597" y="1863"/>
                </a:cubicBezTo>
                <a:cubicBezTo>
                  <a:pt x="2594" y="1865"/>
                  <a:pt x="2591" y="1867"/>
                  <a:pt x="2587" y="1869"/>
                </a:cubicBezTo>
                <a:cubicBezTo>
                  <a:pt x="2588" y="1871"/>
                  <a:pt x="2589" y="1873"/>
                  <a:pt x="2590" y="1875"/>
                </a:cubicBezTo>
                <a:cubicBezTo>
                  <a:pt x="2624" y="1858"/>
                  <a:pt x="2659" y="1842"/>
                  <a:pt x="2698" y="1831"/>
                </a:cubicBezTo>
                <a:cubicBezTo>
                  <a:pt x="2699" y="1831"/>
                  <a:pt x="2698" y="1828"/>
                  <a:pt x="2699" y="1828"/>
                </a:cubicBezTo>
                <a:cubicBezTo>
                  <a:pt x="2703" y="1827"/>
                  <a:pt x="2711" y="1827"/>
                  <a:pt x="2714" y="1829"/>
                </a:cubicBezTo>
                <a:cubicBezTo>
                  <a:pt x="2714" y="1832"/>
                  <a:pt x="2700" y="1842"/>
                  <a:pt x="2699" y="1835"/>
                </a:cubicBezTo>
                <a:cubicBezTo>
                  <a:pt x="2660" y="1846"/>
                  <a:pt x="2626" y="1862"/>
                  <a:pt x="2592" y="1878"/>
                </a:cubicBezTo>
                <a:cubicBezTo>
                  <a:pt x="2593" y="1881"/>
                  <a:pt x="2594" y="1883"/>
                  <a:pt x="2595" y="1886"/>
                </a:cubicBezTo>
                <a:cubicBezTo>
                  <a:pt x="2623" y="1872"/>
                  <a:pt x="2665" y="1864"/>
                  <a:pt x="2703" y="1867"/>
                </a:cubicBezTo>
                <a:cubicBezTo>
                  <a:pt x="2704" y="1866"/>
                  <a:pt x="2703" y="1863"/>
                  <a:pt x="2705" y="1863"/>
                </a:cubicBezTo>
                <a:cubicBezTo>
                  <a:pt x="2711" y="1864"/>
                  <a:pt x="2717" y="1866"/>
                  <a:pt x="2720" y="1871"/>
                </a:cubicBezTo>
                <a:cubicBezTo>
                  <a:pt x="2716" y="1874"/>
                  <a:pt x="2708" y="1874"/>
                  <a:pt x="2703" y="1874"/>
                </a:cubicBezTo>
                <a:cubicBezTo>
                  <a:pt x="2701" y="1874"/>
                  <a:pt x="2702" y="1872"/>
                  <a:pt x="2702" y="1871"/>
                </a:cubicBezTo>
                <a:close/>
                <a:moveTo>
                  <a:pt x="2706" y="1870"/>
                </a:moveTo>
                <a:cubicBezTo>
                  <a:pt x="2708" y="1870"/>
                  <a:pt x="2711" y="1870"/>
                  <a:pt x="2713" y="1869"/>
                </a:cubicBezTo>
                <a:cubicBezTo>
                  <a:pt x="2711" y="1869"/>
                  <a:pt x="2709" y="1867"/>
                  <a:pt x="2707" y="1867"/>
                </a:cubicBezTo>
                <a:cubicBezTo>
                  <a:pt x="2707" y="1868"/>
                  <a:pt x="2706" y="1869"/>
                  <a:pt x="2706" y="1870"/>
                </a:cubicBezTo>
                <a:close/>
                <a:moveTo>
                  <a:pt x="2702" y="1831"/>
                </a:moveTo>
                <a:cubicBezTo>
                  <a:pt x="2702" y="1832"/>
                  <a:pt x="2703" y="1832"/>
                  <a:pt x="2702" y="1833"/>
                </a:cubicBezTo>
                <a:cubicBezTo>
                  <a:pt x="2704" y="1833"/>
                  <a:pt x="2706" y="1832"/>
                  <a:pt x="2707" y="1831"/>
                </a:cubicBezTo>
                <a:cubicBezTo>
                  <a:pt x="2705" y="1831"/>
                  <a:pt x="2704" y="1831"/>
                  <a:pt x="2702" y="1831"/>
                </a:cubicBezTo>
                <a:close/>
                <a:moveTo>
                  <a:pt x="2599" y="1858"/>
                </a:moveTo>
                <a:cubicBezTo>
                  <a:pt x="2599" y="1859"/>
                  <a:pt x="2600" y="1860"/>
                  <a:pt x="2601" y="1862"/>
                </a:cubicBezTo>
                <a:cubicBezTo>
                  <a:pt x="2603" y="1859"/>
                  <a:pt x="2607" y="1856"/>
                  <a:pt x="2608" y="1854"/>
                </a:cubicBezTo>
                <a:cubicBezTo>
                  <a:pt x="2605" y="1855"/>
                  <a:pt x="2602" y="1856"/>
                  <a:pt x="2599" y="1858"/>
                </a:cubicBezTo>
                <a:close/>
                <a:moveTo>
                  <a:pt x="2668" y="1779"/>
                </a:moveTo>
                <a:cubicBezTo>
                  <a:pt x="2669" y="1780"/>
                  <a:pt x="2670" y="1781"/>
                  <a:pt x="2672" y="1781"/>
                </a:cubicBezTo>
                <a:cubicBezTo>
                  <a:pt x="2672" y="1779"/>
                  <a:pt x="2675" y="1776"/>
                  <a:pt x="2674" y="1774"/>
                </a:cubicBezTo>
                <a:cubicBezTo>
                  <a:pt x="2672" y="1776"/>
                  <a:pt x="2669" y="1777"/>
                  <a:pt x="2668" y="1779"/>
                </a:cubicBezTo>
                <a:close/>
                <a:moveTo>
                  <a:pt x="2636" y="1761"/>
                </a:moveTo>
                <a:cubicBezTo>
                  <a:pt x="2638" y="1761"/>
                  <a:pt x="2640" y="1760"/>
                  <a:pt x="2642" y="1761"/>
                </a:cubicBezTo>
                <a:cubicBezTo>
                  <a:pt x="2641" y="1759"/>
                  <a:pt x="2641" y="1756"/>
                  <a:pt x="2640" y="1755"/>
                </a:cubicBezTo>
                <a:cubicBezTo>
                  <a:pt x="2639" y="1757"/>
                  <a:pt x="2637" y="1759"/>
                  <a:pt x="2636" y="1761"/>
                </a:cubicBezTo>
                <a:close/>
                <a:moveTo>
                  <a:pt x="2608" y="1750"/>
                </a:moveTo>
                <a:cubicBezTo>
                  <a:pt x="2607" y="1747"/>
                  <a:pt x="2605" y="1744"/>
                  <a:pt x="2603" y="1743"/>
                </a:cubicBezTo>
                <a:cubicBezTo>
                  <a:pt x="2603" y="1746"/>
                  <a:pt x="2602" y="1748"/>
                  <a:pt x="2602" y="1751"/>
                </a:cubicBezTo>
                <a:cubicBezTo>
                  <a:pt x="2604" y="1750"/>
                  <a:pt x="2606" y="1750"/>
                  <a:pt x="2608" y="1750"/>
                </a:cubicBezTo>
                <a:close/>
                <a:moveTo>
                  <a:pt x="2553" y="1774"/>
                </a:moveTo>
                <a:cubicBezTo>
                  <a:pt x="2552" y="1774"/>
                  <a:pt x="2551" y="1772"/>
                  <a:pt x="2550" y="1771"/>
                </a:cubicBezTo>
                <a:cubicBezTo>
                  <a:pt x="2550" y="1773"/>
                  <a:pt x="2550" y="1774"/>
                  <a:pt x="2550" y="1776"/>
                </a:cubicBezTo>
                <a:cubicBezTo>
                  <a:pt x="2551" y="1775"/>
                  <a:pt x="2552" y="1775"/>
                  <a:pt x="2553" y="1774"/>
                </a:cubicBezTo>
                <a:close/>
                <a:moveTo>
                  <a:pt x="2651" y="1942"/>
                </a:moveTo>
                <a:cubicBezTo>
                  <a:pt x="2654" y="1943"/>
                  <a:pt x="2656" y="1945"/>
                  <a:pt x="2659" y="1945"/>
                </a:cubicBezTo>
                <a:cubicBezTo>
                  <a:pt x="2658" y="1942"/>
                  <a:pt x="2657" y="1939"/>
                  <a:pt x="2655" y="1937"/>
                </a:cubicBezTo>
                <a:cubicBezTo>
                  <a:pt x="2654" y="1939"/>
                  <a:pt x="2652" y="1940"/>
                  <a:pt x="2651" y="1942"/>
                </a:cubicBezTo>
                <a:close/>
                <a:moveTo>
                  <a:pt x="2697" y="1905"/>
                </a:moveTo>
                <a:cubicBezTo>
                  <a:pt x="2700" y="1906"/>
                  <a:pt x="2703" y="1908"/>
                  <a:pt x="2705" y="1907"/>
                </a:cubicBezTo>
                <a:cubicBezTo>
                  <a:pt x="2703" y="1905"/>
                  <a:pt x="2703" y="1902"/>
                  <a:pt x="2700" y="1901"/>
                </a:cubicBezTo>
                <a:cubicBezTo>
                  <a:pt x="2699" y="1903"/>
                  <a:pt x="2698" y="1904"/>
                  <a:pt x="2697" y="1905"/>
                </a:cubicBezTo>
                <a:close/>
                <a:moveTo>
                  <a:pt x="2594" y="1916"/>
                </a:moveTo>
                <a:cubicBezTo>
                  <a:pt x="2591" y="1916"/>
                  <a:pt x="2587" y="1917"/>
                  <a:pt x="2585" y="1917"/>
                </a:cubicBezTo>
                <a:cubicBezTo>
                  <a:pt x="2585" y="1920"/>
                  <a:pt x="2585" y="1923"/>
                  <a:pt x="2585" y="1926"/>
                </a:cubicBezTo>
                <a:cubicBezTo>
                  <a:pt x="2588" y="1926"/>
                  <a:pt x="2591" y="1926"/>
                  <a:pt x="2593" y="1927"/>
                </a:cubicBezTo>
                <a:cubicBezTo>
                  <a:pt x="2594" y="1925"/>
                  <a:pt x="2594" y="1920"/>
                  <a:pt x="2594" y="1916"/>
                </a:cubicBezTo>
                <a:close/>
                <a:moveTo>
                  <a:pt x="2584" y="1904"/>
                </a:moveTo>
                <a:cubicBezTo>
                  <a:pt x="2584" y="1907"/>
                  <a:pt x="2585" y="1910"/>
                  <a:pt x="2585" y="1913"/>
                </a:cubicBezTo>
                <a:cubicBezTo>
                  <a:pt x="2587" y="1913"/>
                  <a:pt x="2591" y="1913"/>
                  <a:pt x="2593" y="1912"/>
                </a:cubicBezTo>
                <a:cubicBezTo>
                  <a:pt x="2593" y="1908"/>
                  <a:pt x="2593" y="1905"/>
                  <a:pt x="2592" y="1901"/>
                </a:cubicBezTo>
                <a:cubicBezTo>
                  <a:pt x="2589" y="1901"/>
                  <a:pt x="2587" y="1903"/>
                  <a:pt x="2584" y="1904"/>
                </a:cubicBezTo>
                <a:close/>
                <a:moveTo>
                  <a:pt x="2582" y="1897"/>
                </a:moveTo>
                <a:cubicBezTo>
                  <a:pt x="2583" y="1898"/>
                  <a:pt x="2582" y="1900"/>
                  <a:pt x="2583" y="1900"/>
                </a:cubicBezTo>
                <a:cubicBezTo>
                  <a:pt x="2586" y="1899"/>
                  <a:pt x="2588" y="1898"/>
                  <a:pt x="2591" y="1897"/>
                </a:cubicBezTo>
                <a:cubicBezTo>
                  <a:pt x="2591" y="1895"/>
                  <a:pt x="2591" y="1895"/>
                  <a:pt x="2590" y="1893"/>
                </a:cubicBezTo>
                <a:cubicBezTo>
                  <a:pt x="2587" y="1894"/>
                  <a:pt x="2584" y="1895"/>
                  <a:pt x="2582" y="1897"/>
                </a:cubicBezTo>
                <a:close/>
                <a:moveTo>
                  <a:pt x="2578" y="1886"/>
                </a:moveTo>
                <a:cubicBezTo>
                  <a:pt x="2578" y="1888"/>
                  <a:pt x="2580" y="1890"/>
                  <a:pt x="2580" y="1892"/>
                </a:cubicBezTo>
                <a:cubicBezTo>
                  <a:pt x="2583" y="1891"/>
                  <a:pt x="2586" y="1890"/>
                  <a:pt x="2589" y="1888"/>
                </a:cubicBezTo>
                <a:cubicBezTo>
                  <a:pt x="2587" y="1887"/>
                  <a:pt x="2587" y="1884"/>
                  <a:pt x="2585" y="1882"/>
                </a:cubicBezTo>
                <a:cubicBezTo>
                  <a:pt x="2583" y="1883"/>
                  <a:pt x="2581" y="1885"/>
                  <a:pt x="2578" y="1886"/>
                </a:cubicBezTo>
                <a:close/>
                <a:moveTo>
                  <a:pt x="2578" y="1919"/>
                </a:moveTo>
                <a:cubicBezTo>
                  <a:pt x="2561" y="1924"/>
                  <a:pt x="2549" y="1935"/>
                  <a:pt x="2541" y="1949"/>
                </a:cubicBezTo>
                <a:cubicBezTo>
                  <a:pt x="2544" y="1950"/>
                  <a:pt x="2547" y="1951"/>
                  <a:pt x="2550" y="1951"/>
                </a:cubicBezTo>
                <a:cubicBezTo>
                  <a:pt x="2554" y="1937"/>
                  <a:pt x="2565" y="1930"/>
                  <a:pt x="2579" y="1926"/>
                </a:cubicBezTo>
                <a:cubicBezTo>
                  <a:pt x="2579" y="1924"/>
                  <a:pt x="2580" y="1920"/>
                  <a:pt x="2578" y="1919"/>
                </a:cubicBezTo>
                <a:close/>
                <a:moveTo>
                  <a:pt x="2581" y="1873"/>
                </a:moveTo>
                <a:cubicBezTo>
                  <a:pt x="2579" y="1875"/>
                  <a:pt x="2576" y="1876"/>
                  <a:pt x="2574" y="1877"/>
                </a:cubicBezTo>
                <a:cubicBezTo>
                  <a:pt x="2574" y="1879"/>
                  <a:pt x="2575" y="1880"/>
                  <a:pt x="2576" y="1882"/>
                </a:cubicBezTo>
                <a:cubicBezTo>
                  <a:pt x="2579" y="1881"/>
                  <a:pt x="2581" y="1880"/>
                  <a:pt x="2584" y="1878"/>
                </a:cubicBezTo>
                <a:cubicBezTo>
                  <a:pt x="2583" y="1876"/>
                  <a:pt x="2582" y="1874"/>
                  <a:pt x="2581" y="1873"/>
                </a:cubicBezTo>
                <a:close/>
                <a:moveTo>
                  <a:pt x="2487" y="1859"/>
                </a:moveTo>
                <a:cubicBezTo>
                  <a:pt x="2492" y="1843"/>
                  <a:pt x="2513" y="1834"/>
                  <a:pt x="2532" y="1842"/>
                </a:cubicBezTo>
                <a:cubicBezTo>
                  <a:pt x="2532" y="1839"/>
                  <a:pt x="2534" y="1837"/>
                  <a:pt x="2534" y="1833"/>
                </a:cubicBezTo>
                <a:cubicBezTo>
                  <a:pt x="2510" y="1827"/>
                  <a:pt x="2488" y="1837"/>
                  <a:pt x="2481" y="1854"/>
                </a:cubicBezTo>
                <a:cubicBezTo>
                  <a:pt x="2482" y="1857"/>
                  <a:pt x="2485" y="1857"/>
                  <a:pt x="2487" y="1859"/>
                </a:cubicBezTo>
                <a:close/>
                <a:moveTo>
                  <a:pt x="2480" y="1858"/>
                </a:moveTo>
                <a:cubicBezTo>
                  <a:pt x="2479" y="1863"/>
                  <a:pt x="2477" y="1868"/>
                  <a:pt x="2477" y="1874"/>
                </a:cubicBezTo>
                <a:cubicBezTo>
                  <a:pt x="2480" y="1875"/>
                  <a:pt x="2482" y="1875"/>
                  <a:pt x="2485" y="1875"/>
                </a:cubicBezTo>
                <a:cubicBezTo>
                  <a:pt x="2485" y="1870"/>
                  <a:pt x="2486" y="1867"/>
                  <a:pt x="2486" y="1862"/>
                </a:cubicBezTo>
                <a:cubicBezTo>
                  <a:pt x="2484" y="1861"/>
                  <a:pt x="2482" y="1859"/>
                  <a:pt x="2480" y="1858"/>
                </a:cubicBezTo>
                <a:close/>
                <a:moveTo>
                  <a:pt x="2493" y="1865"/>
                </a:moveTo>
                <a:cubicBezTo>
                  <a:pt x="2492" y="1868"/>
                  <a:pt x="2491" y="1871"/>
                  <a:pt x="2491" y="1875"/>
                </a:cubicBezTo>
                <a:cubicBezTo>
                  <a:pt x="2513" y="1874"/>
                  <a:pt x="2526" y="1865"/>
                  <a:pt x="2538" y="1853"/>
                </a:cubicBezTo>
                <a:cubicBezTo>
                  <a:pt x="2536" y="1851"/>
                  <a:pt x="2534" y="1850"/>
                  <a:pt x="2531" y="1849"/>
                </a:cubicBezTo>
                <a:cubicBezTo>
                  <a:pt x="2524" y="1859"/>
                  <a:pt x="2510" y="1867"/>
                  <a:pt x="2493" y="1865"/>
                </a:cubicBezTo>
                <a:close/>
                <a:moveTo>
                  <a:pt x="2528" y="1848"/>
                </a:moveTo>
                <a:cubicBezTo>
                  <a:pt x="2513" y="1842"/>
                  <a:pt x="2497" y="1849"/>
                  <a:pt x="2494" y="1862"/>
                </a:cubicBezTo>
                <a:cubicBezTo>
                  <a:pt x="2509" y="1863"/>
                  <a:pt x="2521" y="1857"/>
                  <a:pt x="2528" y="1848"/>
                </a:cubicBezTo>
                <a:close/>
                <a:moveTo>
                  <a:pt x="2491" y="1879"/>
                </a:moveTo>
                <a:cubicBezTo>
                  <a:pt x="2491" y="1883"/>
                  <a:pt x="2491" y="1888"/>
                  <a:pt x="2492" y="1892"/>
                </a:cubicBezTo>
                <a:cubicBezTo>
                  <a:pt x="2515" y="1885"/>
                  <a:pt x="2532" y="1874"/>
                  <a:pt x="2548" y="1860"/>
                </a:cubicBezTo>
                <a:cubicBezTo>
                  <a:pt x="2546" y="1858"/>
                  <a:pt x="2544" y="1856"/>
                  <a:pt x="2541" y="1855"/>
                </a:cubicBezTo>
                <a:cubicBezTo>
                  <a:pt x="2529" y="1868"/>
                  <a:pt x="2514" y="1878"/>
                  <a:pt x="2491" y="1879"/>
                </a:cubicBezTo>
                <a:close/>
                <a:moveTo>
                  <a:pt x="2493" y="1896"/>
                </a:moveTo>
                <a:cubicBezTo>
                  <a:pt x="2494" y="1898"/>
                  <a:pt x="2495" y="1900"/>
                  <a:pt x="2496" y="1902"/>
                </a:cubicBezTo>
                <a:cubicBezTo>
                  <a:pt x="2517" y="1892"/>
                  <a:pt x="2538" y="1881"/>
                  <a:pt x="2556" y="1867"/>
                </a:cubicBezTo>
                <a:cubicBezTo>
                  <a:pt x="2554" y="1865"/>
                  <a:pt x="2553" y="1864"/>
                  <a:pt x="2551" y="1863"/>
                </a:cubicBezTo>
                <a:cubicBezTo>
                  <a:pt x="2535" y="1877"/>
                  <a:pt x="2516" y="1889"/>
                  <a:pt x="2493" y="1896"/>
                </a:cubicBezTo>
                <a:close/>
                <a:moveTo>
                  <a:pt x="2498" y="1906"/>
                </a:moveTo>
                <a:cubicBezTo>
                  <a:pt x="2498" y="1908"/>
                  <a:pt x="2499" y="1910"/>
                  <a:pt x="2501" y="1911"/>
                </a:cubicBezTo>
                <a:cubicBezTo>
                  <a:pt x="2522" y="1900"/>
                  <a:pt x="2542" y="1887"/>
                  <a:pt x="2562" y="1874"/>
                </a:cubicBezTo>
                <a:cubicBezTo>
                  <a:pt x="2561" y="1872"/>
                  <a:pt x="2560" y="1871"/>
                  <a:pt x="2559" y="1870"/>
                </a:cubicBezTo>
                <a:cubicBezTo>
                  <a:pt x="2540" y="1884"/>
                  <a:pt x="2520" y="1896"/>
                  <a:pt x="2498" y="1906"/>
                </a:cubicBezTo>
                <a:close/>
                <a:moveTo>
                  <a:pt x="2503" y="1916"/>
                </a:moveTo>
                <a:cubicBezTo>
                  <a:pt x="2505" y="1918"/>
                  <a:pt x="2508" y="1914"/>
                  <a:pt x="2510" y="1913"/>
                </a:cubicBezTo>
                <a:cubicBezTo>
                  <a:pt x="2513" y="1911"/>
                  <a:pt x="2516" y="1910"/>
                  <a:pt x="2518" y="1908"/>
                </a:cubicBezTo>
                <a:cubicBezTo>
                  <a:pt x="2534" y="1898"/>
                  <a:pt x="2551" y="1889"/>
                  <a:pt x="2565" y="1878"/>
                </a:cubicBezTo>
                <a:cubicBezTo>
                  <a:pt x="2565" y="1878"/>
                  <a:pt x="2565" y="1877"/>
                  <a:pt x="2564" y="1877"/>
                </a:cubicBezTo>
                <a:cubicBezTo>
                  <a:pt x="2564" y="1878"/>
                  <a:pt x="2563" y="1878"/>
                  <a:pt x="2563" y="1878"/>
                </a:cubicBezTo>
                <a:cubicBezTo>
                  <a:pt x="2546" y="1889"/>
                  <a:pt x="2528" y="1902"/>
                  <a:pt x="2510" y="1911"/>
                </a:cubicBezTo>
                <a:cubicBezTo>
                  <a:pt x="2507" y="1913"/>
                  <a:pt x="2503" y="1913"/>
                  <a:pt x="2503" y="1916"/>
                </a:cubicBezTo>
                <a:close/>
                <a:moveTo>
                  <a:pt x="2506" y="1920"/>
                </a:moveTo>
                <a:cubicBezTo>
                  <a:pt x="2506" y="1922"/>
                  <a:pt x="2508" y="1923"/>
                  <a:pt x="2509" y="1925"/>
                </a:cubicBezTo>
                <a:cubicBezTo>
                  <a:pt x="2528" y="1911"/>
                  <a:pt x="2549" y="1898"/>
                  <a:pt x="2570" y="1885"/>
                </a:cubicBezTo>
                <a:cubicBezTo>
                  <a:pt x="2569" y="1884"/>
                  <a:pt x="2568" y="1882"/>
                  <a:pt x="2567" y="1881"/>
                </a:cubicBezTo>
                <a:cubicBezTo>
                  <a:pt x="2547" y="1895"/>
                  <a:pt x="2527" y="1907"/>
                  <a:pt x="2506" y="1920"/>
                </a:cubicBezTo>
                <a:close/>
                <a:moveTo>
                  <a:pt x="2512" y="1928"/>
                </a:moveTo>
                <a:cubicBezTo>
                  <a:pt x="2513" y="1930"/>
                  <a:pt x="2514" y="1932"/>
                  <a:pt x="2516" y="1933"/>
                </a:cubicBezTo>
                <a:cubicBezTo>
                  <a:pt x="2534" y="1918"/>
                  <a:pt x="2554" y="1907"/>
                  <a:pt x="2574" y="1895"/>
                </a:cubicBezTo>
                <a:cubicBezTo>
                  <a:pt x="2573" y="1894"/>
                  <a:pt x="2573" y="1890"/>
                  <a:pt x="2571" y="1890"/>
                </a:cubicBezTo>
                <a:cubicBezTo>
                  <a:pt x="2551" y="1902"/>
                  <a:pt x="2530" y="1914"/>
                  <a:pt x="2512" y="1928"/>
                </a:cubicBezTo>
                <a:close/>
                <a:moveTo>
                  <a:pt x="2519" y="1936"/>
                </a:moveTo>
                <a:cubicBezTo>
                  <a:pt x="2520" y="1938"/>
                  <a:pt x="2522" y="1939"/>
                  <a:pt x="2525" y="1940"/>
                </a:cubicBezTo>
                <a:cubicBezTo>
                  <a:pt x="2539" y="1925"/>
                  <a:pt x="2557" y="1913"/>
                  <a:pt x="2577" y="1903"/>
                </a:cubicBezTo>
                <a:cubicBezTo>
                  <a:pt x="2576" y="1902"/>
                  <a:pt x="2577" y="1900"/>
                  <a:pt x="2575" y="1900"/>
                </a:cubicBezTo>
                <a:cubicBezTo>
                  <a:pt x="2555" y="1910"/>
                  <a:pt x="2536" y="1922"/>
                  <a:pt x="2519" y="1936"/>
                </a:cubicBezTo>
                <a:close/>
                <a:moveTo>
                  <a:pt x="2572" y="1875"/>
                </a:moveTo>
                <a:cubicBezTo>
                  <a:pt x="2574" y="1873"/>
                  <a:pt x="2576" y="1871"/>
                  <a:pt x="2579" y="1870"/>
                </a:cubicBezTo>
                <a:cubicBezTo>
                  <a:pt x="2579" y="1869"/>
                  <a:pt x="2579" y="1868"/>
                  <a:pt x="2577" y="1868"/>
                </a:cubicBezTo>
                <a:cubicBezTo>
                  <a:pt x="2576" y="1871"/>
                  <a:pt x="2570" y="1872"/>
                  <a:pt x="2572" y="1875"/>
                </a:cubicBezTo>
                <a:close/>
                <a:moveTo>
                  <a:pt x="2565" y="1866"/>
                </a:moveTo>
                <a:cubicBezTo>
                  <a:pt x="2566" y="1867"/>
                  <a:pt x="2566" y="1869"/>
                  <a:pt x="2568" y="1870"/>
                </a:cubicBezTo>
                <a:cubicBezTo>
                  <a:pt x="2571" y="1868"/>
                  <a:pt x="2574" y="1866"/>
                  <a:pt x="2575" y="1864"/>
                </a:cubicBezTo>
                <a:cubicBezTo>
                  <a:pt x="2575" y="1862"/>
                  <a:pt x="2574" y="1861"/>
                  <a:pt x="2572" y="1860"/>
                </a:cubicBezTo>
                <a:cubicBezTo>
                  <a:pt x="2570" y="1862"/>
                  <a:pt x="2567" y="1864"/>
                  <a:pt x="2565" y="1866"/>
                </a:cubicBezTo>
                <a:close/>
                <a:moveTo>
                  <a:pt x="2557" y="1858"/>
                </a:moveTo>
                <a:cubicBezTo>
                  <a:pt x="2559" y="1859"/>
                  <a:pt x="2560" y="1862"/>
                  <a:pt x="2562" y="1863"/>
                </a:cubicBezTo>
                <a:cubicBezTo>
                  <a:pt x="2564" y="1860"/>
                  <a:pt x="2568" y="1859"/>
                  <a:pt x="2570" y="1856"/>
                </a:cubicBezTo>
                <a:cubicBezTo>
                  <a:pt x="2567" y="1855"/>
                  <a:pt x="2567" y="1852"/>
                  <a:pt x="2563" y="1851"/>
                </a:cubicBezTo>
                <a:cubicBezTo>
                  <a:pt x="2561" y="1854"/>
                  <a:pt x="2558" y="1855"/>
                  <a:pt x="2557" y="1858"/>
                </a:cubicBezTo>
                <a:close/>
                <a:moveTo>
                  <a:pt x="2547" y="1850"/>
                </a:moveTo>
                <a:cubicBezTo>
                  <a:pt x="2549" y="1852"/>
                  <a:pt x="2551" y="1854"/>
                  <a:pt x="2554" y="1855"/>
                </a:cubicBezTo>
                <a:cubicBezTo>
                  <a:pt x="2556" y="1852"/>
                  <a:pt x="2559" y="1850"/>
                  <a:pt x="2561" y="1847"/>
                </a:cubicBezTo>
                <a:cubicBezTo>
                  <a:pt x="2558" y="1845"/>
                  <a:pt x="2556" y="1843"/>
                  <a:pt x="2552" y="1841"/>
                </a:cubicBezTo>
                <a:cubicBezTo>
                  <a:pt x="2551" y="1844"/>
                  <a:pt x="2548" y="1847"/>
                  <a:pt x="2547" y="1850"/>
                </a:cubicBezTo>
                <a:close/>
                <a:moveTo>
                  <a:pt x="2535" y="1843"/>
                </a:moveTo>
                <a:cubicBezTo>
                  <a:pt x="2538" y="1845"/>
                  <a:pt x="2540" y="1846"/>
                  <a:pt x="2543" y="1847"/>
                </a:cubicBezTo>
                <a:cubicBezTo>
                  <a:pt x="2545" y="1845"/>
                  <a:pt x="2547" y="1842"/>
                  <a:pt x="2549" y="1839"/>
                </a:cubicBezTo>
                <a:cubicBezTo>
                  <a:pt x="2546" y="1837"/>
                  <a:pt x="2542" y="1835"/>
                  <a:pt x="2538" y="1834"/>
                </a:cubicBezTo>
                <a:cubicBezTo>
                  <a:pt x="2537" y="1837"/>
                  <a:pt x="2536" y="1840"/>
                  <a:pt x="2535" y="1843"/>
                </a:cubicBezTo>
                <a:close/>
                <a:moveTo>
                  <a:pt x="2534" y="1827"/>
                </a:moveTo>
                <a:cubicBezTo>
                  <a:pt x="2534" y="1825"/>
                  <a:pt x="2534" y="1823"/>
                  <a:pt x="2534" y="1822"/>
                </a:cubicBezTo>
                <a:cubicBezTo>
                  <a:pt x="2532" y="1822"/>
                  <a:pt x="2531" y="1824"/>
                  <a:pt x="2529" y="1823"/>
                </a:cubicBezTo>
                <a:cubicBezTo>
                  <a:pt x="2527" y="1819"/>
                  <a:pt x="2530" y="1814"/>
                  <a:pt x="2529" y="1810"/>
                </a:cubicBezTo>
                <a:cubicBezTo>
                  <a:pt x="2529" y="1808"/>
                  <a:pt x="2526" y="1804"/>
                  <a:pt x="2524" y="1802"/>
                </a:cubicBezTo>
                <a:cubicBezTo>
                  <a:pt x="2512" y="1790"/>
                  <a:pt x="2486" y="1785"/>
                  <a:pt x="2472" y="1800"/>
                </a:cubicBezTo>
                <a:cubicBezTo>
                  <a:pt x="2463" y="1809"/>
                  <a:pt x="2460" y="1827"/>
                  <a:pt x="2468" y="1841"/>
                </a:cubicBezTo>
                <a:cubicBezTo>
                  <a:pt x="2470" y="1840"/>
                  <a:pt x="2471" y="1839"/>
                  <a:pt x="2473" y="1838"/>
                </a:cubicBezTo>
                <a:cubicBezTo>
                  <a:pt x="2475" y="1840"/>
                  <a:pt x="2475" y="1846"/>
                  <a:pt x="2475" y="1849"/>
                </a:cubicBezTo>
                <a:cubicBezTo>
                  <a:pt x="2484" y="1832"/>
                  <a:pt x="2507" y="1819"/>
                  <a:pt x="2534" y="1827"/>
                </a:cubicBezTo>
                <a:close/>
                <a:moveTo>
                  <a:pt x="2479" y="1896"/>
                </a:moveTo>
                <a:cubicBezTo>
                  <a:pt x="2482" y="1896"/>
                  <a:pt x="2484" y="1895"/>
                  <a:pt x="2487" y="1894"/>
                </a:cubicBezTo>
                <a:cubicBezTo>
                  <a:pt x="2486" y="1889"/>
                  <a:pt x="2485" y="1884"/>
                  <a:pt x="2485" y="1879"/>
                </a:cubicBezTo>
                <a:cubicBezTo>
                  <a:pt x="2483" y="1878"/>
                  <a:pt x="2480" y="1879"/>
                  <a:pt x="2477" y="1878"/>
                </a:cubicBezTo>
                <a:cubicBezTo>
                  <a:pt x="2477" y="1885"/>
                  <a:pt x="2478" y="1890"/>
                  <a:pt x="2479" y="1896"/>
                </a:cubicBezTo>
                <a:close/>
                <a:moveTo>
                  <a:pt x="2490" y="1904"/>
                </a:moveTo>
                <a:cubicBezTo>
                  <a:pt x="2490" y="1902"/>
                  <a:pt x="2488" y="1900"/>
                  <a:pt x="2488" y="1898"/>
                </a:cubicBezTo>
                <a:cubicBezTo>
                  <a:pt x="2485" y="1898"/>
                  <a:pt x="2483" y="1899"/>
                  <a:pt x="2480" y="1900"/>
                </a:cubicBezTo>
                <a:cubicBezTo>
                  <a:pt x="2481" y="1903"/>
                  <a:pt x="2482" y="1905"/>
                  <a:pt x="2483" y="1908"/>
                </a:cubicBezTo>
                <a:cubicBezTo>
                  <a:pt x="2486" y="1907"/>
                  <a:pt x="2488" y="1906"/>
                  <a:pt x="2490" y="1904"/>
                </a:cubicBezTo>
                <a:close/>
                <a:moveTo>
                  <a:pt x="2495" y="1914"/>
                </a:moveTo>
                <a:cubicBezTo>
                  <a:pt x="2494" y="1912"/>
                  <a:pt x="2493" y="1910"/>
                  <a:pt x="2492" y="1908"/>
                </a:cubicBezTo>
                <a:cubicBezTo>
                  <a:pt x="2490" y="1909"/>
                  <a:pt x="2487" y="1910"/>
                  <a:pt x="2485" y="1911"/>
                </a:cubicBezTo>
                <a:cubicBezTo>
                  <a:pt x="2485" y="1914"/>
                  <a:pt x="2487" y="1915"/>
                  <a:pt x="2487" y="1918"/>
                </a:cubicBezTo>
                <a:cubicBezTo>
                  <a:pt x="2490" y="1917"/>
                  <a:pt x="2492" y="1915"/>
                  <a:pt x="2495" y="1914"/>
                </a:cubicBezTo>
                <a:close/>
                <a:moveTo>
                  <a:pt x="2498" y="1920"/>
                </a:moveTo>
                <a:cubicBezTo>
                  <a:pt x="2497" y="1916"/>
                  <a:pt x="2493" y="1920"/>
                  <a:pt x="2490" y="1921"/>
                </a:cubicBezTo>
                <a:cubicBezTo>
                  <a:pt x="2490" y="1923"/>
                  <a:pt x="2491" y="1924"/>
                  <a:pt x="2492" y="1925"/>
                </a:cubicBezTo>
                <a:cubicBezTo>
                  <a:pt x="2494" y="1923"/>
                  <a:pt x="2497" y="1922"/>
                  <a:pt x="2498" y="1920"/>
                </a:cubicBezTo>
                <a:close/>
                <a:moveTo>
                  <a:pt x="2504" y="1928"/>
                </a:moveTo>
                <a:cubicBezTo>
                  <a:pt x="2504" y="1928"/>
                  <a:pt x="2501" y="1924"/>
                  <a:pt x="2500" y="1924"/>
                </a:cubicBezTo>
                <a:cubicBezTo>
                  <a:pt x="2498" y="1926"/>
                  <a:pt x="2496" y="1927"/>
                  <a:pt x="2494" y="1928"/>
                </a:cubicBezTo>
                <a:cubicBezTo>
                  <a:pt x="2494" y="1930"/>
                  <a:pt x="2496" y="1932"/>
                  <a:pt x="2497" y="1933"/>
                </a:cubicBezTo>
                <a:cubicBezTo>
                  <a:pt x="2499" y="1932"/>
                  <a:pt x="2504" y="1930"/>
                  <a:pt x="2504" y="1928"/>
                </a:cubicBezTo>
                <a:close/>
                <a:moveTo>
                  <a:pt x="2505" y="1942"/>
                </a:moveTo>
                <a:cubicBezTo>
                  <a:pt x="2507" y="1941"/>
                  <a:pt x="2509" y="1940"/>
                  <a:pt x="2511" y="1937"/>
                </a:cubicBezTo>
                <a:cubicBezTo>
                  <a:pt x="2509" y="1936"/>
                  <a:pt x="2508" y="1933"/>
                  <a:pt x="2506" y="1932"/>
                </a:cubicBezTo>
                <a:cubicBezTo>
                  <a:pt x="2505" y="1935"/>
                  <a:pt x="2500" y="1935"/>
                  <a:pt x="2500" y="1937"/>
                </a:cubicBezTo>
                <a:cubicBezTo>
                  <a:pt x="2500" y="1939"/>
                  <a:pt x="2505" y="1941"/>
                  <a:pt x="2505" y="1942"/>
                </a:cubicBezTo>
                <a:close/>
                <a:moveTo>
                  <a:pt x="2515" y="1951"/>
                </a:moveTo>
                <a:cubicBezTo>
                  <a:pt x="2516" y="1949"/>
                  <a:pt x="2518" y="1948"/>
                  <a:pt x="2519" y="1946"/>
                </a:cubicBezTo>
                <a:cubicBezTo>
                  <a:pt x="2517" y="1944"/>
                  <a:pt x="2515" y="1942"/>
                  <a:pt x="2513" y="1940"/>
                </a:cubicBezTo>
                <a:cubicBezTo>
                  <a:pt x="2512" y="1943"/>
                  <a:pt x="2508" y="1943"/>
                  <a:pt x="2508" y="1946"/>
                </a:cubicBezTo>
                <a:cubicBezTo>
                  <a:pt x="2508" y="1947"/>
                  <a:pt x="2514" y="1951"/>
                  <a:pt x="2515" y="1951"/>
                </a:cubicBezTo>
                <a:close/>
                <a:moveTo>
                  <a:pt x="2535" y="1955"/>
                </a:moveTo>
                <a:cubicBezTo>
                  <a:pt x="2530" y="1954"/>
                  <a:pt x="2527" y="1950"/>
                  <a:pt x="2522" y="1949"/>
                </a:cubicBezTo>
                <a:cubicBezTo>
                  <a:pt x="2521" y="1950"/>
                  <a:pt x="2520" y="1952"/>
                  <a:pt x="2518" y="1953"/>
                </a:cubicBezTo>
                <a:cubicBezTo>
                  <a:pt x="2522" y="1957"/>
                  <a:pt x="2527" y="1959"/>
                  <a:pt x="2533" y="1962"/>
                </a:cubicBezTo>
                <a:cubicBezTo>
                  <a:pt x="2533" y="1959"/>
                  <a:pt x="2534" y="1957"/>
                  <a:pt x="2535" y="1955"/>
                </a:cubicBezTo>
                <a:close/>
                <a:moveTo>
                  <a:pt x="2537" y="1948"/>
                </a:moveTo>
                <a:cubicBezTo>
                  <a:pt x="2546" y="1932"/>
                  <a:pt x="2559" y="1920"/>
                  <a:pt x="2579" y="1915"/>
                </a:cubicBezTo>
                <a:cubicBezTo>
                  <a:pt x="2578" y="1912"/>
                  <a:pt x="2578" y="1909"/>
                  <a:pt x="2577" y="1907"/>
                </a:cubicBezTo>
                <a:cubicBezTo>
                  <a:pt x="2558" y="1917"/>
                  <a:pt x="2541" y="1928"/>
                  <a:pt x="2528" y="1944"/>
                </a:cubicBezTo>
                <a:cubicBezTo>
                  <a:pt x="2531" y="1945"/>
                  <a:pt x="2533" y="1947"/>
                  <a:pt x="2537" y="1948"/>
                </a:cubicBezTo>
                <a:close/>
                <a:moveTo>
                  <a:pt x="2583" y="1999"/>
                </a:moveTo>
                <a:cubicBezTo>
                  <a:pt x="2573" y="1987"/>
                  <a:pt x="2566" y="1973"/>
                  <a:pt x="2556" y="1960"/>
                </a:cubicBezTo>
                <a:cubicBezTo>
                  <a:pt x="2551" y="1959"/>
                  <a:pt x="2544" y="1958"/>
                  <a:pt x="2538" y="1956"/>
                </a:cubicBezTo>
                <a:cubicBezTo>
                  <a:pt x="2538" y="1959"/>
                  <a:pt x="2537" y="1960"/>
                  <a:pt x="2537" y="1963"/>
                </a:cubicBezTo>
                <a:cubicBezTo>
                  <a:pt x="2540" y="1964"/>
                  <a:pt x="2543" y="1965"/>
                  <a:pt x="2546" y="1966"/>
                </a:cubicBezTo>
                <a:cubicBezTo>
                  <a:pt x="2556" y="1979"/>
                  <a:pt x="2564" y="1993"/>
                  <a:pt x="2575" y="2005"/>
                </a:cubicBezTo>
                <a:cubicBezTo>
                  <a:pt x="2578" y="2004"/>
                  <a:pt x="2580" y="2002"/>
                  <a:pt x="2583" y="1999"/>
                </a:cubicBezTo>
                <a:close/>
                <a:moveTo>
                  <a:pt x="2619" y="1987"/>
                </a:moveTo>
                <a:cubicBezTo>
                  <a:pt x="2615" y="1987"/>
                  <a:pt x="2609" y="1992"/>
                  <a:pt x="2604" y="1991"/>
                </a:cubicBezTo>
                <a:cubicBezTo>
                  <a:pt x="2601" y="1990"/>
                  <a:pt x="2598" y="1983"/>
                  <a:pt x="2596" y="1980"/>
                </a:cubicBezTo>
                <a:cubicBezTo>
                  <a:pt x="2590" y="1970"/>
                  <a:pt x="2587" y="1965"/>
                  <a:pt x="2582" y="1956"/>
                </a:cubicBezTo>
                <a:cubicBezTo>
                  <a:pt x="2579" y="1952"/>
                  <a:pt x="2575" y="1947"/>
                  <a:pt x="2575" y="1944"/>
                </a:cubicBezTo>
                <a:cubicBezTo>
                  <a:pt x="2575" y="1940"/>
                  <a:pt x="2579" y="1934"/>
                  <a:pt x="2579" y="1931"/>
                </a:cubicBezTo>
                <a:cubicBezTo>
                  <a:pt x="2579" y="1930"/>
                  <a:pt x="2579" y="1930"/>
                  <a:pt x="2578" y="1930"/>
                </a:cubicBezTo>
                <a:cubicBezTo>
                  <a:pt x="2566" y="1934"/>
                  <a:pt x="2557" y="1940"/>
                  <a:pt x="2554" y="1952"/>
                </a:cubicBezTo>
                <a:cubicBezTo>
                  <a:pt x="2562" y="1952"/>
                  <a:pt x="2564" y="1959"/>
                  <a:pt x="2568" y="1965"/>
                </a:cubicBezTo>
                <a:cubicBezTo>
                  <a:pt x="2573" y="1973"/>
                  <a:pt x="2576" y="1979"/>
                  <a:pt x="2581" y="1988"/>
                </a:cubicBezTo>
                <a:cubicBezTo>
                  <a:pt x="2584" y="1993"/>
                  <a:pt x="2591" y="1999"/>
                  <a:pt x="2586" y="2003"/>
                </a:cubicBezTo>
                <a:cubicBezTo>
                  <a:pt x="2598" y="2008"/>
                  <a:pt x="2610" y="1999"/>
                  <a:pt x="2615" y="1993"/>
                </a:cubicBezTo>
                <a:cubicBezTo>
                  <a:pt x="2617" y="1991"/>
                  <a:pt x="2620" y="1989"/>
                  <a:pt x="2619" y="1987"/>
                </a:cubicBezTo>
                <a:close/>
                <a:moveTo>
                  <a:pt x="2599" y="1940"/>
                </a:moveTo>
                <a:cubicBezTo>
                  <a:pt x="2607" y="1953"/>
                  <a:pt x="2614" y="1967"/>
                  <a:pt x="2623" y="1979"/>
                </a:cubicBezTo>
                <a:cubicBezTo>
                  <a:pt x="2625" y="1964"/>
                  <a:pt x="2619" y="1954"/>
                  <a:pt x="2613" y="1945"/>
                </a:cubicBezTo>
                <a:cubicBezTo>
                  <a:pt x="2610" y="1944"/>
                  <a:pt x="2605" y="1945"/>
                  <a:pt x="2604" y="1942"/>
                </a:cubicBezTo>
                <a:cubicBezTo>
                  <a:pt x="2604" y="1939"/>
                  <a:pt x="2606" y="1939"/>
                  <a:pt x="2606" y="1937"/>
                </a:cubicBezTo>
                <a:cubicBezTo>
                  <a:pt x="2604" y="1935"/>
                  <a:pt x="2603" y="1933"/>
                  <a:pt x="2600" y="1933"/>
                </a:cubicBezTo>
                <a:cubicBezTo>
                  <a:pt x="2600" y="1936"/>
                  <a:pt x="2599" y="1938"/>
                  <a:pt x="2599" y="1940"/>
                </a:cubicBezTo>
                <a:close/>
                <a:moveTo>
                  <a:pt x="2592" y="1941"/>
                </a:moveTo>
                <a:cubicBezTo>
                  <a:pt x="2591" y="1938"/>
                  <a:pt x="2594" y="1934"/>
                  <a:pt x="2593" y="1930"/>
                </a:cubicBezTo>
                <a:cubicBezTo>
                  <a:pt x="2591" y="1929"/>
                  <a:pt x="2587" y="1930"/>
                  <a:pt x="2585" y="1929"/>
                </a:cubicBezTo>
                <a:cubicBezTo>
                  <a:pt x="2584" y="1935"/>
                  <a:pt x="2583" y="1940"/>
                  <a:pt x="2581" y="1944"/>
                </a:cubicBezTo>
                <a:cubicBezTo>
                  <a:pt x="2590" y="1957"/>
                  <a:pt x="2598" y="1972"/>
                  <a:pt x="2608" y="1984"/>
                </a:cubicBezTo>
                <a:cubicBezTo>
                  <a:pt x="2611" y="1983"/>
                  <a:pt x="2614" y="1983"/>
                  <a:pt x="2618" y="1982"/>
                </a:cubicBezTo>
                <a:cubicBezTo>
                  <a:pt x="2612" y="1973"/>
                  <a:pt x="2605" y="1962"/>
                  <a:pt x="2598" y="1952"/>
                </a:cubicBezTo>
                <a:cubicBezTo>
                  <a:pt x="2596" y="1949"/>
                  <a:pt x="2592" y="1945"/>
                  <a:pt x="2592" y="1941"/>
                </a:cubicBezTo>
                <a:close/>
                <a:moveTo>
                  <a:pt x="3509" y="1743"/>
                </a:moveTo>
                <a:cubicBezTo>
                  <a:pt x="3511" y="1752"/>
                  <a:pt x="3496" y="1755"/>
                  <a:pt x="3495" y="1746"/>
                </a:cubicBezTo>
                <a:cubicBezTo>
                  <a:pt x="3494" y="1743"/>
                  <a:pt x="3495" y="1741"/>
                  <a:pt x="3497" y="1739"/>
                </a:cubicBezTo>
                <a:cubicBezTo>
                  <a:pt x="3502" y="1738"/>
                  <a:pt x="3509" y="1737"/>
                  <a:pt x="3509" y="1743"/>
                </a:cubicBezTo>
                <a:close/>
                <a:moveTo>
                  <a:pt x="3504" y="1744"/>
                </a:moveTo>
                <a:cubicBezTo>
                  <a:pt x="3502" y="1744"/>
                  <a:pt x="3501" y="1745"/>
                  <a:pt x="3501" y="1746"/>
                </a:cubicBezTo>
                <a:cubicBezTo>
                  <a:pt x="3503" y="1746"/>
                  <a:pt x="3503" y="1745"/>
                  <a:pt x="3504" y="1744"/>
                </a:cubicBezTo>
                <a:close/>
                <a:moveTo>
                  <a:pt x="1468" y="1741"/>
                </a:moveTo>
                <a:cubicBezTo>
                  <a:pt x="1467" y="1737"/>
                  <a:pt x="1459" y="1739"/>
                  <a:pt x="1454" y="1739"/>
                </a:cubicBezTo>
                <a:cubicBezTo>
                  <a:pt x="1434" y="1740"/>
                  <a:pt x="1414" y="1740"/>
                  <a:pt x="1394" y="1741"/>
                </a:cubicBezTo>
                <a:cubicBezTo>
                  <a:pt x="1387" y="1741"/>
                  <a:pt x="1376" y="1741"/>
                  <a:pt x="1376" y="1744"/>
                </a:cubicBezTo>
                <a:cubicBezTo>
                  <a:pt x="1375" y="1748"/>
                  <a:pt x="1386" y="1747"/>
                  <a:pt x="1392" y="1747"/>
                </a:cubicBezTo>
                <a:cubicBezTo>
                  <a:pt x="1412" y="1747"/>
                  <a:pt x="1435" y="1746"/>
                  <a:pt x="1452" y="1746"/>
                </a:cubicBezTo>
                <a:cubicBezTo>
                  <a:pt x="1458" y="1745"/>
                  <a:pt x="1470" y="1748"/>
                  <a:pt x="1468" y="1741"/>
                </a:cubicBezTo>
                <a:close/>
                <a:moveTo>
                  <a:pt x="3419" y="1740"/>
                </a:moveTo>
                <a:cubicBezTo>
                  <a:pt x="3426" y="1743"/>
                  <a:pt x="3422" y="1757"/>
                  <a:pt x="3412" y="1755"/>
                </a:cubicBezTo>
                <a:cubicBezTo>
                  <a:pt x="3406" y="1754"/>
                  <a:pt x="3403" y="1742"/>
                  <a:pt x="3412" y="1740"/>
                </a:cubicBezTo>
                <a:cubicBezTo>
                  <a:pt x="3415" y="1739"/>
                  <a:pt x="3418" y="1740"/>
                  <a:pt x="3419" y="1740"/>
                </a:cubicBezTo>
                <a:close/>
                <a:moveTo>
                  <a:pt x="3416" y="1746"/>
                </a:moveTo>
                <a:cubicBezTo>
                  <a:pt x="3414" y="1746"/>
                  <a:pt x="3413" y="1746"/>
                  <a:pt x="3412" y="1747"/>
                </a:cubicBezTo>
                <a:cubicBezTo>
                  <a:pt x="3412" y="1751"/>
                  <a:pt x="3418" y="1750"/>
                  <a:pt x="3416" y="1746"/>
                </a:cubicBezTo>
                <a:close/>
                <a:moveTo>
                  <a:pt x="833" y="1741"/>
                </a:moveTo>
                <a:cubicBezTo>
                  <a:pt x="825" y="1743"/>
                  <a:pt x="837" y="1751"/>
                  <a:pt x="837" y="1743"/>
                </a:cubicBezTo>
                <a:cubicBezTo>
                  <a:pt x="837" y="1741"/>
                  <a:pt x="836" y="1740"/>
                  <a:pt x="833" y="1741"/>
                </a:cubicBezTo>
                <a:close/>
                <a:moveTo>
                  <a:pt x="1060" y="1752"/>
                </a:moveTo>
                <a:cubicBezTo>
                  <a:pt x="1064" y="1752"/>
                  <a:pt x="1063" y="1739"/>
                  <a:pt x="1057" y="1743"/>
                </a:cubicBezTo>
                <a:cubicBezTo>
                  <a:pt x="1056" y="1747"/>
                  <a:pt x="1056" y="1753"/>
                  <a:pt x="1060" y="1752"/>
                </a:cubicBezTo>
                <a:close/>
                <a:moveTo>
                  <a:pt x="1120" y="1774"/>
                </a:moveTo>
                <a:cubicBezTo>
                  <a:pt x="1121" y="1778"/>
                  <a:pt x="1122" y="1781"/>
                  <a:pt x="1127" y="1781"/>
                </a:cubicBezTo>
                <a:cubicBezTo>
                  <a:pt x="1127" y="1781"/>
                  <a:pt x="1128" y="1780"/>
                  <a:pt x="1128" y="1780"/>
                </a:cubicBezTo>
                <a:cubicBezTo>
                  <a:pt x="1128" y="1775"/>
                  <a:pt x="1125" y="1773"/>
                  <a:pt x="1122" y="1771"/>
                </a:cubicBezTo>
                <a:cubicBezTo>
                  <a:pt x="1122" y="1768"/>
                  <a:pt x="1120" y="1765"/>
                  <a:pt x="1117" y="1764"/>
                </a:cubicBezTo>
                <a:cubicBezTo>
                  <a:pt x="1123" y="1759"/>
                  <a:pt x="1115" y="1756"/>
                  <a:pt x="1111" y="1752"/>
                </a:cubicBezTo>
                <a:cubicBezTo>
                  <a:pt x="1109" y="1749"/>
                  <a:pt x="1108" y="1745"/>
                  <a:pt x="1106" y="1744"/>
                </a:cubicBezTo>
                <a:cubicBezTo>
                  <a:pt x="1099" y="1744"/>
                  <a:pt x="1105" y="1753"/>
                  <a:pt x="1106" y="1755"/>
                </a:cubicBezTo>
                <a:cubicBezTo>
                  <a:pt x="1108" y="1760"/>
                  <a:pt x="1108" y="1765"/>
                  <a:pt x="1111" y="1767"/>
                </a:cubicBezTo>
                <a:cubicBezTo>
                  <a:pt x="1113" y="1767"/>
                  <a:pt x="1114" y="1766"/>
                  <a:pt x="1115" y="1766"/>
                </a:cubicBezTo>
                <a:cubicBezTo>
                  <a:pt x="1115" y="1769"/>
                  <a:pt x="1117" y="1773"/>
                  <a:pt x="1120" y="1774"/>
                </a:cubicBezTo>
                <a:close/>
                <a:moveTo>
                  <a:pt x="3027" y="1748"/>
                </a:moveTo>
                <a:cubicBezTo>
                  <a:pt x="3025" y="1741"/>
                  <a:pt x="3013" y="1748"/>
                  <a:pt x="3019" y="1752"/>
                </a:cubicBezTo>
                <a:cubicBezTo>
                  <a:pt x="3022" y="1752"/>
                  <a:pt x="3020" y="1748"/>
                  <a:pt x="3023" y="1748"/>
                </a:cubicBezTo>
                <a:cubicBezTo>
                  <a:pt x="3024" y="1753"/>
                  <a:pt x="3019" y="1756"/>
                  <a:pt x="3018" y="1760"/>
                </a:cubicBezTo>
                <a:cubicBezTo>
                  <a:pt x="3019" y="1763"/>
                  <a:pt x="3027" y="1762"/>
                  <a:pt x="3027" y="1759"/>
                </a:cubicBezTo>
                <a:cubicBezTo>
                  <a:pt x="3027" y="1757"/>
                  <a:pt x="3024" y="1758"/>
                  <a:pt x="3023" y="1757"/>
                </a:cubicBezTo>
                <a:cubicBezTo>
                  <a:pt x="3025" y="1754"/>
                  <a:pt x="3028" y="1752"/>
                  <a:pt x="3027" y="1748"/>
                </a:cubicBezTo>
                <a:close/>
                <a:moveTo>
                  <a:pt x="3037" y="1748"/>
                </a:moveTo>
                <a:cubicBezTo>
                  <a:pt x="3036" y="1743"/>
                  <a:pt x="3026" y="1746"/>
                  <a:pt x="3029" y="1751"/>
                </a:cubicBezTo>
                <a:cubicBezTo>
                  <a:pt x="3032" y="1752"/>
                  <a:pt x="3031" y="1747"/>
                  <a:pt x="3034" y="1749"/>
                </a:cubicBezTo>
                <a:cubicBezTo>
                  <a:pt x="3034" y="1751"/>
                  <a:pt x="3032" y="1751"/>
                  <a:pt x="3032" y="1753"/>
                </a:cubicBezTo>
                <a:cubicBezTo>
                  <a:pt x="3032" y="1755"/>
                  <a:pt x="3035" y="1755"/>
                  <a:pt x="3034" y="1758"/>
                </a:cubicBezTo>
                <a:cubicBezTo>
                  <a:pt x="3032" y="1759"/>
                  <a:pt x="3030" y="1755"/>
                  <a:pt x="3028" y="1757"/>
                </a:cubicBezTo>
                <a:cubicBezTo>
                  <a:pt x="3027" y="1763"/>
                  <a:pt x="3037" y="1763"/>
                  <a:pt x="3038" y="1759"/>
                </a:cubicBezTo>
                <a:cubicBezTo>
                  <a:pt x="3039" y="1754"/>
                  <a:pt x="3035" y="1752"/>
                  <a:pt x="3037" y="1748"/>
                </a:cubicBezTo>
                <a:close/>
                <a:moveTo>
                  <a:pt x="944" y="1750"/>
                </a:moveTo>
                <a:cubicBezTo>
                  <a:pt x="944" y="1750"/>
                  <a:pt x="944" y="1749"/>
                  <a:pt x="944" y="1749"/>
                </a:cubicBezTo>
                <a:cubicBezTo>
                  <a:pt x="944" y="1743"/>
                  <a:pt x="936" y="1747"/>
                  <a:pt x="940" y="1751"/>
                </a:cubicBezTo>
                <a:cubicBezTo>
                  <a:pt x="941" y="1751"/>
                  <a:pt x="943" y="1751"/>
                  <a:pt x="944" y="1750"/>
                </a:cubicBezTo>
                <a:close/>
                <a:moveTo>
                  <a:pt x="1347" y="1752"/>
                </a:moveTo>
                <a:cubicBezTo>
                  <a:pt x="1351" y="1753"/>
                  <a:pt x="1360" y="1754"/>
                  <a:pt x="1361" y="1750"/>
                </a:cubicBezTo>
                <a:cubicBezTo>
                  <a:pt x="1362" y="1746"/>
                  <a:pt x="1359" y="1747"/>
                  <a:pt x="1356" y="1746"/>
                </a:cubicBezTo>
                <a:cubicBezTo>
                  <a:pt x="1352" y="1746"/>
                  <a:pt x="1347" y="1746"/>
                  <a:pt x="1343" y="1746"/>
                </a:cubicBezTo>
                <a:cubicBezTo>
                  <a:pt x="1337" y="1747"/>
                  <a:pt x="1320" y="1746"/>
                  <a:pt x="1320" y="1750"/>
                </a:cubicBezTo>
                <a:cubicBezTo>
                  <a:pt x="1321" y="1754"/>
                  <a:pt x="1339" y="1752"/>
                  <a:pt x="1347" y="1752"/>
                </a:cubicBezTo>
                <a:close/>
                <a:moveTo>
                  <a:pt x="3049" y="1749"/>
                </a:moveTo>
                <a:cubicBezTo>
                  <a:pt x="3052" y="1754"/>
                  <a:pt x="3047" y="1765"/>
                  <a:pt x="3040" y="1760"/>
                </a:cubicBezTo>
                <a:cubicBezTo>
                  <a:pt x="3040" y="1757"/>
                  <a:pt x="3045" y="1759"/>
                  <a:pt x="3045" y="1756"/>
                </a:cubicBezTo>
                <a:cubicBezTo>
                  <a:pt x="3042" y="1755"/>
                  <a:pt x="3038" y="1754"/>
                  <a:pt x="3040" y="1749"/>
                </a:cubicBezTo>
                <a:cubicBezTo>
                  <a:pt x="3041" y="1746"/>
                  <a:pt x="3047" y="1746"/>
                  <a:pt x="3049" y="1749"/>
                </a:cubicBezTo>
                <a:close/>
                <a:moveTo>
                  <a:pt x="3045" y="1750"/>
                </a:moveTo>
                <a:cubicBezTo>
                  <a:pt x="3044" y="1750"/>
                  <a:pt x="3043" y="1750"/>
                  <a:pt x="3043" y="1751"/>
                </a:cubicBezTo>
                <a:cubicBezTo>
                  <a:pt x="3043" y="1752"/>
                  <a:pt x="3044" y="1752"/>
                  <a:pt x="3045" y="1752"/>
                </a:cubicBezTo>
                <a:cubicBezTo>
                  <a:pt x="3045" y="1751"/>
                  <a:pt x="3045" y="1751"/>
                  <a:pt x="3045" y="1750"/>
                </a:cubicBezTo>
                <a:close/>
                <a:moveTo>
                  <a:pt x="3290" y="1775"/>
                </a:moveTo>
                <a:cubicBezTo>
                  <a:pt x="3290" y="1775"/>
                  <a:pt x="3292" y="1777"/>
                  <a:pt x="3291" y="1779"/>
                </a:cubicBezTo>
                <a:cubicBezTo>
                  <a:pt x="3290" y="1786"/>
                  <a:pt x="3273" y="1779"/>
                  <a:pt x="3284" y="1775"/>
                </a:cubicBezTo>
                <a:cubicBezTo>
                  <a:pt x="3284" y="1769"/>
                  <a:pt x="3284" y="1762"/>
                  <a:pt x="3283" y="1756"/>
                </a:cubicBezTo>
                <a:cubicBezTo>
                  <a:pt x="3281" y="1756"/>
                  <a:pt x="3279" y="1756"/>
                  <a:pt x="3278" y="1753"/>
                </a:cubicBezTo>
                <a:cubicBezTo>
                  <a:pt x="3277" y="1747"/>
                  <a:pt x="3302" y="1750"/>
                  <a:pt x="3305" y="1753"/>
                </a:cubicBezTo>
                <a:cubicBezTo>
                  <a:pt x="3314" y="1760"/>
                  <a:pt x="3299" y="1771"/>
                  <a:pt x="3290" y="1769"/>
                </a:cubicBezTo>
                <a:cubicBezTo>
                  <a:pt x="3290" y="1772"/>
                  <a:pt x="3289" y="1773"/>
                  <a:pt x="3290" y="1775"/>
                </a:cubicBezTo>
                <a:close/>
                <a:moveTo>
                  <a:pt x="3289" y="1762"/>
                </a:moveTo>
                <a:cubicBezTo>
                  <a:pt x="3295" y="1762"/>
                  <a:pt x="3300" y="1761"/>
                  <a:pt x="3301" y="1758"/>
                </a:cubicBezTo>
                <a:cubicBezTo>
                  <a:pt x="3299" y="1755"/>
                  <a:pt x="3293" y="1755"/>
                  <a:pt x="3289" y="1755"/>
                </a:cubicBezTo>
                <a:cubicBezTo>
                  <a:pt x="3288" y="1758"/>
                  <a:pt x="3289" y="1759"/>
                  <a:pt x="3289" y="1762"/>
                </a:cubicBezTo>
                <a:close/>
                <a:moveTo>
                  <a:pt x="987" y="1754"/>
                </a:moveTo>
                <a:cubicBezTo>
                  <a:pt x="990" y="1748"/>
                  <a:pt x="1002" y="1751"/>
                  <a:pt x="1003" y="1757"/>
                </a:cubicBezTo>
                <a:cubicBezTo>
                  <a:pt x="1006" y="1771"/>
                  <a:pt x="982" y="1772"/>
                  <a:pt x="987" y="1754"/>
                </a:cubicBezTo>
                <a:close/>
                <a:moveTo>
                  <a:pt x="998" y="1759"/>
                </a:moveTo>
                <a:cubicBezTo>
                  <a:pt x="996" y="1756"/>
                  <a:pt x="992" y="1756"/>
                  <a:pt x="992" y="1759"/>
                </a:cubicBezTo>
                <a:cubicBezTo>
                  <a:pt x="991" y="1763"/>
                  <a:pt x="998" y="1764"/>
                  <a:pt x="998" y="1759"/>
                </a:cubicBezTo>
                <a:close/>
                <a:moveTo>
                  <a:pt x="1168" y="1758"/>
                </a:moveTo>
                <a:cubicBezTo>
                  <a:pt x="1173" y="1753"/>
                  <a:pt x="1158" y="1747"/>
                  <a:pt x="1159" y="1754"/>
                </a:cubicBezTo>
                <a:cubicBezTo>
                  <a:pt x="1159" y="1757"/>
                  <a:pt x="1164" y="1758"/>
                  <a:pt x="1168" y="1758"/>
                </a:cubicBezTo>
                <a:close/>
                <a:moveTo>
                  <a:pt x="1580" y="1762"/>
                </a:moveTo>
                <a:cubicBezTo>
                  <a:pt x="1581" y="1758"/>
                  <a:pt x="1585" y="1753"/>
                  <a:pt x="1590" y="1752"/>
                </a:cubicBezTo>
                <a:cubicBezTo>
                  <a:pt x="1597" y="1750"/>
                  <a:pt x="1602" y="1755"/>
                  <a:pt x="1603" y="1760"/>
                </a:cubicBezTo>
                <a:cubicBezTo>
                  <a:pt x="1605" y="1769"/>
                  <a:pt x="1599" y="1775"/>
                  <a:pt x="1594" y="1776"/>
                </a:cubicBezTo>
                <a:cubicBezTo>
                  <a:pt x="1585" y="1778"/>
                  <a:pt x="1578" y="1772"/>
                  <a:pt x="1580" y="1762"/>
                </a:cubicBezTo>
                <a:close/>
                <a:moveTo>
                  <a:pt x="1597" y="1764"/>
                </a:moveTo>
                <a:cubicBezTo>
                  <a:pt x="1597" y="1760"/>
                  <a:pt x="1592" y="1757"/>
                  <a:pt x="1588" y="1759"/>
                </a:cubicBezTo>
                <a:cubicBezTo>
                  <a:pt x="1580" y="1769"/>
                  <a:pt x="1596" y="1774"/>
                  <a:pt x="1597" y="1764"/>
                </a:cubicBezTo>
                <a:close/>
                <a:moveTo>
                  <a:pt x="1992" y="1762"/>
                </a:moveTo>
                <a:cubicBezTo>
                  <a:pt x="1987" y="1759"/>
                  <a:pt x="1981" y="1755"/>
                  <a:pt x="1976" y="1752"/>
                </a:cubicBezTo>
                <a:cubicBezTo>
                  <a:pt x="1976" y="1751"/>
                  <a:pt x="1976" y="1751"/>
                  <a:pt x="1975" y="1751"/>
                </a:cubicBezTo>
                <a:cubicBezTo>
                  <a:pt x="1975" y="1752"/>
                  <a:pt x="1975" y="1752"/>
                  <a:pt x="1974" y="1752"/>
                </a:cubicBezTo>
                <a:cubicBezTo>
                  <a:pt x="1976" y="1757"/>
                  <a:pt x="1980" y="1758"/>
                  <a:pt x="1984" y="1761"/>
                </a:cubicBezTo>
                <a:cubicBezTo>
                  <a:pt x="1987" y="1763"/>
                  <a:pt x="1991" y="1766"/>
                  <a:pt x="1996" y="1766"/>
                </a:cubicBezTo>
                <a:cubicBezTo>
                  <a:pt x="1997" y="1762"/>
                  <a:pt x="1994" y="1763"/>
                  <a:pt x="1992" y="1762"/>
                </a:cubicBezTo>
                <a:close/>
                <a:moveTo>
                  <a:pt x="1063" y="1762"/>
                </a:moveTo>
                <a:cubicBezTo>
                  <a:pt x="1064" y="1762"/>
                  <a:pt x="1064" y="1761"/>
                  <a:pt x="1064" y="1761"/>
                </a:cubicBezTo>
                <a:cubicBezTo>
                  <a:pt x="1065" y="1756"/>
                  <a:pt x="1061" y="1750"/>
                  <a:pt x="1058" y="1755"/>
                </a:cubicBezTo>
                <a:cubicBezTo>
                  <a:pt x="1059" y="1759"/>
                  <a:pt x="1058" y="1763"/>
                  <a:pt x="1063" y="1762"/>
                </a:cubicBezTo>
                <a:close/>
                <a:moveTo>
                  <a:pt x="2860" y="1763"/>
                </a:moveTo>
                <a:cubicBezTo>
                  <a:pt x="2858" y="1769"/>
                  <a:pt x="2849" y="1769"/>
                  <a:pt x="2844" y="1765"/>
                </a:cubicBezTo>
                <a:cubicBezTo>
                  <a:pt x="2839" y="1750"/>
                  <a:pt x="2864" y="1749"/>
                  <a:pt x="2860" y="1763"/>
                </a:cubicBezTo>
                <a:close/>
                <a:moveTo>
                  <a:pt x="2854" y="1759"/>
                </a:moveTo>
                <a:cubicBezTo>
                  <a:pt x="2852" y="1759"/>
                  <a:pt x="2850" y="1759"/>
                  <a:pt x="2850" y="1761"/>
                </a:cubicBezTo>
                <a:cubicBezTo>
                  <a:pt x="2851" y="1764"/>
                  <a:pt x="2856" y="1761"/>
                  <a:pt x="2854" y="1759"/>
                </a:cubicBezTo>
                <a:close/>
                <a:moveTo>
                  <a:pt x="556" y="1758"/>
                </a:moveTo>
                <a:cubicBezTo>
                  <a:pt x="557" y="1760"/>
                  <a:pt x="560" y="1761"/>
                  <a:pt x="563" y="1759"/>
                </a:cubicBezTo>
                <a:cubicBezTo>
                  <a:pt x="566" y="1754"/>
                  <a:pt x="554" y="1750"/>
                  <a:pt x="556" y="1758"/>
                </a:cubicBezTo>
                <a:close/>
                <a:moveTo>
                  <a:pt x="802" y="1762"/>
                </a:moveTo>
                <a:cubicBezTo>
                  <a:pt x="804" y="1770"/>
                  <a:pt x="796" y="1777"/>
                  <a:pt x="788" y="1775"/>
                </a:cubicBezTo>
                <a:cubicBezTo>
                  <a:pt x="782" y="1773"/>
                  <a:pt x="780" y="1768"/>
                  <a:pt x="780" y="1760"/>
                </a:cubicBezTo>
                <a:cubicBezTo>
                  <a:pt x="785" y="1752"/>
                  <a:pt x="800" y="1754"/>
                  <a:pt x="802" y="1762"/>
                </a:cubicBezTo>
                <a:close/>
                <a:moveTo>
                  <a:pt x="796" y="1764"/>
                </a:moveTo>
                <a:cubicBezTo>
                  <a:pt x="796" y="1761"/>
                  <a:pt x="793" y="1761"/>
                  <a:pt x="789" y="1762"/>
                </a:cubicBezTo>
                <a:cubicBezTo>
                  <a:pt x="787" y="1762"/>
                  <a:pt x="786" y="1763"/>
                  <a:pt x="786" y="1764"/>
                </a:cubicBezTo>
                <a:cubicBezTo>
                  <a:pt x="785" y="1770"/>
                  <a:pt x="797" y="1772"/>
                  <a:pt x="796" y="1764"/>
                </a:cubicBezTo>
                <a:close/>
                <a:moveTo>
                  <a:pt x="3319" y="1782"/>
                </a:moveTo>
                <a:cubicBezTo>
                  <a:pt x="3309" y="1782"/>
                  <a:pt x="3308" y="1767"/>
                  <a:pt x="3313" y="1760"/>
                </a:cubicBezTo>
                <a:cubicBezTo>
                  <a:pt x="3329" y="1752"/>
                  <a:pt x="3332" y="1781"/>
                  <a:pt x="3319" y="1782"/>
                </a:cubicBezTo>
                <a:close/>
                <a:moveTo>
                  <a:pt x="3319" y="1775"/>
                </a:moveTo>
                <a:cubicBezTo>
                  <a:pt x="3321" y="1773"/>
                  <a:pt x="3322" y="1763"/>
                  <a:pt x="3316" y="1766"/>
                </a:cubicBezTo>
                <a:cubicBezTo>
                  <a:pt x="3316" y="1770"/>
                  <a:pt x="3315" y="1774"/>
                  <a:pt x="3319" y="1775"/>
                </a:cubicBezTo>
                <a:close/>
                <a:moveTo>
                  <a:pt x="1064" y="2016"/>
                </a:moveTo>
                <a:cubicBezTo>
                  <a:pt x="1054" y="2035"/>
                  <a:pt x="1042" y="2051"/>
                  <a:pt x="1027" y="2066"/>
                </a:cubicBezTo>
                <a:cubicBezTo>
                  <a:pt x="999" y="2094"/>
                  <a:pt x="961" y="2116"/>
                  <a:pt x="904" y="2113"/>
                </a:cubicBezTo>
                <a:cubicBezTo>
                  <a:pt x="903" y="2118"/>
                  <a:pt x="904" y="2125"/>
                  <a:pt x="903" y="2130"/>
                </a:cubicBezTo>
                <a:cubicBezTo>
                  <a:pt x="906" y="2130"/>
                  <a:pt x="911" y="2129"/>
                  <a:pt x="912" y="2131"/>
                </a:cubicBezTo>
                <a:cubicBezTo>
                  <a:pt x="913" y="2140"/>
                  <a:pt x="910" y="2151"/>
                  <a:pt x="908" y="2162"/>
                </a:cubicBezTo>
                <a:cubicBezTo>
                  <a:pt x="907" y="2167"/>
                  <a:pt x="906" y="2173"/>
                  <a:pt x="905" y="2178"/>
                </a:cubicBezTo>
                <a:cubicBezTo>
                  <a:pt x="904" y="2183"/>
                  <a:pt x="904" y="2191"/>
                  <a:pt x="900" y="2191"/>
                </a:cubicBezTo>
                <a:cubicBezTo>
                  <a:pt x="895" y="2191"/>
                  <a:pt x="895" y="2182"/>
                  <a:pt x="894" y="2178"/>
                </a:cubicBezTo>
                <a:cubicBezTo>
                  <a:pt x="891" y="2164"/>
                  <a:pt x="887" y="2146"/>
                  <a:pt x="887" y="2131"/>
                </a:cubicBezTo>
                <a:cubicBezTo>
                  <a:pt x="890" y="2129"/>
                  <a:pt x="893" y="2130"/>
                  <a:pt x="897" y="2130"/>
                </a:cubicBezTo>
                <a:cubicBezTo>
                  <a:pt x="898" y="2125"/>
                  <a:pt x="898" y="2120"/>
                  <a:pt x="898" y="2113"/>
                </a:cubicBezTo>
                <a:cubicBezTo>
                  <a:pt x="841" y="2113"/>
                  <a:pt x="802" y="2090"/>
                  <a:pt x="775" y="2061"/>
                </a:cubicBezTo>
                <a:cubicBezTo>
                  <a:pt x="750" y="2034"/>
                  <a:pt x="733" y="1999"/>
                  <a:pt x="729" y="1951"/>
                </a:cubicBezTo>
                <a:cubicBezTo>
                  <a:pt x="729" y="1948"/>
                  <a:pt x="729" y="1944"/>
                  <a:pt x="728" y="1942"/>
                </a:cubicBezTo>
                <a:cubicBezTo>
                  <a:pt x="728" y="1939"/>
                  <a:pt x="724" y="1938"/>
                  <a:pt x="724" y="1934"/>
                </a:cubicBezTo>
                <a:cubicBezTo>
                  <a:pt x="724" y="1930"/>
                  <a:pt x="727" y="1928"/>
                  <a:pt x="728" y="1926"/>
                </a:cubicBezTo>
                <a:cubicBezTo>
                  <a:pt x="730" y="1920"/>
                  <a:pt x="729" y="1910"/>
                  <a:pt x="729" y="1903"/>
                </a:cubicBezTo>
                <a:cubicBezTo>
                  <a:pt x="729" y="1884"/>
                  <a:pt x="730" y="1859"/>
                  <a:pt x="730" y="1838"/>
                </a:cubicBezTo>
                <a:cubicBezTo>
                  <a:pt x="728" y="1837"/>
                  <a:pt x="722" y="1839"/>
                  <a:pt x="721" y="1836"/>
                </a:cubicBezTo>
                <a:cubicBezTo>
                  <a:pt x="721" y="1821"/>
                  <a:pt x="724" y="1805"/>
                  <a:pt x="728" y="1790"/>
                </a:cubicBezTo>
                <a:cubicBezTo>
                  <a:pt x="728" y="1787"/>
                  <a:pt x="729" y="1778"/>
                  <a:pt x="733" y="1778"/>
                </a:cubicBezTo>
                <a:cubicBezTo>
                  <a:pt x="738" y="1778"/>
                  <a:pt x="738" y="1786"/>
                  <a:pt x="739" y="1790"/>
                </a:cubicBezTo>
                <a:cubicBezTo>
                  <a:pt x="741" y="1805"/>
                  <a:pt x="745" y="1822"/>
                  <a:pt x="746" y="1836"/>
                </a:cubicBezTo>
                <a:cubicBezTo>
                  <a:pt x="745" y="1838"/>
                  <a:pt x="741" y="1838"/>
                  <a:pt x="737" y="1838"/>
                </a:cubicBezTo>
                <a:cubicBezTo>
                  <a:pt x="737" y="1853"/>
                  <a:pt x="737" y="1868"/>
                  <a:pt x="736" y="1884"/>
                </a:cubicBezTo>
                <a:cubicBezTo>
                  <a:pt x="749" y="1849"/>
                  <a:pt x="767" y="1822"/>
                  <a:pt x="793" y="1801"/>
                </a:cubicBezTo>
                <a:cubicBezTo>
                  <a:pt x="819" y="1780"/>
                  <a:pt x="854" y="1763"/>
                  <a:pt x="895" y="1761"/>
                </a:cubicBezTo>
                <a:cubicBezTo>
                  <a:pt x="908" y="1760"/>
                  <a:pt x="921" y="1762"/>
                  <a:pt x="934" y="1764"/>
                </a:cubicBezTo>
                <a:cubicBezTo>
                  <a:pt x="971" y="1769"/>
                  <a:pt x="999" y="1786"/>
                  <a:pt x="1021" y="1807"/>
                </a:cubicBezTo>
                <a:cubicBezTo>
                  <a:pt x="1036" y="1821"/>
                  <a:pt x="1049" y="1838"/>
                  <a:pt x="1059" y="1857"/>
                </a:cubicBezTo>
                <a:cubicBezTo>
                  <a:pt x="1069" y="1876"/>
                  <a:pt x="1078" y="1897"/>
                  <a:pt x="1081" y="1922"/>
                </a:cubicBezTo>
                <a:cubicBezTo>
                  <a:pt x="1081" y="1926"/>
                  <a:pt x="1080" y="1930"/>
                  <a:pt x="1081" y="1933"/>
                </a:cubicBezTo>
                <a:cubicBezTo>
                  <a:pt x="1082" y="1936"/>
                  <a:pt x="1085" y="1936"/>
                  <a:pt x="1086" y="1941"/>
                </a:cubicBezTo>
                <a:cubicBezTo>
                  <a:pt x="1086" y="1944"/>
                  <a:pt x="1083" y="1946"/>
                  <a:pt x="1082" y="1948"/>
                </a:cubicBezTo>
                <a:cubicBezTo>
                  <a:pt x="1082" y="1952"/>
                  <a:pt x="1082" y="1956"/>
                  <a:pt x="1082" y="1959"/>
                </a:cubicBezTo>
                <a:cubicBezTo>
                  <a:pt x="1080" y="1981"/>
                  <a:pt x="1073" y="2000"/>
                  <a:pt x="1064" y="2016"/>
                </a:cubicBezTo>
                <a:close/>
                <a:moveTo>
                  <a:pt x="736" y="1924"/>
                </a:moveTo>
                <a:cubicBezTo>
                  <a:pt x="767" y="1907"/>
                  <a:pt x="822" y="1917"/>
                  <a:pt x="865" y="1917"/>
                </a:cubicBezTo>
                <a:cubicBezTo>
                  <a:pt x="871" y="1917"/>
                  <a:pt x="879" y="1917"/>
                  <a:pt x="885" y="1915"/>
                </a:cubicBezTo>
                <a:cubicBezTo>
                  <a:pt x="889" y="1915"/>
                  <a:pt x="899" y="1910"/>
                  <a:pt x="902" y="1911"/>
                </a:cubicBezTo>
                <a:cubicBezTo>
                  <a:pt x="904" y="1911"/>
                  <a:pt x="904" y="1912"/>
                  <a:pt x="906" y="1914"/>
                </a:cubicBezTo>
                <a:cubicBezTo>
                  <a:pt x="916" y="1922"/>
                  <a:pt x="935" y="1920"/>
                  <a:pt x="953" y="1921"/>
                </a:cubicBezTo>
                <a:cubicBezTo>
                  <a:pt x="989" y="1921"/>
                  <a:pt x="1038" y="1917"/>
                  <a:pt x="1066" y="1930"/>
                </a:cubicBezTo>
                <a:cubicBezTo>
                  <a:pt x="1069" y="1931"/>
                  <a:pt x="1072" y="1933"/>
                  <a:pt x="1074" y="1932"/>
                </a:cubicBezTo>
                <a:cubicBezTo>
                  <a:pt x="1071" y="1882"/>
                  <a:pt x="1049" y="1847"/>
                  <a:pt x="1022" y="1818"/>
                </a:cubicBezTo>
                <a:cubicBezTo>
                  <a:pt x="995" y="1789"/>
                  <a:pt x="957" y="1770"/>
                  <a:pt x="906" y="1767"/>
                </a:cubicBezTo>
                <a:cubicBezTo>
                  <a:pt x="903" y="1767"/>
                  <a:pt x="900" y="1767"/>
                  <a:pt x="896" y="1767"/>
                </a:cubicBezTo>
                <a:cubicBezTo>
                  <a:pt x="862" y="1769"/>
                  <a:pt x="831" y="1784"/>
                  <a:pt x="808" y="1798"/>
                </a:cubicBezTo>
                <a:cubicBezTo>
                  <a:pt x="784" y="1814"/>
                  <a:pt x="766" y="1836"/>
                  <a:pt x="753" y="1862"/>
                </a:cubicBezTo>
                <a:cubicBezTo>
                  <a:pt x="745" y="1880"/>
                  <a:pt x="736" y="1900"/>
                  <a:pt x="736" y="1924"/>
                </a:cubicBezTo>
                <a:close/>
                <a:moveTo>
                  <a:pt x="1070" y="1944"/>
                </a:moveTo>
                <a:cubicBezTo>
                  <a:pt x="1022" y="1943"/>
                  <a:pt x="962" y="1942"/>
                  <a:pt x="912" y="1940"/>
                </a:cubicBezTo>
                <a:cubicBezTo>
                  <a:pt x="924" y="1959"/>
                  <a:pt x="970" y="1945"/>
                  <a:pt x="988" y="1959"/>
                </a:cubicBezTo>
                <a:cubicBezTo>
                  <a:pt x="1002" y="1947"/>
                  <a:pt x="1027" y="1956"/>
                  <a:pt x="1046" y="1955"/>
                </a:cubicBezTo>
                <a:cubicBezTo>
                  <a:pt x="1055" y="1955"/>
                  <a:pt x="1063" y="1951"/>
                  <a:pt x="1068" y="1948"/>
                </a:cubicBezTo>
                <a:cubicBezTo>
                  <a:pt x="1069" y="1947"/>
                  <a:pt x="1071" y="1944"/>
                  <a:pt x="1070" y="1944"/>
                </a:cubicBezTo>
                <a:close/>
                <a:moveTo>
                  <a:pt x="740" y="1832"/>
                </a:moveTo>
                <a:cubicBezTo>
                  <a:pt x="738" y="1820"/>
                  <a:pt x="736" y="1808"/>
                  <a:pt x="733" y="1797"/>
                </a:cubicBezTo>
                <a:cubicBezTo>
                  <a:pt x="730" y="1808"/>
                  <a:pt x="728" y="1821"/>
                  <a:pt x="726" y="1832"/>
                </a:cubicBezTo>
                <a:cubicBezTo>
                  <a:pt x="731" y="1832"/>
                  <a:pt x="735" y="1832"/>
                  <a:pt x="740" y="1832"/>
                </a:cubicBezTo>
                <a:close/>
                <a:moveTo>
                  <a:pt x="898" y="2108"/>
                </a:moveTo>
                <a:cubicBezTo>
                  <a:pt x="899" y="2058"/>
                  <a:pt x="899" y="2010"/>
                  <a:pt x="901" y="1960"/>
                </a:cubicBezTo>
                <a:cubicBezTo>
                  <a:pt x="902" y="1955"/>
                  <a:pt x="903" y="1943"/>
                  <a:pt x="900" y="1941"/>
                </a:cubicBezTo>
                <a:cubicBezTo>
                  <a:pt x="897" y="1939"/>
                  <a:pt x="887" y="1940"/>
                  <a:pt x="880" y="1940"/>
                </a:cubicBezTo>
                <a:cubicBezTo>
                  <a:pt x="874" y="1940"/>
                  <a:pt x="865" y="1940"/>
                  <a:pt x="860" y="1940"/>
                </a:cubicBezTo>
                <a:cubicBezTo>
                  <a:pt x="821" y="1938"/>
                  <a:pt x="779" y="1937"/>
                  <a:pt x="741" y="1937"/>
                </a:cubicBezTo>
                <a:cubicBezTo>
                  <a:pt x="737" y="1937"/>
                  <a:pt x="738" y="1939"/>
                  <a:pt x="735" y="1940"/>
                </a:cubicBezTo>
                <a:cubicBezTo>
                  <a:pt x="736" y="1993"/>
                  <a:pt x="756" y="2030"/>
                  <a:pt x="782" y="2058"/>
                </a:cubicBezTo>
                <a:cubicBezTo>
                  <a:pt x="809" y="2086"/>
                  <a:pt x="847" y="2105"/>
                  <a:pt x="898" y="2108"/>
                </a:cubicBezTo>
                <a:close/>
                <a:moveTo>
                  <a:pt x="892" y="2136"/>
                </a:moveTo>
                <a:cubicBezTo>
                  <a:pt x="894" y="2148"/>
                  <a:pt x="897" y="2159"/>
                  <a:pt x="899" y="2171"/>
                </a:cubicBezTo>
                <a:cubicBezTo>
                  <a:pt x="903" y="2160"/>
                  <a:pt x="904" y="2148"/>
                  <a:pt x="907" y="2135"/>
                </a:cubicBezTo>
                <a:cubicBezTo>
                  <a:pt x="902" y="2135"/>
                  <a:pt x="898" y="2136"/>
                  <a:pt x="892" y="2136"/>
                </a:cubicBezTo>
                <a:close/>
                <a:moveTo>
                  <a:pt x="906" y="1930"/>
                </a:moveTo>
                <a:cubicBezTo>
                  <a:pt x="909" y="1930"/>
                  <a:pt x="911" y="1933"/>
                  <a:pt x="913" y="1934"/>
                </a:cubicBezTo>
                <a:cubicBezTo>
                  <a:pt x="916" y="1934"/>
                  <a:pt x="920" y="1934"/>
                  <a:pt x="923" y="1934"/>
                </a:cubicBezTo>
                <a:cubicBezTo>
                  <a:pt x="971" y="1934"/>
                  <a:pt x="1020" y="1937"/>
                  <a:pt x="1067" y="1937"/>
                </a:cubicBezTo>
                <a:cubicBezTo>
                  <a:pt x="1046" y="1927"/>
                  <a:pt x="1018" y="1928"/>
                  <a:pt x="988" y="1928"/>
                </a:cubicBezTo>
                <a:cubicBezTo>
                  <a:pt x="959" y="1928"/>
                  <a:pt x="920" y="1931"/>
                  <a:pt x="901" y="1917"/>
                </a:cubicBezTo>
                <a:cubicBezTo>
                  <a:pt x="857" y="1935"/>
                  <a:pt x="782" y="1908"/>
                  <a:pt x="741" y="1930"/>
                </a:cubicBezTo>
                <a:cubicBezTo>
                  <a:pt x="786" y="1931"/>
                  <a:pt x="834" y="1931"/>
                  <a:pt x="878" y="1933"/>
                </a:cubicBezTo>
                <a:cubicBezTo>
                  <a:pt x="885" y="1933"/>
                  <a:pt x="892" y="1934"/>
                  <a:pt x="898" y="1933"/>
                </a:cubicBezTo>
                <a:cubicBezTo>
                  <a:pt x="900" y="1933"/>
                  <a:pt x="902" y="1930"/>
                  <a:pt x="906" y="1930"/>
                </a:cubicBezTo>
                <a:close/>
                <a:moveTo>
                  <a:pt x="1057" y="2013"/>
                </a:moveTo>
                <a:cubicBezTo>
                  <a:pt x="1068" y="1995"/>
                  <a:pt x="1075" y="1974"/>
                  <a:pt x="1075" y="1948"/>
                </a:cubicBezTo>
                <a:cubicBezTo>
                  <a:pt x="1075" y="1948"/>
                  <a:pt x="1075" y="1947"/>
                  <a:pt x="1075" y="1948"/>
                </a:cubicBezTo>
                <a:cubicBezTo>
                  <a:pt x="1068" y="1957"/>
                  <a:pt x="1055" y="1962"/>
                  <a:pt x="1040" y="1961"/>
                </a:cubicBezTo>
                <a:cubicBezTo>
                  <a:pt x="1027" y="1961"/>
                  <a:pt x="1011" y="1957"/>
                  <a:pt x="1000" y="1961"/>
                </a:cubicBezTo>
                <a:cubicBezTo>
                  <a:pt x="996" y="1962"/>
                  <a:pt x="991" y="1966"/>
                  <a:pt x="987" y="1966"/>
                </a:cubicBezTo>
                <a:cubicBezTo>
                  <a:pt x="983" y="1966"/>
                  <a:pt x="980" y="1962"/>
                  <a:pt x="976" y="1960"/>
                </a:cubicBezTo>
                <a:cubicBezTo>
                  <a:pt x="967" y="1958"/>
                  <a:pt x="955" y="1959"/>
                  <a:pt x="944" y="1959"/>
                </a:cubicBezTo>
                <a:cubicBezTo>
                  <a:pt x="934" y="1958"/>
                  <a:pt x="925" y="1957"/>
                  <a:pt x="917" y="1953"/>
                </a:cubicBezTo>
                <a:cubicBezTo>
                  <a:pt x="914" y="1952"/>
                  <a:pt x="911" y="1949"/>
                  <a:pt x="908" y="1949"/>
                </a:cubicBezTo>
                <a:cubicBezTo>
                  <a:pt x="907" y="2002"/>
                  <a:pt x="906" y="2054"/>
                  <a:pt x="904" y="2108"/>
                </a:cubicBezTo>
                <a:cubicBezTo>
                  <a:pt x="982" y="2108"/>
                  <a:pt x="1028" y="2066"/>
                  <a:pt x="1057" y="2013"/>
                </a:cubicBezTo>
                <a:close/>
                <a:moveTo>
                  <a:pt x="2477" y="1768"/>
                </a:moveTo>
                <a:cubicBezTo>
                  <a:pt x="2480" y="1768"/>
                  <a:pt x="2480" y="1761"/>
                  <a:pt x="2476" y="1762"/>
                </a:cubicBezTo>
                <a:cubicBezTo>
                  <a:pt x="2471" y="1763"/>
                  <a:pt x="2474" y="1768"/>
                  <a:pt x="2477" y="1768"/>
                </a:cubicBezTo>
                <a:close/>
                <a:moveTo>
                  <a:pt x="1448" y="1780"/>
                </a:moveTo>
                <a:cubicBezTo>
                  <a:pt x="1450" y="1775"/>
                  <a:pt x="1452" y="1771"/>
                  <a:pt x="1453" y="1765"/>
                </a:cubicBezTo>
                <a:cubicBezTo>
                  <a:pt x="1446" y="1758"/>
                  <a:pt x="1445" y="1778"/>
                  <a:pt x="1441" y="1781"/>
                </a:cubicBezTo>
                <a:cubicBezTo>
                  <a:pt x="1432" y="1779"/>
                  <a:pt x="1431" y="1788"/>
                  <a:pt x="1440" y="1787"/>
                </a:cubicBezTo>
                <a:cubicBezTo>
                  <a:pt x="1438" y="1796"/>
                  <a:pt x="1434" y="1801"/>
                  <a:pt x="1434" y="1812"/>
                </a:cubicBezTo>
                <a:cubicBezTo>
                  <a:pt x="1437" y="1818"/>
                  <a:pt x="1449" y="1813"/>
                  <a:pt x="1448" y="1808"/>
                </a:cubicBezTo>
                <a:cubicBezTo>
                  <a:pt x="1448" y="1804"/>
                  <a:pt x="1443" y="1805"/>
                  <a:pt x="1441" y="1806"/>
                </a:cubicBezTo>
                <a:cubicBezTo>
                  <a:pt x="1443" y="1799"/>
                  <a:pt x="1444" y="1793"/>
                  <a:pt x="1447" y="1787"/>
                </a:cubicBezTo>
                <a:cubicBezTo>
                  <a:pt x="1455" y="1789"/>
                  <a:pt x="1455" y="1780"/>
                  <a:pt x="1448" y="1780"/>
                </a:cubicBezTo>
                <a:close/>
                <a:moveTo>
                  <a:pt x="1066" y="1774"/>
                </a:moveTo>
                <a:cubicBezTo>
                  <a:pt x="1066" y="1774"/>
                  <a:pt x="1066" y="1774"/>
                  <a:pt x="1066" y="1774"/>
                </a:cubicBezTo>
                <a:cubicBezTo>
                  <a:pt x="1068" y="1771"/>
                  <a:pt x="1066" y="1767"/>
                  <a:pt x="1065" y="1764"/>
                </a:cubicBezTo>
                <a:cubicBezTo>
                  <a:pt x="1058" y="1762"/>
                  <a:pt x="1060" y="1775"/>
                  <a:pt x="1066" y="1774"/>
                </a:cubicBezTo>
                <a:close/>
                <a:moveTo>
                  <a:pt x="1901" y="1771"/>
                </a:moveTo>
                <a:cubicBezTo>
                  <a:pt x="1904" y="1771"/>
                  <a:pt x="1906" y="1770"/>
                  <a:pt x="1906" y="1768"/>
                </a:cubicBezTo>
                <a:cubicBezTo>
                  <a:pt x="1904" y="1763"/>
                  <a:pt x="1896" y="1767"/>
                  <a:pt x="1901" y="1771"/>
                </a:cubicBezTo>
                <a:close/>
                <a:moveTo>
                  <a:pt x="1826" y="1776"/>
                </a:moveTo>
                <a:cubicBezTo>
                  <a:pt x="1825" y="1770"/>
                  <a:pt x="1827" y="1767"/>
                  <a:pt x="1833" y="1767"/>
                </a:cubicBezTo>
                <a:cubicBezTo>
                  <a:pt x="1840" y="1766"/>
                  <a:pt x="1844" y="1768"/>
                  <a:pt x="1845" y="1774"/>
                </a:cubicBezTo>
                <a:cubicBezTo>
                  <a:pt x="1845" y="1784"/>
                  <a:pt x="1828" y="1787"/>
                  <a:pt x="1826" y="1776"/>
                </a:cubicBezTo>
                <a:close/>
                <a:moveTo>
                  <a:pt x="1838" y="1773"/>
                </a:moveTo>
                <a:cubicBezTo>
                  <a:pt x="1835" y="1772"/>
                  <a:pt x="1832" y="1773"/>
                  <a:pt x="1832" y="1775"/>
                </a:cubicBezTo>
                <a:cubicBezTo>
                  <a:pt x="1833" y="1779"/>
                  <a:pt x="1840" y="1778"/>
                  <a:pt x="1838" y="1773"/>
                </a:cubicBezTo>
                <a:close/>
                <a:moveTo>
                  <a:pt x="1422" y="1815"/>
                </a:moveTo>
                <a:cubicBezTo>
                  <a:pt x="1412" y="1815"/>
                  <a:pt x="1397" y="1816"/>
                  <a:pt x="1388" y="1814"/>
                </a:cubicBezTo>
                <a:cubicBezTo>
                  <a:pt x="1388" y="1809"/>
                  <a:pt x="1390" y="1805"/>
                  <a:pt x="1392" y="1802"/>
                </a:cubicBezTo>
                <a:cubicBezTo>
                  <a:pt x="1394" y="1798"/>
                  <a:pt x="1396" y="1794"/>
                  <a:pt x="1397" y="1791"/>
                </a:cubicBezTo>
                <a:cubicBezTo>
                  <a:pt x="1401" y="1783"/>
                  <a:pt x="1404" y="1774"/>
                  <a:pt x="1408" y="1768"/>
                </a:cubicBezTo>
                <a:cubicBezTo>
                  <a:pt x="1413" y="1766"/>
                  <a:pt x="1414" y="1774"/>
                  <a:pt x="1417" y="1779"/>
                </a:cubicBezTo>
                <a:cubicBezTo>
                  <a:pt x="1420" y="1786"/>
                  <a:pt x="1424" y="1794"/>
                  <a:pt x="1428" y="1801"/>
                </a:cubicBezTo>
                <a:cubicBezTo>
                  <a:pt x="1429" y="1805"/>
                  <a:pt x="1433" y="1811"/>
                  <a:pt x="1431" y="1813"/>
                </a:cubicBezTo>
                <a:cubicBezTo>
                  <a:pt x="1430" y="1816"/>
                  <a:pt x="1425" y="1815"/>
                  <a:pt x="1422" y="1815"/>
                </a:cubicBezTo>
                <a:close/>
                <a:moveTo>
                  <a:pt x="1424" y="1809"/>
                </a:moveTo>
                <a:cubicBezTo>
                  <a:pt x="1419" y="1798"/>
                  <a:pt x="1415" y="1787"/>
                  <a:pt x="1410" y="1777"/>
                </a:cubicBezTo>
                <a:cubicBezTo>
                  <a:pt x="1405" y="1788"/>
                  <a:pt x="1400" y="1798"/>
                  <a:pt x="1396" y="1809"/>
                </a:cubicBezTo>
                <a:cubicBezTo>
                  <a:pt x="1405" y="1809"/>
                  <a:pt x="1414" y="1809"/>
                  <a:pt x="1424" y="1809"/>
                </a:cubicBezTo>
                <a:close/>
                <a:moveTo>
                  <a:pt x="1760" y="1844"/>
                </a:moveTo>
                <a:cubicBezTo>
                  <a:pt x="1757" y="1843"/>
                  <a:pt x="1756" y="1842"/>
                  <a:pt x="1753" y="1842"/>
                </a:cubicBezTo>
                <a:cubicBezTo>
                  <a:pt x="1752" y="1851"/>
                  <a:pt x="1744" y="1855"/>
                  <a:pt x="1739" y="1861"/>
                </a:cubicBezTo>
                <a:cubicBezTo>
                  <a:pt x="1742" y="1864"/>
                  <a:pt x="1738" y="1868"/>
                  <a:pt x="1735" y="1871"/>
                </a:cubicBezTo>
                <a:cubicBezTo>
                  <a:pt x="1733" y="1873"/>
                  <a:pt x="1730" y="1876"/>
                  <a:pt x="1728" y="1877"/>
                </a:cubicBezTo>
                <a:cubicBezTo>
                  <a:pt x="1726" y="1877"/>
                  <a:pt x="1725" y="1875"/>
                  <a:pt x="1724" y="1876"/>
                </a:cubicBezTo>
                <a:cubicBezTo>
                  <a:pt x="1722" y="1876"/>
                  <a:pt x="1722" y="1878"/>
                  <a:pt x="1720" y="1877"/>
                </a:cubicBezTo>
                <a:cubicBezTo>
                  <a:pt x="1715" y="1877"/>
                  <a:pt x="1712" y="1871"/>
                  <a:pt x="1715" y="1867"/>
                </a:cubicBezTo>
                <a:cubicBezTo>
                  <a:pt x="1712" y="1863"/>
                  <a:pt x="1708" y="1860"/>
                  <a:pt x="1704" y="1856"/>
                </a:cubicBezTo>
                <a:cubicBezTo>
                  <a:pt x="1701" y="1853"/>
                  <a:pt x="1695" y="1847"/>
                  <a:pt x="1695" y="1844"/>
                </a:cubicBezTo>
                <a:cubicBezTo>
                  <a:pt x="1695" y="1839"/>
                  <a:pt x="1704" y="1835"/>
                  <a:pt x="1706" y="1831"/>
                </a:cubicBezTo>
                <a:cubicBezTo>
                  <a:pt x="1701" y="1824"/>
                  <a:pt x="1697" y="1816"/>
                  <a:pt x="1691" y="1810"/>
                </a:cubicBezTo>
                <a:cubicBezTo>
                  <a:pt x="1690" y="1809"/>
                  <a:pt x="1687" y="1808"/>
                  <a:pt x="1686" y="1807"/>
                </a:cubicBezTo>
                <a:cubicBezTo>
                  <a:pt x="1680" y="1806"/>
                  <a:pt x="1676" y="1809"/>
                  <a:pt x="1672" y="1806"/>
                </a:cubicBezTo>
                <a:cubicBezTo>
                  <a:pt x="1670" y="1804"/>
                  <a:pt x="1669" y="1800"/>
                  <a:pt x="1669" y="1797"/>
                </a:cubicBezTo>
                <a:cubicBezTo>
                  <a:pt x="1668" y="1786"/>
                  <a:pt x="1679" y="1772"/>
                  <a:pt x="1689" y="1772"/>
                </a:cubicBezTo>
                <a:cubicBezTo>
                  <a:pt x="1697" y="1772"/>
                  <a:pt x="1698" y="1778"/>
                  <a:pt x="1699" y="1787"/>
                </a:cubicBezTo>
                <a:cubicBezTo>
                  <a:pt x="1702" y="1799"/>
                  <a:pt x="1709" y="1805"/>
                  <a:pt x="1717" y="1811"/>
                </a:cubicBezTo>
                <a:cubicBezTo>
                  <a:pt x="1718" y="1812"/>
                  <a:pt x="1720" y="1815"/>
                  <a:pt x="1722" y="1813"/>
                </a:cubicBezTo>
                <a:cubicBezTo>
                  <a:pt x="1720" y="1810"/>
                  <a:pt x="1717" y="1810"/>
                  <a:pt x="1717" y="1804"/>
                </a:cubicBezTo>
                <a:cubicBezTo>
                  <a:pt x="1718" y="1796"/>
                  <a:pt x="1730" y="1782"/>
                  <a:pt x="1737" y="1782"/>
                </a:cubicBezTo>
                <a:cubicBezTo>
                  <a:pt x="1742" y="1783"/>
                  <a:pt x="1743" y="1789"/>
                  <a:pt x="1742" y="1796"/>
                </a:cubicBezTo>
                <a:cubicBezTo>
                  <a:pt x="1746" y="1797"/>
                  <a:pt x="1749" y="1796"/>
                  <a:pt x="1752" y="1798"/>
                </a:cubicBezTo>
                <a:cubicBezTo>
                  <a:pt x="1760" y="1802"/>
                  <a:pt x="1761" y="1814"/>
                  <a:pt x="1765" y="1822"/>
                </a:cubicBezTo>
                <a:cubicBezTo>
                  <a:pt x="1766" y="1822"/>
                  <a:pt x="1768" y="1822"/>
                  <a:pt x="1769" y="1822"/>
                </a:cubicBezTo>
                <a:cubicBezTo>
                  <a:pt x="1778" y="1831"/>
                  <a:pt x="1766" y="1840"/>
                  <a:pt x="1760" y="1844"/>
                </a:cubicBezTo>
                <a:close/>
                <a:moveTo>
                  <a:pt x="1744" y="1802"/>
                </a:moveTo>
                <a:cubicBezTo>
                  <a:pt x="1747" y="1805"/>
                  <a:pt x="1751" y="1809"/>
                  <a:pt x="1755" y="1812"/>
                </a:cubicBezTo>
                <a:cubicBezTo>
                  <a:pt x="1753" y="1807"/>
                  <a:pt x="1751" y="1802"/>
                  <a:pt x="1744" y="1802"/>
                </a:cubicBezTo>
                <a:close/>
                <a:moveTo>
                  <a:pt x="1723" y="1807"/>
                </a:moveTo>
                <a:cubicBezTo>
                  <a:pt x="1724" y="1807"/>
                  <a:pt x="1725" y="1807"/>
                  <a:pt x="1726" y="1807"/>
                </a:cubicBezTo>
                <a:cubicBezTo>
                  <a:pt x="1728" y="1807"/>
                  <a:pt x="1734" y="1799"/>
                  <a:pt x="1735" y="1797"/>
                </a:cubicBezTo>
                <a:cubicBezTo>
                  <a:pt x="1736" y="1795"/>
                  <a:pt x="1736" y="1791"/>
                  <a:pt x="1736" y="1789"/>
                </a:cubicBezTo>
                <a:cubicBezTo>
                  <a:pt x="1730" y="1792"/>
                  <a:pt x="1724" y="1798"/>
                  <a:pt x="1723" y="1807"/>
                </a:cubicBezTo>
                <a:close/>
                <a:moveTo>
                  <a:pt x="1710" y="1825"/>
                </a:moveTo>
                <a:cubicBezTo>
                  <a:pt x="1712" y="1824"/>
                  <a:pt x="1714" y="1821"/>
                  <a:pt x="1716" y="1818"/>
                </a:cubicBezTo>
                <a:cubicBezTo>
                  <a:pt x="1710" y="1814"/>
                  <a:pt x="1704" y="1809"/>
                  <a:pt x="1699" y="1803"/>
                </a:cubicBezTo>
                <a:cubicBezTo>
                  <a:pt x="1694" y="1796"/>
                  <a:pt x="1694" y="1787"/>
                  <a:pt x="1690" y="1779"/>
                </a:cubicBezTo>
                <a:cubicBezTo>
                  <a:pt x="1680" y="1779"/>
                  <a:pt x="1670" y="1794"/>
                  <a:pt x="1676" y="1802"/>
                </a:cubicBezTo>
                <a:cubicBezTo>
                  <a:pt x="1697" y="1801"/>
                  <a:pt x="1701" y="1815"/>
                  <a:pt x="1710" y="1825"/>
                </a:cubicBezTo>
                <a:close/>
                <a:moveTo>
                  <a:pt x="1719" y="1862"/>
                </a:moveTo>
                <a:cubicBezTo>
                  <a:pt x="1720" y="1860"/>
                  <a:pt x="1722" y="1859"/>
                  <a:pt x="1723" y="1857"/>
                </a:cubicBezTo>
                <a:cubicBezTo>
                  <a:pt x="1718" y="1850"/>
                  <a:pt x="1714" y="1843"/>
                  <a:pt x="1709" y="1836"/>
                </a:cubicBezTo>
                <a:cubicBezTo>
                  <a:pt x="1707" y="1839"/>
                  <a:pt x="1704" y="1842"/>
                  <a:pt x="1701" y="1845"/>
                </a:cubicBezTo>
                <a:cubicBezTo>
                  <a:pt x="1707" y="1851"/>
                  <a:pt x="1713" y="1857"/>
                  <a:pt x="1719" y="1862"/>
                </a:cubicBezTo>
                <a:close/>
                <a:moveTo>
                  <a:pt x="1728" y="1865"/>
                </a:moveTo>
                <a:cubicBezTo>
                  <a:pt x="1727" y="1863"/>
                  <a:pt x="1727" y="1862"/>
                  <a:pt x="1725" y="1862"/>
                </a:cubicBezTo>
                <a:cubicBezTo>
                  <a:pt x="1724" y="1866"/>
                  <a:pt x="1719" y="1868"/>
                  <a:pt x="1719" y="1871"/>
                </a:cubicBezTo>
                <a:cubicBezTo>
                  <a:pt x="1722" y="1871"/>
                  <a:pt x="1724" y="1866"/>
                  <a:pt x="1728" y="1865"/>
                </a:cubicBezTo>
                <a:close/>
                <a:moveTo>
                  <a:pt x="1743" y="1849"/>
                </a:moveTo>
                <a:cubicBezTo>
                  <a:pt x="1742" y="1851"/>
                  <a:pt x="1739" y="1851"/>
                  <a:pt x="1740" y="1853"/>
                </a:cubicBezTo>
                <a:cubicBezTo>
                  <a:pt x="1740" y="1852"/>
                  <a:pt x="1744" y="1850"/>
                  <a:pt x="1743" y="1849"/>
                </a:cubicBezTo>
                <a:close/>
                <a:moveTo>
                  <a:pt x="1746" y="1838"/>
                </a:moveTo>
                <a:cubicBezTo>
                  <a:pt x="1738" y="1833"/>
                  <a:pt x="1729" y="1828"/>
                  <a:pt x="1721" y="1822"/>
                </a:cubicBezTo>
                <a:cubicBezTo>
                  <a:pt x="1718" y="1826"/>
                  <a:pt x="1716" y="1828"/>
                  <a:pt x="1714" y="1831"/>
                </a:cubicBezTo>
                <a:cubicBezTo>
                  <a:pt x="1719" y="1839"/>
                  <a:pt x="1724" y="1847"/>
                  <a:pt x="1729" y="1855"/>
                </a:cubicBezTo>
                <a:cubicBezTo>
                  <a:pt x="1731" y="1855"/>
                  <a:pt x="1732" y="1857"/>
                  <a:pt x="1734" y="1856"/>
                </a:cubicBezTo>
                <a:cubicBezTo>
                  <a:pt x="1735" y="1855"/>
                  <a:pt x="1733" y="1853"/>
                  <a:pt x="1734" y="1851"/>
                </a:cubicBezTo>
                <a:cubicBezTo>
                  <a:pt x="1736" y="1848"/>
                  <a:pt x="1739" y="1842"/>
                  <a:pt x="1745" y="1844"/>
                </a:cubicBezTo>
                <a:cubicBezTo>
                  <a:pt x="1746" y="1843"/>
                  <a:pt x="1747" y="1840"/>
                  <a:pt x="1746" y="1838"/>
                </a:cubicBezTo>
                <a:close/>
                <a:moveTo>
                  <a:pt x="1751" y="1825"/>
                </a:moveTo>
                <a:cubicBezTo>
                  <a:pt x="1752" y="1825"/>
                  <a:pt x="1756" y="1822"/>
                  <a:pt x="1756" y="1821"/>
                </a:cubicBezTo>
                <a:cubicBezTo>
                  <a:pt x="1756" y="1821"/>
                  <a:pt x="1752" y="1817"/>
                  <a:pt x="1752" y="1816"/>
                </a:cubicBezTo>
                <a:cubicBezTo>
                  <a:pt x="1747" y="1812"/>
                  <a:pt x="1740" y="1805"/>
                  <a:pt x="1737" y="1803"/>
                </a:cubicBezTo>
                <a:cubicBezTo>
                  <a:pt x="1734" y="1808"/>
                  <a:pt x="1729" y="1812"/>
                  <a:pt x="1725" y="1818"/>
                </a:cubicBezTo>
                <a:cubicBezTo>
                  <a:pt x="1732" y="1822"/>
                  <a:pt x="1739" y="1827"/>
                  <a:pt x="1747" y="1830"/>
                </a:cubicBezTo>
                <a:cubicBezTo>
                  <a:pt x="1749" y="1829"/>
                  <a:pt x="1749" y="1827"/>
                  <a:pt x="1751" y="1825"/>
                </a:cubicBezTo>
                <a:close/>
                <a:moveTo>
                  <a:pt x="1760" y="1830"/>
                </a:moveTo>
                <a:cubicBezTo>
                  <a:pt x="1759" y="1829"/>
                  <a:pt x="1758" y="1828"/>
                  <a:pt x="1757" y="1827"/>
                </a:cubicBezTo>
                <a:cubicBezTo>
                  <a:pt x="1756" y="1830"/>
                  <a:pt x="1748" y="1833"/>
                  <a:pt x="1752" y="1838"/>
                </a:cubicBezTo>
                <a:cubicBezTo>
                  <a:pt x="1755" y="1835"/>
                  <a:pt x="1758" y="1833"/>
                  <a:pt x="1760" y="1830"/>
                </a:cubicBezTo>
                <a:close/>
                <a:moveTo>
                  <a:pt x="1766" y="1831"/>
                </a:moveTo>
                <a:cubicBezTo>
                  <a:pt x="1764" y="1831"/>
                  <a:pt x="1764" y="1834"/>
                  <a:pt x="1764" y="1834"/>
                </a:cubicBezTo>
                <a:cubicBezTo>
                  <a:pt x="1765" y="1833"/>
                  <a:pt x="1766" y="1832"/>
                  <a:pt x="1766" y="1831"/>
                </a:cubicBezTo>
                <a:close/>
                <a:moveTo>
                  <a:pt x="36" y="1776"/>
                </a:moveTo>
                <a:cubicBezTo>
                  <a:pt x="37" y="1779"/>
                  <a:pt x="43" y="1778"/>
                  <a:pt x="42" y="1773"/>
                </a:cubicBezTo>
                <a:cubicBezTo>
                  <a:pt x="39" y="1771"/>
                  <a:pt x="35" y="1773"/>
                  <a:pt x="36" y="1776"/>
                </a:cubicBezTo>
                <a:close/>
                <a:moveTo>
                  <a:pt x="3160" y="2112"/>
                </a:moveTo>
                <a:cubicBezTo>
                  <a:pt x="3143" y="2182"/>
                  <a:pt x="3125" y="2253"/>
                  <a:pt x="3107" y="2325"/>
                </a:cubicBezTo>
                <a:cubicBezTo>
                  <a:pt x="3106" y="2330"/>
                  <a:pt x="3104" y="2336"/>
                  <a:pt x="3102" y="2337"/>
                </a:cubicBezTo>
                <a:cubicBezTo>
                  <a:pt x="3099" y="2338"/>
                  <a:pt x="3092" y="2336"/>
                  <a:pt x="3087" y="2335"/>
                </a:cubicBezTo>
                <a:cubicBezTo>
                  <a:pt x="3055" y="2328"/>
                  <a:pt x="3021" y="2319"/>
                  <a:pt x="2989" y="2311"/>
                </a:cubicBezTo>
                <a:cubicBezTo>
                  <a:pt x="2913" y="2293"/>
                  <a:pt x="2842" y="2276"/>
                  <a:pt x="2764" y="2257"/>
                </a:cubicBezTo>
                <a:cubicBezTo>
                  <a:pt x="2734" y="2249"/>
                  <a:pt x="2698" y="2241"/>
                  <a:pt x="2667" y="2232"/>
                </a:cubicBezTo>
                <a:cubicBezTo>
                  <a:pt x="2663" y="2231"/>
                  <a:pt x="2655" y="2230"/>
                  <a:pt x="2654" y="2228"/>
                </a:cubicBezTo>
                <a:cubicBezTo>
                  <a:pt x="2653" y="2226"/>
                  <a:pt x="2655" y="2219"/>
                  <a:pt x="2656" y="2213"/>
                </a:cubicBezTo>
                <a:cubicBezTo>
                  <a:pt x="2669" y="2160"/>
                  <a:pt x="2681" y="2108"/>
                  <a:pt x="2694" y="2056"/>
                </a:cubicBezTo>
                <a:cubicBezTo>
                  <a:pt x="2712" y="1982"/>
                  <a:pt x="2730" y="1905"/>
                  <a:pt x="2749" y="1829"/>
                </a:cubicBezTo>
                <a:cubicBezTo>
                  <a:pt x="2752" y="1815"/>
                  <a:pt x="2755" y="1801"/>
                  <a:pt x="2759" y="1786"/>
                </a:cubicBezTo>
                <a:cubicBezTo>
                  <a:pt x="2760" y="1781"/>
                  <a:pt x="2761" y="1774"/>
                  <a:pt x="2766" y="1773"/>
                </a:cubicBezTo>
                <a:cubicBezTo>
                  <a:pt x="2769" y="1773"/>
                  <a:pt x="2775" y="1775"/>
                  <a:pt x="2780" y="1777"/>
                </a:cubicBezTo>
                <a:cubicBezTo>
                  <a:pt x="2907" y="1808"/>
                  <a:pt x="3034" y="1838"/>
                  <a:pt x="3161" y="1869"/>
                </a:cubicBezTo>
                <a:cubicBezTo>
                  <a:pt x="3171" y="1871"/>
                  <a:pt x="3180" y="1873"/>
                  <a:pt x="3189" y="1876"/>
                </a:cubicBezTo>
                <a:cubicBezTo>
                  <a:pt x="3198" y="1878"/>
                  <a:pt x="3208" y="1878"/>
                  <a:pt x="3216" y="1884"/>
                </a:cubicBezTo>
                <a:cubicBezTo>
                  <a:pt x="3199" y="1963"/>
                  <a:pt x="3180" y="2034"/>
                  <a:pt x="3160" y="2112"/>
                </a:cubicBezTo>
                <a:close/>
                <a:moveTo>
                  <a:pt x="3163" y="2070"/>
                </a:moveTo>
                <a:cubicBezTo>
                  <a:pt x="3158" y="2074"/>
                  <a:pt x="3152" y="2078"/>
                  <a:pt x="3146" y="2082"/>
                </a:cubicBezTo>
                <a:cubicBezTo>
                  <a:pt x="3146" y="2084"/>
                  <a:pt x="3145" y="2086"/>
                  <a:pt x="3144" y="2089"/>
                </a:cubicBezTo>
                <a:cubicBezTo>
                  <a:pt x="3150" y="2086"/>
                  <a:pt x="3156" y="2080"/>
                  <a:pt x="3162" y="2076"/>
                </a:cubicBezTo>
                <a:cubicBezTo>
                  <a:pt x="3162" y="2074"/>
                  <a:pt x="3164" y="2071"/>
                  <a:pt x="3163" y="2070"/>
                </a:cubicBezTo>
                <a:close/>
                <a:moveTo>
                  <a:pt x="3183" y="1906"/>
                </a:moveTo>
                <a:cubicBezTo>
                  <a:pt x="3050" y="1873"/>
                  <a:pt x="2917" y="1841"/>
                  <a:pt x="2785" y="1807"/>
                </a:cubicBezTo>
                <a:cubicBezTo>
                  <a:pt x="2783" y="1813"/>
                  <a:pt x="2781" y="1825"/>
                  <a:pt x="2779" y="1833"/>
                </a:cubicBezTo>
                <a:cubicBezTo>
                  <a:pt x="2777" y="1842"/>
                  <a:pt x="2775" y="1850"/>
                  <a:pt x="2773" y="1859"/>
                </a:cubicBezTo>
                <a:cubicBezTo>
                  <a:pt x="2744" y="1976"/>
                  <a:pt x="2716" y="2094"/>
                  <a:pt x="2687" y="2210"/>
                </a:cubicBezTo>
                <a:cubicBezTo>
                  <a:pt x="2819" y="2242"/>
                  <a:pt x="2952" y="2273"/>
                  <a:pt x="3084" y="2305"/>
                </a:cubicBezTo>
                <a:cubicBezTo>
                  <a:pt x="3117" y="2172"/>
                  <a:pt x="3149" y="2038"/>
                  <a:pt x="3183" y="1906"/>
                </a:cubicBezTo>
                <a:close/>
                <a:moveTo>
                  <a:pt x="3166" y="2058"/>
                </a:moveTo>
                <a:cubicBezTo>
                  <a:pt x="3160" y="2062"/>
                  <a:pt x="3155" y="2066"/>
                  <a:pt x="3149" y="2071"/>
                </a:cubicBezTo>
                <a:cubicBezTo>
                  <a:pt x="3149" y="2073"/>
                  <a:pt x="3147" y="2075"/>
                  <a:pt x="3148" y="2077"/>
                </a:cubicBezTo>
                <a:cubicBezTo>
                  <a:pt x="3154" y="2070"/>
                  <a:pt x="3166" y="2069"/>
                  <a:pt x="3166" y="2058"/>
                </a:cubicBezTo>
                <a:close/>
                <a:moveTo>
                  <a:pt x="3170" y="2043"/>
                </a:moveTo>
                <a:cubicBezTo>
                  <a:pt x="3164" y="2048"/>
                  <a:pt x="3158" y="2053"/>
                  <a:pt x="3152" y="2058"/>
                </a:cubicBezTo>
                <a:cubicBezTo>
                  <a:pt x="3152" y="2061"/>
                  <a:pt x="3150" y="2064"/>
                  <a:pt x="3150" y="2066"/>
                </a:cubicBezTo>
                <a:cubicBezTo>
                  <a:pt x="3156" y="2061"/>
                  <a:pt x="3162" y="2057"/>
                  <a:pt x="3168" y="2053"/>
                </a:cubicBezTo>
                <a:cubicBezTo>
                  <a:pt x="3169" y="2050"/>
                  <a:pt x="3169" y="2047"/>
                  <a:pt x="3170" y="2043"/>
                </a:cubicBezTo>
                <a:close/>
                <a:moveTo>
                  <a:pt x="3173" y="2030"/>
                </a:moveTo>
                <a:cubicBezTo>
                  <a:pt x="3166" y="2037"/>
                  <a:pt x="3154" y="2039"/>
                  <a:pt x="3153" y="2052"/>
                </a:cubicBezTo>
                <a:cubicBezTo>
                  <a:pt x="3160" y="2048"/>
                  <a:pt x="3165" y="2042"/>
                  <a:pt x="3172" y="2038"/>
                </a:cubicBezTo>
                <a:cubicBezTo>
                  <a:pt x="3172" y="2035"/>
                  <a:pt x="3174" y="2031"/>
                  <a:pt x="3173" y="2030"/>
                </a:cubicBezTo>
                <a:close/>
                <a:moveTo>
                  <a:pt x="3176" y="2016"/>
                </a:moveTo>
                <a:cubicBezTo>
                  <a:pt x="3170" y="2023"/>
                  <a:pt x="3158" y="2024"/>
                  <a:pt x="3157" y="2037"/>
                </a:cubicBezTo>
                <a:cubicBezTo>
                  <a:pt x="3163" y="2034"/>
                  <a:pt x="3169" y="2028"/>
                  <a:pt x="3175" y="2025"/>
                </a:cubicBezTo>
                <a:cubicBezTo>
                  <a:pt x="3175" y="2022"/>
                  <a:pt x="3178" y="2017"/>
                  <a:pt x="3176" y="2016"/>
                </a:cubicBezTo>
                <a:close/>
                <a:moveTo>
                  <a:pt x="3180" y="2002"/>
                </a:moveTo>
                <a:cubicBezTo>
                  <a:pt x="3173" y="2009"/>
                  <a:pt x="3161" y="2010"/>
                  <a:pt x="3161" y="2023"/>
                </a:cubicBezTo>
                <a:cubicBezTo>
                  <a:pt x="3167" y="2019"/>
                  <a:pt x="3173" y="2015"/>
                  <a:pt x="3178" y="2010"/>
                </a:cubicBezTo>
                <a:cubicBezTo>
                  <a:pt x="3179" y="2008"/>
                  <a:pt x="3180" y="2004"/>
                  <a:pt x="3180" y="2002"/>
                </a:cubicBezTo>
                <a:close/>
                <a:moveTo>
                  <a:pt x="3183" y="1989"/>
                </a:moveTo>
                <a:cubicBezTo>
                  <a:pt x="3178" y="1993"/>
                  <a:pt x="3172" y="1997"/>
                  <a:pt x="3166" y="2001"/>
                </a:cubicBezTo>
                <a:cubicBezTo>
                  <a:pt x="3166" y="2004"/>
                  <a:pt x="3164" y="2007"/>
                  <a:pt x="3164" y="2009"/>
                </a:cubicBezTo>
                <a:cubicBezTo>
                  <a:pt x="3170" y="2005"/>
                  <a:pt x="3176" y="2001"/>
                  <a:pt x="3182" y="1997"/>
                </a:cubicBezTo>
                <a:cubicBezTo>
                  <a:pt x="3182" y="1994"/>
                  <a:pt x="3184" y="1990"/>
                  <a:pt x="3183" y="1989"/>
                </a:cubicBezTo>
                <a:close/>
                <a:moveTo>
                  <a:pt x="3187" y="1976"/>
                </a:moveTo>
                <a:cubicBezTo>
                  <a:pt x="3181" y="1980"/>
                  <a:pt x="3175" y="1984"/>
                  <a:pt x="3169" y="1988"/>
                </a:cubicBezTo>
                <a:cubicBezTo>
                  <a:pt x="3169" y="1991"/>
                  <a:pt x="3167" y="1994"/>
                  <a:pt x="3168" y="1996"/>
                </a:cubicBezTo>
                <a:cubicBezTo>
                  <a:pt x="3174" y="1989"/>
                  <a:pt x="3187" y="1988"/>
                  <a:pt x="3187" y="1976"/>
                </a:cubicBezTo>
                <a:close/>
                <a:moveTo>
                  <a:pt x="3190" y="1963"/>
                </a:moveTo>
                <a:cubicBezTo>
                  <a:pt x="3183" y="1969"/>
                  <a:pt x="3170" y="1971"/>
                  <a:pt x="3171" y="1984"/>
                </a:cubicBezTo>
                <a:cubicBezTo>
                  <a:pt x="3177" y="1977"/>
                  <a:pt x="3190" y="1975"/>
                  <a:pt x="3190" y="1963"/>
                </a:cubicBezTo>
                <a:close/>
                <a:moveTo>
                  <a:pt x="3193" y="1951"/>
                </a:moveTo>
                <a:cubicBezTo>
                  <a:pt x="3187" y="1955"/>
                  <a:pt x="3181" y="1959"/>
                  <a:pt x="3175" y="1963"/>
                </a:cubicBezTo>
                <a:cubicBezTo>
                  <a:pt x="3175" y="1965"/>
                  <a:pt x="3173" y="1968"/>
                  <a:pt x="3174" y="1970"/>
                </a:cubicBezTo>
                <a:cubicBezTo>
                  <a:pt x="3180" y="1966"/>
                  <a:pt x="3186" y="1962"/>
                  <a:pt x="3192" y="1958"/>
                </a:cubicBezTo>
                <a:cubicBezTo>
                  <a:pt x="3192" y="1956"/>
                  <a:pt x="3194" y="1953"/>
                  <a:pt x="3193" y="1951"/>
                </a:cubicBezTo>
                <a:close/>
                <a:moveTo>
                  <a:pt x="3196" y="1937"/>
                </a:moveTo>
                <a:cubicBezTo>
                  <a:pt x="3190" y="1944"/>
                  <a:pt x="3177" y="1946"/>
                  <a:pt x="3177" y="1958"/>
                </a:cubicBezTo>
                <a:cubicBezTo>
                  <a:pt x="3183" y="1954"/>
                  <a:pt x="3188" y="1949"/>
                  <a:pt x="3195" y="1946"/>
                </a:cubicBezTo>
                <a:cubicBezTo>
                  <a:pt x="3195" y="1943"/>
                  <a:pt x="3197" y="1940"/>
                  <a:pt x="3196" y="1937"/>
                </a:cubicBezTo>
                <a:close/>
                <a:moveTo>
                  <a:pt x="3199" y="1926"/>
                </a:moveTo>
                <a:cubicBezTo>
                  <a:pt x="3193" y="1930"/>
                  <a:pt x="3187" y="1934"/>
                  <a:pt x="3181" y="1938"/>
                </a:cubicBezTo>
                <a:cubicBezTo>
                  <a:pt x="3181" y="1940"/>
                  <a:pt x="3179" y="1943"/>
                  <a:pt x="3180" y="1945"/>
                </a:cubicBezTo>
                <a:cubicBezTo>
                  <a:pt x="3186" y="1940"/>
                  <a:pt x="3192" y="1936"/>
                  <a:pt x="3198" y="1932"/>
                </a:cubicBezTo>
                <a:cubicBezTo>
                  <a:pt x="3198" y="1930"/>
                  <a:pt x="3201" y="1927"/>
                  <a:pt x="3199" y="1926"/>
                </a:cubicBezTo>
                <a:close/>
                <a:moveTo>
                  <a:pt x="3203" y="1912"/>
                </a:moveTo>
                <a:cubicBezTo>
                  <a:pt x="3197" y="1917"/>
                  <a:pt x="3190" y="1921"/>
                  <a:pt x="3184" y="1925"/>
                </a:cubicBezTo>
                <a:cubicBezTo>
                  <a:pt x="3184" y="1928"/>
                  <a:pt x="3183" y="1930"/>
                  <a:pt x="3182" y="1933"/>
                </a:cubicBezTo>
                <a:cubicBezTo>
                  <a:pt x="3189" y="1929"/>
                  <a:pt x="3195" y="1925"/>
                  <a:pt x="3201" y="1921"/>
                </a:cubicBezTo>
                <a:cubicBezTo>
                  <a:pt x="3201" y="1919"/>
                  <a:pt x="3204" y="1914"/>
                  <a:pt x="3203" y="1912"/>
                </a:cubicBezTo>
                <a:close/>
                <a:moveTo>
                  <a:pt x="3206" y="1899"/>
                </a:moveTo>
                <a:cubicBezTo>
                  <a:pt x="3200" y="1904"/>
                  <a:pt x="3192" y="1908"/>
                  <a:pt x="3187" y="1913"/>
                </a:cubicBezTo>
                <a:cubicBezTo>
                  <a:pt x="3186" y="1915"/>
                  <a:pt x="3185" y="1918"/>
                  <a:pt x="3186" y="1920"/>
                </a:cubicBezTo>
                <a:cubicBezTo>
                  <a:pt x="3192" y="1915"/>
                  <a:pt x="3199" y="1911"/>
                  <a:pt x="3205" y="1907"/>
                </a:cubicBezTo>
                <a:cubicBezTo>
                  <a:pt x="3205" y="1904"/>
                  <a:pt x="3208" y="1901"/>
                  <a:pt x="3206" y="1899"/>
                </a:cubicBezTo>
                <a:close/>
                <a:moveTo>
                  <a:pt x="3207" y="1887"/>
                </a:moveTo>
                <a:cubicBezTo>
                  <a:pt x="3201" y="1893"/>
                  <a:pt x="3193" y="1896"/>
                  <a:pt x="3188" y="1901"/>
                </a:cubicBezTo>
                <a:cubicBezTo>
                  <a:pt x="3190" y="1902"/>
                  <a:pt x="3188" y="1907"/>
                  <a:pt x="3189" y="1908"/>
                </a:cubicBezTo>
                <a:cubicBezTo>
                  <a:pt x="3195" y="1903"/>
                  <a:pt x="3201" y="1898"/>
                  <a:pt x="3209" y="1894"/>
                </a:cubicBezTo>
                <a:cubicBezTo>
                  <a:pt x="3209" y="1892"/>
                  <a:pt x="3210" y="1890"/>
                  <a:pt x="3210" y="1887"/>
                </a:cubicBezTo>
                <a:cubicBezTo>
                  <a:pt x="3209" y="1887"/>
                  <a:pt x="3208" y="1887"/>
                  <a:pt x="3207" y="1887"/>
                </a:cubicBezTo>
                <a:close/>
                <a:moveTo>
                  <a:pt x="3195" y="1884"/>
                </a:moveTo>
                <a:cubicBezTo>
                  <a:pt x="3189" y="1889"/>
                  <a:pt x="3182" y="1893"/>
                  <a:pt x="3176" y="1897"/>
                </a:cubicBezTo>
                <a:cubicBezTo>
                  <a:pt x="3179" y="1898"/>
                  <a:pt x="3181" y="1899"/>
                  <a:pt x="3184" y="1899"/>
                </a:cubicBezTo>
                <a:cubicBezTo>
                  <a:pt x="3190" y="1895"/>
                  <a:pt x="3197" y="1891"/>
                  <a:pt x="3203" y="1886"/>
                </a:cubicBezTo>
                <a:cubicBezTo>
                  <a:pt x="3200" y="1885"/>
                  <a:pt x="3198" y="1884"/>
                  <a:pt x="3195" y="1884"/>
                </a:cubicBezTo>
                <a:close/>
                <a:moveTo>
                  <a:pt x="3183" y="1881"/>
                </a:moveTo>
                <a:cubicBezTo>
                  <a:pt x="3177" y="1886"/>
                  <a:pt x="3170" y="1889"/>
                  <a:pt x="3164" y="1895"/>
                </a:cubicBezTo>
                <a:cubicBezTo>
                  <a:pt x="3167" y="1895"/>
                  <a:pt x="3169" y="1896"/>
                  <a:pt x="3172" y="1896"/>
                </a:cubicBezTo>
                <a:cubicBezTo>
                  <a:pt x="3178" y="1892"/>
                  <a:pt x="3185" y="1888"/>
                  <a:pt x="3191" y="1883"/>
                </a:cubicBezTo>
                <a:cubicBezTo>
                  <a:pt x="3188" y="1882"/>
                  <a:pt x="3185" y="1882"/>
                  <a:pt x="3183" y="1881"/>
                </a:cubicBezTo>
                <a:close/>
                <a:moveTo>
                  <a:pt x="3168" y="1878"/>
                </a:moveTo>
                <a:cubicBezTo>
                  <a:pt x="3162" y="1882"/>
                  <a:pt x="3156" y="1886"/>
                  <a:pt x="3150" y="1891"/>
                </a:cubicBezTo>
                <a:cubicBezTo>
                  <a:pt x="3154" y="1892"/>
                  <a:pt x="3156" y="1893"/>
                  <a:pt x="3160" y="1893"/>
                </a:cubicBezTo>
                <a:cubicBezTo>
                  <a:pt x="3166" y="1888"/>
                  <a:pt x="3173" y="1885"/>
                  <a:pt x="3178" y="1880"/>
                </a:cubicBezTo>
                <a:cubicBezTo>
                  <a:pt x="3174" y="1880"/>
                  <a:pt x="3172" y="1878"/>
                  <a:pt x="3168" y="1878"/>
                </a:cubicBezTo>
                <a:close/>
                <a:moveTo>
                  <a:pt x="3153" y="1874"/>
                </a:moveTo>
                <a:cubicBezTo>
                  <a:pt x="3147" y="1879"/>
                  <a:pt x="3141" y="1883"/>
                  <a:pt x="3135" y="1887"/>
                </a:cubicBezTo>
                <a:cubicBezTo>
                  <a:pt x="3139" y="1888"/>
                  <a:pt x="3142" y="1890"/>
                  <a:pt x="3146" y="1890"/>
                </a:cubicBezTo>
                <a:cubicBezTo>
                  <a:pt x="3149" y="1889"/>
                  <a:pt x="3152" y="1885"/>
                  <a:pt x="3155" y="1883"/>
                </a:cubicBezTo>
                <a:cubicBezTo>
                  <a:pt x="3158" y="1881"/>
                  <a:pt x="3161" y="1879"/>
                  <a:pt x="3164" y="1877"/>
                </a:cubicBezTo>
                <a:cubicBezTo>
                  <a:pt x="3160" y="1876"/>
                  <a:pt x="3157" y="1875"/>
                  <a:pt x="3153" y="1874"/>
                </a:cubicBezTo>
                <a:close/>
                <a:moveTo>
                  <a:pt x="3139" y="1871"/>
                </a:moveTo>
                <a:cubicBezTo>
                  <a:pt x="3134" y="1876"/>
                  <a:pt x="3127" y="1879"/>
                  <a:pt x="3122" y="1884"/>
                </a:cubicBezTo>
                <a:cubicBezTo>
                  <a:pt x="3125" y="1884"/>
                  <a:pt x="3128" y="1886"/>
                  <a:pt x="3131" y="1886"/>
                </a:cubicBezTo>
                <a:cubicBezTo>
                  <a:pt x="3137" y="1881"/>
                  <a:pt x="3143" y="1878"/>
                  <a:pt x="3149" y="1873"/>
                </a:cubicBezTo>
                <a:cubicBezTo>
                  <a:pt x="3146" y="1872"/>
                  <a:pt x="3142" y="1872"/>
                  <a:pt x="3139" y="1871"/>
                </a:cubicBezTo>
                <a:close/>
                <a:moveTo>
                  <a:pt x="3127" y="1868"/>
                </a:moveTo>
                <a:cubicBezTo>
                  <a:pt x="3122" y="1872"/>
                  <a:pt x="3116" y="1877"/>
                  <a:pt x="3110" y="1881"/>
                </a:cubicBezTo>
                <a:cubicBezTo>
                  <a:pt x="3113" y="1882"/>
                  <a:pt x="3116" y="1883"/>
                  <a:pt x="3119" y="1883"/>
                </a:cubicBezTo>
                <a:cubicBezTo>
                  <a:pt x="3119" y="1882"/>
                  <a:pt x="3119" y="1881"/>
                  <a:pt x="3120" y="1881"/>
                </a:cubicBezTo>
                <a:cubicBezTo>
                  <a:pt x="3125" y="1877"/>
                  <a:pt x="3130" y="1874"/>
                  <a:pt x="3135" y="1870"/>
                </a:cubicBezTo>
                <a:cubicBezTo>
                  <a:pt x="3132" y="1869"/>
                  <a:pt x="3130" y="1868"/>
                  <a:pt x="3127" y="1868"/>
                </a:cubicBezTo>
                <a:close/>
                <a:moveTo>
                  <a:pt x="3115" y="1865"/>
                </a:moveTo>
                <a:cubicBezTo>
                  <a:pt x="3109" y="1870"/>
                  <a:pt x="3103" y="1873"/>
                  <a:pt x="3097" y="1878"/>
                </a:cubicBezTo>
                <a:cubicBezTo>
                  <a:pt x="3100" y="1879"/>
                  <a:pt x="3103" y="1879"/>
                  <a:pt x="3106" y="1880"/>
                </a:cubicBezTo>
                <a:cubicBezTo>
                  <a:pt x="3111" y="1875"/>
                  <a:pt x="3118" y="1872"/>
                  <a:pt x="3123" y="1867"/>
                </a:cubicBezTo>
                <a:cubicBezTo>
                  <a:pt x="3120" y="1866"/>
                  <a:pt x="3117" y="1866"/>
                  <a:pt x="3115" y="1865"/>
                </a:cubicBezTo>
                <a:close/>
                <a:moveTo>
                  <a:pt x="3103" y="1862"/>
                </a:moveTo>
                <a:cubicBezTo>
                  <a:pt x="3098" y="1867"/>
                  <a:pt x="3091" y="1870"/>
                  <a:pt x="3086" y="1876"/>
                </a:cubicBezTo>
                <a:cubicBezTo>
                  <a:pt x="3089" y="1876"/>
                  <a:pt x="3091" y="1877"/>
                  <a:pt x="3094" y="1877"/>
                </a:cubicBezTo>
                <a:cubicBezTo>
                  <a:pt x="3098" y="1872"/>
                  <a:pt x="3106" y="1869"/>
                  <a:pt x="3111" y="1864"/>
                </a:cubicBezTo>
                <a:cubicBezTo>
                  <a:pt x="3108" y="1864"/>
                  <a:pt x="3106" y="1863"/>
                  <a:pt x="3103" y="1862"/>
                </a:cubicBezTo>
                <a:close/>
                <a:moveTo>
                  <a:pt x="3090" y="1859"/>
                </a:moveTo>
                <a:cubicBezTo>
                  <a:pt x="3086" y="1864"/>
                  <a:pt x="3080" y="1868"/>
                  <a:pt x="3075" y="1872"/>
                </a:cubicBezTo>
                <a:cubicBezTo>
                  <a:pt x="3077" y="1873"/>
                  <a:pt x="3080" y="1874"/>
                  <a:pt x="3083" y="1874"/>
                </a:cubicBezTo>
                <a:cubicBezTo>
                  <a:pt x="3087" y="1869"/>
                  <a:pt x="3094" y="1866"/>
                  <a:pt x="3099" y="1861"/>
                </a:cubicBezTo>
                <a:cubicBezTo>
                  <a:pt x="3096" y="1861"/>
                  <a:pt x="3094" y="1860"/>
                  <a:pt x="3090" y="1859"/>
                </a:cubicBezTo>
                <a:close/>
                <a:moveTo>
                  <a:pt x="3078" y="1856"/>
                </a:moveTo>
                <a:cubicBezTo>
                  <a:pt x="3073" y="1860"/>
                  <a:pt x="3067" y="1866"/>
                  <a:pt x="3062" y="1869"/>
                </a:cubicBezTo>
                <a:cubicBezTo>
                  <a:pt x="3065" y="1870"/>
                  <a:pt x="3067" y="1871"/>
                  <a:pt x="3070" y="1871"/>
                </a:cubicBezTo>
                <a:cubicBezTo>
                  <a:pt x="3076" y="1867"/>
                  <a:pt x="3082" y="1863"/>
                  <a:pt x="3087" y="1858"/>
                </a:cubicBezTo>
                <a:cubicBezTo>
                  <a:pt x="3084" y="1858"/>
                  <a:pt x="3080" y="1855"/>
                  <a:pt x="3078" y="1856"/>
                </a:cubicBezTo>
                <a:close/>
                <a:moveTo>
                  <a:pt x="3067" y="1853"/>
                </a:moveTo>
                <a:cubicBezTo>
                  <a:pt x="3061" y="1858"/>
                  <a:pt x="3055" y="1862"/>
                  <a:pt x="3050" y="1866"/>
                </a:cubicBezTo>
                <a:cubicBezTo>
                  <a:pt x="3052" y="1867"/>
                  <a:pt x="3055" y="1868"/>
                  <a:pt x="3058" y="1868"/>
                </a:cubicBezTo>
                <a:cubicBezTo>
                  <a:pt x="3063" y="1864"/>
                  <a:pt x="3069" y="1860"/>
                  <a:pt x="3074" y="1855"/>
                </a:cubicBezTo>
                <a:cubicBezTo>
                  <a:pt x="3072" y="1854"/>
                  <a:pt x="3069" y="1854"/>
                  <a:pt x="3067" y="1853"/>
                </a:cubicBezTo>
                <a:close/>
                <a:moveTo>
                  <a:pt x="3054" y="1850"/>
                </a:moveTo>
                <a:cubicBezTo>
                  <a:pt x="3049" y="1855"/>
                  <a:pt x="3043" y="1859"/>
                  <a:pt x="3038" y="1863"/>
                </a:cubicBezTo>
                <a:cubicBezTo>
                  <a:pt x="3041" y="1864"/>
                  <a:pt x="3042" y="1865"/>
                  <a:pt x="3045" y="1865"/>
                </a:cubicBezTo>
                <a:cubicBezTo>
                  <a:pt x="3051" y="1861"/>
                  <a:pt x="3057" y="1857"/>
                  <a:pt x="3062" y="1852"/>
                </a:cubicBezTo>
                <a:cubicBezTo>
                  <a:pt x="3059" y="1852"/>
                  <a:pt x="3057" y="1851"/>
                  <a:pt x="3054" y="1850"/>
                </a:cubicBezTo>
                <a:close/>
                <a:moveTo>
                  <a:pt x="3042" y="1847"/>
                </a:moveTo>
                <a:cubicBezTo>
                  <a:pt x="3037" y="1852"/>
                  <a:pt x="3030" y="1855"/>
                  <a:pt x="3025" y="1860"/>
                </a:cubicBezTo>
                <a:cubicBezTo>
                  <a:pt x="3028" y="1860"/>
                  <a:pt x="3030" y="1862"/>
                  <a:pt x="3034" y="1862"/>
                </a:cubicBezTo>
                <a:cubicBezTo>
                  <a:pt x="3039" y="1858"/>
                  <a:pt x="3046" y="1854"/>
                  <a:pt x="3050" y="1849"/>
                </a:cubicBezTo>
                <a:cubicBezTo>
                  <a:pt x="3047" y="1849"/>
                  <a:pt x="3045" y="1848"/>
                  <a:pt x="3042" y="1847"/>
                </a:cubicBezTo>
                <a:close/>
                <a:moveTo>
                  <a:pt x="3031" y="1845"/>
                </a:moveTo>
                <a:cubicBezTo>
                  <a:pt x="3026" y="1849"/>
                  <a:pt x="3019" y="1853"/>
                  <a:pt x="3014" y="1858"/>
                </a:cubicBezTo>
                <a:cubicBezTo>
                  <a:pt x="3017" y="1858"/>
                  <a:pt x="3019" y="1858"/>
                  <a:pt x="3021" y="1859"/>
                </a:cubicBezTo>
                <a:cubicBezTo>
                  <a:pt x="3026" y="1854"/>
                  <a:pt x="3032" y="1851"/>
                  <a:pt x="3038" y="1846"/>
                </a:cubicBezTo>
                <a:cubicBezTo>
                  <a:pt x="3036" y="1846"/>
                  <a:pt x="3033" y="1845"/>
                  <a:pt x="3031" y="1845"/>
                </a:cubicBezTo>
                <a:close/>
                <a:moveTo>
                  <a:pt x="3019" y="1842"/>
                </a:moveTo>
                <a:cubicBezTo>
                  <a:pt x="3014" y="1846"/>
                  <a:pt x="3007" y="1851"/>
                  <a:pt x="3002" y="1854"/>
                </a:cubicBezTo>
                <a:cubicBezTo>
                  <a:pt x="3010" y="1858"/>
                  <a:pt x="3013" y="1853"/>
                  <a:pt x="3018" y="1850"/>
                </a:cubicBezTo>
                <a:cubicBezTo>
                  <a:pt x="3021" y="1847"/>
                  <a:pt x="3025" y="1846"/>
                  <a:pt x="3027" y="1843"/>
                </a:cubicBezTo>
                <a:cubicBezTo>
                  <a:pt x="3024" y="1844"/>
                  <a:pt x="3021" y="1841"/>
                  <a:pt x="3019" y="1842"/>
                </a:cubicBezTo>
                <a:close/>
                <a:moveTo>
                  <a:pt x="3007" y="1839"/>
                </a:moveTo>
                <a:cubicBezTo>
                  <a:pt x="3001" y="1843"/>
                  <a:pt x="2994" y="1847"/>
                  <a:pt x="2989" y="1851"/>
                </a:cubicBezTo>
                <a:cubicBezTo>
                  <a:pt x="2991" y="1852"/>
                  <a:pt x="2995" y="1852"/>
                  <a:pt x="2998" y="1853"/>
                </a:cubicBezTo>
                <a:cubicBezTo>
                  <a:pt x="3003" y="1849"/>
                  <a:pt x="3010" y="1845"/>
                  <a:pt x="3015" y="1841"/>
                </a:cubicBezTo>
                <a:cubicBezTo>
                  <a:pt x="3012" y="1840"/>
                  <a:pt x="3010" y="1839"/>
                  <a:pt x="3007" y="1839"/>
                </a:cubicBezTo>
                <a:close/>
                <a:moveTo>
                  <a:pt x="2992" y="1836"/>
                </a:moveTo>
                <a:cubicBezTo>
                  <a:pt x="2987" y="1838"/>
                  <a:pt x="2980" y="1844"/>
                  <a:pt x="2975" y="1847"/>
                </a:cubicBezTo>
                <a:cubicBezTo>
                  <a:pt x="2978" y="1848"/>
                  <a:pt x="2981" y="1849"/>
                  <a:pt x="2984" y="1850"/>
                </a:cubicBezTo>
                <a:cubicBezTo>
                  <a:pt x="2990" y="1846"/>
                  <a:pt x="2997" y="1842"/>
                  <a:pt x="3002" y="1838"/>
                </a:cubicBezTo>
                <a:cubicBezTo>
                  <a:pt x="2999" y="1838"/>
                  <a:pt x="2995" y="1834"/>
                  <a:pt x="2992" y="1836"/>
                </a:cubicBezTo>
                <a:close/>
                <a:moveTo>
                  <a:pt x="2980" y="1833"/>
                </a:moveTo>
                <a:cubicBezTo>
                  <a:pt x="2974" y="1837"/>
                  <a:pt x="2969" y="1841"/>
                  <a:pt x="2963" y="1845"/>
                </a:cubicBezTo>
                <a:cubicBezTo>
                  <a:pt x="2966" y="1845"/>
                  <a:pt x="2968" y="1846"/>
                  <a:pt x="2970" y="1846"/>
                </a:cubicBezTo>
                <a:cubicBezTo>
                  <a:pt x="2976" y="1842"/>
                  <a:pt x="2982" y="1839"/>
                  <a:pt x="2988" y="1834"/>
                </a:cubicBezTo>
                <a:cubicBezTo>
                  <a:pt x="2985" y="1834"/>
                  <a:pt x="2983" y="1833"/>
                  <a:pt x="2980" y="1833"/>
                </a:cubicBezTo>
                <a:close/>
                <a:moveTo>
                  <a:pt x="2968" y="1829"/>
                </a:moveTo>
                <a:cubicBezTo>
                  <a:pt x="2962" y="1834"/>
                  <a:pt x="2956" y="1837"/>
                  <a:pt x="2950" y="1842"/>
                </a:cubicBezTo>
                <a:cubicBezTo>
                  <a:pt x="2953" y="1842"/>
                  <a:pt x="2956" y="1843"/>
                  <a:pt x="2959" y="1843"/>
                </a:cubicBezTo>
                <a:cubicBezTo>
                  <a:pt x="2964" y="1840"/>
                  <a:pt x="2970" y="1836"/>
                  <a:pt x="2975" y="1831"/>
                </a:cubicBezTo>
                <a:cubicBezTo>
                  <a:pt x="2973" y="1831"/>
                  <a:pt x="2970" y="1830"/>
                  <a:pt x="2968" y="1829"/>
                </a:cubicBezTo>
                <a:close/>
                <a:moveTo>
                  <a:pt x="2956" y="1827"/>
                </a:moveTo>
                <a:cubicBezTo>
                  <a:pt x="2950" y="1831"/>
                  <a:pt x="2942" y="1835"/>
                  <a:pt x="2937" y="1838"/>
                </a:cubicBezTo>
                <a:cubicBezTo>
                  <a:pt x="2940" y="1839"/>
                  <a:pt x="2943" y="1840"/>
                  <a:pt x="2946" y="1840"/>
                </a:cubicBezTo>
                <a:cubicBezTo>
                  <a:pt x="2951" y="1836"/>
                  <a:pt x="2958" y="1833"/>
                  <a:pt x="2964" y="1828"/>
                </a:cubicBezTo>
                <a:cubicBezTo>
                  <a:pt x="2961" y="1828"/>
                  <a:pt x="2957" y="1826"/>
                  <a:pt x="2956" y="1827"/>
                </a:cubicBezTo>
                <a:close/>
                <a:moveTo>
                  <a:pt x="2942" y="1824"/>
                </a:moveTo>
                <a:cubicBezTo>
                  <a:pt x="2937" y="1827"/>
                  <a:pt x="2929" y="1831"/>
                  <a:pt x="2924" y="1835"/>
                </a:cubicBezTo>
                <a:cubicBezTo>
                  <a:pt x="2927" y="1836"/>
                  <a:pt x="2930" y="1836"/>
                  <a:pt x="2932" y="1837"/>
                </a:cubicBezTo>
                <a:cubicBezTo>
                  <a:pt x="2939" y="1833"/>
                  <a:pt x="2946" y="1830"/>
                  <a:pt x="2952" y="1825"/>
                </a:cubicBezTo>
                <a:cubicBezTo>
                  <a:pt x="2949" y="1826"/>
                  <a:pt x="2944" y="1822"/>
                  <a:pt x="2942" y="1824"/>
                </a:cubicBezTo>
                <a:close/>
                <a:moveTo>
                  <a:pt x="2929" y="1820"/>
                </a:moveTo>
                <a:cubicBezTo>
                  <a:pt x="2923" y="1824"/>
                  <a:pt x="2917" y="1827"/>
                  <a:pt x="2912" y="1832"/>
                </a:cubicBezTo>
                <a:cubicBezTo>
                  <a:pt x="2919" y="1835"/>
                  <a:pt x="2923" y="1832"/>
                  <a:pt x="2929" y="1828"/>
                </a:cubicBezTo>
                <a:cubicBezTo>
                  <a:pt x="2932" y="1826"/>
                  <a:pt x="2936" y="1824"/>
                  <a:pt x="2938" y="1822"/>
                </a:cubicBezTo>
                <a:cubicBezTo>
                  <a:pt x="2935" y="1822"/>
                  <a:pt x="2932" y="1821"/>
                  <a:pt x="2929" y="1820"/>
                </a:cubicBezTo>
                <a:close/>
                <a:moveTo>
                  <a:pt x="2916" y="1817"/>
                </a:moveTo>
                <a:cubicBezTo>
                  <a:pt x="2911" y="1821"/>
                  <a:pt x="2905" y="1825"/>
                  <a:pt x="2900" y="1829"/>
                </a:cubicBezTo>
                <a:cubicBezTo>
                  <a:pt x="2902" y="1830"/>
                  <a:pt x="2905" y="1830"/>
                  <a:pt x="2907" y="1831"/>
                </a:cubicBezTo>
                <a:cubicBezTo>
                  <a:pt x="2912" y="1826"/>
                  <a:pt x="2919" y="1823"/>
                  <a:pt x="2924" y="1819"/>
                </a:cubicBezTo>
                <a:cubicBezTo>
                  <a:pt x="2921" y="1818"/>
                  <a:pt x="2919" y="1817"/>
                  <a:pt x="2916" y="1817"/>
                </a:cubicBezTo>
                <a:close/>
                <a:moveTo>
                  <a:pt x="2903" y="1814"/>
                </a:moveTo>
                <a:cubicBezTo>
                  <a:pt x="2898" y="1818"/>
                  <a:pt x="2892" y="1822"/>
                  <a:pt x="2888" y="1826"/>
                </a:cubicBezTo>
                <a:cubicBezTo>
                  <a:pt x="2891" y="1826"/>
                  <a:pt x="2893" y="1828"/>
                  <a:pt x="2896" y="1828"/>
                </a:cubicBezTo>
                <a:cubicBezTo>
                  <a:pt x="2901" y="1824"/>
                  <a:pt x="2907" y="1820"/>
                  <a:pt x="2912" y="1816"/>
                </a:cubicBezTo>
                <a:cubicBezTo>
                  <a:pt x="2909" y="1815"/>
                  <a:pt x="2907" y="1814"/>
                  <a:pt x="2903" y="1814"/>
                </a:cubicBezTo>
                <a:close/>
                <a:moveTo>
                  <a:pt x="2892" y="1811"/>
                </a:moveTo>
                <a:cubicBezTo>
                  <a:pt x="2887" y="1815"/>
                  <a:pt x="2881" y="1819"/>
                  <a:pt x="2876" y="1823"/>
                </a:cubicBezTo>
                <a:cubicBezTo>
                  <a:pt x="2878" y="1824"/>
                  <a:pt x="2881" y="1824"/>
                  <a:pt x="2883" y="1825"/>
                </a:cubicBezTo>
                <a:cubicBezTo>
                  <a:pt x="2888" y="1821"/>
                  <a:pt x="2895" y="1818"/>
                  <a:pt x="2899" y="1813"/>
                </a:cubicBezTo>
                <a:cubicBezTo>
                  <a:pt x="2896" y="1812"/>
                  <a:pt x="2894" y="1812"/>
                  <a:pt x="2892" y="1811"/>
                </a:cubicBezTo>
                <a:close/>
                <a:moveTo>
                  <a:pt x="2872" y="1815"/>
                </a:moveTo>
                <a:cubicBezTo>
                  <a:pt x="2870" y="1817"/>
                  <a:pt x="2866" y="1819"/>
                  <a:pt x="2866" y="1821"/>
                </a:cubicBezTo>
                <a:cubicBezTo>
                  <a:pt x="2868" y="1821"/>
                  <a:pt x="2869" y="1822"/>
                  <a:pt x="2872" y="1822"/>
                </a:cubicBezTo>
                <a:cubicBezTo>
                  <a:pt x="2877" y="1818"/>
                  <a:pt x="2883" y="1814"/>
                  <a:pt x="2887" y="1810"/>
                </a:cubicBezTo>
                <a:cubicBezTo>
                  <a:pt x="2880" y="1807"/>
                  <a:pt x="2877" y="1811"/>
                  <a:pt x="2872" y="1815"/>
                </a:cubicBezTo>
                <a:close/>
                <a:moveTo>
                  <a:pt x="2869" y="1806"/>
                </a:moveTo>
                <a:cubicBezTo>
                  <a:pt x="2864" y="1810"/>
                  <a:pt x="2859" y="1814"/>
                  <a:pt x="2854" y="1818"/>
                </a:cubicBezTo>
                <a:cubicBezTo>
                  <a:pt x="2856" y="1818"/>
                  <a:pt x="2858" y="1819"/>
                  <a:pt x="2861" y="1819"/>
                </a:cubicBezTo>
                <a:cubicBezTo>
                  <a:pt x="2866" y="1815"/>
                  <a:pt x="2872" y="1812"/>
                  <a:pt x="2876" y="1807"/>
                </a:cubicBezTo>
                <a:cubicBezTo>
                  <a:pt x="2873" y="1807"/>
                  <a:pt x="2872" y="1806"/>
                  <a:pt x="2869" y="1806"/>
                </a:cubicBezTo>
                <a:close/>
                <a:moveTo>
                  <a:pt x="2858" y="1803"/>
                </a:moveTo>
                <a:cubicBezTo>
                  <a:pt x="2853" y="1807"/>
                  <a:pt x="2848" y="1811"/>
                  <a:pt x="2843" y="1815"/>
                </a:cubicBezTo>
                <a:cubicBezTo>
                  <a:pt x="2845" y="1816"/>
                  <a:pt x="2848" y="1816"/>
                  <a:pt x="2850" y="1816"/>
                </a:cubicBezTo>
                <a:cubicBezTo>
                  <a:pt x="2855" y="1813"/>
                  <a:pt x="2860" y="1809"/>
                  <a:pt x="2865" y="1804"/>
                </a:cubicBezTo>
                <a:cubicBezTo>
                  <a:pt x="2862" y="1804"/>
                  <a:pt x="2861" y="1803"/>
                  <a:pt x="2858" y="1803"/>
                </a:cubicBezTo>
                <a:close/>
                <a:moveTo>
                  <a:pt x="2845" y="1800"/>
                </a:moveTo>
                <a:cubicBezTo>
                  <a:pt x="2841" y="1804"/>
                  <a:pt x="2835" y="1807"/>
                  <a:pt x="2831" y="1812"/>
                </a:cubicBezTo>
                <a:cubicBezTo>
                  <a:pt x="2835" y="1812"/>
                  <a:pt x="2836" y="1814"/>
                  <a:pt x="2840" y="1814"/>
                </a:cubicBezTo>
                <a:cubicBezTo>
                  <a:pt x="2844" y="1810"/>
                  <a:pt x="2849" y="1806"/>
                  <a:pt x="2854" y="1802"/>
                </a:cubicBezTo>
                <a:cubicBezTo>
                  <a:pt x="2851" y="1801"/>
                  <a:pt x="2849" y="1800"/>
                  <a:pt x="2845" y="1800"/>
                </a:cubicBezTo>
                <a:close/>
                <a:moveTo>
                  <a:pt x="2832" y="1797"/>
                </a:moveTo>
                <a:cubicBezTo>
                  <a:pt x="2827" y="1801"/>
                  <a:pt x="2822" y="1804"/>
                  <a:pt x="2817" y="1809"/>
                </a:cubicBezTo>
                <a:cubicBezTo>
                  <a:pt x="2820" y="1810"/>
                  <a:pt x="2823" y="1810"/>
                  <a:pt x="2827" y="1811"/>
                </a:cubicBezTo>
                <a:cubicBezTo>
                  <a:pt x="2832" y="1807"/>
                  <a:pt x="2836" y="1803"/>
                  <a:pt x="2841" y="1799"/>
                </a:cubicBezTo>
                <a:cubicBezTo>
                  <a:pt x="2838" y="1798"/>
                  <a:pt x="2835" y="1797"/>
                  <a:pt x="2832" y="1797"/>
                </a:cubicBezTo>
                <a:close/>
                <a:moveTo>
                  <a:pt x="2819" y="1794"/>
                </a:moveTo>
                <a:cubicBezTo>
                  <a:pt x="2814" y="1798"/>
                  <a:pt x="2809" y="1801"/>
                  <a:pt x="2804" y="1806"/>
                </a:cubicBezTo>
                <a:cubicBezTo>
                  <a:pt x="2807" y="1806"/>
                  <a:pt x="2810" y="1807"/>
                  <a:pt x="2813" y="1807"/>
                </a:cubicBezTo>
                <a:cubicBezTo>
                  <a:pt x="2818" y="1804"/>
                  <a:pt x="2823" y="1800"/>
                  <a:pt x="2828" y="1796"/>
                </a:cubicBezTo>
                <a:cubicBezTo>
                  <a:pt x="2825" y="1795"/>
                  <a:pt x="2822" y="1794"/>
                  <a:pt x="2819" y="1794"/>
                </a:cubicBezTo>
                <a:close/>
                <a:moveTo>
                  <a:pt x="2807" y="1791"/>
                </a:moveTo>
                <a:cubicBezTo>
                  <a:pt x="2802" y="1795"/>
                  <a:pt x="2796" y="1798"/>
                  <a:pt x="2792" y="1803"/>
                </a:cubicBezTo>
                <a:cubicBezTo>
                  <a:pt x="2794" y="1804"/>
                  <a:pt x="2797" y="1804"/>
                  <a:pt x="2800" y="1805"/>
                </a:cubicBezTo>
                <a:cubicBezTo>
                  <a:pt x="2805" y="1801"/>
                  <a:pt x="2810" y="1797"/>
                  <a:pt x="2815" y="1793"/>
                </a:cubicBezTo>
                <a:cubicBezTo>
                  <a:pt x="2812" y="1792"/>
                  <a:pt x="2810" y="1791"/>
                  <a:pt x="2807" y="1791"/>
                </a:cubicBezTo>
                <a:close/>
                <a:moveTo>
                  <a:pt x="2799" y="1789"/>
                </a:moveTo>
                <a:cubicBezTo>
                  <a:pt x="2794" y="1793"/>
                  <a:pt x="2788" y="1796"/>
                  <a:pt x="2783" y="1801"/>
                </a:cubicBezTo>
                <a:cubicBezTo>
                  <a:pt x="2789" y="1803"/>
                  <a:pt x="2792" y="1799"/>
                  <a:pt x="2795" y="1796"/>
                </a:cubicBezTo>
                <a:cubicBezTo>
                  <a:pt x="2798" y="1793"/>
                  <a:pt x="2801" y="1791"/>
                  <a:pt x="2803" y="1789"/>
                </a:cubicBezTo>
                <a:cubicBezTo>
                  <a:pt x="2802" y="1789"/>
                  <a:pt x="2800" y="1789"/>
                  <a:pt x="2799" y="1789"/>
                </a:cubicBezTo>
                <a:close/>
                <a:moveTo>
                  <a:pt x="2766" y="1789"/>
                </a:moveTo>
                <a:cubicBezTo>
                  <a:pt x="2768" y="1786"/>
                  <a:pt x="2772" y="1785"/>
                  <a:pt x="2774" y="1782"/>
                </a:cubicBezTo>
                <a:cubicBezTo>
                  <a:pt x="2772" y="1782"/>
                  <a:pt x="2770" y="1781"/>
                  <a:pt x="2768" y="1781"/>
                </a:cubicBezTo>
                <a:cubicBezTo>
                  <a:pt x="2767" y="1783"/>
                  <a:pt x="2766" y="1787"/>
                  <a:pt x="2766" y="1789"/>
                </a:cubicBezTo>
                <a:close/>
                <a:moveTo>
                  <a:pt x="2762" y="1803"/>
                </a:moveTo>
                <a:cubicBezTo>
                  <a:pt x="2769" y="1798"/>
                  <a:pt x="2778" y="1791"/>
                  <a:pt x="2786" y="1785"/>
                </a:cubicBezTo>
                <a:cubicBezTo>
                  <a:pt x="2783" y="1785"/>
                  <a:pt x="2781" y="1784"/>
                  <a:pt x="2779" y="1784"/>
                </a:cubicBezTo>
                <a:cubicBezTo>
                  <a:pt x="2772" y="1789"/>
                  <a:pt x="2763" y="1792"/>
                  <a:pt x="2762" y="1803"/>
                </a:cubicBezTo>
                <a:close/>
                <a:moveTo>
                  <a:pt x="2759" y="1815"/>
                </a:moveTo>
                <a:cubicBezTo>
                  <a:pt x="2771" y="1805"/>
                  <a:pt x="2783" y="1796"/>
                  <a:pt x="2794" y="1787"/>
                </a:cubicBezTo>
                <a:cubicBezTo>
                  <a:pt x="2793" y="1787"/>
                  <a:pt x="2792" y="1787"/>
                  <a:pt x="2791" y="1786"/>
                </a:cubicBezTo>
                <a:cubicBezTo>
                  <a:pt x="2780" y="1793"/>
                  <a:pt x="2772" y="1801"/>
                  <a:pt x="2761" y="1808"/>
                </a:cubicBezTo>
                <a:cubicBezTo>
                  <a:pt x="2760" y="1810"/>
                  <a:pt x="2760" y="1812"/>
                  <a:pt x="2759" y="1815"/>
                </a:cubicBezTo>
                <a:close/>
                <a:moveTo>
                  <a:pt x="2756" y="1827"/>
                </a:moveTo>
                <a:cubicBezTo>
                  <a:pt x="2760" y="1825"/>
                  <a:pt x="2763" y="1822"/>
                  <a:pt x="2768" y="1818"/>
                </a:cubicBezTo>
                <a:cubicBezTo>
                  <a:pt x="2773" y="1814"/>
                  <a:pt x="2780" y="1810"/>
                  <a:pt x="2780" y="1803"/>
                </a:cubicBezTo>
                <a:cubicBezTo>
                  <a:pt x="2773" y="1809"/>
                  <a:pt x="2765" y="1814"/>
                  <a:pt x="2758" y="1820"/>
                </a:cubicBezTo>
                <a:cubicBezTo>
                  <a:pt x="2757" y="1823"/>
                  <a:pt x="2757" y="1825"/>
                  <a:pt x="2756" y="1827"/>
                </a:cubicBezTo>
                <a:close/>
                <a:moveTo>
                  <a:pt x="2753" y="1841"/>
                </a:moveTo>
                <a:cubicBezTo>
                  <a:pt x="2760" y="1836"/>
                  <a:pt x="2768" y="1829"/>
                  <a:pt x="2775" y="1823"/>
                </a:cubicBezTo>
                <a:cubicBezTo>
                  <a:pt x="2775" y="1820"/>
                  <a:pt x="2777" y="1817"/>
                  <a:pt x="2777" y="1815"/>
                </a:cubicBezTo>
                <a:cubicBezTo>
                  <a:pt x="2769" y="1821"/>
                  <a:pt x="2762" y="1827"/>
                  <a:pt x="2755" y="1833"/>
                </a:cubicBezTo>
                <a:cubicBezTo>
                  <a:pt x="2755" y="1836"/>
                  <a:pt x="2753" y="1838"/>
                  <a:pt x="2753" y="1841"/>
                </a:cubicBezTo>
                <a:close/>
                <a:moveTo>
                  <a:pt x="2750" y="1855"/>
                </a:moveTo>
                <a:cubicBezTo>
                  <a:pt x="2757" y="1850"/>
                  <a:pt x="2764" y="1844"/>
                  <a:pt x="2771" y="1838"/>
                </a:cubicBezTo>
                <a:cubicBezTo>
                  <a:pt x="2772" y="1835"/>
                  <a:pt x="2773" y="1831"/>
                  <a:pt x="2773" y="1829"/>
                </a:cubicBezTo>
                <a:cubicBezTo>
                  <a:pt x="2766" y="1835"/>
                  <a:pt x="2759" y="1841"/>
                  <a:pt x="2752" y="1846"/>
                </a:cubicBezTo>
                <a:cubicBezTo>
                  <a:pt x="2751" y="1849"/>
                  <a:pt x="2750" y="1852"/>
                  <a:pt x="2750" y="1855"/>
                </a:cubicBezTo>
                <a:close/>
                <a:moveTo>
                  <a:pt x="2746" y="1871"/>
                </a:moveTo>
                <a:cubicBezTo>
                  <a:pt x="2753" y="1867"/>
                  <a:pt x="2760" y="1860"/>
                  <a:pt x="2767" y="1854"/>
                </a:cubicBezTo>
                <a:cubicBezTo>
                  <a:pt x="2767" y="1851"/>
                  <a:pt x="2770" y="1846"/>
                  <a:pt x="2769" y="1844"/>
                </a:cubicBezTo>
                <a:cubicBezTo>
                  <a:pt x="2762" y="1850"/>
                  <a:pt x="2755" y="1855"/>
                  <a:pt x="2748" y="1861"/>
                </a:cubicBezTo>
                <a:cubicBezTo>
                  <a:pt x="2747" y="1864"/>
                  <a:pt x="2746" y="1867"/>
                  <a:pt x="2746" y="1871"/>
                </a:cubicBezTo>
                <a:close/>
                <a:moveTo>
                  <a:pt x="2742" y="1887"/>
                </a:moveTo>
                <a:cubicBezTo>
                  <a:pt x="2749" y="1882"/>
                  <a:pt x="2756" y="1876"/>
                  <a:pt x="2763" y="1870"/>
                </a:cubicBezTo>
                <a:cubicBezTo>
                  <a:pt x="2763" y="1867"/>
                  <a:pt x="2766" y="1862"/>
                  <a:pt x="2764" y="1860"/>
                </a:cubicBezTo>
                <a:cubicBezTo>
                  <a:pt x="2758" y="1866"/>
                  <a:pt x="2751" y="1872"/>
                  <a:pt x="2744" y="1877"/>
                </a:cubicBezTo>
                <a:cubicBezTo>
                  <a:pt x="2744" y="1881"/>
                  <a:pt x="2742" y="1884"/>
                  <a:pt x="2742" y="1887"/>
                </a:cubicBezTo>
                <a:close/>
                <a:moveTo>
                  <a:pt x="2738" y="1903"/>
                </a:moveTo>
                <a:cubicBezTo>
                  <a:pt x="2745" y="1895"/>
                  <a:pt x="2761" y="1890"/>
                  <a:pt x="2761" y="1876"/>
                </a:cubicBezTo>
                <a:cubicBezTo>
                  <a:pt x="2754" y="1882"/>
                  <a:pt x="2747" y="1888"/>
                  <a:pt x="2740" y="1893"/>
                </a:cubicBezTo>
                <a:cubicBezTo>
                  <a:pt x="2740" y="1896"/>
                  <a:pt x="2739" y="1899"/>
                  <a:pt x="2738" y="1903"/>
                </a:cubicBezTo>
                <a:close/>
                <a:moveTo>
                  <a:pt x="2734" y="1919"/>
                </a:moveTo>
                <a:cubicBezTo>
                  <a:pt x="2737" y="1916"/>
                  <a:pt x="2741" y="1913"/>
                  <a:pt x="2745" y="1910"/>
                </a:cubicBezTo>
                <a:cubicBezTo>
                  <a:pt x="2751" y="1905"/>
                  <a:pt x="2758" y="1901"/>
                  <a:pt x="2757" y="1892"/>
                </a:cubicBezTo>
                <a:cubicBezTo>
                  <a:pt x="2750" y="1898"/>
                  <a:pt x="2743" y="1903"/>
                  <a:pt x="2736" y="1909"/>
                </a:cubicBezTo>
                <a:cubicBezTo>
                  <a:pt x="2736" y="1913"/>
                  <a:pt x="2734" y="1916"/>
                  <a:pt x="2734" y="1919"/>
                </a:cubicBezTo>
                <a:close/>
                <a:moveTo>
                  <a:pt x="2730" y="1936"/>
                </a:moveTo>
                <a:cubicBezTo>
                  <a:pt x="2737" y="1930"/>
                  <a:pt x="2745" y="1925"/>
                  <a:pt x="2751" y="1919"/>
                </a:cubicBezTo>
                <a:cubicBezTo>
                  <a:pt x="2751" y="1915"/>
                  <a:pt x="2754" y="1910"/>
                  <a:pt x="2754" y="1907"/>
                </a:cubicBezTo>
                <a:cubicBezTo>
                  <a:pt x="2747" y="1913"/>
                  <a:pt x="2740" y="1919"/>
                  <a:pt x="2733" y="1924"/>
                </a:cubicBezTo>
                <a:cubicBezTo>
                  <a:pt x="2732" y="1928"/>
                  <a:pt x="2730" y="1933"/>
                  <a:pt x="2730" y="1936"/>
                </a:cubicBezTo>
                <a:close/>
                <a:moveTo>
                  <a:pt x="2726" y="1951"/>
                </a:moveTo>
                <a:cubicBezTo>
                  <a:pt x="2733" y="1947"/>
                  <a:pt x="2740" y="1940"/>
                  <a:pt x="2747" y="1934"/>
                </a:cubicBezTo>
                <a:cubicBezTo>
                  <a:pt x="2748" y="1931"/>
                  <a:pt x="2749" y="1927"/>
                  <a:pt x="2749" y="1925"/>
                </a:cubicBezTo>
                <a:cubicBezTo>
                  <a:pt x="2743" y="1930"/>
                  <a:pt x="2737" y="1936"/>
                  <a:pt x="2729" y="1940"/>
                </a:cubicBezTo>
                <a:cubicBezTo>
                  <a:pt x="2728" y="1944"/>
                  <a:pt x="2727" y="1948"/>
                  <a:pt x="2726" y="1951"/>
                </a:cubicBezTo>
                <a:close/>
                <a:moveTo>
                  <a:pt x="2722" y="1969"/>
                </a:moveTo>
                <a:cubicBezTo>
                  <a:pt x="2730" y="1964"/>
                  <a:pt x="2736" y="1958"/>
                  <a:pt x="2743" y="1952"/>
                </a:cubicBezTo>
                <a:cubicBezTo>
                  <a:pt x="2743" y="1948"/>
                  <a:pt x="2746" y="1944"/>
                  <a:pt x="2745" y="1940"/>
                </a:cubicBezTo>
                <a:cubicBezTo>
                  <a:pt x="2737" y="1949"/>
                  <a:pt x="2723" y="1953"/>
                  <a:pt x="2722" y="1969"/>
                </a:cubicBezTo>
                <a:close/>
                <a:moveTo>
                  <a:pt x="2719" y="1984"/>
                </a:moveTo>
                <a:cubicBezTo>
                  <a:pt x="2722" y="1981"/>
                  <a:pt x="2725" y="1978"/>
                  <a:pt x="2729" y="1975"/>
                </a:cubicBezTo>
                <a:cubicBezTo>
                  <a:pt x="2734" y="1970"/>
                  <a:pt x="2741" y="1967"/>
                  <a:pt x="2741" y="1959"/>
                </a:cubicBezTo>
                <a:cubicBezTo>
                  <a:pt x="2741" y="1958"/>
                  <a:pt x="2741" y="1958"/>
                  <a:pt x="2741" y="1958"/>
                </a:cubicBezTo>
                <a:cubicBezTo>
                  <a:pt x="2734" y="1964"/>
                  <a:pt x="2728" y="1969"/>
                  <a:pt x="2721" y="1974"/>
                </a:cubicBezTo>
                <a:cubicBezTo>
                  <a:pt x="2720" y="1977"/>
                  <a:pt x="2718" y="1981"/>
                  <a:pt x="2719" y="1984"/>
                </a:cubicBezTo>
                <a:close/>
                <a:moveTo>
                  <a:pt x="2715" y="2000"/>
                </a:moveTo>
                <a:cubicBezTo>
                  <a:pt x="2722" y="1994"/>
                  <a:pt x="2729" y="1988"/>
                  <a:pt x="2736" y="1982"/>
                </a:cubicBezTo>
                <a:cubicBezTo>
                  <a:pt x="2736" y="1978"/>
                  <a:pt x="2738" y="1975"/>
                  <a:pt x="2737" y="1972"/>
                </a:cubicBezTo>
                <a:cubicBezTo>
                  <a:pt x="2731" y="1978"/>
                  <a:pt x="2723" y="1984"/>
                  <a:pt x="2717" y="1990"/>
                </a:cubicBezTo>
                <a:cubicBezTo>
                  <a:pt x="2717" y="1993"/>
                  <a:pt x="2715" y="1997"/>
                  <a:pt x="2715" y="2000"/>
                </a:cubicBezTo>
                <a:close/>
                <a:moveTo>
                  <a:pt x="2711" y="2014"/>
                </a:moveTo>
                <a:cubicBezTo>
                  <a:pt x="2718" y="2009"/>
                  <a:pt x="2725" y="2002"/>
                  <a:pt x="2732" y="1996"/>
                </a:cubicBezTo>
                <a:cubicBezTo>
                  <a:pt x="2732" y="1994"/>
                  <a:pt x="2734" y="1990"/>
                  <a:pt x="2734" y="1988"/>
                </a:cubicBezTo>
                <a:cubicBezTo>
                  <a:pt x="2727" y="1994"/>
                  <a:pt x="2720" y="1999"/>
                  <a:pt x="2713" y="2005"/>
                </a:cubicBezTo>
                <a:cubicBezTo>
                  <a:pt x="2712" y="2008"/>
                  <a:pt x="2712" y="2011"/>
                  <a:pt x="2711" y="2014"/>
                </a:cubicBezTo>
                <a:close/>
                <a:moveTo>
                  <a:pt x="2707" y="2029"/>
                </a:moveTo>
                <a:cubicBezTo>
                  <a:pt x="2715" y="2024"/>
                  <a:pt x="2722" y="2018"/>
                  <a:pt x="2728" y="2012"/>
                </a:cubicBezTo>
                <a:cubicBezTo>
                  <a:pt x="2728" y="2008"/>
                  <a:pt x="2731" y="2005"/>
                  <a:pt x="2730" y="2002"/>
                </a:cubicBezTo>
                <a:cubicBezTo>
                  <a:pt x="2724" y="2009"/>
                  <a:pt x="2716" y="2014"/>
                  <a:pt x="2709" y="2020"/>
                </a:cubicBezTo>
                <a:cubicBezTo>
                  <a:pt x="2709" y="2023"/>
                  <a:pt x="2708" y="2026"/>
                  <a:pt x="2707" y="2029"/>
                </a:cubicBezTo>
                <a:close/>
                <a:moveTo>
                  <a:pt x="2704" y="2045"/>
                </a:moveTo>
                <a:cubicBezTo>
                  <a:pt x="2710" y="2039"/>
                  <a:pt x="2718" y="2034"/>
                  <a:pt x="2725" y="2028"/>
                </a:cubicBezTo>
                <a:cubicBezTo>
                  <a:pt x="2725" y="2024"/>
                  <a:pt x="2727" y="2021"/>
                  <a:pt x="2727" y="2018"/>
                </a:cubicBezTo>
                <a:cubicBezTo>
                  <a:pt x="2720" y="2023"/>
                  <a:pt x="2714" y="2029"/>
                  <a:pt x="2706" y="2034"/>
                </a:cubicBezTo>
                <a:cubicBezTo>
                  <a:pt x="2705" y="2038"/>
                  <a:pt x="2704" y="2042"/>
                  <a:pt x="2704" y="2045"/>
                </a:cubicBezTo>
                <a:close/>
                <a:moveTo>
                  <a:pt x="2700" y="2061"/>
                </a:moveTo>
                <a:cubicBezTo>
                  <a:pt x="2707" y="2056"/>
                  <a:pt x="2714" y="2051"/>
                  <a:pt x="2720" y="2045"/>
                </a:cubicBezTo>
                <a:cubicBezTo>
                  <a:pt x="2721" y="2041"/>
                  <a:pt x="2723" y="2037"/>
                  <a:pt x="2723" y="2034"/>
                </a:cubicBezTo>
                <a:cubicBezTo>
                  <a:pt x="2716" y="2040"/>
                  <a:pt x="2709" y="2045"/>
                  <a:pt x="2702" y="2051"/>
                </a:cubicBezTo>
                <a:cubicBezTo>
                  <a:pt x="2702" y="2055"/>
                  <a:pt x="2699" y="2058"/>
                  <a:pt x="2700" y="2061"/>
                </a:cubicBezTo>
                <a:close/>
                <a:moveTo>
                  <a:pt x="2696" y="2075"/>
                </a:moveTo>
                <a:cubicBezTo>
                  <a:pt x="2703" y="2070"/>
                  <a:pt x="2710" y="2064"/>
                  <a:pt x="2717" y="2059"/>
                </a:cubicBezTo>
                <a:cubicBezTo>
                  <a:pt x="2717" y="2057"/>
                  <a:pt x="2719" y="2053"/>
                  <a:pt x="2718" y="2051"/>
                </a:cubicBezTo>
                <a:cubicBezTo>
                  <a:pt x="2712" y="2057"/>
                  <a:pt x="2705" y="2062"/>
                  <a:pt x="2698" y="2066"/>
                </a:cubicBezTo>
                <a:cubicBezTo>
                  <a:pt x="2698" y="2070"/>
                  <a:pt x="2696" y="2073"/>
                  <a:pt x="2696" y="2075"/>
                </a:cubicBezTo>
                <a:close/>
                <a:moveTo>
                  <a:pt x="2692" y="2092"/>
                </a:moveTo>
                <a:cubicBezTo>
                  <a:pt x="2699" y="2086"/>
                  <a:pt x="2706" y="2080"/>
                  <a:pt x="2713" y="2074"/>
                </a:cubicBezTo>
                <a:cubicBezTo>
                  <a:pt x="2714" y="2071"/>
                  <a:pt x="2715" y="2067"/>
                  <a:pt x="2715" y="2064"/>
                </a:cubicBezTo>
                <a:cubicBezTo>
                  <a:pt x="2708" y="2070"/>
                  <a:pt x="2701" y="2076"/>
                  <a:pt x="2694" y="2081"/>
                </a:cubicBezTo>
                <a:cubicBezTo>
                  <a:pt x="2694" y="2085"/>
                  <a:pt x="2692" y="2089"/>
                  <a:pt x="2692" y="2092"/>
                </a:cubicBezTo>
                <a:close/>
                <a:moveTo>
                  <a:pt x="2688" y="2108"/>
                </a:moveTo>
                <a:cubicBezTo>
                  <a:pt x="2695" y="2104"/>
                  <a:pt x="2702" y="2097"/>
                  <a:pt x="2709" y="2092"/>
                </a:cubicBezTo>
                <a:cubicBezTo>
                  <a:pt x="2709" y="2088"/>
                  <a:pt x="2712" y="2083"/>
                  <a:pt x="2711" y="2080"/>
                </a:cubicBezTo>
                <a:cubicBezTo>
                  <a:pt x="2705" y="2086"/>
                  <a:pt x="2698" y="2091"/>
                  <a:pt x="2691" y="2097"/>
                </a:cubicBezTo>
                <a:cubicBezTo>
                  <a:pt x="2690" y="2101"/>
                  <a:pt x="2689" y="2104"/>
                  <a:pt x="2688" y="2108"/>
                </a:cubicBezTo>
                <a:close/>
                <a:moveTo>
                  <a:pt x="2684" y="2124"/>
                </a:moveTo>
                <a:cubicBezTo>
                  <a:pt x="2692" y="2118"/>
                  <a:pt x="2698" y="2112"/>
                  <a:pt x="2705" y="2106"/>
                </a:cubicBezTo>
                <a:cubicBezTo>
                  <a:pt x="2706" y="2103"/>
                  <a:pt x="2707" y="2100"/>
                  <a:pt x="2707" y="2098"/>
                </a:cubicBezTo>
                <a:cubicBezTo>
                  <a:pt x="2700" y="2104"/>
                  <a:pt x="2693" y="2109"/>
                  <a:pt x="2687" y="2115"/>
                </a:cubicBezTo>
                <a:cubicBezTo>
                  <a:pt x="2686" y="2118"/>
                  <a:pt x="2685" y="2121"/>
                  <a:pt x="2684" y="2124"/>
                </a:cubicBezTo>
                <a:close/>
                <a:moveTo>
                  <a:pt x="2681" y="2138"/>
                </a:moveTo>
                <a:cubicBezTo>
                  <a:pt x="2688" y="2133"/>
                  <a:pt x="2694" y="2128"/>
                  <a:pt x="2701" y="2123"/>
                </a:cubicBezTo>
                <a:cubicBezTo>
                  <a:pt x="2702" y="2119"/>
                  <a:pt x="2703" y="2116"/>
                  <a:pt x="2704" y="2112"/>
                </a:cubicBezTo>
                <a:cubicBezTo>
                  <a:pt x="2701" y="2114"/>
                  <a:pt x="2697" y="2117"/>
                  <a:pt x="2693" y="2120"/>
                </a:cubicBezTo>
                <a:cubicBezTo>
                  <a:pt x="2691" y="2123"/>
                  <a:pt x="2684" y="2127"/>
                  <a:pt x="2683" y="2130"/>
                </a:cubicBezTo>
                <a:cubicBezTo>
                  <a:pt x="2681" y="2132"/>
                  <a:pt x="2682" y="2136"/>
                  <a:pt x="2681" y="2138"/>
                </a:cubicBezTo>
                <a:close/>
                <a:moveTo>
                  <a:pt x="2678" y="2151"/>
                </a:moveTo>
                <a:cubicBezTo>
                  <a:pt x="2684" y="2144"/>
                  <a:pt x="2699" y="2139"/>
                  <a:pt x="2700" y="2128"/>
                </a:cubicBezTo>
                <a:cubicBezTo>
                  <a:pt x="2693" y="2134"/>
                  <a:pt x="2686" y="2138"/>
                  <a:pt x="2680" y="2144"/>
                </a:cubicBezTo>
                <a:cubicBezTo>
                  <a:pt x="2679" y="2146"/>
                  <a:pt x="2679" y="2149"/>
                  <a:pt x="2678" y="2151"/>
                </a:cubicBezTo>
                <a:close/>
                <a:moveTo>
                  <a:pt x="2674" y="2166"/>
                </a:moveTo>
                <a:cubicBezTo>
                  <a:pt x="2681" y="2159"/>
                  <a:pt x="2688" y="2154"/>
                  <a:pt x="2695" y="2148"/>
                </a:cubicBezTo>
                <a:cubicBezTo>
                  <a:pt x="2695" y="2145"/>
                  <a:pt x="2698" y="2142"/>
                  <a:pt x="2696" y="2140"/>
                </a:cubicBezTo>
                <a:cubicBezTo>
                  <a:pt x="2690" y="2146"/>
                  <a:pt x="2683" y="2151"/>
                  <a:pt x="2676" y="2157"/>
                </a:cubicBezTo>
                <a:cubicBezTo>
                  <a:pt x="2676" y="2160"/>
                  <a:pt x="2674" y="2164"/>
                  <a:pt x="2674" y="2166"/>
                </a:cubicBezTo>
                <a:close/>
                <a:moveTo>
                  <a:pt x="2671" y="2180"/>
                </a:moveTo>
                <a:cubicBezTo>
                  <a:pt x="2674" y="2177"/>
                  <a:pt x="2678" y="2174"/>
                  <a:pt x="2682" y="2171"/>
                </a:cubicBezTo>
                <a:cubicBezTo>
                  <a:pt x="2687" y="2166"/>
                  <a:pt x="2694" y="2162"/>
                  <a:pt x="2693" y="2154"/>
                </a:cubicBezTo>
                <a:cubicBezTo>
                  <a:pt x="2686" y="2160"/>
                  <a:pt x="2680" y="2166"/>
                  <a:pt x="2673" y="2172"/>
                </a:cubicBezTo>
                <a:cubicBezTo>
                  <a:pt x="2672" y="2174"/>
                  <a:pt x="2671" y="2177"/>
                  <a:pt x="2671" y="2180"/>
                </a:cubicBezTo>
                <a:close/>
                <a:moveTo>
                  <a:pt x="2667" y="2194"/>
                </a:moveTo>
                <a:cubicBezTo>
                  <a:pt x="2674" y="2189"/>
                  <a:pt x="2681" y="2182"/>
                  <a:pt x="2688" y="2176"/>
                </a:cubicBezTo>
                <a:cubicBezTo>
                  <a:pt x="2688" y="2173"/>
                  <a:pt x="2690" y="2170"/>
                  <a:pt x="2690" y="2168"/>
                </a:cubicBezTo>
                <a:cubicBezTo>
                  <a:pt x="2683" y="2174"/>
                  <a:pt x="2676" y="2180"/>
                  <a:pt x="2669" y="2185"/>
                </a:cubicBezTo>
                <a:cubicBezTo>
                  <a:pt x="2669" y="2188"/>
                  <a:pt x="2668" y="2191"/>
                  <a:pt x="2667" y="2194"/>
                </a:cubicBezTo>
                <a:close/>
                <a:moveTo>
                  <a:pt x="2664" y="2208"/>
                </a:moveTo>
                <a:cubicBezTo>
                  <a:pt x="2670" y="2202"/>
                  <a:pt x="2678" y="2198"/>
                  <a:pt x="2684" y="2192"/>
                </a:cubicBezTo>
                <a:cubicBezTo>
                  <a:pt x="2685" y="2190"/>
                  <a:pt x="2687" y="2184"/>
                  <a:pt x="2686" y="2182"/>
                </a:cubicBezTo>
                <a:cubicBezTo>
                  <a:pt x="2683" y="2185"/>
                  <a:pt x="2679" y="2188"/>
                  <a:pt x="2676" y="2191"/>
                </a:cubicBezTo>
                <a:cubicBezTo>
                  <a:pt x="2670" y="2196"/>
                  <a:pt x="2664" y="2199"/>
                  <a:pt x="2664" y="2208"/>
                </a:cubicBezTo>
                <a:close/>
                <a:moveTo>
                  <a:pt x="2661" y="2216"/>
                </a:moveTo>
                <a:cubicBezTo>
                  <a:pt x="2668" y="2213"/>
                  <a:pt x="2675" y="2207"/>
                  <a:pt x="2682" y="2202"/>
                </a:cubicBezTo>
                <a:cubicBezTo>
                  <a:pt x="2681" y="2200"/>
                  <a:pt x="2684" y="2199"/>
                  <a:pt x="2682" y="2198"/>
                </a:cubicBezTo>
                <a:cubicBezTo>
                  <a:pt x="2679" y="2201"/>
                  <a:pt x="2674" y="2204"/>
                  <a:pt x="2671" y="2207"/>
                </a:cubicBezTo>
                <a:cubicBezTo>
                  <a:pt x="2667" y="2209"/>
                  <a:pt x="2662" y="2212"/>
                  <a:pt x="2661" y="2216"/>
                </a:cubicBezTo>
                <a:close/>
                <a:moveTo>
                  <a:pt x="2659" y="2224"/>
                </a:moveTo>
                <a:cubicBezTo>
                  <a:pt x="2667" y="2221"/>
                  <a:pt x="2673" y="2217"/>
                  <a:pt x="2680" y="2214"/>
                </a:cubicBezTo>
                <a:cubicBezTo>
                  <a:pt x="2679" y="2211"/>
                  <a:pt x="2681" y="2209"/>
                  <a:pt x="2680" y="2208"/>
                </a:cubicBezTo>
                <a:cubicBezTo>
                  <a:pt x="2676" y="2210"/>
                  <a:pt x="2672" y="2213"/>
                  <a:pt x="2669" y="2216"/>
                </a:cubicBezTo>
                <a:cubicBezTo>
                  <a:pt x="2665" y="2218"/>
                  <a:pt x="2660" y="2220"/>
                  <a:pt x="2659" y="2224"/>
                </a:cubicBezTo>
                <a:close/>
                <a:moveTo>
                  <a:pt x="2672" y="2228"/>
                </a:moveTo>
                <a:cubicBezTo>
                  <a:pt x="2677" y="2225"/>
                  <a:pt x="2683" y="2222"/>
                  <a:pt x="2689" y="2218"/>
                </a:cubicBezTo>
                <a:cubicBezTo>
                  <a:pt x="2686" y="2217"/>
                  <a:pt x="2684" y="2217"/>
                  <a:pt x="2682" y="2216"/>
                </a:cubicBezTo>
                <a:cubicBezTo>
                  <a:pt x="2676" y="2220"/>
                  <a:pt x="2670" y="2222"/>
                  <a:pt x="2664" y="2226"/>
                </a:cubicBezTo>
                <a:cubicBezTo>
                  <a:pt x="2667" y="2227"/>
                  <a:pt x="2669" y="2227"/>
                  <a:pt x="2672" y="2228"/>
                </a:cubicBezTo>
                <a:close/>
                <a:moveTo>
                  <a:pt x="2701" y="2221"/>
                </a:moveTo>
                <a:cubicBezTo>
                  <a:pt x="2699" y="2220"/>
                  <a:pt x="2696" y="2220"/>
                  <a:pt x="2693" y="2219"/>
                </a:cubicBezTo>
                <a:cubicBezTo>
                  <a:pt x="2688" y="2222"/>
                  <a:pt x="2682" y="2225"/>
                  <a:pt x="2677" y="2229"/>
                </a:cubicBezTo>
                <a:cubicBezTo>
                  <a:pt x="2688" y="2234"/>
                  <a:pt x="2695" y="2225"/>
                  <a:pt x="2701" y="2221"/>
                </a:cubicBezTo>
                <a:close/>
                <a:moveTo>
                  <a:pt x="2700" y="2234"/>
                </a:moveTo>
                <a:cubicBezTo>
                  <a:pt x="2705" y="2230"/>
                  <a:pt x="2710" y="2228"/>
                  <a:pt x="2714" y="2224"/>
                </a:cubicBezTo>
                <a:cubicBezTo>
                  <a:pt x="2712" y="2223"/>
                  <a:pt x="2709" y="2223"/>
                  <a:pt x="2706" y="2222"/>
                </a:cubicBezTo>
                <a:cubicBezTo>
                  <a:pt x="2701" y="2226"/>
                  <a:pt x="2696" y="2228"/>
                  <a:pt x="2691" y="2232"/>
                </a:cubicBezTo>
                <a:cubicBezTo>
                  <a:pt x="2694" y="2233"/>
                  <a:pt x="2697" y="2234"/>
                  <a:pt x="2700" y="2234"/>
                </a:cubicBezTo>
                <a:close/>
                <a:moveTo>
                  <a:pt x="2714" y="2237"/>
                </a:moveTo>
                <a:cubicBezTo>
                  <a:pt x="2718" y="2234"/>
                  <a:pt x="2723" y="2231"/>
                  <a:pt x="2728" y="2227"/>
                </a:cubicBezTo>
                <a:cubicBezTo>
                  <a:pt x="2725" y="2227"/>
                  <a:pt x="2722" y="2226"/>
                  <a:pt x="2719" y="2225"/>
                </a:cubicBezTo>
                <a:cubicBezTo>
                  <a:pt x="2714" y="2229"/>
                  <a:pt x="2709" y="2232"/>
                  <a:pt x="2705" y="2235"/>
                </a:cubicBezTo>
                <a:cubicBezTo>
                  <a:pt x="2708" y="2236"/>
                  <a:pt x="2710" y="2237"/>
                  <a:pt x="2714" y="2237"/>
                </a:cubicBezTo>
                <a:close/>
                <a:moveTo>
                  <a:pt x="2727" y="2241"/>
                </a:moveTo>
                <a:cubicBezTo>
                  <a:pt x="2731" y="2237"/>
                  <a:pt x="2736" y="2234"/>
                  <a:pt x="2740" y="2230"/>
                </a:cubicBezTo>
                <a:cubicBezTo>
                  <a:pt x="2737" y="2230"/>
                  <a:pt x="2735" y="2229"/>
                  <a:pt x="2732" y="2228"/>
                </a:cubicBezTo>
                <a:cubicBezTo>
                  <a:pt x="2728" y="2232"/>
                  <a:pt x="2722" y="2235"/>
                  <a:pt x="2718" y="2238"/>
                </a:cubicBezTo>
                <a:cubicBezTo>
                  <a:pt x="2721" y="2239"/>
                  <a:pt x="2724" y="2240"/>
                  <a:pt x="2727" y="2241"/>
                </a:cubicBezTo>
                <a:close/>
                <a:moveTo>
                  <a:pt x="2742" y="2244"/>
                </a:moveTo>
                <a:cubicBezTo>
                  <a:pt x="2746" y="2240"/>
                  <a:pt x="2751" y="2238"/>
                  <a:pt x="2755" y="2234"/>
                </a:cubicBezTo>
                <a:cubicBezTo>
                  <a:pt x="2751" y="2233"/>
                  <a:pt x="2748" y="2232"/>
                  <a:pt x="2745" y="2231"/>
                </a:cubicBezTo>
                <a:cubicBezTo>
                  <a:pt x="2740" y="2235"/>
                  <a:pt x="2735" y="2238"/>
                  <a:pt x="2731" y="2242"/>
                </a:cubicBezTo>
                <a:cubicBezTo>
                  <a:pt x="2735" y="2242"/>
                  <a:pt x="2738" y="2243"/>
                  <a:pt x="2742" y="2244"/>
                </a:cubicBezTo>
                <a:close/>
                <a:moveTo>
                  <a:pt x="2755" y="2247"/>
                </a:moveTo>
                <a:cubicBezTo>
                  <a:pt x="2760" y="2244"/>
                  <a:pt x="2765" y="2241"/>
                  <a:pt x="2769" y="2237"/>
                </a:cubicBezTo>
                <a:cubicBezTo>
                  <a:pt x="2766" y="2236"/>
                  <a:pt x="2762" y="2235"/>
                  <a:pt x="2759" y="2235"/>
                </a:cubicBezTo>
                <a:cubicBezTo>
                  <a:pt x="2755" y="2239"/>
                  <a:pt x="2750" y="2241"/>
                  <a:pt x="2746" y="2245"/>
                </a:cubicBezTo>
                <a:cubicBezTo>
                  <a:pt x="2749" y="2246"/>
                  <a:pt x="2752" y="2247"/>
                  <a:pt x="2755" y="2247"/>
                </a:cubicBezTo>
                <a:close/>
                <a:moveTo>
                  <a:pt x="2782" y="2240"/>
                </a:moveTo>
                <a:cubicBezTo>
                  <a:pt x="2772" y="2235"/>
                  <a:pt x="2766" y="2245"/>
                  <a:pt x="2760" y="2248"/>
                </a:cubicBezTo>
                <a:cubicBezTo>
                  <a:pt x="2770" y="2254"/>
                  <a:pt x="2776" y="2244"/>
                  <a:pt x="2782" y="2240"/>
                </a:cubicBezTo>
                <a:close/>
                <a:moveTo>
                  <a:pt x="2795" y="2243"/>
                </a:moveTo>
                <a:cubicBezTo>
                  <a:pt x="2792" y="2243"/>
                  <a:pt x="2789" y="2242"/>
                  <a:pt x="2786" y="2241"/>
                </a:cubicBezTo>
                <a:cubicBezTo>
                  <a:pt x="2782" y="2245"/>
                  <a:pt x="2776" y="2247"/>
                  <a:pt x="2773" y="2252"/>
                </a:cubicBezTo>
                <a:cubicBezTo>
                  <a:pt x="2783" y="2255"/>
                  <a:pt x="2789" y="2248"/>
                  <a:pt x="2795" y="2243"/>
                </a:cubicBezTo>
                <a:close/>
                <a:moveTo>
                  <a:pt x="2793" y="2257"/>
                </a:moveTo>
                <a:cubicBezTo>
                  <a:pt x="2798" y="2253"/>
                  <a:pt x="2803" y="2250"/>
                  <a:pt x="2808" y="2246"/>
                </a:cubicBezTo>
                <a:cubicBezTo>
                  <a:pt x="2805" y="2245"/>
                  <a:pt x="2802" y="2245"/>
                  <a:pt x="2799" y="2244"/>
                </a:cubicBezTo>
                <a:cubicBezTo>
                  <a:pt x="2795" y="2248"/>
                  <a:pt x="2790" y="2251"/>
                  <a:pt x="2786" y="2255"/>
                </a:cubicBezTo>
                <a:cubicBezTo>
                  <a:pt x="2788" y="2255"/>
                  <a:pt x="2791" y="2256"/>
                  <a:pt x="2793" y="2257"/>
                </a:cubicBezTo>
                <a:close/>
                <a:moveTo>
                  <a:pt x="2807" y="2260"/>
                </a:moveTo>
                <a:cubicBezTo>
                  <a:pt x="2811" y="2256"/>
                  <a:pt x="2816" y="2253"/>
                  <a:pt x="2820" y="2249"/>
                </a:cubicBezTo>
                <a:cubicBezTo>
                  <a:pt x="2817" y="2249"/>
                  <a:pt x="2815" y="2248"/>
                  <a:pt x="2811" y="2247"/>
                </a:cubicBezTo>
                <a:cubicBezTo>
                  <a:pt x="2807" y="2251"/>
                  <a:pt x="2802" y="2254"/>
                  <a:pt x="2798" y="2257"/>
                </a:cubicBezTo>
                <a:cubicBezTo>
                  <a:pt x="2800" y="2258"/>
                  <a:pt x="2804" y="2259"/>
                  <a:pt x="2807" y="2260"/>
                </a:cubicBezTo>
                <a:close/>
                <a:moveTo>
                  <a:pt x="2833" y="2252"/>
                </a:moveTo>
                <a:cubicBezTo>
                  <a:pt x="2830" y="2251"/>
                  <a:pt x="2827" y="2251"/>
                  <a:pt x="2825" y="2250"/>
                </a:cubicBezTo>
                <a:cubicBezTo>
                  <a:pt x="2821" y="2254"/>
                  <a:pt x="2815" y="2257"/>
                  <a:pt x="2811" y="2261"/>
                </a:cubicBezTo>
                <a:cubicBezTo>
                  <a:pt x="2821" y="2265"/>
                  <a:pt x="2827" y="2257"/>
                  <a:pt x="2833" y="2252"/>
                </a:cubicBezTo>
                <a:close/>
                <a:moveTo>
                  <a:pt x="2846" y="2255"/>
                </a:moveTo>
                <a:cubicBezTo>
                  <a:pt x="2843" y="2255"/>
                  <a:pt x="2840" y="2254"/>
                  <a:pt x="2837" y="2253"/>
                </a:cubicBezTo>
                <a:cubicBezTo>
                  <a:pt x="2833" y="2257"/>
                  <a:pt x="2828" y="2260"/>
                  <a:pt x="2824" y="2264"/>
                </a:cubicBezTo>
                <a:cubicBezTo>
                  <a:pt x="2834" y="2269"/>
                  <a:pt x="2840" y="2260"/>
                  <a:pt x="2846" y="2255"/>
                </a:cubicBezTo>
                <a:close/>
                <a:moveTo>
                  <a:pt x="2845" y="2269"/>
                </a:moveTo>
                <a:cubicBezTo>
                  <a:pt x="2850" y="2266"/>
                  <a:pt x="2855" y="2262"/>
                  <a:pt x="2859" y="2258"/>
                </a:cubicBezTo>
                <a:cubicBezTo>
                  <a:pt x="2856" y="2258"/>
                  <a:pt x="2853" y="2256"/>
                  <a:pt x="2849" y="2256"/>
                </a:cubicBezTo>
                <a:cubicBezTo>
                  <a:pt x="2846" y="2261"/>
                  <a:pt x="2840" y="2263"/>
                  <a:pt x="2837" y="2267"/>
                </a:cubicBezTo>
                <a:cubicBezTo>
                  <a:pt x="2840" y="2268"/>
                  <a:pt x="2843" y="2269"/>
                  <a:pt x="2845" y="2269"/>
                </a:cubicBezTo>
                <a:close/>
                <a:moveTo>
                  <a:pt x="2860" y="2272"/>
                </a:moveTo>
                <a:cubicBezTo>
                  <a:pt x="2864" y="2269"/>
                  <a:pt x="2869" y="2266"/>
                  <a:pt x="2873" y="2262"/>
                </a:cubicBezTo>
                <a:cubicBezTo>
                  <a:pt x="2870" y="2261"/>
                  <a:pt x="2867" y="2260"/>
                  <a:pt x="2863" y="2259"/>
                </a:cubicBezTo>
                <a:cubicBezTo>
                  <a:pt x="2859" y="2263"/>
                  <a:pt x="2854" y="2266"/>
                  <a:pt x="2850" y="2270"/>
                </a:cubicBezTo>
                <a:cubicBezTo>
                  <a:pt x="2853" y="2271"/>
                  <a:pt x="2856" y="2272"/>
                  <a:pt x="2860" y="2272"/>
                </a:cubicBezTo>
                <a:close/>
                <a:moveTo>
                  <a:pt x="2873" y="2276"/>
                </a:moveTo>
                <a:cubicBezTo>
                  <a:pt x="2878" y="2272"/>
                  <a:pt x="2883" y="2269"/>
                  <a:pt x="2887" y="2265"/>
                </a:cubicBezTo>
                <a:cubicBezTo>
                  <a:pt x="2884" y="2264"/>
                  <a:pt x="2880" y="2263"/>
                  <a:pt x="2877" y="2262"/>
                </a:cubicBezTo>
                <a:cubicBezTo>
                  <a:pt x="2873" y="2267"/>
                  <a:pt x="2868" y="2269"/>
                  <a:pt x="2864" y="2274"/>
                </a:cubicBezTo>
                <a:cubicBezTo>
                  <a:pt x="2867" y="2274"/>
                  <a:pt x="2870" y="2275"/>
                  <a:pt x="2873" y="2276"/>
                </a:cubicBezTo>
                <a:close/>
                <a:moveTo>
                  <a:pt x="2887" y="2279"/>
                </a:moveTo>
                <a:cubicBezTo>
                  <a:pt x="2892" y="2275"/>
                  <a:pt x="2897" y="2272"/>
                  <a:pt x="2901" y="2268"/>
                </a:cubicBezTo>
                <a:cubicBezTo>
                  <a:pt x="2897" y="2268"/>
                  <a:pt x="2895" y="2266"/>
                  <a:pt x="2892" y="2266"/>
                </a:cubicBezTo>
                <a:cubicBezTo>
                  <a:pt x="2887" y="2270"/>
                  <a:pt x="2882" y="2273"/>
                  <a:pt x="2878" y="2277"/>
                </a:cubicBezTo>
                <a:cubicBezTo>
                  <a:pt x="2881" y="2277"/>
                  <a:pt x="2884" y="2279"/>
                  <a:pt x="2887" y="2279"/>
                </a:cubicBezTo>
                <a:close/>
                <a:moveTo>
                  <a:pt x="2901" y="2282"/>
                </a:moveTo>
                <a:cubicBezTo>
                  <a:pt x="2905" y="2279"/>
                  <a:pt x="2910" y="2275"/>
                  <a:pt x="2915" y="2271"/>
                </a:cubicBezTo>
                <a:cubicBezTo>
                  <a:pt x="2911" y="2271"/>
                  <a:pt x="2908" y="2269"/>
                  <a:pt x="2905" y="2269"/>
                </a:cubicBezTo>
                <a:cubicBezTo>
                  <a:pt x="2901" y="2274"/>
                  <a:pt x="2895" y="2276"/>
                  <a:pt x="2892" y="2281"/>
                </a:cubicBezTo>
                <a:cubicBezTo>
                  <a:pt x="2895" y="2281"/>
                  <a:pt x="2898" y="2282"/>
                  <a:pt x="2901" y="2282"/>
                </a:cubicBezTo>
                <a:close/>
                <a:moveTo>
                  <a:pt x="2912" y="2285"/>
                </a:moveTo>
                <a:cubicBezTo>
                  <a:pt x="2917" y="2281"/>
                  <a:pt x="2922" y="2278"/>
                  <a:pt x="2926" y="2274"/>
                </a:cubicBezTo>
                <a:cubicBezTo>
                  <a:pt x="2923" y="2274"/>
                  <a:pt x="2921" y="2273"/>
                  <a:pt x="2919" y="2272"/>
                </a:cubicBezTo>
                <a:cubicBezTo>
                  <a:pt x="2914" y="2276"/>
                  <a:pt x="2909" y="2279"/>
                  <a:pt x="2905" y="2284"/>
                </a:cubicBezTo>
                <a:cubicBezTo>
                  <a:pt x="2908" y="2284"/>
                  <a:pt x="2910" y="2285"/>
                  <a:pt x="2912" y="2285"/>
                </a:cubicBezTo>
                <a:close/>
                <a:moveTo>
                  <a:pt x="2938" y="2277"/>
                </a:moveTo>
                <a:cubicBezTo>
                  <a:pt x="2935" y="2276"/>
                  <a:pt x="2933" y="2276"/>
                  <a:pt x="2930" y="2275"/>
                </a:cubicBezTo>
                <a:cubicBezTo>
                  <a:pt x="2926" y="2279"/>
                  <a:pt x="2921" y="2282"/>
                  <a:pt x="2917" y="2286"/>
                </a:cubicBezTo>
                <a:cubicBezTo>
                  <a:pt x="2920" y="2287"/>
                  <a:pt x="2922" y="2288"/>
                  <a:pt x="2925" y="2288"/>
                </a:cubicBezTo>
                <a:cubicBezTo>
                  <a:pt x="2929" y="2284"/>
                  <a:pt x="2934" y="2281"/>
                  <a:pt x="2938" y="2277"/>
                </a:cubicBezTo>
                <a:close/>
                <a:moveTo>
                  <a:pt x="2938" y="2291"/>
                </a:moveTo>
                <a:cubicBezTo>
                  <a:pt x="2943" y="2288"/>
                  <a:pt x="2948" y="2284"/>
                  <a:pt x="2952" y="2280"/>
                </a:cubicBezTo>
                <a:cubicBezTo>
                  <a:pt x="2949" y="2279"/>
                  <a:pt x="2945" y="2279"/>
                  <a:pt x="2942" y="2278"/>
                </a:cubicBezTo>
                <a:cubicBezTo>
                  <a:pt x="2938" y="2282"/>
                  <a:pt x="2933" y="2285"/>
                  <a:pt x="2929" y="2289"/>
                </a:cubicBezTo>
                <a:cubicBezTo>
                  <a:pt x="2933" y="2290"/>
                  <a:pt x="2935" y="2291"/>
                  <a:pt x="2938" y="2291"/>
                </a:cubicBezTo>
                <a:close/>
                <a:moveTo>
                  <a:pt x="2964" y="2283"/>
                </a:moveTo>
                <a:cubicBezTo>
                  <a:pt x="2961" y="2283"/>
                  <a:pt x="2959" y="2281"/>
                  <a:pt x="2955" y="2281"/>
                </a:cubicBezTo>
                <a:cubicBezTo>
                  <a:pt x="2952" y="2286"/>
                  <a:pt x="2946" y="2288"/>
                  <a:pt x="2942" y="2293"/>
                </a:cubicBezTo>
                <a:cubicBezTo>
                  <a:pt x="2953" y="2297"/>
                  <a:pt x="2958" y="2287"/>
                  <a:pt x="2964" y="2283"/>
                </a:cubicBezTo>
                <a:close/>
                <a:moveTo>
                  <a:pt x="2961" y="2297"/>
                </a:moveTo>
                <a:cubicBezTo>
                  <a:pt x="2966" y="2293"/>
                  <a:pt x="2971" y="2290"/>
                  <a:pt x="2975" y="2286"/>
                </a:cubicBezTo>
                <a:cubicBezTo>
                  <a:pt x="2973" y="2285"/>
                  <a:pt x="2970" y="2284"/>
                  <a:pt x="2968" y="2284"/>
                </a:cubicBezTo>
                <a:cubicBezTo>
                  <a:pt x="2964" y="2288"/>
                  <a:pt x="2958" y="2291"/>
                  <a:pt x="2955" y="2296"/>
                </a:cubicBezTo>
                <a:cubicBezTo>
                  <a:pt x="2957" y="2296"/>
                  <a:pt x="2959" y="2297"/>
                  <a:pt x="2961" y="2297"/>
                </a:cubicBezTo>
                <a:close/>
                <a:moveTo>
                  <a:pt x="2972" y="2300"/>
                </a:moveTo>
                <a:cubicBezTo>
                  <a:pt x="2976" y="2296"/>
                  <a:pt x="2982" y="2293"/>
                  <a:pt x="2985" y="2288"/>
                </a:cubicBezTo>
                <a:cubicBezTo>
                  <a:pt x="2983" y="2288"/>
                  <a:pt x="2981" y="2287"/>
                  <a:pt x="2979" y="2287"/>
                </a:cubicBezTo>
                <a:cubicBezTo>
                  <a:pt x="2975" y="2291"/>
                  <a:pt x="2970" y="2294"/>
                  <a:pt x="2966" y="2298"/>
                </a:cubicBezTo>
                <a:cubicBezTo>
                  <a:pt x="2968" y="2299"/>
                  <a:pt x="2970" y="2299"/>
                  <a:pt x="2972" y="2300"/>
                </a:cubicBezTo>
                <a:close/>
                <a:moveTo>
                  <a:pt x="2982" y="2302"/>
                </a:moveTo>
                <a:cubicBezTo>
                  <a:pt x="2987" y="2299"/>
                  <a:pt x="2992" y="2295"/>
                  <a:pt x="2997" y="2291"/>
                </a:cubicBezTo>
                <a:cubicBezTo>
                  <a:pt x="2994" y="2290"/>
                  <a:pt x="2992" y="2289"/>
                  <a:pt x="2989" y="2289"/>
                </a:cubicBezTo>
                <a:cubicBezTo>
                  <a:pt x="2985" y="2294"/>
                  <a:pt x="2980" y="2297"/>
                  <a:pt x="2976" y="2301"/>
                </a:cubicBezTo>
                <a:cubicBezTo>
                  <a:pt x="2978" y="2301"/>
                  <a:pt x="2981" y="2302"/>
                  <a:pt x="2982" y="2302"/>
                </a:cubicBezTo>
                <a:close/>
                <a:moveTo>
                  <a:pt x="3009" y="2293"/>
                </a:moveTo>
                <a:cubicBezTo>
                  <a:pt x="3006" y="2293"/>
                  <a:pt x="3004" y="2292"/>
                  <a:pt x="3000" y="2292"/>
                </a:cubicBezTo>
                <a:cubicBezTo>
                  <a:pt x="2997" y="2296"/>
                  <a:pt x="2991" y="2299"/>
                  <a:pt x="2987" y="2304"/>
                </a:cubicBezTo>
                <a:cubicBezTo>
                  <a:pt x="2990" y="2304"/>
                  <a:pt x="2993" y="2305"/>
                  <a:pt x="2996" y="2306"/>
                </a:cubicBezTo>
                <a:cubicBezTo>
                  <a:pt x="2999" y="2301"/>
                  <a:pt x="3006" y="2298"/>
                  <a:pt x="3009" y="2293"/>
                </a:cubicBezTo>
                <a:close/>
                <a:moveTo>
                  <a:pt x="3008" y="2308"/>
                </a:moveTo>
                <a:cubicBezTo>
                  <a:pt x="3013" y="2304"/>
                  <a:pt x="3018" y="2301"/>
                  <a:pt x="3022" y="2297"/>
                </a:cubicBezTo>
                <a:cubicBezTo>
                  <a:pt x="3018" y="2296"/>
                  <a:pt x="3016" y="2295"/>
                  <a:pt x="3013" y="2295"/>
                </a:cubicBezTo>
                <a:cubicBezTo>
                  <a:pt x="3009" y="2299"/>
                  <a:pt x="3004" y="2302"/>
                  <a:pt x="3000" y="2306"/>
                </a:cubicBezTo>
                <a:cubicBezTo>
                  <a:pt x="3002" y="2307"/>
                  <a:pt x="3005" y="2308"/>
                  <a:pt x="3008" y="2308"/>
                </a:cubicBezTo>
                <a:close/>
                <a:moveTo>
                  <a:pt x="3020" y="2311"/>
                </a:moveTo>
                <a:cubicBezTo>
                  <a:pt x="3025" y="2308"/>
                  <a:pt x="3029" y="2304"/>
                  <a:pt x="3033" y="2299"/>
                </a:cubicBezTo>
                <a:cubicBezTo>
                  <a:pt x="3030" y="2299"/>
                  <a:pt x="3028" y="2298"/>
                  <a:pt x="3025" y="2298"/>
                </a:cubicBezTo>
                <a:cubicBezTo>
                  <a:pt x="3021" y="2302"/>
                  <a:pt x="3016" y="2305"/>
                  <a:pt x="3012" y="2309"/>
                </a:cubicBezTo>
                <a:cubicBezTo>
                  <a:pt x="3015" y="2310"/>
                  <a:pt x="3018" y="2310"/>
                  <a:pt x="3020" y="2311"/>
                </a:cubicBezTo>
                <a:close/>
                <a:moveTo>
                  <a:pt x="3033" y="2315"/>
                </a:moveTo>
                <a:cubicBezTo>
                  <a:pt x="3037" y="2310"/>
                  <a:pt x="3042" y="2307"/>
                  <a:pt x="3046" y="2302"/>
                </a:cubicBezTo>
                <a:cubicBezTo>
                  <a:pt x="3043" y="2302"/>
                  <a:pt x="3041" y="2300"/>
                  <a:pt x="3037" y="2300"/>
                </a:cubicBezTo>
                <a:cubicBezTo>
                  <a:pt x="3034" y="2305"/>
                  <a:pt x="3028" y="2308"/>
                  <a:pt x="3025" y="2313"/>
                </a:cubicBezTo>
                <a:cubicBezTo>
                  <a:pt x="3028" y="2313"/>
                  <a:pt x="3030" y="2314"/>
                  <a:pt x="3033" y="2315"/>
                </a:cubicBezTo>
                <a:close/>
                <a:moveTo>
                  <a:pt x="3045" y="2317"/>
                </a:moveTo>
                <a:cubicBezTo>
                  <a:pt x="3049" y="2313"/>
                  <a:pt x="3055" y="2310"/>
                  <a:pt x="3058" y="2305"/>
                </a:cubicBezTo>
                <a:cubicBezTo>
                  <a:pt x="3055" y="2305"/>
                  <a:pt x="3053" y="2303"/>
                  <a:pt x="3050" y="2303"/>
                </a:cubicBezTo>
                <a:cubicBezTo>
                  <a:pt x="3046" y="2308"/>
                  <a:pt x="3041" y="2311"/>
                  <a:pt x="3037" y="2316"/>
                </a:cubicBezTo>
                <a:cubicBezTo>
                  <a:pt x="3040" y="2316"/>
                  <a:pt x="3042" y="2317"/>
                  <a:pt x="3045" y="2317"/>
                </a:cubicBezTo>
                <a:close/>
                <a:moveTo>
                  <a:pt x="3056" y="2320"/>
                </a:moveTo>
                <a:cubicBezTo>
                  <a:pt x="3061" y="2316"/>
                  <a:pt x="3066" y="2312"/>
                  <a:pt x="3071" y="2308"/>
                </a:cubicBezTo>
                <a:cubicBezTo>
                  <a:pt x="3068" y="2307"/>
                  <a:pt x="3066" y="2306"/>
                  <a:pt x="3062" y="2306"/>
                </a:cubicBezTo>
                <a:cubicBezTo>
                  <a:pt x="3058" y="2311"/>
                  <a:pt x="3053" y="2314"/>
                  <a:pt x="3049" y="2318"/>
                </a:cubicBezTo>
                <a:cubicBezTo>
                  <a:pt x="3052" y="2319"/>
                  <a:pt x="3054" y="2319"/>
                  <a:pt x="3056" y="2320"/>
                </a:cubicBezTo>
                <a:close/>
                <a:moveTo>
                  <a:pt x="3068" y="2323"/>
                </a:moveTo>
                <a:cubicBezTo>
                  <a:pt x="3073" y="2319"/>
                  <a:pt x="3079" y="2315"/>
                  <a:pt x="3083" y="2310"/>
                </a:cubicBezTo>
                <a:cubicBezTo>
                  <a:pt x="3080" y="2310"/>
                  <a:pt x="3078" y="2309"/>
                  <a:pt x="3075" y="2309"/>
                </a:cubicBezTo>
                <a:cubicBezTo>
                  <a:pt x="3070" y="2313"/>
                  <a:pt x="3065" y="2316"/>
                  <a:pt x="3060" y="2321"/>
                </a:cubicBezTo>
                <a:cubicBezTo>
                  <a:pt x="3063" y="2321"/>
                  <a:pt x="3065" y="2322"/>
                  <a:pt x="3068" y="2323"/>
                </a:cubicBezTo>
                <a:close/>
                <a:moveTo>
                  <a:pt x="3099" y="2326"/>
                </a:moveTo>
                <a:cubicBezTo>
                  <a:pt x="3098" y="2327"/>
                  <a:pt x="3096" y="2328"/>
                  <a:pt x="3095" y="2329"/>
                </a:cubicBezTo>
                <a:cubicBezTo>
                  <a:pt x="3096" y="2329"/>
                  <a:pt x="3097" y="2330"/>
                  <a:pt x="3098" y="2330"/>
                </a:cubicBezTo>
                <a:cubicBezTo>
                  <a:pt x="3098" y="2329"/>
                  <a:pt x="3100" y="2327"/>
                  <a:pt x="3099" y="2326"/>
                </a:cubicBezTo>
                <a:close/>
                <a:moveTo>
                  <a:pt x="3102" y="2312"/>
                </a:moveTo>
                <a:cubicBezTo>
                  <a:pt x="3096" y="2317"/>
                  <a:pt x="3090" y="2322"/>
                  <a:pt x="3084" y="2327"/>
                </a:cubicBezTo>
                <a:cubicBezTo>
                  <a:pt x="3086" y="2327"/>
                  <a:pt x="3088" y="2328"/>
                  <a:pt x="3090" y="2328"/>
                </a:cubicBezTo>
                <a:cubicBezTo>
                  <a:pt x="3096" y="2325"/>
                  <a:pt x="3104" y="2320"/>
                  <a:pt x="3102" y="2312"/>
                </a:cubicBezTo>
                <a:close/>
                <a:moveTo>
                  <a:pt x="3106" y="2295"/>
                </a:moveTo>
                <a:cubicBezTo>
                  <a:pt x="3101" y="2300"/>
                  <a:pt x="3095" y="2305"/>
                  <a:pt x="3089" y="2310"/>
                </a:cubicBezTo>
                <a:cubicBezTo>
                  <a:pt x="3084" y="2315"/>
                  <a:pt x="3077" y="2319"/>
                  <a:pt x="3073" y="2324"/>
                </a:cubicBezTo>
                <a:cubicBezTo>
                  <a:pt x="3075" y="2324"/>
                  <a:pt x="3077" y="2326"/>
                  <a:pt x="3079" y="2325"/>
                </a:cubicBezTo>
                <a:cubicBezTo>
                  <a:pt x="3083" y="2325"/>
                  <a:pt x="3089" y="2319"/>
                  <a:pt x="3092" y="2316"/>
                </a:cubicBezTo>
                <a:cubicBezTo>
                  <a:pt x="3096" y="2313"/>
                  <a:pt x="3102" y="2309"/>
                  <a:pt x="3104" y="2306"/>
                </a:cubicBezTo>
                <a:cubicBezTo>
                  <a:pt x="3106" y="2303"/>
                  <a:pt x="3106" y="2298"/>
                  <a:pt x="3106" y="2295"/>
                </a:cubicBezTo>
                <a:close/>
                <a:moveTo>
                  <a:pt x="3110" y="2280"/>
                </a:moveTo>
                <a:cubicBezTo>
                  <a:pt x="3105" y="2285"/>
                  <a:pt x="3099" y="2289"/>
                  <a:pt x="3094" y="2294"/>
                </a:cubicBezTo>
                <a:cubicBezTo>
                  <a:pt x="3093" y="2297"/>
                  <a:pt x="3092" y="2301"/>
                  <a:pt x="3092" y="2303"/>
                </a:cubicBezTo>
                <a:cubicBezTo>
                  <a:pt x="3099" y="2296"/>
                  <a:pt x="3110" y="2292"/>
                  <a:pt x="3110" y="2280"/>
                </a:cubicBezTo>
                <a:close/>
                <a:moveTo>
                  <a:pt x="3113" y="2267"/>
                </a:moveTo>
                <a:cubicBezTo>
                  <a:pt x="3108" y="2271"/>
                  <a:pt x="3102" y="2275"/>
                  <a:pt x="3097" y="2280"/>
                </a:cubicBezTo>
                <a:cubicBezTo>
                  <a:pt x="3097" y="2283"/>
                  <a:pt x="3096" y="2285"/>
                  <a:pt x="3095" y="2288"/>
                </a:cubicBezTo>
                <a:cubicBezTo>
                  <a:pt x="3101" y="2284"/>
                  <a:pt x="3107" y="2279"/>
                  <a:pt x="3112" y="2274"/>
                </a:cubicBezTo>
                <a:cubicBezTo>
                  <a:pt x="3112" y="2272"/>
                  <a:pt x="3114" y="2269"/>
                  <a:pt x="3113" y="2267"/>
                </a:cubicBezTo>
                <a:close/>
                <a:moveTo>
                  <a:pt x="3117" y="2253"/>
                </a:moveTo>
                <a:cubicBezTo>
                  <a:pt x="3112" y="2257"/>
                  <a:pt x="3106" y="2261"/>
                  <a:pt x="3101" y="2264"/>
                </a:cubicBezTo>
                <a:cubicBezTo>
                  <a:pt x="3101" y="2268"/>
                  <a:pt x="3099" y="2272"/>
                  <a:pt x="3099" y="2274"/>
                </a:cubicBezTo>
                <a:cubicBezTo>
                  <a:pt x="3104" y="2270"/>
                  <a:pt x="3110" y="2266"/>
                  <a:pt x="3115" y="2262"/>
                </a:cubicBezTo>
                <a:cubicBezTo>
                  <a:pt x="3116" y="2259"/>
                  <a:pt x="3117" y="2256"/>
                  <a:pt x="3117" y="2253"/>
                </a:cubicBezTo>
                <a:close/>
                <a:moveTo>
                  <a:pt x="3120" y="2241"/>
                </a:moveTo>
                <a:cubicBezTo>
                  <a:pt x="3114" y="2246"/>
                  <a:pt x="3103" y="2247"/>
                  <a:pt x="3103" y="2259"/>
                </a:cubicBezTo>
                <a:cubicBezTo>
                  <a:pt x="3108" y="2256"/>
                  <a:pt x="3114" y="2252"/>
                  <a:pt x="3119" y="2248"/>
                </a:cubicBezTo>
                <a:cubicBezTo>
                  <a:pt x="3119" y="2245"/>
                  <a:pt x="3121" y="2242"/>
                  <a:pt x="3120" y="2241"/>
                </a:cubicBezTo>
                <a:close/>
                <a:moveTo>
                  <a:pt x="3124" y="2226"/>
                </a:moveTo>
                <a:cubicBezTo>
                  <a:pt x="3118" y="2230"/>
                  <a:pt x="3113" y="2234"/>
                  <a:pt x="3108" y="2237"/>
                </a:cubicBezTo>
                <a:cubicBezTo>
                  <a:pt x="3107" y="2241"/>
                  <a:pt x="3106" y="2243"/>
                  <a:pt x="3106" y="2246"/>
                </a:cubicBezTo>
                <a:cubicBezTo>
                  <a:pt x="3112" y="2241"/>
                  <a:pt x="3124" y="2238"/>
                  <a:pt x="3124" y="2226"/>
                </a:cubicBezTo>
                <a:close/>
                <a:moveTo>
                  <a:pt x="3128" y="2214"/>
                </a:moveTo>
                <a:cubicBezTo>
                  <a:pt x="3121" y="2219"/>
                  <a:pt x="3109" y="2222"/>
                  <a:pt x="3109" y="2233"/>
                </a:cubicBezTo>
                <a:cubicBezTo>
                  <a:pt x="3114" y="2229"/>
                  <a:pt x="3120" y="2225"/>
                  <a:pt x="3126" y="2221"/>
                </a:cubicBezTo>
                <a:cubicBezTo>
                  <a:pt x="3126" y="2218"/>
                  <a:pt x="3127" y="2216"/>
                  <a:pt x="3128" y="2214"/>
                </a:cubicBezTo>
                <a:close/>
                <a:moveTo>
                  <a:pt x="3130" y="2199"/>
                </a:moveTo>
                <a:cubicBezTo>
                  <a:pt x="3123" y="2205"/>
                  <a:pt x="3112" y="2207"/>
                  <a:pt x="3112" y="2219"/>
                </a:cubicBezTo>
                <a:cubicBezTo>
                  <a:pt x="3118" y="2216"/>
                  <a:pt x="3123" y="2212"/>
                  <a:pt x="3129" y="2209"/>
                </a:cubicBezTo>
                <a:cubicBezTo>
                  <a:pt x="3129" y="2205"/>
                  <a:pt x="3132" y="2201"/>
                  <a:pt x="3130" y="2199"/>
                </a:cubicBezTo>
                <a:close/>
                <a:moveTo>
                  <a:pt x="3135" y="2185"/>
                </a:moveTo>
                <a:cubicBezTo>
                  <a:pt x="3128" y="2191"/>
                  <a:pt x="3116" y="2194"/>
                  <a:pt x="3116" y="2205"/>
                </a:cubicBezTo>
                <a:cubicBezTo>
                  <a:pt x="3123" y="2198"/>
                  <a:pt x="3134" y="2197"/>
                  <a:pt x="3135" y="2185"/>
                </a:cubicBezTo>
                <a:close/>
                <a:moveTo>
                  <a:pt x="3138" y="2171"/>
                </a:moveTo>
                <a:cubicBezTo>
                  <a:pt x="3132" y="2175"/>
                  <a:pt x="3126" y="2179"/>
                  <a:pt x="3121" y="2183"/>
                </a:cubicBezTo>
                <a:cubicBezTo>
                  <a:pt x="3121" y="2186"/>
                  <a:pt x="3119" y="2189"/>
                  <a:pt x="3119" y="2192"/>
                </a:cubicBezTo>
                <a:cubicBezTo>
                  <a:pt x="3125" y="2188"/>
                  <a:pt x="3130" y="2184"/>
                  <a:pt x="3136" y="2180"/>
                </a:cubicBezTo>
                <a:cubicBezTo>
                  <a:pt x="3136" y="2177"/>
                  <a:pt x="3138" y="2173"/>
                  <a:pt x="3138" y="2171"/>
                </a:cubicBezTo>
                <a:close/>
                <a:moveTo>
                  <a:pt x="3140" y="2158"/>
                </a:moveTo>
                <a:cubicBezTo>
                  <a:pt x="3135" y="2162"/>
                  <a:pt x="3130" y="2165"/>
                  <a:pt x="3124" y="2169"/>
                </a:cubicBezTo>
                <a:cubicBezTo>
                  <a:pt x="3124" y="2172"/>
                  <a:pt x="3123" y="2174"/>
                  <a:pt x="3122" y="2178"/>
                </a:cubicBezTo>
                <a:cubicBezTo>
                  <a:pt x="3128" y="2174"/>
                  <a:pt x="3134" y="2170"/>
                  <a:pt x="3139" y="2165"/>
                </a:cubicBezTo>
                <a:cubicBezTo>
                  <a:pt x="3140" y="2163"/>
                  <a:pt x="3142" y="2159"/>
                  <a:pt x="3140" y="2158"/>
                </a:cubicBezTo>
                <a:close/>
                <a:moveTo>
                  <a:pt x="3144" y="2145"/>
                </a:moveTo>
                <a:cubicBezTo>
                  <a:pt x="3139" y="2149"/>
                  <a:pt x="3133" y="2152"/>
                  <a:pt x="3128" y="2156"/>
                </a:cubicBezTo>
                <a:cubicBezTo>
                  <a:pt x="3128" y="2159"/>
                  <a:pt x="3126" y="2161"/>
                  <a:pt x="3126" y="2164"/>
                </a:cubicBezTo>
                <a:cubicBezTo>
                  <a:pt x="3132" y="2158"/>
                  <a:pt x="3145" y="2156"/>
                  <a:pt x="3144" y="2145"/>
                </a:cubicBezTo>
                <a:close/>
                <a:moveTo>
                  <a:pt x="3146" y="2135"/>
                </a:moveTo>
                <a:cubicBezTo>
                  <a:pt x="3141" y="2141"/>
                  <a:pt x="3130" y="2141"/>
                  <a:pt x="3129" y="2151"/>
                </a:cubicBezTo>
                <a:cubicBezTo>
                  <a:pt x="3135" y="2148"/>
                  <a:pt x="3140" y="2144"/>
                  <a:pt x="3146" y="2140"/>
                </a:cubicBezTo>
                <a:cubicBezTo>
                  <a:pt x="3146" y="2139"/>
                  <a:pt x="3148" y="2136"/>
                  <a:pt x="3146" y="2135"/>
                </a:cubicBezTo>
                <a:close/>
                <a:moveTo>
                  <a:pt x="3150" y="2121"/>
                </a:moveTo>
                <a:cubicBezTo>
                  <a:pt x="3144" y="2127"/>
                  <a:pt x="3131" y="2129"/>
                  <a:pt x="3132" y="2140"/>
                </a:cubicBezTo>
                <a:cubicBezTo>
                  <a:pt x="3137" y="2137"/>
                  <a:pt x="3143" y="2133"/>
                  <a:pt x="3149" y="2130"/>
                </a:cubicBezTo>
                <a:cubicBezTo>
                  <a:pt x="3148" y="2127"/>
                  <a:pt x="3151" y="2123"/>
                  <a:pt x="3150" y="2121"/>
                </a:cubicBezTo>
                <a:close/>
                <a:moveTo>
                  <a:pt x="3153" y="2109"/>
                </a:moveTo>
                <a:cubicBezTo>
                  <a:pt x="3147" y="2115"/>
                  <a:pt x="3135" y="2117"/>
                  <a:pt x="3135" y="2127"/>
                </a:cubicBezTo>
                <a:cubicBezTo>
                  <a:pt x="3141" y="2123"/>
                  <a:pt x="3147" y="2120"/>
                  <a:pt x="3152" y="2116"/>
                </a:cubicBezTo>
                <a:cubicBezTo>
                  <a:pt x="3152" y="2113"/>
                  <a:pt x="3154" y="2110"/>
                  <a:pt x="3153" y="2109"/>
                </a:cubicBezTo>
                <a:close/>
                <a:moveTo>
                  <a:pt x="3157" y="2095"/>
                </a:moveTo>
                <a:cubicBezTo>
                  <a:pt x="3150" y="2102"/>
                  <a:pt x="3139" y="2104"/>
                  <a:pt x="3138" y="2115"/>
                </a:cubicBezTo>
                <a:cubicBezTo>
                  <a:pt x="3145" y="2110"/>
                  <a:pt x="3157" y="2107"/>
                  <a:pt x="3157" y="2095"/>
                </a:cubicBezTo>
                <a:close/>
                <a:moveTo>
                  <a:pt x="3158" y="2090"/>
                </a:moveTo>
                <a:cubicBezTo>
                  <a:pt x="3159" y="2088"/>
                  <a:pt x="3161" y="2084"/>
                  <a:pt x="3160" y="2082"/>
                </a:cubicBezTo>
                <a:cubicBezTo>
                  <a:pt x="3153" y="2088"/>
                  <a:pt x="3142" y="2090"/>
                  <a:pt x="3141" y="2103"/>
                </a:cubicBezTo>
                <a:cubicBezTo>
                  <a:pt x="3147" y="2099"/>
                  <a:pt x="3152" y="2094"/>
                  <a:pt x="3158" y="2090"/>
                </a:cubicBezTo>
                <a:close/>
                <a:moveTo>
                  <a:pt x="2317" y="1775"/>
                </a:moveTo>
                <a:cubicBezTo>
                  <a:pt x="2315" y="1775"/>
                  <a:pt x="2314" y="1776"/>
                  <a:pt x="2314" y="1778"/>
                </a:cubicBezTo>
                <a:cubicBezTo>
                  <a:pt x="2315" y="1786"/>
                  <a:pt x="2325" y="1773"/>
                  <a:pt x="2317" y="1775"/>
                </a:cubicBezTo>
                <a:close/>
                <a:moveTo>
                  <a:pt x="2723" y="1776"/>
                </a:moveTo>
                <a:cubicBezTo>
                  <a:pt x="2730" y="1774"/>
                  <a:pt x="2735" y="1777"/>
                  <a:pt x="2736" y="1782"/>
                </a:cubicBezTo>
                <a:cubicBezTo>
                  <a:pt x="2738" y="1790"/>
                  <a:pt x="2732" y="1795"/>
                  <a:pt x="2727" y="1795"/>
                </a:cubicBezTo>
                <a:cubicBezTo>
                  <a:pt x="2714" y="1797"/>
                  <a:pt x="2711" y="1778"/>
                  <a:pt x="2723" y="1776"/>
                </a:cubicBezTo>
                <a:close/>
                <a:moveTo>
                  <a:pt x="2730" y="1783"/>
                </a:moveTo>
                <a:cubicBezTo>
                  <a:pt x="2726" y="1780"/>
                  <a:pt x="2724" y="1784"/>
                  <a:pt x="2721" y="1785"/>
                </a:cubicBezTo>
                <a:cubicBezTo>
                  <a:pt x="2721" y="1792"/>
                  <a:pt x="2732" y="1790"/>
                  <a:pt x="2730" y="1783"/>
                </a:cubicBezTo>
                <a:close/>
                <a:moveTo>
                  <a:pt x="2099" y="1794"/>
                </a:moveTo>
                <a:cubicBezTo>
                  <a:pt x="2096" y="1793"/>
                  <a:pt x="2094" y="1788"/>
                  <a:pt x="2094" y="1784"/>
                </a:cubicBezTo>
                <a:cubicBezTo>
                  <a:pt x="2095" y="1779"/>
                  <a:pt x="2099" y="1777"/>
                  <a:pt x="2104" y="1777"/>
                </a:cubicBezTo>
                <a:cubicBezTo>
                  <a:pt x="2118" y="1776"/>
                  <a:pt x="2114" y="1800"/>
                  <a:pt x="2099" y="1794"/>
                </a:cubicBezTo>
                <a:close/>
                <a:moveTo>
                  <a:pt x="2107" y="1786"/>
                </a:moveTo>
                <a:cubicBezTo>
                  <a:pt x="2107" y="1781"/>
                  <a:pt x="2100" y="1783"/>
                  <a:pt x="2101" y="1788"/>
                </a:cubicBezTo>
                <a:cubicBezTo>
                  <a:pt x="2103" y="1790"/>
                  <a:pt x="2107" y="1788"/>
                  <a:pt x="2107" y="1786"/>
                </a:cubicBezTo>
                <a:close/>
                <a:moveTo>
                  <a:pt x="1590" y="2264"/>
                </a:moveTo>
                <a:cubicBezTo>
                  <a:pt x="1573" y="2282"/>
                  <a:pt x="1556" y="2300"/>
                  <a:pt x="1539" y="2319"/>
                </a:cubicBezTo>
                <a:cubicBezTo>
                  <a:pt x="1533" y="2325"/>
                  <a:pt x="1527" y="2332"/>
                  <a:pt x="1521" y="2336"/>
                </a:cubicBezTo>
                <a:cubicBezTo>
                  <a:pt x="1514" y="2342"/>
                  <a:pt x="1500" y="2342"/>
                  <a:pt x="1491" y="2337"/>
                </a:cubicBezTo>
                <a:cubicBezTo>
                  <a:pt x="1485" y="2334"/>
                  <a:pt x="1480" y="2328"/>
                  <a:pt x="1475" y="2322"/>
                </a:cubicBezTo>
                <a:cubicBezTo>
                  <a:pt x="1405" y="2258"/>
                  <a:pt x="1338" y="2194"/>
                  <a:pt x="1268" y="2130"/>
                </a:cubicBezTo>
                <a:cubicBezTo>
                  <a:pt x="1260" y="2123"/>
                  <a:pt x="1253" y="2115"/>
                  <a:pt x="1244" y="2108"/>
                </a:cubicBezTo>
                <a:cubicBezTo>
                  <a:pt x="1242" y="2105"/>
                  <a:pt x="1237" y="2102"/>
                  <a:pt x="1237" y="2100"/>
                </a:cubicBezTo>
                <a:cubicBezTo>
                  <a:pt x="1237" y="2098"/>
                  <a:pt x="1243" y="2092"/>
                  <a:pt x="1246" y="2089"/>
                </a:cubicBezTo>
                <a:cubicBezTo>
                  <a:pt x="1317" y="2010"/>
                  <a:pt x="1387" y="1936"/>
                  <a:pt x="1458" y="1857"/>
                </a:cubicBezTo>
                <a:cubicBezTo>
                  <a:pt x="1479" y="1834"/>
                  <a:pt x="1502" y="1811"/>
                  <a:pt x="1524" y="1787"/>
                </a:cubicBezTo>
                <a:cubicBezTo>
                  <a:pt x="1526" y="1784"/>
                  <a:pt x="1532" y="1778"/>
                  <a:pt x="1534" y="1777"/>
                </a:cubicBezTo>
                <a:cubicBezTo>
                  <a:pt x="1538" y="1776"/>
                  <a:pt x="1541" y="1781"/>
                  <a:pt x="1544" y="1784"/>
                </a:cubicBezTo>
                <a:cubicBezTo>
                  <a:pt x="1598" y="1833"/>
                  <a:pt x="1649" y="1882"/>
                  <a:pt x="1702" y="1932"/>
                </a:cubicBezTo>
                <a:cubicBezTo>
                  <a:pt x="1725" y="1952"/>
                  <a:pt x="1746" y="1972"/>
                  <a:pt x="1769" y="1994"/>
                </a:cubicBezTo>
                <a:cubicBezTo>
                  <a:pt x="1781" y="2005"/>
                  <a:pt x="1803" y="2022"/>
                  <a:pt x="1792" y="2045"/>
                </a:cubicBezTo>
                <a:cubicBezTo>
                  <a:pt x="1789" y="2051"/>
                  <a:pt x="1781" y="2058"/>
                  <a:pt x="1776" y="2064"/>
                </a:cubicBezTo>
                <a:cubicBezTo>
                  <a:pt x="1714" y="2131"/>
                  <a:pt x="1652" y="2197"/>
                  <a:pt x="1590" y="2264"/>
                </a:cubicBezTo>
                <a:close/>
                <a:moveTo>
                  <a:pt x="1255" y="2110"/>
                </a:moveTo>
                <a:cubicBezTo>
                  <a:pt x="1302" y="2058"/>
                  <a:pt x="1350" y="2004"/>
                  <a:pt x="1400" y="1951"/>
                </a:cubicBezTo>
                <a:cubicBezTo>
                  <a:pt x="1445" y="1902"/>
                  <a:pt x="1490" y="1850"/>
                  <a:pt x="1537" y="1802"/>
                </a:cubicBezTo>
                <a:cubicBezTo>
                  <a:pt x="1539" y="1800"/>
                  <a:pt x="1546" y="1793"/>
                  <a:pt x="1546" y="1792"/>
                </a:cubicBezTo>
                <a:cubicBezTo>
                  <a:pt x="1546" y="1792"/>
                  <a:pt x="1542" y="1788"/>
                  <a:pt x="1541" y="1787"/>
                </a:cubicBezTo>
                <a:cubicBezTo>
                  <a:pt x="1539" y="1785"/>
                  <a:pt x="1537" y="1784"/>
                  <a:pt x="1536" y="1782"/>
                </a:cubicBezTo>
                <a:cubicBezTo>
                  <a:pt x="1439" y="1888"/>
                  <a:pt x="1341" y="1994"/>
                  <a:pt x="1244" y="2101"/>
                </a:cubicBezTo>
                <a:cubicBezTo>
                  <a:pt x="1248" y="2103"/>
                  <a:pt x="1251" y="2107"/>
                  <a:pt x="1255" y="2110"/>
                </a:cubicBezTo>
                <a:close/>
                <a:moveTo>
                  <a:pt x="1268" y="2106"/>
                </a:moveTo>
                <a:cubicBezTo>
                  <a:pt x="1363" y="2003"/>
                  <a:pt x="1456" y="1899"/>
                  <a:pt x="1550" y="1796"/>
                </a:cubicBezTo>
                <a:cubicBezTo>
                  <a:pt x="1545" y="1800"/>
                  <a:pt x="1541" y="1806"/>
                  <a:pt x="1536" y="1811"/>
                </a:cubicBezTo>
                <a:cubicBezTo>
                  <a:pt x="1531" y="1816"/>
                  <a:pt x="1526" y="1822"/>
                  <a:pt x="1521" y="1827"/>
                </a:cubicBezTo>
                <a:cubicBezTo>
                  <a:pt x="1479" y="1875"/>
                  <a:pt x="1434" y="1922"/>
                  <a:pt x="1390" y="1971"/>
                </a:cubicBezTo>
                <a:cubicBezTo>
                  <a:pt x="1349" y="2016"/>
                  <a:pt x="1307" y="2061"/>
                  <a:pt x="1267" y="2106"/>
                </a:cubicBezTo>
                <a:cubicBezTo>
                  <a:pt x="1264" y="2109"/>
                  <a:pt x="1260" y="2111"/>
                  <a:pt x="1259" y="2115"/>
                </a:cubicBezTo>
                <a:cubicBezTo>
                  <a:pt x="1263" y="2112"/>
                  <a:pt x="1265" y="2109"/>
                  <a:pt x="1268" y="2106"/>
                </a:cubicBezTo>
                <a:close/>
                <a:moveTo>
                  <a:pt x="1269" y="2123"/>
                </a:moveTo>
                <a:cubicBezTo>
                  <a:pt x="1317" y="2071"/>
                  <a:pt x="1365" y="2018"/>
                  <a:pt x="1415" y="1964"/>
                </a:cubicBezTo>
                <a:cubicBezTo>
                  <a:pt x="1460" y="1916"/>
                  <a:pt x="1505" y="1865"/>
                  <a:pt x="1552" y="1816"/>
                </a:cubicBezTo>
                <a:cubicBezTo>
                  <a:pt x="1554" y="1814"/>
                  <a:pt x="1561" y="1808"/>
                  <a:pt x="1561" y="1807"/>
                </a:cubicBezTo>
                <a:cubicBezTo>
                  <a:pt x="1561" y="1805"/>
                  <a:pt x="1553" y="1801"/>
                  <a:pt x="1553" y="1799"/>
                </a:cubicBezTo>
                <a:cubicBezTo>
                  <a:pt x="1456" y="1905"/>
                  <a:pt x="1360" y="2012"/>
                  <a:pt x="1263" y="2118"/>
                </a:cubicBezTo>
                <a:cubicBezTo>
                  <a:pt x="1265" y="2120"/>
                  <a:pt x="1267" y="2122"/>
                  <a:pt x="1269" y="2123"/>
                </a:cubicBezTo>
                <a:close/>
                <a:moveTo>
                  <a:pt x="1278" y="2124"/>
                </a:moveTo>
                <a:cubicBezTo>
                  <a:pt x="1280" y="2122"/>
                  <a:pt x="1282" y="2121"/>
                  <a:pt x="1283" y="2119"/>
                </a:cubicBezTo>
                <a:cubicBezTo>
                  <a:pt x="1374" y="2020"/>
                  <a:pt x="1467" y="1920"/>
                  <a:pt x="1557" y="1821"/>
                </a:cubicBezTo>
                <a:cubicBezTo>
                  <a:pt x="1560" y="1818"/>
                  <a:pt x="1565" y="1815"/>
                  <a:pt x="1565" y="1811"/>
                </a:cubicBezTo>
                <a:cubicBezTo>
                  <a:pt x="1565" y="1811"/>
                  <a:pt x="1565" y="1810"/>
                  <a:pt x="1564" y="1810"/>
                </a:cubicBezTo>
                <a:cubicBezTo>
                  <a:pt x="1558" y="1817"/>
                  <a:pt x="1552" y="1824"/>
                  <a:pt x="1546" y="1831"/>
                </a:cubicBezTo>
                <a:cubicBezTo>
                  <a:pt x="1504" y="1878"/>
                  <a:pt x="1461" y="1924"/>
                  <a:pt x="1419" y="1970"/>
                </a:cubicBezTo>
                <a:cubicBezTo>
                  <a:pt x="1376" y="2016"/>
                  <a:pt x="1333" y="2062"/>
                  <a:pt x="1291" y="2108"/>
                </a:cubicBezTo>
                <a:cubicBezTo>
                  <a:pt x="1285" y="2114"/>
                  <a:pt x="1279" y="2121"/>
                  <a:pt x="1274" y="2128"/>
                </a:cubicBezTo>
                <a:cubicBezTo>
                  <a:pt x="1276" y="2128"/>
                  <a:pt x="1277" y="2125"/>
                  <a:pt x="1278" y="2124"/>
                </a:cubicBezTo>
                <a:close/>
                <a:moveTo>
                  <a:pt x="1652" y="2188"/>
                </a:moveTo>
                <a:cubicBezTo>
                  <a:pt x="1691" y="2146"/>
                  <a:pt x="1731" y="2101"/>
                  <a:pt x="1772" y="2060"/>
                </a:cubicBezTo>
                <a:cubicBezTo>
                  <a:pt x="1777" y="2054"/>
                  <a:pt x="1785" y="2047"/>
                  <a:pt x="1788" y="2040"/>
                </a:cubicBezTo>
                <a:cubicBezTo>
                  <a:pt x="1791" y="2032"/>
                  <a:pt x="1789" y="2024"/>
                  <a:pt x="1785" y="2018"/>
                </a:cubicBezTo>
                <a:cubicBezTo>
                  <a:pt x="1782" y="2013"/>
                  <a:pt x="1776" y="2009"/>
                  <a:pt x="1771" y="2005"/>
                </a:cubicBezTo>
                <a:cubicBezTo>
                  <a:pt x="1758" y="1992"/>
                  <a:pt x="1743" y="1979"/>
                  <a:pt x="1731" y="1967"/>
                </a:cubicBezTo>
                <a:cubicBezTo>
                  <a:pt x="1714" y="1949"/>
                  <a:pt x="1695" y="1932"/>
                  <a:pt x="1677" y="1916"/>
                </a:cubicBezTo>
                <a:cubicBezTo>
                  <a:pt x="1639" y="1881"/>
                  <a:pt x="1605" y="1847"/>
                  <a:pt x="1568" y="1814"/>
                </a:cubicBezTo>
                <a:cubicBezTo>
                  <a:pt x="1472" y="1920"/>
                  <a:pt x="1375" y="2025"/>
                  <a:pt x="1278" y="2131"/>
                </a:cubicBezTo>
                <a:cubicBezTo>
                  <a:pt x="1344" y="2193"/>
                  <a:pt x="1414" y="2258"/>
                  <a:pt x="1481" y="2320"/>
                </a:cubicBezTo>
                <a:cubicBezTo>
                  <a:pt x="1489" y="2328"/>
                  <a:pt x="1498" y="2338"/>
                  <a:pt x="1513" y="2334"/>
                </a:cubicBezTo>
                <a:cubicBezTo>
                  <a:pt x="1517" y="2334"/>
                  <a:pt x="1521" y="2329"/>
                  <a:pt x="1524" y="2326"/>
                </a:cubicBezTo>
                <a:cubicBezTo>
                  <a:pt x="1567" y="2280"/>
                  <a:pt x="1611" y="2233"/>
                  <a:pt x="1652" y="2188"/>
                </a:cubicBezTo>
                <a:close/>
                <a:moveTo>
                  <a:pt x="1078" y="1791"/>
                </a:moveTo>
                <a:cubicBezTo>
                  <a:pt x="1078" y="1788"/>
                  <a:pt x="1069" y="1776"/>
                  <a:pt x="1066" y="1779"/>
                </a:cubicBezTo>
                <a:cubicBezTo>
                  <a:pt x="1065" y="1784"/>
                  <a:pt x="1065" y="1791"/>
                  <a:pt x="1067" y="1795"/>
                </a:cubicBezTo>
                <a:cubicBezTo>
                  <a:pt x="1072" y="1796"/>
                  <a:pt x="1077" y="1795"/>
                  <a:pt x="1078" y="1791"/>
                </a:cubicBezTo>
                <a:close/>
                <a:moveTo>
                  <a:pt x="1135" y="1791"/>
                </a:moveTo>
                <a:cubicBezTo>
                  <a:pt x="1140" y="1790"/>
                  <a:pt x="1133" y="1779"/>
                  <a:pt x="1128" y="1782"/>
                </a:cubicBezTo>
                <a:cubicBezTo>
                  <a:pt x="1128" y="1785"/>
                  <a:pt x="1131" y="1792"/>
                  <a:pt x="1135" y="1791"/>
                </a:cubicBezTo>
                <a:close/>
                <a:moveTo>
                  <a:pt x="1189" y="1782"/>
                </a:moveTo>
                <a:cubicBezTo>
                  <a:pt x="1197" y="1781"/>
                  <a:pt x="1205" y="1785"/>
                  <a:pt x="1206" y="1791"/>
                </a:cubicBezTo>
                <a:cubicBezTo>
                  <a:pt x="1208" y="1800"/>
                  <a:pt x="1201" y="1808"/>
                  <a:pt x="1194" y="1808"/>
                </a:cubicBezTo>
                <a:cubicBezTo>
                  <a:pt x="1181" y="1809"/>
                  <a:pt x="1175" y="1785"/>
                  <a:pt x="1189" y="1782"/>
                </a:cubicBezTo>
                <a:close/>
                <a:moveTo>
                  <a:pt x="1186" y="1794"/>
                </a:moveTo>
                <a:cubicBezTo>
                  <a:pt x="1186" y="1805"/>
                  <a:pt x="1202" y="1803"/>
                  <a:pt x="1200" y="1794"/>
                </a:cubicBezTo>
                <a:cubicBezTo>
                  <a:pt x="1200" y="1791"/>
                  <a:pt x="1194" y="1788"/>
                  <a:pt x="1190" y="1789"/>
                </a:cubicBezTo>
                <a:cubicBezTo>
                  <a:pt x="1188" y="1790"/>
                  <a:pt x="1188" y="1793"/>
                  <a:pt x="1186" y="1794"/>
                </a:cubicBezTo>
                <a:close/>
                <a:moveTo>
                  <a:pt x="678" y="1789"/>
                </a:moveTo>
                <a:cubicBezTo>
                  <a:pt x="686" y="1789"/>
                  <a:pt x="695" y="1790"/>
                  <a:pt x="702" y="1790"/>
                </a:cubicBezTo>
                <a:cubicBezTo>
                  <a:pt x="701" y="1788"/>
                  <a:pt x="698" y="1784"/>
                  <a:pt x="702" y="1783"/>
                </a:cubicBezTo>
                <a:cubicBezTo>
                  <a:pt x="707" y="1786"/>
                  <a:pt x="713" y="1788"/>
                  <a:pt x="716" y="1793"/>
                </a:cubicBezTo>
                <a:cubicBezTo>
                  <a:pt x="712" y="1796"/>
                  <a:pt x="706" y="1800"/>
                  <a:pt x="700" y="1800"/>
                </a:cubicBezTo>
                <a:cubicBezTo>
                  <a:pt x="698" y="1797"/>
                  <a:pt x="702" y="1796"/>
                  <a:pt x="702" y="1794"/>
                </a:cubicBezTo>
                <a:cubicBezTo>
                  <a:pt x="695" y="1793"/>
                  <a:pt x="686" y="1793"/>
                  <a:pt x="679" y="1793"/>
                </a:cubicBezTo>
                <a:cubicBezTo>
                  <a:pt x="673" y="1792"/>
                  <a:pt x="667" y="1794"/>
                  <a:pt x="663" y="1791"/>
                </a:cubicBezTo>
                <a:cubicBezTo>
                  <a:pt x="666" y="1788"/>
                  <a:pt x="672" y="1789"/>
                  <a:pt x="678" y="1789"/>
                </a:cubicBezTo>
                <a:close/>
                <a:moveTo>
                  <a:pt x="705" y="1795"/>
                </a:moveTo>
                <a:cubicBezTo>
                  <a:pt x="707" y="1794"/>
                  <a:pt x="710" y="1793"/>
                  <a:pt x="711" y="1792"/>
                </a:cubicBezTo>
                <a:cubicBezTo>
                  <a:pt x="709" y="1791"/>
                  <a:pt x="708" y="1790"/>
                  <a:pt x="706" y="1789"/>
                </a:cubicBezTo>
                <a:cubicBezTo>
                  <a:pt x="707" y="1791"/>
                  <a:pt x="707" y="1793"/>
                  <a:pt x="705" y="1795"/>
                </a:cubicBezTo>
                <a:close/>
                <a:moveTo>
                  <a:pt x="3185" y="1799"/>
                </a:moveTo>
                <a:cubicBezTo>
                  <a:pt x="3177" y="1798"/>
                  <a:pt x="3181" y="1779"/>
                  <a:pt x="3190" y="1784"/>
                </a:cubicBezTo>
                <a:cubicBezTo>
                  <a:pt x="3190" y="1785"/>
                  <a:pt x="3191" y="1787"/>
                  <a:pt x="3190" y="1788"/>
                </a:cubicBezTo>
                <a:cubicBezTo>
                  <a:pt x="3188" y="1789"/>
                  <a:pt x="3187" y="1786"/>
                  <a:pt x="3186" y="1788"/>
                </a:cubicBezTo>
                <a:cubicBezTo>
                  <a:pt x="3193" y="1788"/>
                  <a:pt x="3192" y="1799"/>
                  <a:pt x="3185" y="1799"/>
                </a:cubicBezTo>
                <a:close/>
                <a:moveTo>
                  <a:pt x="3187" y="1791"/>
                </a:moveTo>
                <a:cubicBezTo>
                  <a:pt x="3184" y="1791"/>
                  <a:pt x="3184" y="1793"/>
                  <a:pt x="3185" y="1795"/>
                </a:cubicBezTo>
                <a:cubicBezTo>
                  <a:pt x="3186" y="1796"/>
                  <a:pt x="3187" y="1795"/>
                  <a:pt x="3187" y="1795"/>
                </a:cubicBezTo>
                <a:cubicBezTo>
                  <a:pt x="3187" y="1793"/>
                  <a:pt x="3188" y="1792"/>
                  <a:pt x="3187" y="1791"/>
                </a:cubicBezTo>
                <a:close/>
                <a:moveTo>
                  <a:pt x="3164" y="1795"/>
                </a:moveTo>
                <a:cubicBezTo>
                  <a:pt x="3165" y="1792"/>
                  <a:pt x="3169" y="1790"/>
                  <a:pt x="3167" y="1786"/>
                </a:cubicBezTo>
                <a:cubicBezTo>
                  <a:pt x="3166" y="1782"/>
                  <a:pt x="3157" y="1784"/>
                  <a:pt x="3159" y="1789"/>
                </a:cubicBezTo>
                <a:cubicBezTo>
                  <a:pt x="3162" y="1790"/>
                  <a:pt x="3162" y="1787"/>
                  <a:pt x="3164" y="1788"/>
                </a:cubicBezTo>
                <a:cubicBezTo>
                  <a:pt x="3163" y="1792"/>
                  <a:pt x="3160" y="1794"/>
                  <a:pt x="3159" y="1798"/>
                </a:cubicBezTo>
                <a:cubicBezTo>
                  <a:pt x="3160" y="1800"/>
                  <a:pt x="3169" y="1800"/>
                  <a:pt x="3169" y="1796"/>
                </a:cubicBezTo>
                <a:cubicBezTo>
                  <a:pt x="3167" y="1794"/>
                  <a:pt x="3166" y="1796"/>
                  <a:pt x="3164" y="1795"/>
                </a:cubicBezTo>
                <a:close/>
                <a:moveTo>
                  <a:pt x="3176" y="1794"/>
                </a:moveTo>
                <a:cubicBezTo>
                  <a:pt x="3178" y="1792"/>
                  <a:pt x="3180" y="1789"/>
                  <a:pt x="3179" y="1786"/>
                </a:cubicBezTo>
                <a:cubicBezTo>
                  <a:pt x="3176" y="1783"/>
                  <a:pt x="3169" y="1785"/>
                  <a:pt x="3171" y="1789"/>
                </a:cubicBezTo>
                <a:cubicBezTo>
                  <a:pt x="3173" y="1790"/>
                  <a:pt x="3174" y="1787"/>
                  <a:pt x="3176" y="1788"/>
                </a:cubicBezTo>
                <a:cubicBezTo>
                  <a:pt x="3175" y="1792"/>
                  <a:pt x="3171" y="1793"/>
                  <a:pt x="3171" y="1797"/>
                </a:cubicBezTo>
                <a:cubicBezTo>
                  <a:pt x="3172" y="1799"/>
                  <a:pt x="3180" y="1799"/>
                  <a:pt x="3180" y="1795"/>
                </a:cubicBezTo>
                <a:cubicBezTo>
                  <a:pt x="3180" y="1794"/>
                  <a:pt x="3176" y="1795"/>
                  <a:pt x="3176" y="1794"/>
                </a:cubicBezTo>
                <a:close/>
                <a:moveTo>
                  <a:pt x="1948" y="1790"/>
                </a:moveTo>
                <a:cubicBezTo>
                  <a:pt x="1948" y="1788"/>
                  <a:pt x="1951" y="1787"/>
                  <a:pt x="1954" y="1786"/>
                </a:cubicBezTo>
                <a:cubicBezTo>
                  <a:pt x="1958" y="1786"/>
                  <a:pt x="1960" y="1786"/>
                  <a:pt x="1962" y="1787"/>
                </a:cubicBezTo>
                <a:cubicBezTo>
                  <a:pt x="1967" y="1790"/>
                  <a:pt x="1967" y="1802"/>
                  <a:pt x="1958" y="1803"/>
                </a:cubicBezTo>
                <a:cubicBezTo>
                  <a:pt x="1952" y="1804"/>
                  <a:pt x="1944" y="1799"/>
                  <a:pt x="1948" y="1790"/>
                </a:cubicBezTo>
                <a:close/>
                <a:moveTo>
                  <a:pt x="1959" y="1793"/>
                </a:moveTo>
                <a:cubicBezTo>
                  <a:pt x="1957" y="1791"/>
                  <a:pt x="1953" y="1793"/>
                  <a:pt x="1953" y="1795"/>
                </a:cubicBezTo>
                <a:cubicBezTo>
                  <a:pt x="1954" y="1798"/>
                  <a:pt x="1961" y="1798"/>
                  <a:pt x="1959" y="1793"/>
                </a:cubicBezTo>
                <a:close/>
                <a:moveTo>
                  <a:pt x="3424" y="1814"/>
                </a:moveTo>
                <a:cubicBezTo>
                  <a:pt x="3423" y="1807"/>
                  <a:pt x="3425" y="1800"/>
                  <a:pt x="3424" y="1793"/>
                </a:cubicBezTo>
                <a:cubicBezTo>
                  <a:pt x="3423" y="1793"/>
                  <a:pt x="3420" y="1794"/>
                  <a:pt x="3419" y="1792"/>
                </a:cubicBezTo>
                <a:cubicBezTo>
                  <a:pt x="3419" y="1792"/>
                  <a:pt x="3419" y="1792"/>
                  <a:pt x="3418" y="1791"/>
                </a:cubicBezTo>
                <a:cubicBezTo>
                  <a:pt x="3419" y="1785"/>
                  <a:pt x="3431" y="1786"/>
                  <a:pt x="3437" y="1787"/>
                </a:cubicBezTo>
                <a:cubicBezTo>
                  <a:pt x="3441" y="1788"/>
                  <a:pt x="3446" y="1789"/>
                  <a:pt x="3446" y="1794"/>
                </a:cubicBezTo>
                <a:cubicBezTo>
                  <a:pt x="3447" y="1802"/>
                  <a:pt x="3439" y="1808"/>
                  <a:pt x="3430" y="1807"/>
                </a:cubicBezTo>
                <a:cubicBezTo>
                  <a:pt x="3430" y="1809"/>
                  <a:pt x="3430" y="1811"/>
                  <a:pt x="3430" y="1813"/>
                </a:cubicBezTo>
                <a:cubicBezTo>
                  <a:pt x="3442" y="1822"/>
                  <a:pt x="3411" y="1822"/>
                  <a:pt x="3424" y="1814"/>
                </a:cubicBezTo>
                <a:close/>
                <a:moveTo>
                  <a:pt x="3429" y="1793"/>
                </a:moveTo>
                <a:cubicBezTo>
                  <a:pt x="3429" y="1795"/>
                  <a:pt x="3430" y="1798"/>
                  <a:pt x="3430" y="1800"/>
                </a:cubicBezTo>
                <a:cubicBezTo>
                  <a:pt x="3434" y="1800"/>
                  <a:pt x="3439" y="1800"/>
                  <a:pt x="3439" y="1795"/>
                </a:cubicBezTo>
                <a:cubicBezTo>
                  <a:pt x="3437" y="1793"/>
                  <a:pt x="3433" y="1793"/>
                  <a:pt x="3429" y="1793"/>
                </a:cubicBezTo>
                <a:close/>
                <a:moveTo>
                  <a:pt x="763" y="1790"/>
                </a:moveTo>
                <a:cubicBezTo>
                  <a:pt x="755" y="1792"/>
                  <a:pt x="767" y="1801"/>
                  <a:pt x="767" y="1793"/>
                </a:cubicBezTo>
                <a:cubicBezTo>
                  <a:pt x="767" y="1790"/>
                  <a:pt x="765" y="1789"/>
                  <a:pt x="763" y="1790"/>
                </a:cubicBezTo>
                <a:close/>
                <a:moveTo>
                  <a:pt x="1291" y="1796"/>
                </a:moveTo>
                <a:cubicBezTo>
                  <a:pt x="1293" y="1799"/>
                  <a:pt x="1297" y="1797"/>
                  <a:pt x="1296" y="1794"/>
                </a:cubicBezTo>
                <a:cubicBezTo>
                  <a:pt x="1296" y="1791"/>
                  <a:pt x="1290" y="1791"/>
                  <a:pt x="1291" y="1796"/>
                </a:cubicBezTo>
                <a:close/>
                <a:moveTo>
                  <a:pt x="619" y="1793"/>
                </a:moveTo>
                <a:cubicBezTo>
                  <a:pt x="614" y="1790"/>
                  <a:pt x="614" y="1797"/>
                  <a:pt x="617" y="1797"/>
                </a:cubicBezTo>
                <a:cubicBezTo>
                  <a:pt x="619" y="1797"/>
                  <a:pt x="621" y="1794"/>
                  <a:pt x="619" y="1793"/>
                </a:cubicBezTo>
                <a:close/>
                <a:moveTo>
                  <a:pt x="3456" y="1818"/>
                </a:moveTo>
                <a:cubicBezTo>
                  <a:pt x="3448" y="1817"/>
                  <a:pt x="3448" y="1797"/>
                  <a:pt x="3456" y="1795"/>
                </a:cubicBezTo>
                <a:cubicBezTo>
                  <a:pt x="3470" y="1791"/>
                  <a:pt x="3469" y="1820"/>
                  <a:pt x="3456" y="1818"/>
                </a:cubicBezTo>
                <a:close/>
                <a:moveTo>
                  <a:pt x="3458" y="1801"/>
                </a:moveTo>
                <a:cubicBezTo>
                  <a:pt x="3454" y="1802"/>
                  <a:pt x="3455" y="1809"/>
                  <a:pt x="3457" y="1812"/>
                </a:cubicBezTo>
                <a:cubicBezTo>
                  <a:pt x="3460" y="1811"/>
                  <a:pt x="3460" y="1802"/>
                  <a:pt x="3458" y="1801"/>
                </a:cubicBezTo>
                <a:close/>
                <a:moveTo>
                  <a:pt x="1079" y="1804"/>
                </a:moveTo>
                <a:cubicBezTo>
                  <a:pt x="1080" y="1799"/>
                  <a:pt x="1073" y="1793"/>
                  <a:pt x="1072" y="1799"/>
                </a:cubicBezTo>
                <a:cubicBezTo>
                  <a:pt x="1071" y="1802"/>
                  <a:pt x="1076" y="1808"/>
                  <a:pt x="1079" y="1804"/>
                </a:cubicBezTo>
                <a:close/>
                <a:moveTo>
                  <a:pt x="510" y="1818"/>
                </a:moveTo>
                <a:cubicBezTo>
                  <a:pt x="498" y="1818"/>
                  <a:pt x="493" y="1800"/>
                  <a:pt x="505" y="1797"/>
                </a:cubicBezTo>
                <a:cubicBezTo>
                  <a:pt x="522" y="1793"/>
                  <a:pt x="522" y="1817"/>
                  <a:pt x="510" y="1818"/>
                </a:cubicBezTo>
                <a:close/>
                <a:moveTo>
                  <a:pt x="503" y="1806"/>
                </a:moveTo>
                <a:cubicBezTo>
                  <a:pt x="503" y="1814"/>
                  <a:pt x="516" y="1812"/>
                  <a:pt x="512" y="1805"/>
                </a:cubicBezTo>
                <a:cubicBezTo>
                  <a:pt x="509" y="1803"/>
                  <a:pt x="505" y="1804"/>
                  <a:pt x="503" y="1806"/>
                </a:cubicBezTo>
                <a:close/>
                <a:moveTo>
                  <a:pt x="1343" y="1804"/>
                </a:moveTo>
                <a:cubicBezTo>
                  <a:pt x="1349" y="1799"/>
                  <a:pt x="1361" y="1800"/>
                  <a:pt x="1360" y="1809"/>
                </a:cubicBezTo>
                <a:cubicBezTo>
                  <a:pt x="1359" y="1820"/>
                  <a:pt x="1339" y="1818"/>
                  <a:pt x="1343" y="1804"/>
                </a:cubicBezTo>
                <a:close/>
                <a:moveTo>
                  <a:pt x="1349" y="1807"/>
                </a:moveTo>
                <a:cubicBezTo>
                  <a:pt x="1349" y="1812"/>
                  <a:pt x="1354" y="1811"/>
                  <a:pt x="1354" y="1807"/>
                </a:cubicBezTo>
                <a:cubicBezTo>
                  <a:pt x="1353" y="1807"/>
                  <a:pt x="1350" y="1807"/>
                  <a:pt x="1349" y="1807"/>
                </a:cubicBezTo>
                <a:close/>
                <a:moveTo>
                  <a:pt x="2975" y="1802"/>
                </a:moveTo>
                <a:cubicBezTo>
                  <a:pt x="2965" y="1799"/>
                  <a:pt x="2975" y="1812"/>
                  <a:pt x="2975" y="1802"/>
                </a:cubicBezTo>
                <a:close/>
                <a:moveTo>
                  <a:pt x="474" y="1812"/>
                </a:moveTo>
                <a:cubicBezTo>
                  <a:pt x="478" y="1812"/>
                  <a:pt x="478" y="1805"/>
                  <a:pt x="473" y="1807"/>
                </a:cubicBezTo>
                <a:cubicBezTo>
                  <a:pt x="471" y="1808"/>
                  <a:pt x="471" y="1811"/>
                  <a:pt x="474" y="1812"/>
                </a:cubicBezTo>
                <a:close/>
                <a:moveTo>
                  <a:pt x="2044" y="1807"/>
                </a:moveTo>
                <a:cubicBezTo>
                  <a:pt x="2040" y="1806"/>
                  <a:pt x="2038" y="1808"/>
                  <a:pt x="2039" y="1811"/>
                </a:cubicBezTo>
                <a:cubicBezTo>
                  <a:pt x="2040" y="1816"/>
                  <a:pt x="2048" y="1811"/>
                  <a:pt x="2044" y="1807"/>
                </a:cubicBezTo>
                <a:close/>
                <a:moveTo>
                  <a:pt x="2406" y="1808"/>
                </a:moveTo>
                <a:cubicBezTo>
                  <a:pt x="2420" y="1815"/>
                  <a:pt x="2404" y="1833"/>
                  <a:pt x="2396" y="1822"/>
                </a:cubicBezTo>
                <a:cubicBezTo>
                  <a:pt x="2391" y="1817"/>
                  <a:pt x="2395" y="1805"/>
                  <a:pt x="2406" y="1808"/>
                </a:cubicBezTo>
                <a:close/>
                <a:moveTo>
                  <a:pt x="2405" y="1814"/>
                </a:moveTo>
                <a:cubicBezTo>
                  <a:pt x="2402" y="1814"/>
                  <a:pt x="2399" y="1814"/>
                  <a:pt x="2399" y="1816"/>
                </a:cubicBezTo>
                <a:cubicBezTo>
                  <a:pt x="2398" y="1821"/>
                  <a:pt x="2409" y="1820"/>
                  <a:pt x="2405" y="1814"/>
                </a:cubicBezTo>
                <a:close/>
                <a:moveTo>
                  <a:pt x="14" y="1814"/>
                </a:moveTo>
                <a:cubicBezTo>
                  <a:pt x="16" y="1812"/>
                  <a:pt x="15" y="1810"/>
                  <a:pt x="13" y="1809"/>
                </a:cubicBezTo>
                <a:cubicBezTo>
                  <a:pt x="7" y="1807"/>
                  <a:pt x="9" y="1817"/>
                  <a:pt x="14" y="1814"/>
                </a:cubicBezTo>
                <a:close/>
                <a:moveTo>
                  <a:pt x="677" y="1836"/>
                </a:moveTo>
                <a:cubicBezTo>
                  <a:pt x="676" y="1837"/>
                  <a:pt x="676" y="1840"/>
                  <a:pt x="677" y="1841"/>
                </a:cubicBezTo>
                <a:cubicBezTo>
                  <a:pt x="680" y="1842"/>
                  <a:pt x="680" y="1837"/>
                  <a:pt x="681" y="1835"/>
                </a:cubicBezTo>
                <a:cubicBezTo>
                  <a:pt x="682" y="1832"/>
                  <a:pt x="684" y="1828"/>
                  <a:pt x="681" y="1827"/>
                </a:cubicBezTo>
                <a:cubicBezTo>
                  <a:pt x="678" y="1827"/>
                  <a:pt x="679" y="1830"/>
                  <a:pt x="678" y="1832"/>
                </a:cubicBezTo>
                <a:cubicBezTo>
                  <a:pt x="674" y="1832"/>
                  <a:pt x="670" y="1832"/>
                  <a:pt x="666" y="1831"/>
                </a:cubicBezTo>
                <a:cubicBezTo>
                  <a:pt x="668" y="1826"/>
                  <a:pt x="669" y="1820"/>
                  <a:pt x="671" y="1815"/>
                </a:cubicBezTo>
                <a:cubicBezTo>
                  <a:pt x="678" y="1816"/>
                  <a:pt x="685" y="1816"/>
                  <a:pt x="692" y="1816"/>
                </a:cubicBezTo>
                <a:cubicBezTo>
                  <a:pt x="691" y="1819"/>
                  <a:pt x="689" y="1822"/>
                  <a:pt x="690" y="1824"/>
                </a:cubicBezTo>
                <a:cubicBezTo>
                  <a:pt x="695" y="1823"/>
                  <a:pt x="695" y="1818"/>
                  <a:pt x="696" y="1815"/>
                </a:cubicBezTo>
                <a:cubicBezTo>
                  <a:pt x="687" y="1810"/>
                  <a:pt x="671" y="1813"/>
                  <a:pt x="659" y="1812"/>
                </a:cubicBezTo>
                <a:cubicBezTo>
                  <a:pt x="658" y="1814"/>
                  <a:pt x="654" y="1819"/>
                  <a:pt x="658" y="1820"/>
                </a:cubicBezTo>
                <a:cubicBezTo>
                  <a:pt x="660" y="1819"/>
                  <a:pt x="659" y="1816"/>
                  <a:pt x="661" y="1815"/>
                </a:cubicBezTo>
                <a:cubicBezTo>
                  <a:pt x="663" y="1815"/>
                  <a:pt x="665" y="1815"/>
                  <a:pt x="667" y="1815"/>
                </a:cubicBezTo>
                <a:cubicBezTo>
                  <a:pt x="663" y="1828"/>
                  <a:pt x="659" y="1841"/>
                  <a:pt x="654" y="1853"/>
                </a:cubicBezTo>
                <a:cubicBezTo>
                  <a:pt x="652" y="1853"/>
                  <a:pt x="650" y="1853"/>
                  <a:pt x="651" y="1856"/>
                </a:cubicBezTo>
                <a:cubicBezTo>
                  <a:pt x="653" y="1857"/>
                  <a:pt x="663" y="1858"/>
                  <a:pt x="664" y="1855"/>
                </a:cubicBezTo>
                <a:cubicBezTo>
                  <a:pt x="664" y="1853"/>
                  <a:pt x="660" y="1854"/>
                  <a:pt x="659" y="1853"/>
                </a:cubicBezTo>
                <a:cubicBezTo>
                  <a:pt x="661" y="1847"/>
                  <a:pt x="662" y="1840"/>
                  <a:pt x="665" y="1834"/>
                </a:cubicBezTo>
                <a:cubicBezTo>
                  <a:pt x="669" y="1835"/>
                  <a:pt x="674" y="1835"/>
                  <a:pt x="677" y="1836"/>
                </a:cubicBezTo>
                <a:close/>
                <a:moveTo>
                  <a:pt x="1640" y="1817"/>
                </a:moveTo>
                <a:cubicBezTo>
                  <a:pt x="1640" y="1815"/>
                  <a:pt x="1638" y="1814"/>
                  <a:pt x="1636" y="1815"/>
                </a:cubicBezTo>
                <a:cubicBezTo>
                  <a:pt x="1630" y="1818"/>
                  <a:pt x="1641" y="1824"/>
                  <a:pt x="1640" y="1817"/>
                </a:cubicBezTo>
                <a:close/>
                <a:moveTo>
                  <a:pt x="3157" y="1822"/>
                </a:moveTo>
                <a:cubicBezTo>
                  <a:pt x="3157" y="1822"/>
                  <a:pt x="3157" y="1822"/>
                  <a:pt x="3157" y="1823"/>
                </a:cubicBezTo>
                <a:cubicBezTo>
                  <a:pt x="3160" y="1825"/>
                  <a:pt x="3164" y="1823"/>
                  <a:pt x="3163" y="1819"/>
                </a:cubicBezTo>
                <a:cubicBezTo>
                  <a:pt x="3161" y="1817"/>
                  <a:pt x="3156" y="1818"/>
                  <a:pt x="3157" y="1822"/>
                </a:cubicBezTo>
                <a:close/>
                <a:moveTo>
                  <a:pt x="3330" y="1827"/>
                </a:moveTo>
                <a:cubicBezTo>
                  <a:pt x="3331" y="1829"/>
                  <a:pt x="3332" y="1829"/>
                  <a:pt x="3332" y="1830"/>
                </a:cubicBezTo>
                <a:cubicBezTo>
                  <a:pt x="3333" y="1840"/>
                  <a:pt x="3314" y="1834"/>
                  <a:pt x="3324" y="1827"/>
                </a:cubicBezTo>
                <a:cubicBezTo>
                  <a:pt x="3319" y="1817"/>
                  <a:pt x="3336" y="1818"/>
                  <a:pt x="3330" y="1827"/>
                </a:cubicBezTo>
                <a:close/>
                <a:moveTo>
                  <a:pt x="3327" y="1825"/>
                </a:moveTo>
                <a:cubicBezTo>
                  <a:pt x="3328" y="1826"/>
                  <a:pt x="3329" y="1822"/>
                  <a:pt x="3327" y="1823"/>
                </a:cubicBezTo>
                <a:cubicBezTo>
                  <a:pt x="3327" y="1823"/>
                  <a:pt x="3326" y="1824"/>
                  <a:pt x="3327" y="1825"/>
                </a:cubicBezTo>
                <a:close/>
                <a:moveTo>
                  <a:pt x="3328" y="1831"/>
                </a:moveTo>
                <a:cubicBezTo>
                  <a:pt x="3328" y="1828"/>
                  <a:pt x="3324" y="1829"/>
                  <a:pt x="3325" y="1832"/>
                </a:cubicBezTo>
                <a:cubicBezTo>
                  <a:pt x="3326" y="1833"/>
                  <a:pt x="3327" y="1832"/>
                  <a:pt x="3328" y="1831"/>
                </a:cubicBezTo>
                <a:close/>
                <a:moveTo>
                  <a:pt x="3096" y="1834"/>
                </a:moveTo>
                <a:cubicBezTo>
                  <a:pt x="3095" y="1838"/>
                  <a:pt x="3091" y="1840"/>
                  <a:pt x="3084" y="1840"/>
                </a:cubicBezTo>
                <a:cubicBezTo>
                  <a:pt x="3079" y="1837"/>
                  <a:pt x="3074" y="1833"/>
                  <a:pt x="3076" y="1825"/>
                </a:cubicBezTo>
                <a:cubicBezTo>
                  <a:pt x="3078" y="1816"/>
                  <a:pt x="3101" y="1819"/>
                  <a:pt x="3096" y="1834"/>
                </a:cubicBezTo>
                <a:close/>
                <a:moveTo>
                  <a:pt x="3082" y="1828"/>
                </a:moveTo>
                <a:cubicBezTo>
                  <a:pt x="3081" y="1836"/>
                  <a:pt x="3091" y="1835"/>
                  <a:pt x="3091" y="1830"/>
                </a:cubicBezTo>
                <a:cubicBezTo>
                  <a:pt x="3091" y="1826"/>
                  <a:pt x="3085" y="1826"/>
                  <a:pt x="3082" y="1828"/>
                </a:cubicBezTo>
                <a:close/>
                <a:moveTo>
                  <a:pt x="3313" y="1825"/>
                </a:moveTo>
                <a:cubicBezTo>
                  <a:pt x="3313" y="1827"/>
                  <a:pt x="3316" y="1826"/>
                  <a:pt x="3316" y="1827"/>
                </a:cubicBezTo>
                <a:cubicBezTo>
                  <a:pt x="3316" y="1829"/>
                  <a:pt x="3314" y="1834"/>
                  <a:pt x="3318" y="1834"/>
                </a:cubicBezTo>
                <a:cubicBezTo>
                  <a:pt x="3320" y="1831"/>
                  <a:pt x="3319" y="1826"/>
                  <a:pt x="3320" y="1822"/>
                </a:cubicBezTo>
                <a:cubicBezTo>
                  <a:pt x="3318" y="1818"/>
                  <a:pt x="3314" y="1822"/>
                  <a:pt x="3313" y="1825"/>
                </a:cubicBezTo>
                <a:close/>
                <a:moveTo>
                  <a:pt x="3307" y="1831"/>
                </a:moveTo>
                <a:cubicBezTo>
                  <a:pt x="3308" y="1828"/>
                  <a:pt x="3311" y="1826"/>
                  <a:pt x="3310" y="1823"/>
                </a:cubicBezTo>
                <a:cubicBezTo>
                  <a:pt x="3309" y="1819"/>
                  <a:pt x="3299" y="1820"/>
                  <a:pt x="3301" y="1825"/>
                </a:cubicBezTo>
                <a:cubicBezTo>
                  <a:pt x="3304" y="1826"/>
                  <a:pt x="3305" y="1823"/>
                  <a:pt x="3306" y="1825"/>
                </a:cubicBezTo>
                <a:cubicBezTo>
                  <a:pt x="3306" y="1829"/>
                  <a:pt x="3301" y="1829"/>
                  <a:pt x="3301" y="1834"/>
                </a:cubicBezTo>
                <a:cubicBezTo>
                  <a:pt x="3304" y="1835"/>
                  <a:pt x="3310" y="1836"/>
                  <a:pt x="3311" y="1833"/>
                </a:cubicBezTo>
                <a:cubicBezTo>
                  <a:pt x="3310" y="1831"/>
                  <a:pt x="3308" y="1831"/>
                  <a:pt x="3307" y="1831"/>
                </a:cubicBezTo>
                <a:close/>
                <a:moveTo>
                  <a:pt x="2267" y="1821"/>
                </a:moveTo>
                <a:cubicBezTo>
                  <a:pt x="2274" y="1825"/>
                  <a:pt x="2272" y="1837"/>
                  <a:pt x="2265" y="1838"/>
                </a:cubicBezTo>
                <a:cubicBezTo>
                  <a:pt x="2251" y="1841"/>
                  <a:pt x="2250" y="1817"/>
                  <a:pt x="2267" y="1821"/>
                </a:cubicBezTo>
                <a:close/>
                <a:moveTo>
                  <a:pt x="2266" y="1828"/>
                </a:moveTo>
                <a:cubicBezTo>
                  <a:pt x="2263" y="1826"/>
                  <a:pt x="2260" y="1829"/>
                  <a:pt x="2259" y="1831"/>
                </a:cubicBezTo>
                <a:cubicBezTo>
                  <a:pt x="2261" y="1834"/>
                  <a:pt x="2266" y="1833"/>
                  <a:pt x="2266" y="1828"/>
                </a:cubicBezTo>
                <a:close/>
                <a:moveTo>
                  <a:pt x="3246" y="1831"/>
                </a:moveTo>
                <a:cubicBezTo>
                  <a:pt x="3247" y="1832"/>
                  <a:pt x="3248" y="1835"/>
                  <a:pt x="3246" y="1835"/>
                </a:cubicBezTo>
                <a:cubicBezTo>
                  <a:pt x="3244" y="1835"/>
                  <a:pt x="3244" y="1832"/>
                  <a:pt x="3242" y="1832"/>
                </a:cubicBezTo>
                <a:cubicBezTo>
                  <a:pt x="3242" y="1833"/>
                  <a:pt x="3242" y="1836"/>
                  <a:pt x="3239" y="1835"/>
                </a:cubicBezTo>
                <a:cubicBezTo>
                  <a:pt x="3238" y="1832"/>
                  <a:pt x="3239" y="1828"/>
                  <a:pt x="3239" y="1824"/>
                </a:cubicBezTo>
                <a:cubicBezTo>
                  <a:pt x="3243" y="1817"/>
                  <a:pt x="3255" y="1826"/>
                  <a:pt x="3246" y="1831"/>
                </a:cubicBezTo>
                <a:close/>
                <a:moveTo>
                  <a:pt x="3246" y="1826"/>
                </a:moveTo>
                <a:cubicBezTo>
                  <a:pt x="3245" y="1825"/>
                  <a:pt x="3244" y="1824"/>
                  <a:pt x="3242" y="1825"/>
                </a:cubicBezTo>
                <a:cubicBezTo>
                  <a:pt x="3242" y="1826"/>
                  <a:pt x="3242" y="1827"/>
                  <a:pt x="3242" y="1828"/>
                </a:cubicBezTo>
                <a:cubicBezTo>
                  <a:pt x="3244" y="1828"/>
                  <a:pt x="3246" y="1828"/>
                  <a:pt x="3246" y="1826"/>
                </a:cubicBezTo>
                <a:close/>
                <a:moveTo>
                  <a:pt x="3262" y="1833"/>
                </a:moveTo>
                <a:cubicBezTo>
                  <a:pt x="3261" y="1837"/>
                  <a:pt x="3254" y="1837"/>
                  <a:pt x="3251" y="1835"/>
                </a:cubicBezTo>
                <a:cubicBezTo>
                  <a:pt x="3249" y="1831"/>
                  <a:pt x="3252" y="1828"/>
                  <a:pt x="3256" y="1827"/>
                </a:cubicBezTo>
                <a:cubicBezTo>
                  <a:pt x="3255" y="1825"/>
                  <a:pt x="3254" y="1829"/>
                  <a:pt x="3252" y="1828"/>
                </a:cubicBezTo>
                <a:cubicBezTo>
                  <a:pt x="3251" y="1820"/>
                  <a:pt x="3263" y="1824"/>
                  <a:pt x="3259" y="1832"/>
                </a:cubicBezTo>
                <a:cubicBezTo>
                  <a:pt x="3260" y="1833"/>
                  <a:pt x="3262" y="1832"/>
                  <a:pt x="3262" y="1833"/>
                </a:cubicBezTo>
                <a:close/>
                <a:moveTo>
                  <a:pt x="3255" y="1831"/>
                </a:moveTo>
                <a:cubicBezTo>
                  <a:pt x="3255" y="1831"/>
                  <a:pt x="3254" y="1832"/>
                  <a:pt x="3254" y="1833"/>
                </a:cubicBezTo>
                <a:cubicBezTo>
                  <a:pt x="3254" y="1833"/>
                  <a:pt x="3255" y="1833"/>
                  <a:pt x="3255" y="1833"/>
                </a:cubicBezTo>
                <a:cubicBezTo>
                  <a:pt x="3255" y="1832"/>
                  <a:pt x="3256" y="1831"/>
                  <a:pt x="3255" y="1831"/>
                </a:cubicBezTo>
                <a:close/>
                <a:moveTo>
                  <a:pt x="3272" y="1823"/>
                </a:moveTo>
                <a:cubicBezTo>
                  <a:pt x="3271" y="1826"/>
                  <a:pt x="3265" y="1832"/>
                  <a:pt x="3268" y="1835"/>
                </a:cubicBezTo>
                <a:cubicBezTo>
                  <a:pt x="3271" y="1835"/>
                  <a:pt x="3270" y="1831"/>
                  <a:pt x="3274" y="1832"/>
                </a:cubicBezTo>
                <a:cubicBezTo>
                  <a:pt x="3275" y="1834"/>
                  <a:pt x="3275" y="1836"/>
                  <a:pt x="3277" y="1836"/>
                </a:cubicBezTo>
                <a:cubicBezTo>
                  <a:pt x="3280" y="1832"/>
                  <a:pt x="3275" y="1827"/>
                  <a:pt x="3274" y="1823"/>
                </a:cubicBezTo>
                <a:cubicBezTo>
                  <a:pt x="3273" y="1823"/>
                  <a:pt x="3273" y="1823"/>
                  <a:pt x="3272" y="1823"/>
                </a:cubicBezTo>
                <a:close/>
                <a:moveTo>
                  <a:pt x="1248" y="1846"/>
                </a:moveTo>
                <a:cubicBezTo>
                  <a:pt x="1240" y="1845"/>
                  <a:pt x="1235" y="1834"/>
                  <a:pt x="1242" y="1827"/>
                </a:cubicBezTo>
                <a:cubicBezTo>
                  <a:pt x="1246" y="1828"/>
                  <a:pt x="1248" y="1825"/>
                  <a:pt x="1254" y="1826"/>
                </a:cubicBezTo>
                <a:cubicBezTo>
                  <a:pt x="1264" y="1831"/>
                  <a:pt x="1259" y="1847"/>
                  <a:pt x="1248" y="1846"/>
                </a:cubicBezTo>
                <a:close/>
                <a:moveTo>
                  <a:pt x="1253" y="1833"/>
                </a:moveTo>
                <a:cubicBezTo>
                  <a:pt x="1250" y="1830"/>
                  <a:pt x="1248" y="1836"/>
                  <a:pt x="1244" y="1834"/>
                </a:cubicBezTo>
                <a:cubicBezTo>
                  <a:pt x="1243" y="1842"/>
                  <a:pt x="1255" y="1842"/>
                  <a:pt x="1253" y="1833"/>
                </a:cubicBezTo>
                <a:close/>
                <a:moveTo>
                  <a:pt x="3164" y="1914"/>
                </a:moveTo>
                <a:cubicBezTo>
                  <a:pt x="3152" y="1968"/>
                  <a:pt x="3138" y="2019"/>
                  <a:pt x="3124" y="2072"/>
                </a:cubicBezTo>
                <a:cubicBezTo>
                  <a:pt x="3121" y="2080"/>
                  <a:pt x="3119" y="2089"/>
                  <a:pt x="3117" y="2097"/>
                </a:cubicBezTo>
                <a:cubicBezTo>
                  <a:pt x="3114" y="2106"/>
                  <a:pt x="3113" y="2115"/>
                  <a:pt x="3109" y="2122"/>
                </a:cubicBezTo>
                <a:cubicBezTo>
                  <a:pt x="3101" y="2122"/>
                  <a:pt x="3094" y="2119"/>
                  <a:pt x="3086" y="2118"/>
                </a:cubicBezTo>
                <a:cubicBezTo>
                  <a:pt x="3002" y="2099"/>
                  <a:pt x="2923" y="2077"/>
                  <a:pt x="2839" y="2057"/>
                </a:cubicBezTo>
                <a:cubicBezTo>
                  <a:pt x="2818" y="2052"/>
                  <a:pt x="2795" y="2046"/>
                  <a:pt x="2772" y="2040"/>
                </a:cubicBezTo>
                <a:cubicBezTo>
                  <a:pt x="2766" y="2039"/>
                  <a:pt x="2752" y="2037"/>
                  <a:pt x="2750" y="2034"/>
                </a:cubicBezTo>
                <a:cubicBezTo>
                  <a:pt x="2748" y="2030"/>
                  <a:pt x="2753" y="2014"/>
                  <a:pt x="2755" y="2008"/>
                </a:cubicBezTo>
                <a:cubicBezTo>
                  <a:pt x="2770" y="1951"/>
                  <a:pt x="2782" y="1896"/>
                  <a:pt x="2798" y="1840"/>
                </a:cubicBezTo>
                <a:cubicBezTo>
                  <a:pt x="2799" y="1836"/>
                  <a:pt x="2800" y="1827"/>
                  <a:pt x="2805" y="1827"/>
                </a:cubicBezTo>
                <a:cubicBezTo>
                  <a:pt x="2812" y="1828"/>
                  <a:pt x="2820" y="1831"/>
                  <a:pt x="2828" y="1833"/>
                </a:cubicBezTo>
                <a:cubicBezTo>
                  <a:pt x="2933" y="1857"/>
                  <a:pt x="3038" y="1882"/>
                  <a:pt x="3142" y="1908"/>
                </a:cubicBezTo>
                <a:cubicBezTo>
                  <a:pt x="3150" y="1910"/>
                  <a:pt x="3157" y="1911"/>
                  <a:pt x="3164" y="1914"/>
                </a:cubicBezTo>
                <a:close/>
                <a:moveTo>
                  <a:pt x="3158" y="1919"/>
                </a:moveTo>
                <a:cubicBezTo>
                  <a:pt x="3040" y="1890"/>
                  <a:pt x="2922" y="1863"/>
                  <a:pt x="2806" y="1833"/>
                </a:cubicBezTo>
                <a:cubicBezTo>
                  <a:pt x="2790" y="1899"/>
                  <a:pt x="2773" y="1964"/>
                  <a:pt x="2757" y="2030"/>
                </a:cubicBezTo>
                <a:cubicBezTo>
                  <a:pt x="2792" y="2038"/>
                  <a:pt x="2827" y="2047"/>
                  <a:pt x="2862" y="2056"/>
                </a:cubicBezTo>
                <a:cubicBezTo>
                  <a:pt x="2848" y="2030"/>
                  <a:pt x="2833" y="2003"/>
                  <a:pt x="2818" y="1978"/>
                </a:cubicBezTo>
                <a:cubicBezTo>
                  <a:pt x="2816" y="1975"/>
                  <a:pt x="2812" y="1971"/>
                  <a:pt x="2814" y="1967"/>
                </a:cubicBezTo>
                <a:cubicBezTo>
                  <a:pt x="2818" y="1968"/>
                  <a:pt x="2820" y="1973"/>
                  <a:pt x="2822" y="1976"/>
                </a:cubicBezTo>
                <a:cubicBezTo>
                  <a:pt x="2837" y="2003"/>
                  <a:pt x="2852" y="2031"/>
                  <a:pt x="2867" y="2057"/>
                </a:cubicBezTo>
                <a:cubicBezTo>
                  <a:pt x="2947" y="2077"/>
                  <a:pt x="3026" y="2096"/>
                  <a:pt x="3104" y="2117"/>
                </a:cubicBezTo>
                <a:cubicBezTo>
                  <a:pt x="3122" y="2050"/>
                  <a:pt x="3139" y="1984"/>
                  <a:pt x="3158" y="1919"/>
                </a:cubicBezTo>
                <a:close/>
                <a:moveTo>
                  <a:pt x="3496" y="1829"/>
                </a:moveTo>
                <a:cubicBezTo>
                  <a:pt x="3492" y="1829"/>
                  <a:pt x="3492" y="1835"/>
                  <a:pt x="3497" y="1834"/>
                </a:cubicBezTo>
                <a:cubicBezTo>
                  <a:pt x="3498" y="1832"/>
                  <a:pt x="3498" y="1829"/>
                  <a:pt x="3496" y="1829"/>
                </a:cubicBezTo>
                <a:close/>
                <a:moveTo>
                  <a:pt x="703" y="1834"/>
                </a:moveTo>
                <a:cubicBezTo>
                  <a:pt x="701" y="1837"/>
                  <a:pt x="696" y="1836"/>
                  <a:pt x="695" y="1838"/>
                </a:cubicBezTo>
                <a:cubicBezTo>
                  <a:pt x="695" y="1841"/>
                  <a:pt x="700" y="1839"/>
                  <a:pt x="701" y="1839"/>
                </a:cubicBezTo>
                <a:cubicBezTo>
                  <a:pt x="701" y="1846"/>
                  <a:pt x="699" y="1853"/>
                  <a:pt x="699" y="1859"/>
                </a:cubicBezTo>
                <a:cubicBezTo>
                  <a:pt x="698" y="1860"/>
                  <a:pt x="696" y="1859"/>
                  <a:pt x="696" y="1860"/>
                </a:cubicBezTo>
                <a:cubicBezTo>
                  <a:pt x="696" y="1861"/>
                  <a:pt x="696" y="1861"/>
                  <a:pt x="696" y="1862"/>
                </a:cubicBezTo>
                <a:cubicBezTo>
                  <a:pt x="699" y="1862"/>
                  <a:pt x="705" y="1864"/>
                  <a:pt x="706" y="1861"/>
                </a:cubicBezTo>
                <a:cubicBezTo>
                  <a:pt x="706" y="1859"/>
                  <a:pt x="704" y="1860"/>
                  <a:pt x="703" y="1859"/>
                </a:cubicBezTo>
                <a:cubicBezTo>
                  <a:pt x="703" y="1849"/>
                  <a:pt x="704" y="1843"/>
                  <a:pt x="706" y="1835"/>
                </a:cubicBezTo>
                <a:cubicBezTo>
                  <a:pt x="705" y="1834"/>
                  <a:pt x="704" y="1834"/>
                  <a:pt x="703" y="1834"/>
                </a:cubicBezTo>
                <a:close/>
                <a:moveTo>
                  <a:pt x="2499" y="1842"/>
                </a:moveTo>
                <a:cubicBezTo>
                  <a:pt x="2500" y="1841"/>
                  <a:pt x="2501" y="1839"/>
                  <a:pt x="2500" y="1838"/>
                </a:cubicBezTo>
                <a:cubicBezTo>
                  <a:pt x="2500" y="1838"/>
                  <a:pt x="2499" y="1838"/>
                  <a:pt x="2499" y="1837"/>
                </a:cubicBezTo>
                <a:cubicBezTo>
                  <a:pt x="2495" y="1837"/>
                  <a:pt x="2495" y="1842"/>
                  <a:pt x="2499" y="1842"/>
                </a:cubicBezTo>
                <a:close/>
                <a:moveTo>
                  <a:pt x="1418" y="1843"/>
                </a:moveTo>
                <a:cubicBezTo>
                  <a:pt x="1420" y="1846"/>
                  <a:pt x="1425" y="1844"/>
                  <a:pt x="1424" y="1841"/>
                </a:cubicBezTo>
                <a:cubicBezTo>
                  <a:pt x="1423" y="1837"/>
                  <a:pt x="1417" y="1837"/>
                  <a:pt x="1418" y="1843"/>
                </a:cubicBezTo>
                <a:close/>
                <a:moveTo>
                  <a:pt x="1097" y="1845"/>
                </a:moveTo>
                <a:cubicBezTo>
                  <a:pt x="1099" y="1845"/>
                  <a:pt x="1100" y="1844"/>
                  <a:pt x="1099" y="1840"/>
                </a:cubicBezTo>
                <a:cubicBezTo>
                  <a:pt x="1094" y="1835"/>
                  <a:pt x="1090" y="1845"/>
                  <a:pt x="1097" y="1845"/>
                </a:cubicBezTo>
                <a:close/>
                <a:moveTo>
                  <a:pt x="1831" y="1843"/>
                </a:moveTo>
                <a:cubicBezTo>
                  <a:pt x="1832" y="1848"/>
                  <a:pt x="1841" y="1843"/>
                  <a:pt x="1836" y="1839"/>
                </a:cubicBezTo>
                <a:cubicBezTo>
                  <a:pt x="1832" y="1838"/>
                  <a:pt x="1831" y="1841"/>
                  <a:pt x="1831" y="1843"/>
                </a:cubicBezTo>
                <a:close/>
                <a:moveTo>
                  <a:pt x="1383" y="1857"/>
                </a:moveTo>
                <a:cubicBezTo>
                  <a:pt x="1383" y="1853"/>
                  <a:pt x="1377" y="1854"/>
                  <a:pt x="1376" y="1856"/>
                </a:cubicBezTo>
                <a:cubicBezTo>
                  <a:pt x="1373" y="1854"/>
                  <a:pt x="1372" y="1846"/>
                  <a:pt x="1368" y="1845"/>
                </a:cubicBezTo>
                <a:cubicBezTo>
                  <a:pt x="1360" y="1844"/>
                  <a:pt x="1364" y="1856"/>
                  <a:pt x="1364" y="1863"/>
                </a:cubicBezTo>
                <a:cubicBezTo>
                  <a:pt x="1360" y="1860"/>
                  <a:pt x="1359" y="1854"/>
                  <a:pt x="1353" y="1854"/>
                </a:cubicBezTo>
                <a:cubicBezTo>
                  <a:pt x="1352" y="1855"/>
                  <a:pt x="1352" y="1856"/>
                  <a:pt x="1351" y="1856"/>
                </a:cubicBezTo>
                <a:cubicBezTo>
                  <a:pt x="1350" y="1861"/>
                  <a:pt x="1357" y="1869"/>
                  <a:pt x="1356" y="1876"/>
                </a:cubicBezTo>
                <a:cubicBezTo>
                  <a:pt x="1356" y="1880"/>
                  <a:pt x="1354" y="1885"/>
                  <a:pt x="1360" y="1884"/>
                </a:cubicBezTo>
                <a:cubicBezTo>
                  <a:pt x="1362" y="1880"/>
                  <a:pt x="1362" y="1873"/>
                  <a:pt x="1361" y="1869"/>
                </a:cubicBezTo>
                <a:cubicBezTo>
                  <a:pt x="1367" y="1877"/>
                  <a:pt x="1372" y="1867"/>
                  <a:pt x="1370" y="1860"/>
                </a:cubicBezTo>
                <a:cubicBezTo>
                  <a:pt x="1372" y="1867"/>
                  <a:pt x="1385" y="1863"/>
                  <a:pt x="1383" y="1857"/>
                </a:cubicBezTo>
                <a:close/>
                <a:moveTo>
                  <a:pt x="2072" y="1849"/>
                </a:moveTo>
                <a:cubicBezTo>
                  <a:pt x="2072" y="1847"/>
                  <a:pt x="2071" y="1847"/>
                  <a:pt x="2070" y="1846"/>
                </a:cubicBezTo>
                <a:cubicBezTo>
                  <a:pt x="2060" y="1846"/>
                  <a:pt x="2072" y="1856"/>
                  <a:pt x="2072" y="1849"/>
                </a:cubicBezTo>
                <a:close/>
                <a:moveTo>
                  <a:pt x="1289" y="1926"/>
                </a:moveTo>
                <a:cubicBezTo>
                  <a:pt x="1295" y="1927"/>
                  <a:pt x="1308" y="1938"/>
                  <a:pt x="1314" y="1934"/>
                </a:cubicBezTo>
                <a:cubicBezTo>
                  <a:pt x="1314" y="1929"/>
                  <a:pt x="1310" y="1926"/>
                  <a:pt x="1308" y="1923"/>
                </a:cubicBezTo>
                <a:cubicBezTo>
                  <a:pt x="1301" y="1913"/>
                  <a:pt x="1295" y="1904"/>
                  <a:pt x="1289" y="1894"/>
                </a:cubicBezTo>
                <a:cubicBezTo>
                  <a:pt x="1301" y="1881"/>
                  <a:pt x="1315" y="1869"/>
                  <a:pt x="1328" y="1857"/>
                </a:cubicBezTo>
                <a:cubicBezTo>
                  <a:pt x="1328" y="1859"/>
                  <a:pt x="1330" y="1859"/>
                  <a:pt x="1332" y="1858"/>
                </a:cubicBezTo>
                <a:cubicBezTo>
                  <a:pt x="1334" y="1856"/>
                  <a:pt x="1332" y="1849"/>
                  <a:pt x="1330" y="1848"/>
                </a:cubicBezTo>
                <a:cubicBezTo>
                  <a:pt x="1324" y="1849"/>
                  <a:pt x="1319" y="1856"/>
                  <a:pt x="1315" y="1860"/>
                </a:cubicBezTo>
                <a:cubicBezTo>
                  <a:pt x="1308" y="1866"/>
                  <a:pt x="1299" y="1875"/>
                  <a:pt x="1293" y="1882"/>
                </a:cubicBezTo>
                <a:cubicBezTo>
                  <a:pt x="1290" y="1885"/>
                  <a:pt x="1283" y="1891"/>
                  <a:pt x="1282" y="1893"/>
                </a:cubicBezTo>
                <a:cubicBezTo>
                  <a:pt x="1282" y="1895"/>
                  <a:pt x="1286" y="1899"/>
                  <a:pt x="1287" y="1901"/>
                </a:cubicBezTo>
                <a:cubicBezTo>
                  <a:pt x="1292" y="1910"/>
                  <a:pt x="1297" y="1918"/>
                  <a:pt x="1301" y="1925"/>
                </a:cubicBezTo>
                <a:cubicBezTo>
                  <a:pt x="1297" y="1924"/>
                  <a:pt x="1291" y="1919"/>
                  <a:pt x="1288" y="1919"/>
                </a:cubicBezTo>
                <a:cubicBezTo>
                  <a:pt x="1284" y="1920"/>
                  <a:pt x="1281" y="1926"/>
                  <a:pt x="1279" y="1930"/>
                </a:cubicBezTo>
                <a:cubicBezTo>
                  <a:pt x="1283" y="1935"/>
                  <a:pt x="1286" y="1927"/>
                  <a:pt x="1289" y="1926"/>
                </a:cubicBezTo>
                <a:close/>
                <a:moveTo>
                  <a:pt x="1389" y="1848"/>
                </a:moveTo>
                <a:cubicBezTo>
                  <a:pt x="1384" y="1847"/>
                  <a:pt x="1385" y="1853"/>
                  <a:pt x="1388" y="1853"/>
                </a:cubicBezTo>
                <a:cubicBezTo>
                  <a:pt x="1390" y="1853"/>
                  <a:pt x="1391" y="1850"/>
                  <a:pt x="1389" y="1848"/>
                </a:cubicBezTo>
                <a:close/>
                <a:moveTo>
                  <a:pt x="903" y="1891"/>
                </a:moveTo>
                <a:cubicBezTo>
                  <a:pt x="900" y="1889"/>
                  <a:pt x="898" y="1893"/>
                  <a:pt x="895" y="1893"/>
                </a:cubicBezTo>
                <a:cubicBezTo>
                  <a:pt x="899" y="1878"/>
                  <a:pt x="905" y="1865"/>
                  <a:pt x="910" y="1851"/>
                </a:cubicBezTo>
                <a:cubicBezTo>
                  <a:pt x="906" y="1849"/>
                  <a:pt x="899" y="1851"/>
                  <a:pt x="897" y="1854"/>
                </a:cubicBezTo>
                <a:cubicBezTo>
                  <a:pt x="898" y="1857"/>
                  <a:pt x="902" y="1854"/>
                  <a:pt x="905" y="1854"/>
                </a:cubicBezTo>
                <a:cubicBezTo>
                  <a:pt x="902" y="1865"/>
                  <a:pt x="897" y="1876"/>
                  <a:pt x="894" y="1886"/>
                </a:cubicBezTo>
                <a:cubicBezTo>
                  <a:pt x="892" y="1889"/>
                  <a:pt x="890" y="1894"/>
                  <a:pt x="893" y="1897"/>
                </a:cubicBezTo>
                <a:cubicBezTo>
                  <a:pt x="898" y="1897"/>
                  <a:pt x="902" y="1895"/>
                  <a:pt x="903" y="1891"/>
                </a:cubicBezTo>
                <a:close/>
                <a:moveTo>
                  <a:pt x="3470" y="1857"/>
                </a:moveTo>
                <a:cubicBezTo>
                  <a:pt x="3468" y="1856"/>
                  <a:pt x="3462" y="1859"/>
                  <a:pt x="3464" y="1863"/>
                </a:cubicBezTo>
                <a:cubicBezTo>
                  <a:pt x="3467" y="1864"/>
                  <a:pt x="3467" y="1860"/>
                  <a:pt x="3468" y="1861"/>
                </a:cubicBezTo>
                <a:cubicBezTo>
                  <a:pt x="3468" y="1865"/>
                  <a:pt x="3463" y="1867"/>
                  <a:pt x="3463" y="1872"/>
                </a:cubicBezTo>
                <a:cubicBezTo>
                  <a:pt x="3465" y="1873"/>
                  <a:pt x="3470" y="1874"/>
                  <a:pt x="3471" y="1872"/>
                </a:cubicBezTo>
                <a:cubicBezTo>
                  <a:pt x="3472" y="1869"/>
                  <a:pt x="3469" y="1870"/>
                  <a:pt x="3468" y="1869"/>
                </a:cubicBezTo>
                <a:cubicBezTo>
                  <a:pt x="3469" y="1867"/>
                  <a:pt x="3475" y="1860"/>
                  <a:pt x="3470" y="1857"/>
                </a:cubicBezTo>
                <a:close/>
                <a:moveTo>
                  <a:pt x="3453" y="1864"/>
                </a:moveTo>
                <a:cubicBezTo>
                  <a:pt x="3454" y="1865"/>
                  <a:pt x="3455" y="1864"/>
                  <a:pt x="3456" y="1864"/>
                </a:cubicBezTo>
                <a:cubicBezTo>
                  <a:pt x="3456" y="1868"/>
                  <a:pt x="3454" y="1871"/>
                  <a:pt x="3457" y="1872"/>
                </a:cubicBezTo>
                <a:cubicBezTo>
                  <a:pt x="3459" y="1869"/>
                  <a:pt x="3460" y="1862"/>
                  <a:pt x="3460" y="1858"/>
                </a:cubicBezTo>
                <a:cubicBezTo>
                  <a:pt x="3456" y="1857"/>
                  <a:pt x="3454" y="1860"/>
                  <a:pt x="3453" y="1864"/>
                </a:cubicBezTo>
                <a:close/>
                <a:moveTo>
                  <a:pt x="3446" y="1869"/>
                </a:moveTo>
                <a:cubicBezTo>
                  <a:pt x="3448" y="1866"/>
                  <a:pt x="3450" y="1862"/>
                  <a:pt x="3448" y="1859"/>
                </a:cubicBezTo>
                <a:cubicBezTo>
                  <a:pt x="3445" y="1857"/>
                  <a:pt x="3440" y="1858"/>
                  <a:pt x="3440" y="1863"/>
                </a:cubicBezTo>
                <a:cubicBezTo>
                  <a:pt x="3443" y="1865"/>
                  <a:pt x="3443" y="1861"/>
                  <a:pt x="3446" y="1861"/>
                </a:cubicBezTo>
                <a:cubicBezTo>
                  <a:pt x="3446" y="1866"/>
                  <a:pt x="3442" y="1866"/>
                  <a:pt x="3441" y="1870"/>
                </a:cubicBezTo>
                <a:cubicBezTo>
                  <a:pt x="3442" y="1873"/>
                  <a:pt x="3449" y="1874"/>
                  <a:pt x="3450" y="1871"/>
                </a:cubicBezTo>
                <a:cubicBezTo>
                  <a:pt x="3450" y="1869"/>
                  <a:pt x="3447" y="1869"/>
                  <a:pt x="3446" y="1869"/>
                </a:cubicBezTo>
                <a:close/>
                <a:moveTo>
                  <a:pt x="520" y="1864"/>
                </a:moveTo>
                <a:cubicBezTo>
                  <a:pt x="523" y="1865"/>
                  <a:pt x="525" y="1863"/>
                  <a:pt x="525" y="1861"/>
                </a:cubicBezTo>
                <a:cubicBezTo>
                  <a:pt x="524" y="1857"/>
                  <a:pt x="516" y="1860"/>
                  <a:pt x="520" y="1864"/>
                </a:cubicBezTo>
                <a:close/>
                <a:moveTo>
                  <a:pt x="1782" y="1860"/>
                </a:moveTo>
                <a:cubicBezTo>
                  <a:pt x="1776" y="1861"/>
                  <a:pt x="1784" y="1868"/>
                  <a:pt x="1785" y="1862"/>
                </a:cubicBezTo>
                <a:cubicBezTo>
                  <a:pt x="1785" y="1860"/>
                  <a:pt x="1783" y="1859"/>
                  <a:pt x="1782" y="1860"/>
                </a:cubicBezTo>
                <a:close/>
                <a:moveTo>
                  <a:pt x="2199" y="1869"/>
                </a:moveTo>
                <a:cubicBezTo>
                  <a:pt x="2202" y="1870"/>
                  <a:pt x="2205" y="1867"/>
                  <a:pt x="2204" y="1864"/>
                </a:cubicBezTo>
                <a:cubicBezTo>
                  <a:pt x="2201" y="1861"/>
                  <a:pt x="2196" y="1865"/>
                  <a:pt x="2199" y="1869"/>
                </a:cubicBezTo>
                <a:close/>
                <a:moveTo>
                  <a:pt x="3187" y="1866"/>
                </a:moveTo>
                <a:cubicBezTo>
                  <a:pt x="3187" y="1868"/>
                  <a:pt x="3191" y="1870"/>
                  <a:pt x="3193" y="1868"/>
                </a:cubicBezTo>
                <a:cubicBezTo>
                  <a:pt x="3194" y="1862"/>
                  <a:pt x="3186" y="1862"/>
                  <a:pt x="3187" y="1866"/>
                </a:cubicBezTo>
                <a:close/>
                <a:moveTo>
                  <a:pt x="586" y="1868"/>
                </a:moveTo>
                <a:cubicBezTo>
                  <a:pt x="589" y="1871"/>
                  <a:pt x="593" y="1869"/>
                  <a:pt x="593" y="1866"/>
                </a:cubicBezTo>
                <a:cubicBezTo>
                  <a:pt x="592" y="1863"/>
                  <a:pt x="585" y="1862"/>
                  <a:pt x="586" y="1868"/>
                </a:cubicBezTo>
                <a:close/>
                <a:moveTo>
                  <a:pt x="919" y="1877"/>
                </a:moveTo>
                <a:cubicBezTo>
                  <a:pt x="918" y="1884"/>
                  <a:pt x="917" y="1890"/>
                  <a:pt x="917" y="1898"/>
                </a:cubicBezTo>
                <a:cubicBezTo>
                  <a:pt x="915" y="1898"/>
                  <a:pt x="913" y="1897"/>
                  <a:pt x="912" y="1899"/>
                </a:cubicBezTo>
                <a:cubicBezTo>
                  <a:pt x="912" y="1902"/>
                  <a:pt x="917" y="1901"/>
                  <a:pt x="920" y="1901"/>
                </a:cubicBezTo>
                <a:cubicBezTo>
                  <a:pt x="922" y="1901"/>
                  <a:pt x="925" y="1902"/>
                  <a:pt x="925" y="1900"/>
                </a:cubicBezTo>
                <a:cubicBezTo>
                  <a:pt x="926" y="1897"/>
                  <a:pt x="922" y="1898"/>
                  <a:pt x="921" y="1897"/>
                </a:cubicBezTo>
                <a:cubicBezTo>
                  <a:pt x="921" y="1889"/>
                  <a:pt x="922" y="1880"/>
                  <a:pt x="922" y="1872"/>
                </a:cubicBezTo>
                <a:cubicBezTo>
                  <a:pt x="921" y="1872"/>
                  <a:pt x="921" y="1871"/>
                  <a:pt x="920" y="1871"/>
                </a:cubicBezTo>
                <a:cubicBezTo>
                  <a:pt x="918" y="1874"/>
                  <a:pt x="912" y="1874"/>
                  <a:pt x="911" y="1878"/>
                </a:cubicBezTo>
                <a:cubicBezTo>
                  <a:pt x="914" y="1881"/>
                  <a:pt x="917" y="1877"/>
                  <a:pt x="919" y="1877"/>
                </a:cubicBezTo>
                <a:close/>
                <a:moveTo>
                  <a:pt x="1938" y="1873"/>
                </a:moveTo>
                <a:cubicBezTo>
                  <a:pt x="1936" y="1871"/>
                  <a:pt x="1931" y="1873"/>
                  <a:pt x="1931" y="1876"/>
                </a:cubicBezTo>
                <a:cubicBezTo>
                  <a:pt x="1933" y="1878"/>
                  <a:pt x="1937" y="1876"/>
                  <a:pt x="1938" y="1873"/>
                </a:cubicBezTo>
                <a:close/>
                <a:moveTo>
                  <a:pt x="130" y="1881"/>
                </a:moveTo>
                <a:cubicBezTo>
                  <a:pt x="131" y="1878"/>
                  <a:pt x="133" y="1877"/>
                  <a:pt x="136" y="1876"/>
                </a:cubicBezTo>
                <a:cubicBezTo>
                  <a:pt x="150" y="1873"/>
                  <a:pt x="156" y="1892"/>
                  <a:pt x="144" y="1896"/>
                </a:cubicBezTo>
                <a:cubicBezTo>
                  <a:pt x="136" y="1899"/>
                  <a:pt x="125" y="1891"/>
                  <a:pt x="130" y="1881"/>
                </a:cubicBezTo>
                <a:close/>
                <a:moveTo>
                  <a:pt x="134" y="1886"/>
                </a:moveTo>
                <a:cubicBezTo>
                  <a:pt x="135" y="1889"/>
                  <a:pt x="137" y="1891"/>
                  <a:pt x="142" y="1891"/>
                </a:cubicBezTo>
                <a:cubicBezTo>
                  <a:pt x="146" y="1888"/>
                  <a:pt x="144" y="1882"/>
                  <a:pt x="138" y="1882"/>
                </a:cubicBezTo>
                <a:cubicBezTo>
                  <a:pt x="137" y="1883"/>
                  <a:pt x="135" y="1884"/>
                  <a:pt x="134" y="1886"/>
                </a:cubicBezTo>
                <a:close/>
                <a:moveTo>
                  <a:pt x="1129" y="1903"/>
                </a:moveTo>
                <a:cubicBezTo>
                  <a:pt x="1127" y="1909"/>
                  <a:pt x="1123" y="1916"/>
                  <a:pt x="1119" y="1920"/>
                </a:cubicBezTo>
                <a:cubicBezTo>
                  <a:pt x="1116" y="1922"/>
                  <a:pt x="1111" y="1926"/>
                  <a:pt x="1105" y="1925"/>
                </a:cubicBezTo>
                <a:cubicBezTo>
                  <a:pt x="1095" y="1924"/>
                  <a:pt x="1092" y="1912"/>
                  <a:pt x="1096" y="1901"/>
                </a:cubicBezTo>
                <a:cubicBezTo>
                  <a:pt x="1099" y="1891"/>
                  <a:pt x="1109" y="1878"/>
                  <a:pt x="1119" y="1876"/>
                </a:cubicBezTo>
                <a:cubicBezTo>
                  <a:pt x="1124" y="1875"/>
                  <a:pt x="1130" y="1877"/>
                  <a:pt x="1132" y="1881"/>
                </a:cubicBezTo>
                <a:cubicBezTo>
                  <a:pt x="1136" y="1888"/>
                  <a:pt x="1131" y="1898"/>
                  <a:pt x="1129" y="1903"/>
                </a:cubicBezTo>
                <a:close/>
                <a:moveTo>
                  <a:pt x="1129" y="1882"/>
                </a:moveTo>
                <a:cubicBezTo>
                  <a:pt x="1125" y="1880"/>
                  <a:pt x="1124" y="1879"/>
                  <a:pt x="1120" y="1879"/>
                </a:cubicBezTo>
                <a:cubicBezTo>
                  <a:pt x="1110" y="1881"/>
                  <a:pt x="1098" y="1899"/>
                  <a:pt x="1098" y="1910"/>
                </a:cubicBezTo>
                <a:cubicBezTo>
                  <a:pt x="1098" y="1923"/>
                  <a:pt x="1110" y="1923"/>
                  <a:pt x="1117" y="1917"/>
                </a:cubicBezTo>
                <a:cubicBezTo>
                  <a:pt x="1124" y="1910"/>
                  <a:pt x="1130" y="1895"/>
                  <a:pt x="1129" y="1882"/>
                </a:cubicBezTo>
                <a:close/>
                <a:moveTo>
                  <a:pt x="1189" y="1877"/>
                </a:moveTo>
                <a:cubicBezTo>
                  <a:pt x="1181" y="1879"/>
                  <a:pt x="1193" y="1886"/>
                  <a:pt x="1193" y="1879"/>
                </a:cubicBezTo>
                <a:cubicBezTo>
                  <a:pt x="1193" y="1877"/>
                  <a:pt x="1192" y="1877"/>
                  <a:pt x="1189" y="1877"/>
                </a:cubicBezTo>
                <a:close/>
                <a:moveTo>
                  <a:pt x="1938" y="1879"/>
                </a:moveTo>
                <a:cubicBezTo>
                  <a:pt x="1937" y="1875"/>
                  <a:pt x="1930" y="1878"/>
                  <a:pt x="1930" y="1880"/>
                </a:cubicBezTo>
                <a:cubicBezTo>
                  <a:pt x="1932" y="1883"/>
                  <a:pt x="1936" y="1880"/>
                  <a:pt x="1938" y="1879"/>
                </a:cubicBezTo>
                <a:close/>
                <a:moveTo>
                  <a:pt x="1688" y="1878"/>
                </a:moveTo>
                <a:cubicBezTo>
                  <a:pt x="1684" y="1880"/>
                  <a:pt x="1687" y="1883"/>
                  <a:pt x="1689" y="1883"/>
                </a:cubicBezTo>
                <a:cubicBezTo>
                  <a:pt x="1692" y="1884"/>
                  <a:pt x="1693" y="1877"/>
                  <a:pt x="1688" y="1878"/>
                </a:cubicBezTo>
                <a:close/>
                <a:moveTo>
                  <a:pt x="467" y="1896"/>
                </a:moveTo>
                <a:cubicBezTo>
                  <a:pt x="461" y="1897"/>
                  <a:pt x="455" y="1891"/>
                  <a:pt x="458" y="1884"/>
                </a:cubicBezTo>
                <a:cubicBezTo>
                  <a:pt x="459" y="1882"/>
                  <a:pt x="461" y="1880"/>
                  <a:pt x="464" y="1880"/>
                </a:cubicBezTo>
                <a:cubicBezTo>
                  <a:pt x="480" y="1877"/>
                  <a:pt x="477" y="1895"/>
                  <a:pt x="467" y="1896"/>
                </a:cubicBezTo>
                <a:close/>
                <a:moveTo>
                  <a:pt x="463" y="1889"/>
                </a:moveTo>
                <a:cubicBezTo>
                  <a:pt x="464" y="1892"/>
                  <a:pt x="471" y="1890"/>
                  <a:pt x="469" y="1886"/>
                </a:cubicBezTo>
                <a:cubicBezTo>
                  <a:pt x="466" y="1885"/>
                  <a:pt x="463" y="1887"/>
                  <a:pt x="463" y="1889"/>
                </a:cubicBezTo>
                <a:close/>
                <a:moveTo>
                  <a:pt x="1331" y="1905"/>
                </a:moveTo>
                <a:cubicBezTo>
                  <a:pt x="1330" y="1903"/>
                  <a:pt x="1328" y="1902"/>
                  <a:pt x="1327" y="1901"/>
                </a:cubicBezTo>
                <a:cubicBezTo>
                  <a:pt x="1324" y="1904"/>
                  <a:pt x="1319" y="1907"/>
                  <a:pt x="1321" y="1913"/>
                </a:cubicBezTo>
                <a:cubicBezTo>
                  <a:pt x="1323" y="1912"/>
                  <a:pt x="1325" y="1913"/>
                  <a:pt x="1326" y="1914"/>
                </a:cubicBezTo>
                <a:cubicBezTo>
                  <a:pt x="1325" y="1919"/>
                  <a:pt x="1320" y="1927"/>
                  <a:pt x="1315" y="1924"/>
                </a:cubicBezTo>
                <a:cubicBezTo>
                  <a:pt x="1314" y="1921"/>
                  <a:pt x="1315" y="1920"/>
                  <a:pt x="1316" y="1919"/>
                </a:cubicBezTo>
                <a:cubicBezTo>
                  <a:pt x="1314" y="1907"/>
                  <a:pt x="1311" y="1896"/>
                  <a:pt x="1309" y="1883"/>
                </a:cubicBezTo>
                <a:cubicBezTo>
                  <a:pt x="1314" y="1878"/>
                  <a:pt x="1320" y="1888"/>
                  <a:pt x="1325" y="1892"/>
                </a:cubicBezTo>
                <a:cubicBezTo>
                  <a:pt x="1328" y="1894"/>
                  <a:pt x="1332" y="1897"/>
                  <a:pt x="1335" y="1900"/>
                </a:cubicBezTo>
                <a:cubicBezTo>
                  <a:pt x="1346" y="1895"/>
                  <a:pt x="1338" y="1911"/>
                  <a:pt x="1331" y="1910"/>
                </a:cubicBezTo>
                <a:cubicBezTo>
                  <a:pt x="1331" y="1909"/>
                  <a:pt x="1330" y="1909"/>
                  <a:pt x="1330" y="1909"/>
                </a:cubicBezTo>
                <a:cubicBezTo>
                  <a:pt x="1329" y="1907"/>
                  <a:pt x="1330" y="1906"/>
                  <a:pt x="1331" y="1905"/>
                </a:cubicBezTo>
                <a:close/>
                <a:moveTo>
                  <a:pt x="1322" y="1897"/>
                </a:moveTo>
                <a:cubicBezTo>
                  <a:pt x="1320" y="1895"/>
                  <a:pt x="1318" y="1892"/>
                  <a:pt x="1316" y="1892"/>
                </a:cubicBezTo>
                <a:cubicBezTo>
                  <a:pt x="1317" y="1895"/>
                  <a:pt x="1317" y="1899"/>
                  <a:pt x="1319" y="1902"/>
                </a:cubicBezTo>
                <a:cubicBezTo>
                  <a:pt x="1320" y="1900"/>
                  <a:pt x="1322" y="1899"/>
                  <a:pt x="1322" y="1897"/>
                </a:cubicBezTo>
                <a:close/>
                <a:moveTo>
                  <a:pt x="1938" y="1883"/>
                </a:moveTo>
                <a:cubicBezTo>
                  <a:pt x="1936" y="1880"/>
                  <a:pt x="1924" y="1884"/>
                  <a:pt x="1926" y="1888"/>
                </a:cubicBezTo>
                <a:cubicBezTo>
                  <a:pt x="1930" y="1887"/>
                  <a:pt x="1936" y="1886"/>
                  <a:pt x="1938" y="1883"/>
                </a:cubicBezTo>
                <a:close/>
                <a:moveTo>
                  <a:pt x="643" y="1900"/>
                </a:moveTo>
                <a:cubicBezTo>
                  <a:pt x="634" y="1902"/>
                  <a:pt x="628" y="1887"/>
                  <a:pt x="637" y="1884"/>
                </a:cubicBezTo>
                <a:cubicBezTo>
                  <a:pt x="650" y="1880"/>
                  <a:pt x="653" y="1898"/>
                  <a:pt x="643" y="1900"/>
                </a:cubicBezTo>
                <a:close/>
                <a:moveTo>
                  <a:pt x="644" y="1891"/>
                </a:moveTo>
                <a:cubicBezTo>
                  <a:pt x="643" y="1890"/>
                  <a:pt x="640" y="1889"/>
                  <a:pt x="638" y="1890"/>
                </a:cubicBezTo>
                <a:cubicBezTo>
                  <a:pt x="638" y="1893"/>
                  <a:pt x="640" y="1894"/>
                  <a:pt x="642" y="1895"/>
                </a:cubicBezTo>
                <a:cubicBezTo>
                  <a:pt x="643" y="1894"/>
                  <a:pt x="644" y="1893"/>
                  <a:pt x="644" y="1891"/>
                </a:cubicBezTo>
                <a:close/>
                <a:moveTo>
                  <a:pt x="1930" y="1888"/>
                </a:moveTo>
                <a:cubicBezTo>
                  <a:pt x="1926" y="1890"/>
                  <a:pt x="1921" y="1892"/>
                  <a:pt x="1919" y="1895"/>
                </a:cubicBezTo>
                <a:cubicBezTo>
                  <a:pt x="1923" y="1897"/>
                  <a:pt x="1928" y="1894"/>
                  <a:pt x="1931" y="1892"/>
                </a:cubicBezTo>
                <a:cubicBezTo>
                  <a:pt x="1934" y="1891"/>
                  <a:pt x="1936" y="1890"/>
                  <a:pt x="1938" y="1890"/>
                </a:cubicBezTo>
                <a:cubicBezTo>
                  <a:pt x="1940" y="1889"/>
                  <a:pt x="1943" y="1889"/>
                  <a:pt x="1944" y="1887"/>
                </a:cubicBezTo>
                <a:cubicBezTo>
                  <a:pt x="1940" y="1884"/>
                  <a:pt x="1934" y="1887"/>
                  <a:pt x="1930" y="1888"/>
                </a:cubicBezTo>
                <a:close/>
                <a:moveTo>
                  <a:pt x="1750" y="1914"/>
                </a:moveTo>
                <a:cubicBezTo>
                  <a:pt x="1741" y="1915"/>
                  <a:pt x="1730" y="1904"/>
                  <a:pt x="1736" y="1893"/>
                </a:cubicBezTo>
                <a:cubicBezTo>
                  <a:pt x="1737" y="1890"/>
                  <a:pt x="1742" y="1887"/>
                  <a:pt x="1747" y="1887"/>
                </a:cubicBezTo>
                <a:cubicBezTo>
                  <a:pt x="1766" y="1883"/>
                  <a:pt x="1767" y="1913"/>
                  <a:pt x="1750" y="1914"/>
                </a:cubicBezTo>
                <a:close/>
                <a:moveTo>
                  <a:pt x="1750" y="1893"/>
                </a:moveTo>
                <a:cubicBezTo>
                  <a:pt x="1746" y="1893"/>
                  <a:pt x="1741" y="1896"/>
                  <a:pt x="1740" y="1899"/>
                </a:cubicBezTo>
                <a:cubicBezTo>
                  <a:pt x="1740" y="1903"/>
                  <a:pt x="1743" y="1907"/>
                  <a:pt x="1744" y="1907"/>
                </a:cubicBezTo>
                <a:cubicBezTo>
                  <a:pt x="1755" y="1914"/>
                  <a:pt x="1761" y="1892"/>
                  <a:pt x="1750" y="1893"/>
                </a:cubicBezTo>
                <a:close/>
                <a:moveTo>
                  <a:pt x="2901" y="1887"/>
                </a:moveTo>
                <a:cubicBezTo>
                  <a:pt x="2900" y="1887"/>
                  <a:pt x="2900" y="1886"/>
                  <a:pt x="2898" y="1886"/>
                </a:cubicBezTo>
                <a:cubicBezTo>
                  <a:pt x="2896" y="1890"/>
                  <a:pt x="2891" y="1891"/>
                  <a:pt x="2889" y="1895"/>
                </a:cubicBezTo>
                <a:cubicBezTo>
                  <a:pt x="2889" y="1895"/>
                  <a:pt x="2889" y="1895"/>
                  <a:pt x="2889" y="1896"/>
                </a:cubicBezTo>
                <a:cubicBezTo>
                  <a:pt x="2892" y="1898"/>
                  <a:pt x="2894" y="1893"/>
                  <a:pt x="2896" y="1894"/>
                </a:cubicBezTo>
                <a:cubicBezTo>
                  <a:pt x="2896" y="1897"/>
                  <a:pt x="2890" y="1905"/>
                  <a:pt x="2895" y="1907"/>
                </a:cubicBezTo>
                <a:cubicBezTo>
                  <a:pt x="2898" y="1901"/>
                  <a:pt x="2899" y="1894"/>
                  <a:pt x="2901" y="1888"/>
                </a:cubicBezTo>
                <a:cubicBezTo>
                  <a:pt x="2901" y="1888"/>
                  <a:pt x="2901" y="1887"/>
                  <a:pt x="2901" y="1887"/>
                </a:cubicBezTo>
                <a:close/>
                <a:moveTo>
                  <a:pt x="385" y="1893"/>
                </a:moveTo>
                <a:cubicBezTo>
                  <a:pt x="391" y="1888"/>
                  <a:pt x="380" y="1884"/>
                  <a:pt x="380" y="1890"/>
                </a:cubicBezTo>
                <a:cubicBezTo>
                  <a:pt x="380" y="1892"/>
                  <a:pt x="382" y="1893"/>
                  <a:pt x="385" y="1893"/>
                </a:cubicBezTo>
                <a:close/>
                <a:moveTo>
                  <a:pt x="1391" y="1904"/>
                </a:moveTo>
                <a:cubicBezTo>
                  <a:pt x="1386" y="1899"/>
                  <a:pt x="1387" y="1889"/>
                  <a:pt x="1395" y="1888"/>
                </a:cubicBezTo>
                <a:cubicBezTo>
                  <a:pt x="1403" y="1887"/>
                  <a:pt x="1409" y="1891"/>
                  <a:pt x="1408" y="1899"/>
                </a:cubicBezTo>
                <a:cubicBezTo>
                  <a:pt x="1407" y="1904"/>
                  <a:pt x="1397" y="1910"/>
                  <a:pt x="1391" y="1904"/>
                </a:cubicBezTo>
                <a:close/>
                <a:moveTo>
                  <a:pt x="1394" y="1896"/>
                </a:moveTo>
                <a:cubicBezTo>
                  <a:pt x="1394" y="1902"/>
                  <a:pt x="1403" y="1901"/>
                  <a:pt x="1401" y="1896"/>
                </a:cubicBezTo>
                <a:cubicBezTo>
                  <a:pt x="1399" y="1894"/>
                  <a:pt x="1395" y="1894"/>
                  <a:pt x="1394" y="1896"/>
                </a:cubicBezTo>
                <a:close/>
                <a:moveTo>
                  <a:pt x="30" y="1889"/>
                </a:moveTo>
                <a:cubicBezTo>
                  <a:pt x="28" y="1887"/>
                  <a:pt x="24" y="1888"/>
                  <a:pt x="25" y="1892"/>
                </a:cubicBezTo>
                <a:cubicBezTo>
                  <a:pt x="27" y="1895"/>
                  <a:pt x="32" y="1892"/>
                  <a:pt x="30" y="1889"/>
                </a:cubicBezTo>
                <a:close/>
                <a:moveTo>
                  <a:pt x="2904" y="1909"/>
                </a:moveTo>
                <a:cubicBezTo>
                  <a:pt x="2898" y="1904"/>
                  <a:pt x="2903" y="1888"/>
                  <a:pt x="2911" y="1888"/>
                </a:cubicBezTo>
                <a:cubicBezTo>
                  <a:pt x="2923" y="1889"/>
                  <a:pt x="2914" y="1917"/>
                  <a:pt x="2904" y="1909"/>
                </a:cubicBezTo>
                <a:close/>
                <a:moveTo>
                  <a:pt x="2912" y="1892"/>
                </a:moveTo>
                <a:cubicBezTo>
                  <a:pt x="2905" y="1891"/>
                  <a:pt x="2903" y="1906"/>
                  <a:pt x="2908" y="1906"/>
                </a:cubicBezTo>
                <a:cubicBezTo>
                  <a:pt x="2913" y="1907"/>
                  <a:pt x="2915" y="1896"/>
                  <a:pt x="2912" y="1892"/>
                </a:cubicBezTo>
                <a:close/>
                <a:moveTo>
                  <a:pt x="3487" y="1906"/>
                </a:moveTo>
                <a:cubicBezTo>
                  <a:pt x="3481" y="1899"/>
                  <a:pt x="3487" y="1891"/>
                  <a:pt x="3495" y="1891"/>
                </a:cubicBezTo>
                <a:cubicBezTo>
                  <a:pt x="3499" y="1891"/>
                  <a:pt x="3504" y="1893"/>
                  <a:pt x="3504" y="1897"/>
                </a:cubicBezTo>
                <a:cubicBezTo>
                  <a:pt x="3507" y="1908"/>
                  <a:pt x="3493" y="1915"/>
                  <a:pt x="3487" y="1906"/>
                </a:cubicBezTo>
                <a:close/>
                <a:moveTo>
                  <a:pt x="3497" y="1904"/>
                </a:moveTo>
                <a:cubicBezTo>
                  <a:pt x="3503" y="1899"/>
                  <a:pt x="3492" y="1894"/>
                  <a:pt x="3491" y="1900"/>
                </a:cubicBezTo>
                <a:cubicBezTo>
                  <a:pt x="3490" y="1903"/>
                  <a:pt x="3493" y="1905"/>
                  <a:pt x="3497" y="1904"/>
                </a:cubicBezTo>
                <a:close/>
                <a:moveTo>
                  <a:pt x="1936" y="1892"/>
                </a:moveTo>
                <a:cubicBezTo>
                  <a:pt x="1934" y="1893"/>
                  <a:pt x="1931" y="1893"/>
                  <a:pt x="1929" y="1894"/>
                </a:cubicBezTo>
                <a:cubicBezTo>
                  <a:pt x="1924" y="1896"/>
                  <a:pt x="1918" y="1898"/>
                  <a:pt x="1917" y="1902"/>
                </a:cubicBezTo>
                <a:cubicBezTo>
                  <a:pt x="1921" y="1903"/>
                  <a:pt x="1925" y="1900"/>
                  <a:pt x="1930" y="1898"/>
                </a:cubicBezTo>
                <a:cubicBezTo>
                  <a:pt x="1932" y="1897"/>
                  <a:pt x="1934" y="1896"/>
                  <a:pt x="1936" y="1895"/>
                </a:cubicBezTo>
                <a:cubicBezTo>
                  <a:pt x="1938" y="1894"/>
                  <a:pt x="1942" y="1895"/>
                  <a:pt x="1943" y="1892"/>
                </a:cubicBezTo>
                <a:cubicBezTo>
                  <a:pt x="1942" y="1889"/>
                  <a:pt x="1938" y="1891"/>
                  <a:pt x="1936" y="1892"/>
                </a:cubicBezTo>
                <a:close/>
                <a:moveTo>
                  <a:pt x="3237" y="1902"/>
                </a:moveTo>
                <a:cubicBezTo>
                  <a:pt x="3237" y="1915"/>
                  <a:pt x="3214" y="1909"/>
                  <a:pt x="3222" y="1895"/>
                </a:cubicBezTo>
                <a:cubicBezTo>
                  <a:pt x="3229" y="1892"/>
                  <a:pt x="3237" y="1894"/>
                  <a:pt x="3237" y="1902"/>
                </a:cubicBezTo>
                <a:close/>
                <a:moveTo>
                  <a:pt x="3227" y="1903"/>
                </a:moveTo>
                <a:cubicBezTo>
                  <a:pt x="3234" y="1906"/>
                  <a:pt x="3229" y="1896"/>
                  <a:pt x="3227" y="1903"/>
                </a:cubicBezTo>
                <a:close/>
                <a:moveTo>
                  <a:pt x="314" y="1913"/>
                </a:moveTo>
                <a:cubicBezTo>
                  <a:pt x="311" y="1924"/>
                  <a:pt x="292" y="1919"/>
                  <a:pt x="296" y="1908"/>
                </a:cubicBezTo>
                <a:cubicBezTo>
                  <a:pt x="297" y="1906"/>
                  <a:pt x="300" y="1904"/>
                  <a:pt x="304" y="1903"/>
                </a:cubicBezTo>
                <a:cubicBezTo>
                  <a:pt x="311" y="1902"/>
                  <a:pt x="315" y="1906"/>
                  <a:pt x="314" y="1913"/>
                </a:cubicBezTo>
                <a:close/>
                <a:moveTo>
                  <a:pt x="308" y="1910"/>
                </a:moveTo>
                <a:cubicBezTo>
                  <a:pt x="306" y="1908"/>
                  <a:pt x="302" y="1910"/>
                  <a:pt x="302" y="1912"/>
                </a:cubicBezTo>
                <a:cubicBezTo>
                  <a:pt x="303" y="1915"/>
                  <a:pt x="309" y="1914"/>
                  <a:pt x="308" y="1910"/>
                </a:cubicBezTo>
                <a:close/>
                <a:moveTo>
                  <a:pt x="248" y="1904"/>
                </a:moveTo>
                <a:cubicBezTo>
                  <a:pt x="245" y="1902"/>
                  <a:pt x="242" y="1905"/>
                  <a:pt x="242" y="1907"/>
                </a:cubicBezTo>
                <a:cubicBezTo>
                  <a:pt x="243" y="1912"/>
                  <a:pt x="252" y="1909"/>
                  <a:pt x="248" y="1904"/>
                </a:cubicBezTo>
                <a:close/>
                <a:moveTo>
                  <a:pt x="1691" y="2061"/>
                </a:moveTo>
                <a:cubicBezTo>
                  <a:pt x="1673" y="2082"/>
                  <a:pt x="1655" y="2101"/>
                  <a:pt x="1637" y="2122"/>
                </a:cubicBezTo>
                <a:cubicBezTo>
                  <a:pt x="1634" y="2124"/>
                  <a:pt x="1629" y="2131"/>
                  <a:pt x="1627" y="2131"/>
                </a:cubicBezTo>
                <a:cubicBezTo>
                  <a:pt x="1625" y="2131"/>
                  <a:pt x="1619" y="2125"/>
                  <a:pt x="1616" y="2122"/>
                </a:cubicBezTo>
                <a:cubicBezTo>
                  <a:pt x="1572" y="2082"/>
                  <a:pt x="1529" y="2044"/>
                  <a:pt x="1487" y="2002"/>
                </a:cubicBezTo>
                <a:cubicBezTo>
                  <a:pt x="1484" y="2000"/>
                  <a:pt x="1481" y="1996"/>
                  <a:pt x="1477" y="1993"/>
                </a:cubicBezTo>
                <a:cubicBezTo>
                  <a:pt x="1474" y="1990"/>
                  <a:pt x="1467" y="1985"/>
                  <a:pt x="1467" y="1983"/>
                </a:cubicBezTo>
                <a:cubicBezTo>
                  <a:pt x="1467" y="1981"/>
                  <a:pt x="1473" y="1975"/>
                  <a:pt x="1476" y="1973"/>
                </a:cubicBezTo>
                <a:cubicBezTo>
                  <a:pt x="1494" y="1953"/>
                  <a:pt x="1512" y="1933"/>
                  <a:pt x="1531" y="1913"/>
                </a:cubicBezTo>
                <a:cubicBezTo>
                  <a:pt x="1533" y="1911"/>
                  <a:pt x="1538" y="1904"/>
                  <a:pt x="1541" y="1904"/>
                </a:cubicBezTo>
                <a:cubicBezTo>
                  <a:pt x="1545" y="1903"/>
                  <a:pt x="1550" y="1909"/>
                  <a:pt x="1553" y="1912"/>
                </a:cubicBezTo>
                <a:cubicBezTo>
                  <a:pt x="1599" y="1955"/>
                  <a:pt x="1644" y="1996"/>
                  <a:pt x="1691" y="2041"/>
                </a:cubicBezTo>
                <a:cubicBezTo>
                  <a:pt x="1693" y="2043"/>
                  <a:pt x="1700" y="2048"/>
                  <a:pt x="1700" y="2050"/>
                </a:cubicBezTo>
                <a:cubicBezTo>
                  <a:pt x="1700" y="2053"/>
                  <a:pt x="1694" y="2059"/>
                  <a:pt x="1691" y="2061"/>
                </a:cubicBezTo>
                <a:close/>
                <a:moveTo>
                  <a:pt x="1694" y="2050"/>
                </a:moveTo>
                <a:cubicBezTo>
                  <a:pt x="1643" y="2004"/>
                  <a:pt x="1593" y="1956"/>
                  <a:pt x="1542" y="1910"/>
                </a:cubicBezTo>
                <a:cubicBezTo>
                  <a:pt x="1520" y="1933"/>
                  <a:pt x="1497" y="1959"/>
                  <a:pt x="1475" y="1983"/>
                </a:cubicBezTo>
                <a:cubicBezTo>
                  <a:pt x="1526" y="2030"/>
                  <a:pt x="1576" y="2077"/>
                  <a:pt x="1626" y="2124"/>
                </a:cubicBezTo>
                <a:cubicBezTo>
                  <a:pt x="1648" y="2099"/>
                  <a:pt x="1672" y="2075"/>
                  <a:pt x="1694" y="2050"/>
                </a:cubicBezTo>
                <a:close/>
                <a:moveTo>
                  <a:pt x="75" y="1926"/>
                </a:moveTo>
                <a:cubicBezTo>
                  <a:pt x="73" y="1929"/>
                  <a:pt x="73" y="1934"/>
                  <a:pt x="72" y="1938"/>
                </a:cubicBezTo>
                <a:cubicBezTo>
                  <a:pt x="76" y="1939"/>
                  <a:pt x="81" y="1940"/>
                  <a:pt x="86" y="1941"/>
                </a:cubicBezTo>
                <a:cubicBezTo>
                  <a:pt x="93" y="1943"/>
                  <a:pt x="100" y="1942"/>
                  <a:pt x="102" y="1946"/>
                </a:cubicBezTo>
                <a:cubicBezTo>
                  <a:pt x="102" y="1951"/>
                  <a:pt x="101" y="1956"/>
                  <a:pt x="99" y="1959"/>
                </a:cubicBezTo>
                <a:cubicBezTo>
                  <a:pt x="90" y="1959"/>
                  <a:pt x="79" y="1958"/>
                  <a:pt x="69" y="1957"/>
                </a:cubicBezTo>
                <a:cubicBezTo>
                  <a:pt x="67" y="1963"/>
                  <a:pt x="69" y="1974"/>
                  <a:pt x="64" y="1978"/>
                </a:cubicBezTo>
                <a:cubicBezTo>
                  <a:pt x="57" y="1977"/>
                  <a:pt x="48" y="1977"/>
                  <a:pt x="44" y="1973"/>
                </a:cubicBezTo>
                <a:cubicBezTo>
                  <a:pt x="47" y="1949"/>
                  <a:pt x="51" y="1927"/>
                  <a:pt x="55" y="1905"/>
                </a:cubicBezTo>
                <a:cubicBezTo>
                  <a:pt x="56" y="1904"/>
                  <a:pt x="56" y="1904"/>
                  <a:pt x="57" y="1904"/>
                </a:cubicBezTo>
                <a:cubicBezTo>
                  <a:pt x="67" y="1906"/>
                  <a:pt x="82" y="1908"/>
                  <a:pt x="96" y="1910"/>
                </a:cubicBezTo>
                <a:cubicBezTo>
                  <a:pt x="100" y="1911"/>
                  <a:pt x="106" y="1911"/>
                  <a:pt x="108" y="1913"/>
                </a:cubicBezTo>
                <a:cubicBezTo>
                  <a:pt x="110" y="1916"/>
                  <a:pt x="108" y="1925"/>
                  <a:pt x="106" y="1928"/>
                </a:cubicBezTo>
                <a:cubicBezTo>
                  <a:pt x="95" y="1929"/>
                  <a:pt x="85" y="1926"/>
                  <a:pt x="75" y="1926"/>
                </a:cubicBezTo>
                <a:close/>
                <a:moveTo>
                  <a:pt x="87" y="1921"/>
                </a:moveTo>
                <a:cubicBezTo>
                  <a:pt x="93" y="1922"/>
                  <a:pt x="98" y="1923"/>
                  <a:pt x="102" y="1923"/>
                </a:cubicBezTo>
                <a:cubicBezTo>
                  <a:pt x="102" y="1921"/>
                  <a:pt x="103" y="1920"/>
                  <a:pt x="103" y="1918"/>
                </a:cubicBezTo>
                <a:cubicBezTo>
                  <a:pt x="89" y="1915"/>
                  <a:pt x="74" y="1914"/>
                  <a:pt x="60" y="1912"/>
                </a:cubicBezTo>
                <a:cubicBezTo>
                  <a:pt x="57" y="1931"/>
                  <a:pt x="55" y="1951"/>
                  <a:pt x="52" y="1970"/>
                </a:cubicBezTo>
                <a:cubicBezTo>
                  <a:pt x="55" y="1971"/>
                  <a:pt x="57" y="1972"/>
                  <a:pt x="61" y="1972"/>
                </a:cubicBezTo>
                <a:cubicBezTo>
                  <a:pt x="61" y="1968"/>
                  <a:pt x="62" y="1965"/>
                  <a:pt x="62" y="1961"/>
                </a:cubicBezTo>
                <a:cubicBezTo>
                  <a:pt x="63" y="1958"/>
                  <a:pt x="63" y="1952"/>
                  <a:pt x="66" y="1951"/>
                </a:cubicBezTo>
                <a:cubicBezTo>
                  <a:pt x="68" y="1949"/>
                  <a:pt x="76" y="1951"/>
                  <a:pt x="80" y="1952"/>
                </a:cubicBezTo>
                <a:cubicBezTo>
                  <a:pt x="86" y="1953"/>
                  <a:pt x="91" y="1953"/>
                  <a:pt x="96" y="1953"/>
                </a:cubicBezTo>
                <a:cubicBezTo>
                  <a:pt x="96" y="1951"/>
                  <a:pt x="97" y="1951"/>
                  <a:pt x="97" y="1948"/>
                </a:cubicBezTo>
                <a:cubicBezTo>
                  <a:pt x="91" y="1948"/>
                  <a:pt x="87" y="1947"/>
                  <a:pt x="81" y="1946"/>
                </a:cubicBezTo>
                <a:cubicBezTo>
                  <a:pt x="76" y="1945"/>
                  <a:pt x="68" y="1945"/>
                  <a:pt x="67" y="1942"/>
                </a:cubicBezTo>
                <a:cubicBezTo>
                  <a:pt x="65" y="1939"/>
                  <a:pt x="67" y="1933"/>
                  <a:pt x="68" y="1930"/>
                </a:cubicBezTo>
                <a:cubicBezTo>
                  <a:pt x="68" y="1927"/>
                  <a:pt x="69" y="1921"/>
                  <a:pt x="71" y="1920"/>
                </a:cubicBezTo>
                <a:cubicBezTo>
                  <a:pt x="74" y="1918"/>
                  <a:pt x="82" y="1920"/>
                  <a:pt x="87" y="1921"/>
                </a:cubicBezTo>
                <a:close/>
                <a:moveTo>
                  <a:pt x="3265" y="1904"/>
                </a:moveTo>
                <a:cubicBezTo>
                  <a:pt x="3262" y="1906"/>
                  <a:pt x="3264" y="1909"/>
                  <a:pt x="3266" y="1909"/>
                </a:cubicBezTo>
                <a:cubicBezTo>
                  <a:pt x="3269" y="1909"/>
                  <a:pt x="3270" y="1902"/>
                  <a:pt x="3265" y="1904"/>
                </a:cubicBezTo>
                <a:close/>
                <a:moveTo>
                  <a:pt x="1275" y="1925"/>
                </a:moveTo>
                <a:cubicBezTo>
                  <a:pt x="1279" y="1926"/>
                  <a:pt x="1283" y="1919"/>
                  <a:pt x="1282" y="1914"/>
                </a:cubicBezTo>
                <a:cubicBezTo>
                  <a:pt x="1282" y="1911"/>
                  <a:pt x="1278" y="1912"/>
                  <a:pt x="1275" y="1910"/>
                </a:cubicBezTo>
                <a:cubicBezTo>
                  <a:pt x="1273" y="1909"/>
                  <a:pt x="1274" y="1908"/>
                  <a:pt x="1272" y="1908"/>
                </a:cubicBezTo>
                <a:cubicBezTo>
                  <a:pt x="1268" y="1907"/>
                  <a:pt x="1266" y="1912"/>
                  <a:pt x="1268" y="1916"/>
                </a:cubicBezTo>
                <a:cubicBezTo>
                  <a:pt x="1271" y="1916"/>
                  <a:pt x="1273" y="1918"/>
                  <a:pt x="1277" y="1916"/>
                </a:cubicBezTo>
                <a:cubicBezTo>
                  <a:pt x="1274" y="1918"/>
                  <a:pt x="1270" y="1924"/>
                  <a:pt x="1275" y="1925"/>
                </a:cubicBezTo>
                <a:close/>
                <a:moveTo>
                  <a:pt x="1543" y="1920"/>
                </a:moveTo>
                <a:cubicBezTo>
                  <a:pt x="1546" y="1919"/>
                  <a:pt x="1546" y="1913"/>
                  <a:pt x="1542" y="1914"/>
                </a:cubicBezTo>
                <a:cubicBezTo>
                  <a:pt x="1538" y="1915"/>
                  <a:pt x="1540" y="1920"/>
                  <a:pt x="1543" y="1920"/>
                </a:cubicBezTo>
                <a:close/>
                <a:moveTo>
                  <a:pt x="2138" y="1915"/>
                </a:moveTo>
                <a:cubicBezTo>
                  <a:pt x="2149" y="1914"/>
                  <a:pt x="2152" y="1932"/>
                  <a:pt x="2142" y="1936"/>
                </a:cubicBezTo>
                <a:cubicBezTo>
                  <a:pt x="2124" y="1939"/>
                  <a:pt x="2124" y="1915"/>
                  <a:pt x="2138" y="1915"/>
                </a:cubicBezTo>
                <a:close/>
                <a:moveTo>
                  <a:pt x="2139" y="1930"/>
                </a:moveTo>
                <a:cubicBezTo>
                  <a:pt x="2144" y="1929"/>
                  <a:pt x="2143" y="1921"/>
                  <a:pt x="2138" y="1922"/>
                </a:cubicBezTo>
                <a:cubicBezTo>
                  <a:pt x="2131" y="1923"/>
                  <a:pt x="2134" y="1931"/>
                  <a:pt x="2139" y="1930"/>
                </a:cubicBezTo>
                <a:close/>
                <a:moveTo>
                  <a:pt x="626" y="2268"/>
                </a:moveTo>
                <a:cubicBezTo>
                  <a:pt x="606" y="2276"/>
                  <a:pt x="584" y="2268"/>
                  <a:pt x="574" y="2255"/>
                </a:cubicBezTo>
                <a:cubicBezTo>
                  <a:pt x="554" y="2228"/>
                  <a:pt x="567" y="2187"/>
                  <a:pt x="598" y="2182"/>
                </a:cubicBezTo>
                <a:cubicBezTo>
                  <a:pt x="574" y="2098"/>
                  <a:pt x="552" y="2011"/>
                  <a:pt x="528" y="1925"/>
                </a:cubicBezTo>
                <a:cubicBezTo>
                  <a:pt x="504" y="1925"/>
                  <a:pt x="479" y="1926"/>
                  <a:pt x="454" y="1926"/>
                </a:cubicBezTo>
                <a:cubicBezTo>
                  <a:pt x="431" y="2011"/>
                  <a:pt x="411" y="2099"/>
                  <a:pt x="388" y="2183"/>
                </a:cubicBezTo>
                <a:cubicBezTo>
                  <a:pt x="409" y="2188"/>
                  <a:pt x="428" y="2210"/>
                  <a:pt x="420" y="2236"/>
                </a:cubicBezTo>
                <a:cubicBezTo>
                  <a:pt x="416" y="2253"/>
                  <a:pt x="400" y="2268"/>
                  <a:pt x="381" y="2270"/>
                </a:cubicBezTo>
                <a:cubicBezTo>
                  <a:pt x="358" y="2273"/>
                  <a:pt x="338" y="2257"/>
                  <a:pt x="332" y="2240"/>
                </a:cubicBezTo>
                <a:cubicBezTo>
                  <a:pt x="330" y="2230"/>
                  <a:pt x="330" y="2219"/>
                  <a:pt x="333" y="2210"/>
                </a:cubicBezTo>
                <a:cubicBezTo>
                  <a:pt x="338" y="2197"/>
                  <a:pt x="353" y="2183"/>
                  <a:pt x="371" y="2182"/>
                </a:cubicBezTo>
                <a:cubicBezTo>
                  <a:pt x="374" y="2182"/>
                  <a:pt x="378" y="2183"/>
                  <a:pt x="382" y="2183"/>
                </a:cubicBezTo>
                <a:cubicBezTo>
                  <a:pt x="403" y="2097"/>
                  <a:pt x="425" y="2012"/>
                  <a:pt x="446" y="1926"/>
                </a:cubicBezTo>
                <a:cubicBezTo>
                  <a:pt x="431" y="1925"/>
                  <a:pt x="413" y="1926"/>
                  <a:pt x="397" y="1926"/>
                </a:cubicBezTo>
                <a:cubicBezTo>
                  <a:pt x="393" y="1926"/>
                  <a:pt x="383" y="1926"/>
                  <a:pt x="383" y="1923"/>
                </a:cubicBezTo>
                <a:cubicBezTo>
                  <a:pt x="382" y="1919"/>
                  <a:pt x="389" y="1920"/>
                  <a:pt x="392" y="1920"/>
                </a:cubicBezTo>
                <a:cubicBezTo>
                  <a:pt x="419" y="1919"/>
                  <a:pt x="448" y="1920"/>
                  <a:pt x="475" y="1919"/>
                </a:cubicBezTo>
                <a:cubicBezTo>
                  <a:pt x="512" y="1917"/>
                  <a:pt x="542" y="1919"/>
                  <a:pt x="572" y="1918"/>
                </a:cubicBezTo>
                <a:cubicBezTo>
                  <a:pt x="574" y="1918"/>
                  <a:pt x="587" y="1915"/>
                  <a:pt x="588" y="1921"/>
                </a:cubicBezTo>
                <a:cubicBezTo>
                  <a:pt x="588" y="1926"/>
                  <a:pt x="580" y="1924"/>
                  <a:pt x="578" y="1924"/>
                </a:cubicBezTo>
                <a:cubicBezTo>
                  <a:pt x="563" y="1924"/>
                  <a:pt x="551" y="1925"/>
                  <a:pt x="536" y="1925"/>
                </a:cubicBezTo>
                <a:cubicBezTo>
                  <a:pt x="558" y="2011"/>
                  <a:pt x="582" y="2095"/>
                  <a:pt x="603" y="2182"/>
                </a:cubicBezTo>
                <a:cubicBezTo>
                  <a:pt x="618" y="2181"/>
                  <a:pt x="631" y="2185"/>
                  <a:pt x="639" y="2193"/>
                </a:cubicBezTo>
                <a:cubicBezTo>
                  <a:pt x="651" y="2204"/>
                  <a:pt x="659" y="2225"/>
                  <a:pt x="651" y="2243"/>
                </a:cubicBezTo>
                <a:cubicBezTo>
                  <a:pt x="645" y="2255"/>
                  <a:pt x="637" y="2264"/>
                  <a:pt x="626" y="2268"/>
                </a:cubicBezTo>
                <a:close/>
                <a:moveTo>
                  <a:pt x="383" y="2189"/>
                </a:moveTo>
                <a:cubicBezTo>
                  <a:pt x="380" y="2189"/>
                  <a:pt x="373" y="2189"/>
                  <a:pt x="369" y="2190"/>
                </a:cubicBezTo>
                <a:cubicBezTo>
                  <a:pt x="355" y="2191"/>
                  <a:pt x="343" y="2204"/>
                  <a:pt x="340" y="2212"/>
                </a:cubicBezTo>
                <a:cubicBezTo>
                  <a:pt x="328" y="2241"/>
                  <a:pt x="356" y="2266"/>
                  <a:pt x="380" y="2264"/>
                </a:cubicBezTo>
                <a:cubicBezTo>
                  <a:pt x="397" y="2263"/>
                  <a:pt x="414" y="2248"/>
                  <a:pt x="415" y="2230"/>
                </a:cubicBezTo>
                <a:cubicBezTo>
                  <a:pt x="416" y="2221"/>
                  <a:pt x="412" y="2209"/>
                  <a:pt x="408" y="2203"/>
                </a:cubicBezTo>
                <a:cubicBezTo>
                  <a:pt x="404" y="2198"/>
                  <a:pt x="394" y="2191"/>
                  <a:pt x="383" y="2189"/>
                </a:cubicBezTo>
                <a:close/>
                <a:moveTo>
                  <a:pt x="646" y="2217"/>
                </a:moveTo>
                <a:cubicBezTo>
                  <a:pt x="641" y="2199"/>
                  <a:pt x="625" y="2187"/>
                  <a:pt x="602" y="2189"/>
                </a:cubicBezTo>
                <a:cubicBezTo>
                  <a:pt x="595" y="2190"/>
                  <a:pt x="588" y="2193"/>
                  <a:pt x="584" y="2196"/>
                </a:cubicBezTo>
                <a:cubicBezTo>
                  <a:pt x="577" y="2202"/>
                  <a:pt x="571" y="2212"/>
                  <a:pt x="570" y="2224"/>
                </a:cubicBezTo>
                <a:cubicBezTo>
                  <a:pt x="569" y="2253"/>
                  <a:pt x="595" y="2271"/>
                  <a:pt x="621" y="2262"/>
                </a:cubicBezTo>
                <a:cubicBezTo>
                  <a:pt x="636" y="2257"/>
                  <a:pt x="652" y="2239"/>
                  <a:pt x="646" y="2217"/>
                </a:cubicBezTo>
                <a:close/>
                <a:moveTo>
                  <a:pt x="1942" y="1918"/>
                </a:moveTo>
                <a:cubicBezTo>
                  <a:pt x="1938" y="1919"/>
                  <a:pt x="1941" y="1924"/>
                  <a:pt x="1944" y="1923"/>
                </a:cubicBezTo>
                <a:cubicBezTo>
                  <a:pt x="1947" y="1923"/>
                  <a:pt x="1945" y="1917"/>
                  <a:pt x="1942" y="1918"/>
                </a:cubicBezTo>
                <a:close/>
                <a:moveTo>
                  <a:pt x="3025" y="1941"/>
                </a:moveTo>
                <a:cubicBezTo>
                  <a:pt x="3028" y="1942"/>
                  <a:pt x="3035" y="1947"/>
                  <a:pt x="3037" y="1942"/>
                </a:cubicBezTo>
                <a:cubicBezTo>
                  <a:pt x="3036" y="1940"/>
                  <a:pt x="3032" y="1941"/>
                  <a:pt x="3031" y="1939"/>
                </a:cubicBezTo>
                <a:cubicBezTo>
                  <a:pt x="3034" y="1937"/>
                  <a:pt x="3042" y="1925"/>
                  <a:pt x="3036" y="1921"/>
                </a:cubicBezTo>
                <a:cubicBezTo>
                  <a:pt x="3032" y="1919"/>
                  <a:pt x="3024" y="1924"/>
                  <a:pt x="3029" y="1928"/>
                </a:cubicBezTo>
                <a:cubicBezTo>
                  <a:pt x="3031" y="1927"/>
                  <a:pt x="3030" y="1923"/>
                  <a:pt x="3034" y="1924"/>
                </a:cubicBezTo>
                <a:cubicBezTo>
                  <a:pt x="3034" y="1924"/>
                  <a:pt x="3034" y="1925"/>
                  <a:pt x="3034" y="1924"/>
                </a:cubicBezTo>
                <a:cubicBezTo>
                  <a:pt x="3035" y="1933"/>
                  <a:pt x="3027" y="1934"/>
                  <a:pt x="3025" y="1941"/>
                </a:cubicBezTo>
                <a:close/>
                <a:moveTo>
                  <a:pt x="2910" y="1921"/>
                </a:moveTo>
                <a:cubicBezTo>
                  <a:pt x="2910" y="1921"/>
                  <a:pt x="2910" y="1921"/>
                  <a:pt x="2909" y="1921"/>
                </a:cubicBezTo>
                <a:cubicBezTo>
                  <a:pt x="2908" y="1924"/>
                  <a:pt x="2909" y="1929"/>
                  <a:pt x="2909" y="1934"/>
                </a:cubicBezTo>
                <a:cubicBezTo>
                  <a:pt x="2910" y="1938"/>
                  <a:pt x="2909" y="1944"/>
                  <a:pt x="2912" y="1944"/>
                </a:cubicBezTo>
                <a:cubicBezTo>
                  <a:pt x="2914" y="1941"/>
                  <a:pt x="2913" y="1936"/>
                  <a:pt x="2913" y="1932"/>
                </a:cubicBezTo>
                <a:cubicBezTo>
                  <a:pt x="2912" y="1928"/>
                  <a:pt x="2912" y="1923"/>
                  <a:pt x="2910" y="1921"/>
                </a:cubicBezTo>
                <a:close/>
                <a:moveTo>
                  <a:pt x="1982" y="1938"/>
                </a:moveTo>
                <a:cubicBezTo>
                  <a:pt x="1975" y="1938"/>
                  <a:pt x="1971" y="1926"/>
                  <a:pt x="1980" y="1924"/>
                </a:cubicBezTo>
                <a:cubicBezTo>
                  <a:pt x="1993" y="1921"/>
                  <a:pt x="1992" y="1938"/>
                  <a:pt x="1982" y="1938"/>
                </a:cubicBezTo>
                <a:close/>
                <a:moveTo>
                  <a:pt x="1981" y="1932"/>
                </a:moveTo>
                <a:cubicBezTo>
                  <a:pt x="1983" y="1932"/>
                  <a:pt x="1984" y="1932"/>
                  <a:pt x="1984" y="1930"/>
                </a:cubicBezTo>
                <a:cubicBezTo>
                  <a:pt x="1983" y="1930"/>
                  <a:pt x="1981" y="1929"/>
                  <a:pt x="1980" y="1930"/>
                </a:cubicBezTo>
                <a:cubicBezTo>
                  <a:pt x="1980" y="1931"/>
                  <a:pt x="1981" y="1932"/>
                  <a:pt x="1981" y="1932"/>
                </a:cubicBezTo>
                <a:close/>
                <a:moveTo>
                  <a:pt x="3049" y="1924"/>
                </a:moveTo>
                <a:cubicBezTo>
                  <a:pt x="3050" y="1924"/>
                  <a:pt x="3053" y="1924"/>
                  <a:pt x="3054" y="1926"/>
                </a:cubicBezTo>
                <a:cubicBezTo>
                  <a:pt x="3060" y="1932"/>
                  <a:pt x="3053" y="1947"/>
                  <a:pt x="3048" y="1948"/>
                </a:cubicBezTo>
                <a:cubicBezTo>
                  <a:pt x="3035" y="1950"/>
                  <a:pt x="3043" y="1926"/>
                  <a:pt x="3049" y="1924"/>
                </a:cubicBezTo>
                <a:close/>
                <a:moveTo>
                  <a:pt x="3046" y="1944"/>
                </a:moveTo>
                <a:cubicBezTo>
                  <a:pt x="3052" y="1945"/>
                  <a:pt x="3055" y="1931"/>
                  <a:pt x="3050" y="1928"/>
                </a:cubicBezTo>
                <a:cubicBezTo>
                  <a:pt x="3047" y="1930"/>
                  <a:pt x="3041" y="1944"/>
                  <a:pt x="3046" y="1944"/>
                </a:cubicBezTo>
                <a:close/>
                <a:moveTo>
                  <a:pt x="3419" y="1928"/>
                </a:moveTo>
                <a:cubicBezTo>
                  <a:pt x="3420" y="1931"/>
                  <a:pt x="3426" y="1929"/>
                  <a:pt x="3424" y="1925"/>
                </a:cubicBezTo>
                <a:cubicBezTo>
                  <a:pt x="3422" y="1923"/>
                  <a:pt x="3418" y="1925"/>
                  <a:pt x="3419" y="1928"/>
                </a:cubicBezTo>
                <a:close/>
                <a:moveTo>
                  <a:pt x="2091" y="1929"/>
                </a:moveTo>
                <a:cubicBezTo>
                  <a:pt x="2092" y="1932"/>
                  <a:pt x="2098" y="1931"/>
                  <a:pt x="2097" y="1926"/>
                </a:cubicBezTo>
                <a:cubicBezTo>
                  <a:pt x="2094" y="1924"/>
                  <a:pt x="2090" y="1926"/>
                  <a:pt x="2091" y="1929"/>
                </a:cubicBezTo>
                <a:close/>
                <a:moveTo>
                  <a:pt x="2271" y="1926"/>
                </a:moveTo>
                <a:cubicBezTo>
                  <a:pt x="2269" y="1927"/>
                  <a:pt x="2269" y="1928"/>
                  <a:pt x="2270" y="1930"/>
                </a:cubicBezTo>
                <a:cubicBezTo>
                  <a:pt x="2271" y="1933"/>
                  <a:pt x="2277" y="1932"/>
                  <a:pt x="2276" y="1928"/>
                </a:cubicBezTo>
                <a:cubicBezTo>
                  <a:pt x="2275" y="1926"/>
                  <a:pt x="2274" y="1925"/>
                  <a:pt x="2271" y="1926"/>
                </a:cubicBezTo>
                <a:close/>
                <a:moveTo>
                  <a:pt x="1192" y="1940"/>
                </a:moveTo>
                <a:cubicBezTo>
                  <a:pt x="1191" y="1938"/>
                  <a:pt x="1189" y="1938"/>
                  <a:pt x="1189" y="1936"/>
                </a:cubicBezTo>
                <a:cubicBezTo>
                  <a:pt x="1189" y="1933"/>
                  <a:pt x="1194" y="1930"/>
                  <a:pt x="1198" y="1929"/>
                </a:cubicBezTo>
                <a:cubicBezTo>
                  <a:pt x="1212" y="1926"/>
                  <a:pt x="1212" y="1948"/>
                  <a:pt x="1199" y="1947"/>
                </a:cubicBezTo>
                <a:cubicBezTo>
                  <a:pt x="1194" y="1947"/>
                  <a:pt x="1194" y="1944"/>
                  <a:pt x="1192" y="1940"/>
                </a:cubicBezTo>
                <a:close/>
                <a:moveTo>
                  <a:pt x="1196" y="1937"/>
                </a:moveTo>
                <a:cubicBezTo>
                  <a:pt x="1197" y="1939"/>
                  <a:pt x="1198" y="1941"/>
                  <a:pt x="1200" y="1941"/>
                </a:cubicBezTo>
                <a:cubicBezTo>
                  <a:pt x="1206" y="1941"/>
                  <a:pt x="1200" y="1930"/>
                  <a:pt x="1196" y="1937"/>
                </a:cubicBezTo>
                <a:close/>
                <a:moveTo>
                  <a:pt x="3331" y="1929"/>
                </a:moveTo>
                <a:cubicBezTo>
                  <a:pt x="3338" y="1929"/>
                  <a:pt x="3342" y="1933"/>
                  <a:pt x="3342" y="1940"/>
                </a:cubicBezTo>
                <a:cubicBezTo>
                  <a:pt x="3340" y="1950"/>
                  <a:pt x="3325" y="1951"/>
                  <a:pt x="3322" y="1942"/>
                </a:cubicBezTo>
                <a:cubicBezTo>
                  <a:pt x="3319" y="1936"/>
                  <a:pt x="3324" y="1930"/>
                  <a:pt x="3331" y="1929"/>
                </a:cubicBezTo>
                <a:close/>
                <a:moveTo>
                  <a:pt x="3327" y="1939"/>
                </a:moveTo>
                <a:cubicBezTo>
                  <a:pt x="3327" y="1945"/>
                  <a:pt x="3338" y="1942"/>
                  <a:pt x="3335" y="1936"/>
                </a:cubicBezTo>
                <a:cubicBezTo>
                  <a:pt x="3332" y="1934"/>
                  <a:pt x="3328" y="1937"/>
                  <a:pt x="3327" y="1939"/>
                </a:cubicBezTo>
                <a:close/>
                <a:moveTo>
                  <a:pt x="2921" y="1941"/>
                </a:moveTo>
                <a:cubicBezTo>
                  <a:pt x="2924" y="1940"/>
                  <a:pt x="2924" y="1933"/>
                  <a:pt x="2923" y="1931"/>
                </a:cubicBezTo>
                <a:cubicBezTo>
                  <a:pt x="2919" y="1929"/>
                  <a:pt x="2918" y="1940"/>
                  <a:pt x="2921" y="1941"/>
                </a:cubicBezTo>
                <a:close/>
                <a:moveTo>
                  <a:pt x="2966" y="1931"/>
                </a:moveTo>
                <a:cubicBezTo>
                  <a:pt x="2966" y="1931"/>
                  <a:pt x="2965" y="1931"/>
                  <a:pt x="2965" y="1932"/>
                </a:cubicBezTo>
                <a:cubicBezTo>
                  <a:pt x="2965" y="1938"/>
                  <a:pt x="2960" y="1945"/>
                  <a:pt x="2963" y="1949"/>
                </a:cubicBezTo>
                <a:cubicBezTo>
                  <a:pt x="2966" y="1949"/>
                  <a:pt x="2966" y="1944"/>
                  <a:pt x="2967" y="1940"/>
                </a:cubicBezTo>
                <a:cubicBezTo>
                  <a:pt x="2968" y="1937"/>
                  <a:pt x="2969" y="1933"/>
                  <a:pt x="2968" y="1931"/>
                </a:cubicBezTo>
                <a:cubicBezTo>
                  <a:pt x="2967" y="1931"/>
                  <a:pt x="2966" y="1931"/>
                  <a:pt x="2966" y="1931"/>
                </a:cubicBezTo>
                <a:close/>
                <a:moveTo>
                  <a:pt x="2900" y="1944"/>
                </a:moveTo>
                <a:cubicBezTo>
                  <a:pt x="2904" y="1942"/>
                  <a:pt x="2901" y="1935"/>
                  <a:pt x="2900" y="1932"/>
                </a:cubicBezTo>
                <a:cubicBezTo>
                  <a:pt x="2895" y="1932"/>
                  <a:pt x="2898" y="1942"/>
                  <a:pt x="2900" y="1944"/>
                </a:cubicBezTo>
                <a:close/>
                <a:moveTo>
                  <a:pt x="2933" y="1942"/>
                </a:moveTo>
                <a:cubicBezTo>
                  <a:pt x="2933" y="1939"/>
                  <a:pt x="2935" y="1934"/>
                  <a:pt x="2933" y="1932"/>
                </a:cubicBezTo>
                <a:cubicBezTo>
                  <a:pt x="2929" y="1932"/>
                  <a:pt x="2930" y="1939"/>
                  <a:pt x="2931" y="1942"/>
                </a:cubicBezTo>
                <a:cubicBezTo>
                  <a:pt x="2932" y="1942"/>
                  <a:pt x="2932" y="1942"/>
                  <a:pt x="2933" y="1942"/>
                </a:cubicBezTo>
                <a:close/>
                <a:moveTo>
                  <a:pt x="180" y="1959"/>
                </a:moveTo>
                <a:cubicBezTo>
                  <a:pt x="172" y="1960"/>
                  <a:pt x="163" y="1958"/>
                  <a:pt x="154" y="1956"/>
                </a:cubicBezTo>
                <a:cubicBezTo>
                  <a:pt x="146" y="1955"/>
                  <a:pt x="137" y="1953"/>
                  <a:pt x="129" y="1951"/>
                </a:cubicBezTo>
                <a:cubicBezTo>
                  <a:pt x="129" y="1945"/>
                  <a:pt x="130" y="1939"/>
                  <a:pt x="131" y="1934"/>
                </a:cubicBezTo>
                <a:cubicBezTo>
                  <a:pt x="140" y="1932"/>
                  <a:pt x="148" y="1935"/>
                  <a:pt x="161" y="1937"/>
                </a:cubicBezTo>
                <a:cubicBezTo>
                  <a:pt x="167" y="1938"/>
                  <a:pt x="183" y="1939"/>
                  <a:pt x="185" y="1943"/>
                </a:cubicBezTo>
                <a:cubicBezTo>
                  <a:pt x="186" y="1947"/>
                  <a:pt x="181" y="1956"/>
                  <a:pt x="180" y="1959"/>
                </a:cubicBezTo>
                <a:close/>
                <a:moveTo>
                  <a:pt x="178" y="1946"/>
                </a:moveTo>
                <a:cubicBezTo>
                  <a:pt x="164" y="1944"/>
                  <a:pt x="150" y="1943"/>
                  <a:pt x="136" y="1940"/>
                </a:cubicBezTo>
                <a:cubicBezTo>
                  <a:pt x="136" y="1943"/>
                  <a:pt x="135" y="1944"/>
                  <a:pt x="135" y="1947"/>
                </a:cubicBezTo>
                <a:cubicBezTo>
                  <a:pt x="149" y="1949"/>
                  <a:pt x="162" y="1951"/>
                  <a:pt x="176" y="1953"/>
                </a:cubicBezTo>
                <a:cubicBezTo>
                  <a:pt x="176" y="1951"/>
                  <a:pt x="178" y="1949"/>
                  <a:pt x="178" y="1946"/>
                </a:cubicBezTo>
                <a:close/>
                <a:moveTo>
                  <a:pt x="2338" y="1942"/>
                </a:moveTo>
                <a:cubicBezTo>
                  <a:pt x="2337" y="1951"/>
                  <a:pt x="2324" y="1952"/>
                  <a:pt x="2321" y="1944"/>
                </a:cubicBezTo>
                <a:cubicBezTo>
                  <a:pt x="2319" y="1929"/>
                  <a:pt x="2339" y="1932"/>
                  <a:pt x="2338" y="1942"/>
                </a:cubicBezTo>
                <a:close/>
                <a:moveTo>
                  <a:pt x="2331" y="1940"/>
                </a:moveTo>
                <a:cubicBezTo>
                  <a:pt x="2329" y="1940"/>
                  <a:pt x="2328" y="1941"/>
                  <a:pt x="2327" y="1940"/>
                </a:cubicBezTo>
                <a:cubicBezTo>
                  <a:pt x="2327" y="1943"/>
                  <a:pt x="2328" y="1944"/>
                  <a:pt x="2331" y="1944"/>
                </a:cubicBezTo>
                <a:cubicBezTo>
                  <a:pt x="2331" y="1943"/>
                  <a:pt x="2332" y="1942"/>
                  <a:pt x="2331" y="1941"/>
                </a:cubicBezTo>
                <a:cubicBezTo>
                  <a:pt x="2331" y="1941"/>
                  <a:pt x="2331" y="1940"/>
                  <a:pt x="2331" y="1940"/>
                </a:cubicBezTo>
                <a:close/>
                <a:moveTo>
                  <a:pt x="2890" y="1943"/>
                </a:moveTo>
                <a:cubicBezTo>
                  <a:pt x="2890" y="1944"/>
                  <a:pt x="2890" y="1943"/>
                  <a:pt x="2891" y="1943"/>
                </a:cubicBezTo>
                <a:cubicBezTo>
                  <a:pt x="2892" y="1940"/>
                  <a:pt x="2890" y="1936"/>
                  <a:pt x="2889" y="1934"/>
                </a:cubicBezTo>
                <a:cubicBezTo>
                  <a:pt x="2884" y="1934"/>
                  <a:pt x="2888" y="1942"/>
                  <a:pt x="2890" y="1943"/>
                </a:cubicBezTo>
                <a:close/>
                <a:moveTo>
                  <a:pt x="2944" y="1934"/>
                </a:moveTo>
                <a:cubicBezTo>
                  <a:pt x="2940" y="1932"/>
                  <a:pt x="2941" y="1940"/>
                  <a:pt x="2941" y="1943"/>
                </a:cubicBezTo>
                <a:cubicBezTo>
                  <a:pt x="2946" y="1943"/>
                  <a:pt x="2945" y="1937"/>
                  <a:pt x="2944" y="1934"/>
                </a:cubicBezTo>
                <a:close/>
                <a:moveTo>
                  <a:pt x="2855" y="1936"/>
                </a:moveTo>
                <a:cubicBezTo>
                  <a:pt x="2854" y="1938"/>
                  <a:pt x="2856" y="1941"/>
                  <a:pt x="2857" y="1944"/>
                </a:cubicBezTo>
                <a:cubicBezTo>
                  <a:pt x="2858" y="1946"/>
                  <a:pt x="2858" y="1950"/>
                  <a:pt x="2861" y="1950"/>
                </a:cubicBezTo>
                <a:cubicBezTo>
                  <a:pt x="2862" y="1946"/>
                  <a:pt x="2859" y="1938"/>
                  <a:pt x="2856" y="1935"/>
                </a:cubicBezTo>
                <a:cubicBezTo>
                  <a:pt x="2856" y="1934"/>
                  <a:pt x="2855" y="1935"/>
                  <a:pt x="2855" y="1936"/>
                </a:cubicBezTo>
                <a:close/>
                <a:moveTo>
                  <a:pt x="2878" y="1936"/>
                </a:moveTo>
                <a:cubicBezTo>
                  <a:pt x="2878" y="1935"/>
                  <a:pt x="2877" y="1937"/>
                  <a:pt x="2876" y="1937"/>
                </a:cubicBezTo>
                <a:cubicBezTo>
                  <a:pt x="2878" y="1940"/>
                  <a:pt x="2877" y="1947"/>
                  <a:pt x="2881" y="1947"/>
                </a:cubicBezTo>
                <a:cubicBezTo>
                  <a:pt x="2882" y="1946"/>
                  <a:pt x="2882" y="1946"/>
                  <a:pt x="2882" y="1946"/>
                </a:cubicBezTo>
                <a:cubicBezTo>
                  <a:pt x="2881" y="1943"/>
                  <a:pt x="2881" y="1938"/>
                  <a:pt x="2878" y="1936"/>
                </a:cubicBezTo>
                <a:close/>
                <a:moveTo>
                  <a:pt x="2951" y="1944"/>
                </a:moveTo>
                <a:cubicBezTo>
                  <a:pt x="2952" y="1944"/>
                  <a:pt x="2953" y="1944"/>
                  <a:pt x="2954" y="1944"/>
                </a:cubicBezTo>
                <a:cubicBezTo>
                  <a:pt x="2955" y="1942"/>
                  <a:pt x="2955" y="1939"/>
                  <a:pt x="2956" y="1937"/>
                </a:cubicBezTo>
                <a:cubicBezTo>
                  <a:pt x="2952" y="1934"/>
                  <a:pt x="2951" y="1942"/>
                  <a:pt x="2951" y="1944"/>
                </a:cubicBezTo>
                <a:close/>
                <a:moveTo>
                  <a:pt x="2867" y="1938"/>
                </a:moveTo>
                <a:cubicBezTo>
                  <a:pt x="2868" y="1942"/>
                  <a:pt x="2867" y="1947"/>
                  <a:pt x="2871" y="1947"/>
                </a:cubicBezTo>
                <a:cubicBezTo>
                  <a:pt x="2873" y="1945"/>
                  <a:pt x="2870" y="1935"/>
                  <a:pt x="2867" y="1938"/>
                </a:cubicBezTo>
                <a:close/>
                <a:moveTo>
                  <a:pt x="1342" y="1941"/>
                </a:moveTo>
                <a:cubicBezTo>
                  <a:pt x="1343" y="1936"/>
                  <a:pt x="1335" y="1936"/>
                  <a:pt x="1336" y="1941"/>
                </a:cubicBezTo>
                <a:cubicBezTo>
                  <a:pt x="1338" y="1943"/>
                  <a:pt x="1340" y="1943"/>
                  <a:pt x="1342" y="1941"/>
                </a:cubicBezTo>
                <a:close/>
                <a:moveTo>
                  <a:pt x="1243" y="1959"/>
                </a:moveTo>
                <a:cubicBezTo>
                  <a:pt x="1249" y="1959"/>
                  <a:pt x="1253" y="1945"/>
                  <a:pt x="1244" y="1944"/>
                </a:cubicBezTo>
                <a:cubicBezTo>
                  <a:pt x="1243" y="1944"/>
                  <a:pt x="1242" y="1945"/>
                  <a:pt x="1240" y="1945"/>
                </a:cubicBezTo>
                <a:cubicBezTo>
                  <a:pt x="1243" y="1943"/>
                  <a:pt x="1242" y="1939"/>
                  <a:pt x="1239" y="1939"/>
                </a:cubicBezTo>
                <a:cubicBezTo>
                  <a:pt x="1233" y="1939"/>
                  <a:pt x="1234" y="1953"/>
                  <a:pt x="1240" y="1953"/>
                </a:cubicBezTo>
                <a:cubicBezTo>
                  <a:pt x="1242" y="1953"/>
                  <a:pt x="1242" y="1950"/>
                  <a:pt x="1244" y="1950"/>
                </a:cubicBezTo>
                <a:cubicBezTo>
                  <a:pt x="1242" y="1952"/>
                  <a:pt x="1238" y="1959"/>
                  <a:pt x="1243" y="1959"/>
                </a:cubicBezTo>
                <a:close/>
                <a:moveTo>
                  <a:pt x="24" y="1940"/>
                </a:moveTo>
                <a:cubicBezTo>
                  <a:pt x="21" y="1938"/>
                  <a:pt x="18" y="1940"/>
                  <a:pt x="18" y="1942"/>
                </a:cubicBezTo>
                <a:cubicBezTo>
                  <a:pt x="18" y="1947"/>
                  <a:pt x="27" y="1946"/>
                  <a:pt x="24" y="1940"/>
                </a:cubicBezTo>
                <a:close/>
                <a:moveTo>
                  <a:pt x="2971" y="1951"/>
                </a:moveTo>
                <a:cubicBezTo>
                  <a:pt x="2976" y="1951"/>
                  <a:pt x="2976" y="1944"/>
                  <a:pt x="2976" y="1940"/>
                </a:cubicBezTo>
                <a:cubicBezTo>
                  <a:pt x="2972" y="1940"/>
                  <a:pt x="2971" y="1948"/>
                  <a:pt x="2971" y="1951"/>
                </a:cubicBezTo>
                <a:close/>
                <a:moveTo>
                  <a:pt x="1272" y="1944"/>
                </a:moveTo>
                <a:cubicBezTo>
                  <a:pt x="1271" y="1941"/>
                  <a:pt x="1265" y="1940"/>
                  <a:pt x="1263" y="1944"/>
                </a:cubicBezTo>
                <a:cubicBezTo>
                  <a:pt x="1262" y="1952"/>
                  <a:pt x="1273" y="1950"/>
                  <a:pt x="1272" y="1944"/>
                </a:cubicBezTo>
                <a:close/>
                <a:moveTo>
                  <a:pt x="2847" y="1944"/>
                </a:moveTo>
                <a:cubicBezTo>
                  <a:pt x="2846" y="1947"/>
                  <a:pt x="2847" y="1953"/>
                  <a:pt x="2852" y="1953"/>
                </a:cubicBezTo>
                <a:cubicBezTo>
                  <a:pt x="2853" y="1949"/>
                  <a:pt x="2850" y="1946"/>
                  <a:pt x="2849" y="1944"/>
                </a:cubicBezTo>
                <a:cubicBezTo>
                  <a:pt x="2848" y="1944"/>
                  <a:pt x="2847" y="1944"/>
                  <a:pt x="2847" y="1944"/>
                </a:cubicBezTo>
                <a:close/>
                <a:moveTo>
                  <a:pt x="2982" y="1953"/>
                </a:moveTo>
                <a:cubicBezTo>
                  <a:pt x="2983" y="1953"/>
                  <a:pt x="2984" y="1953"/>
                  <a:pt x="2985" y="1953"/>
                </a:cubicBezTo>
                <a:cubicBezTo>
                  <a:pt x="2986" y="1951"/>
                  <a:pt x="2988" y="1947"/>
                  <a:pt x="2987" y="1944"/>
                </a:cubicBezTo>
                <a:cubicBezTo>
                  <a:pt x="2982" y="1944"/>
                  <a:pt x="2982" y="1950"/>
                  <a:pt x="2982" y="1953"/>
                </a:cubicBezTo>
                <a:close/>
                <a:moveTo>
                  <a:pt x="284" y="1991"/>
                </a:moveTo>
                <a:cubicBezTo>
                  <a:pt x="283" y="1998"/>
                  <a:pt x="282" y="2006"/>
                  <a:pt x="280" y="2011"/>
                </a:cubicBezTo>
                <a:cubicBezTo>
                  <a:pt x="272" y="2012"/>
                  <a:pt x="262" y="2012"/>
                  <a:pt x="259" y="2007"/>
                </a:cubicBezTo>
                <a:cubicBezTo>
                  <a:pt x="260" y="1994"/>
                  <a:pt x="264" y="1984"/>
                  <a:pt x="265" y="1971"/>
                </a:cubicBezTo>
                <a:cubicBezTo>
                  <a:pt x="262" y="1969"/>
                  <a:pt x="259" y="1971"/>
                  <a:pt x="257" y="1973"/>
                </a:cubicBezTo>
                <a:cubicBezTo>
                  <a:pt x="255" y="1984"/>
                  <a:pt x="255" y="1997"/>
                  <a:pt x="252" y="2007"/>
                </a:cubicBezTo>
                <a:cubicBezTo>
                  <a:pt x="246" y="2007"/>
                  <a:pt x="234" y="2008"/>
                  <a:pt x="232" y="2003"/>
                </a:cubicBezTo>
                <a:cubicBezTo>
                  <a:pt x="231" y="1999"/>
                  <a:pt x="234" y="1991"/>
                  <a:pt x="235" y="1985"/>
                </a:cubicBezTo>
                <a:cubicBezTo>
                  <a:pt x="236" y="1978"/>
                  <a:pt x="237" y="1971"/>
                  <a:pt x="237" y="1966"/>
                </a:cubicBezTo>
                <a:cubicBezTo>
                  <a:pt x="233" y="1965"/>
                  <a:pt x="230" y="1968"/>
                  <a:pt x="229" y="1970"/>
                </a:cubicBezTo>
                <a:cubicBezTo>
                  <a:pt x="228" y="1977"/>
                  <a:pt x="227" y="1986"/>
                  <a:pt x="226" y="1994"/>
                </a:cubicBezTo>
                <a:cubicBezTo>
                  <a:pt x="225" y="1996"/>
                  <a:pt x="225" y="2001"/>
                  <a:pt x="224" y="2002"/>
                </a:cubicBezTo>
                <a:cubicBezTo>
                  <a:pt x="220" y="2006"/>
                  <a:pt x="211" y="2000"/>
                  <a:pt x="205" y="2001"/>
                </a:cubicBezTo>
                <a:cubicBezTo>
                  <a:pt x="201" y="1995"/>
                  <a:pt x="205" y="1981"/>
                  <a:pt x="206" y="1972"/>
                </a:cubicBezTo>
                <a:cubicBezTo>
                  <a:pt x="207" y="1968"/>
                  <a:pt x="208" y="1964"/>
                  <a:pt x="209" y="1960"/>
                </a:cubicBezTo>
                <a:cubicBezTo>
                  <a:pt x="210" y="1954"/>
                  <a:pt x="209" y="1946"/>
                  <a:pt x="215" y="1945"/>
                </a:cubicBezTo>
                <a:cubicBezTo>
                  <a:pt x="218" y="1944"/>
                  <a:pt x="231" y="1947"/>
                  <a:pt x="231" y="1951"/>
                </a:cubicBezTo>
                <a:cubicBezTo>
                  <a:pt x="240" y="1946"/>
                  <a:pt x="253" y="1950"/>
                  <a:pt x="257" y="1957"/>
                </a:cubicBezTo>
                <a:cubicBezTo>
                  <a:pt x="266" y="1949"/>
                  <a:pt x="284" y="1957"/>
                  <a:pt x="286" y="1968"/>
                </a:cubicBezTo>
                <a:cubicBezTo>
                  <a:pt x="287" y="1974"/>
                  <a:pt x="285" y="1983"/>
                  <a:pt x="284" y="1991"/>
                </a:cubicBezTo>
                <a:close/>
                <a:moveTo>
                  <a:pt x="281" y="1969"/>
                </a:moveTo>
                <a:cubicBezTo>
                  <a:pt x="277" y="1963"/>
                  <a:pt x="271" y="1957"/>
                  <a:pt x="263" y="1960"/>
                </a:cubicBezTo>
                <a:cubicBezTo>
                  <a:pt x="260" y="1961"/>
                  <a:pt x="258" y="1965"/>
                  <a:pt x="255" y="1965"/>
                </a:cubicBezTo>
                <a:cubicBezTo>
                  <a:pt x="253" y="1964"/>
                  <a:pt x="252" y="1960"/>
                  <a:pt x="250" y="1959"/>
                </a:cubicBezTo>
                <a:cubicBezTo>
                  <a:pt x="247" y="1956"/>
                  <a:pt x="239" y="1955"/>
                  <a:pt x="235" y="1957"/>
                </a:cubicBezTo>
                <a:cubicBezTo>
                  <a:pt x="233" y="1957"/>
                  <a:pt x="230" y="1961"/>
                  <a:pt x="228" y="1961"/>
                </a:cubicBezTo>
                <a:cubicBezTo>
                  <a:pt x="224" y="1961"/>
                  <a:pt x="224" y="1955"/>
                  <a:pt x="225" y="1952"/>
                </a:cubicBezTo>
                <a:cubicBezTo>
                  <a:pt x="222" y="1952"/>
                  <a:pt x="219" y="1951"/>
                  <a:pt x="216" y="1951"/>
                </a:cubicBezTo>
                <a:cubicBezTo>
                  <a:pt x="213" y="1965"/>
                  <a:pt x="212" y="1981"/>
                  <a:pt x="210" y="1996"/>
                </a:cubicBezTo>
                <a:cubicBezTo>
                  <a:pt x="213" y="1995"/>
                  <a:pt x="215" y="1997"/>
                  <a:pt x="219" y="1997"/>
                </a:cubicBezTo>
                <a:cubicBezTo>
                  <a:pt x="223" y="1984"/>
                  <a:pt x="219" y="1959"/>
                  <a:pt x="236" y="1960"/>
                </a:cubicBezTo>
                <a:cubicBezTo>
                  <a:pt x="239" y="1960"/>
                  <a:pt x="243" y="1962"/>
                  <a:pt x="243" y="1966"/>
                </a:cubicBezTo>
                <a:cubicBezTo>
                  <a:pt x="244" y="1976"/>
                  <a:pt x="238" y="1990"/>
                  <a:pt x="239" y="2000"/>
                </a:cubicBezTo>
                <a:cubicBezTo>
                  <a:pt x="241" y="2001"/>
                  <a:pt x="244" y="2001"/>
                  <a:pt x="247" y="2002"/>
                </a:cubicBezTo>
                <a:cubicBezTo>
                  <a:pt x="248" y="1996"/>
                  <a:pt x="249" y="1992"/>
                  <a:pt x="250" y="1986"/>
                </a:cubicBezTo>
                <a:cubicBezTo>
                  <a:pt x="251" y="1981"/>
                  <a:pt x="250" y="1975"/>
                  <a:pt x="252" y="1971"/>
                </a:cubicBezTo>
                <a:cubicBezTo>
                  <a:pt x="256" y="1963"/>
                  <a:pt x="271" y="1963"/>
                  <a:pt x="271" y="1972"/>
                </a:cubicBezTo>
                <a:cubicBezTo>
                  <a:pt x="271" y="1981"/>
                  <a:pt x="265" y="1996"/>
                  <a:pt x="266" y="2005"/>
                </a:cubicBezTo>
                <a:cubicBezTo>
                  <a:pt x="268" y="2005"/>
                  <a:pt x="271" y="2006"/>
                  <a:pt x="275" y="2006"/>
                </a:cubicBezTo>
                <a:cubicBezTo>
                  <a:pt x="277" y="1994"/>
                  <a:pt x="279" y="1982"/>
                  <a:pt x="281" y="1969"/>
                </a:cubicBezTo>
                <a:close/>
                <a:moveTo>
                  <a:pt x="632" y="1967"/>
                </a:moveTo>
                <a:cubicBezTo>
                  <a:pt x="623" y="1963"/>
                  <a:pt x="625" y="1948"/>
                  <a:pt x="634" y="1946"/>
                </a:cubicBezTo>
                <a:cubicBezTo>
                  <a:pt x="642" y="1944"/>
                  <a:pt x="648" y="1948"/>
                  <a:pt x="649" y="1954"/>
                </a:cubicBezTo>
                <a:cubicBezTo>
                  <a:pt x="651" y="1963"/>
                  <a:pt x="641" y="1971"/>
                  <a:pt x="632" y="1967"/>
                </a:cubicBezTo>
                <a:close/>
                <a:moveTo>
                  <a:pt x="643" y="1957"/>
                </a:moveTo>
                <a:cubicBezTo>
                  <a:pt x="643" y="1951"/>
                  <a:pt x="635" y="1951"/>
                  <a:pt x="632" y="1954"/>
                </a:cubicBezTo>
                <a:cubicBezTo>
                  <a:pt x="630" y="1964"/>
                  <a:pt x="642" y="1964"/>
                  <a:pt x="643" y="1957"/>
                </a:cubicBezTo>
                <a:close/>
                <a:moveTo>
                  <a:pt x="1140" y="1947"/>
                </a:moveTo>
                <a:cubicBezTo>
                  <a:pt x="1140" y="1947"/>
                  <a:pt x="1140" y="1947"/>
                  <a:pt x="1140" y="1946"/>
                </a:cubicBezTo>
                <a:cubicBezTo>
                  <a:pt x="1137" y="1944"/>
                  <a:pt x="1133" y="1947"/>
                  <a:pt x="1133" y="1949"/>
                </a:cubicBezTo>
                <a:cubicBezTo>
                  <a:pt x="1134" y="1953"/>
                  <a:pt x="1141" y="1952"/>
                  <a:pt x="1140" y="1947"/>
                </a:cubicBezTo>
                <a:close/>
                <a:moveTo>
                  <a:pt x="1890" y="1953"/>
                </a:moveTo>
                <a:cubicBezTo>
                  <a:pt x="1890" y="1950"/>
                  <a:pt x="1893" y="1948"/>
                  <a:pt x="1897" y="1947"/>
                </a:cubicBezTo>
                <a:cubicBezTo>
                  <a:pt x="1903" y="1946"/>
                  <a:pt x="1905" y="1948"/>
                  <a:pt x="1906" y="1951"/>
                </a:cubicBezTo>
                <a:cubicBezTo>
                  <a:pt x="1908" y="1964"/>
                  <a:pt x="1887" y="1967"/>
                  <a:pt x="1890" y="1953"/>
                </a:cubicBezTo>
                <a:close/>
                <a:moveTo>
                  <a:pt x="1895" y="1955"/>
                </a:moveTo>
                <a:cubicBezTo>
                  <a:pt x="1895" y="1956"/>
                  <a:pt x="1896" y="1956"/>
                  <a:pt x="1896" y="1957"/>
                </a:cubicBezTo>
                <a:cubicBezTo>
                  <a:pt x="1899" y="1957"/>
                  <a:pt x="1900" y="1955"/>
                  <a:pt x="1900" y="1953"/>
                </a:cubicBezTo>
                <a:cubicBezTo>
                  <a:pt x="1898" y="1952"/>
                  <a:pt x="1896" y="1954"/>
                  <a:pt x="1895" y="1955"/>
                </a:cubicBezTo>
                <a:close/>
                <a:moveTo>
                  <a:pt x="2837" y="1947"/>
                </a:moveTo>
                <a:cubicBezTo>
                  <a:pt x="2834" y="1949"/>
                  <a:pt x="2837" y="1956"/>
                  <a:pt x="2841" y="1956"/>
                </a:cubicBezTo>
                <a:cubicBezTo>
                  <a:pt x="2841" y="1956"/>
                  <a:pt x="2841" y="1956"/>
                  <a:pt x="2842" y="1955"/>
                </a:cubicBezTo>
                <a:cubicBezTo>
                  <a:pt x="2841" y="1952"/>
                  <a:pt x="2840" y="1949"/>
                  <a:pt x="2837" y="1947"/>
                </a:cubicBezTo>
                <a:close/>
                <a:moveTo>
                  <a:pt x="2992" y="1958"/>
                </a:moveTo>
                <a:cubicBezTo>
                  <a:pt x="2996" y="1957"/>
                  <a:pt x="2997" y="1952"/>
                  <a:pt x="2998" y="1948"/>
                </a:cubicBezTo>
                <a:cubicBezTo>
                  <a:pt x="2993" y="1947"/>
                  <a:pt x="2991" y="1955"/>
                  <a:pt x="2992" y="1958"/>
                </a:cubicBezTo>
                <a:close/>
                <a:moveTo>
                  <a:pt x="3020" y="1948"/>
                </a:moveTo>
                <a:cubicBezTo>
                  <a:pt x="3019" y="1948"/>
                  <a:pt x="3019" y="1949"/>
                  <a:pt x="3019" y="1949"/>
                </a:cubicBezTo>
                <a:cubicBezTo>
                  <a:pt x="3018" y="1952"/>
                  <a:pt x="3015" y="1955"/>
                  <a:pt x="3014" y="1959"/>
                </a:cubicBezTo>
                <a:cubicBezTo>
                  <a:pt x="3012" y="1962"/>
                  <a:pt x="3009" y="1966"/>
                  <a:pt x="3012" y="1968"/>
                </a:cubicBezTo>
                <a:cubicBezTo>
                  <a:pt x="3016" y="1963"/>
                  <a:pt x="3019" y="1956"/>
                  <a:pt x="3022" y="1949"/>
                </a:cubicBezTo>
                <a:cubicBezTo>
                  <a:pt x="3021" y="1948"/>
                  <a:pt x="3021" y="1948"/>
                  <a:pt x="3020" y="1948"/>
                </a:cubicBezTo>
                <a:close/>
                <a:moveTo>
                  <a:pt x="1231" y="1949"/>
                </a:moveTo>
                <a:cubicBezTo>
                  <a:pt x="1224" y="1950"/>
                  <a:pt x="1235" y="1964"/>
                  <a:pt x="1237" y="1964"/>
                </a:cubicBezTo>
                <a:cubicBezTo>
                  <a:pt x="1244" y="1963"/>
                  <a:pt x="1233" y="1948"/>
                  <a:pt x="1231" y="1949"/>
                </a:cubicBezTo>
                <a:close/>
                <a:moveTo>
                  <a:pt x="710" y="1975"/>
                </a:moveTo>
                <a:cubicBezTo>
                  <a:pt x="713" y="1977"/>
                  <a:pt x="716" y="1979"/>
                  <a:pt x="716" y="1984"/>
                </a:cubicBezTo>
                <a:cubicBezTo>
                  <a:pt x="718" y="2000"/>
                  <a:pt x="696" y="2003"/>
                  <a:pt x="679" y="2000"/>
                </a:cubicBezTo>
                <a:cubicBezTo>
                  <a:pt x="677" y="2000"/>
                  <a:pt x="678" y="2003"/>
                  <a:pt x="676" y="2002"/>
                </a:cubicBezTo>
                <a:cubicBezTo>
                  <a:pt x="674" y="1999"/>
                  <a:pt x="677" y="1994"/>
                  <a:pt x="679" y="1993"/>
                </a:cubicBezTo>
                <a:cubicBezTo>
                  <a:pt x="682" y="1992"/>
                  <a:pt x="680" y="1996"/>
                  <a:pt x="681" y="1996"/>
                </a:cubicBezTo>
                <a:cubicBezTo>
                  <a:pt x="682" y="1996"/>
                  <a:pt x="683" y="1996"/>
                  <a:pt x="684" y="1996"/>
                </a:cubicBezTo>
                <a:cubicBezTo>
                  <a:pt x="688" y="1983"/>
                  <a:pt x="693" y="1971"/>
                  <a:pt x="696" y="1957"/>
                </a:cubicBezTo>
                <a:cubicBezTo>
                  <a:pt x="695" y="1957"/>
                  <a:pt x="693" y="1957"/>
                  <a:pt x="692" y="1957"/>
                </a:cubicBezTo>
                <a:cubicBezTo>
                  <a:pt x="689" y="1958"/>
                  <a:pt x="690" y="1965"/>
                  <a:pt x="685" y="1964"/>
                </a:cubicBezTo>
                <a:cubicBezTo>
                  <a:pt x="685" y="1959"/>
                  <a:pt x="689" y="1954"/>
                  <a:pt x="692" y="1950"/>
                </a:cubicBezTo>
                <a:cubicBezTo>
                  <a:pt x="693" y="1950"/>
                  <a:pt x="694" y="1952"/>
                  <a:pt x="693" y="1953"/>
                </a:cubicBezTo>
                <a:cubicBezTo>
                  <a:pt x="702" y="1954"/>
                  <a:pt x="720" y="1953"/>
                  <a:pt x="722" y="1960"/>
                </a:cubicBezTo>
                <a:cubicBezTo>
                  <a:pt x="723" y="1967"/>
                  <a:pt x="716" y="1973"/>
                  <a:pt x="710" y="1975"/>
                </a:cubicBezTo>
                <a:close/>
                <a:moveTo>
                  <a:pt x="695" y="1976"/>
                </a:moveTo>
                <a:cubicBezTo>
                  <a:pt x="692" y="1982"/>
                  <a:pt x="690" y="1989"/>
                  <a:pt x="688" y="1996"/>
                </a:cubicBezTo>
                <a:cubicBezTo>
                  <a:pt x="697" y="1998"/>
                  <a:pt x="710" y="1996"/>
                  <a:pt x="712" y="1989"/>
                </a:cubicBezTo>
                <a:cubicBezTo>
                  <a:pt x="716" y="1979"/>
                  <a:pt x="704" y="1976"/>
                  <a:pt x="695" y="1976"/>
                </a:cubicBezTo>
                <a:close/>
                <a:moveTo>
                  <a:pt x="718" y="1961"/>
                </a:moveTo>
                <a:cubicBezTo>
                  <a:pt x="715" y="1958"/>
                  <a:pt x="708" y="1957"/>
                  <a:pt x="700" y="1957"/>
                </a:cubicBezTo>
                <a:cubicBezTo>
                  <a:pt x="698" y="1961"/>
                  <a:pt x="697" y="1968"/>
                  <a:pt x="696" y="1973"/>
                </a:cubicBezTo>
                <a:cubicBezTo>
                  <a:pt x="707" y="1973"/>
                  <a:pt x="716" y="1971"/>
                  <a:pt x="718" y="1961"/>
                </a:cubicBezTo>
                <a:close/>
                <a:moveTo>
                  <a:pt x="2802" y="1951"/>
                </a:moveTo>
                <a:cubicBezTo>
                  <a:pt x="2802" y="1952"/>
                  <a:pt x="2801" y="1952"/>
                  <a:pt x="2801" y="1953"/>
                </a:cubicBezTo>
                <a:cubicBezTo>
                  <a:pt x="2803" y="1956"/>
                  <a:pt x="2804" y="1961"/>
                  <a:pt x="2809" y="1962"/>
                </a:cubicBezTo>
                <a:cubicBezTo>
                  <a:pt x="2810" y="1958"/>
                  <a:pt x="2806" y="1953"/>
                  <a:pt x="2802" y="1951"/>
                </a:cubicBezTo>
                <a:close/>
                <a:moveTo>
                  <a:pt x="2826" y="1953"/>
                </a:moveTo>
                <a:cubicBezTo>
                  <a:pt x="2828" y="1956"/>
                  <a:pt x="2829" y="1960"/>
                  <a:pt x="2833" y="1961"/>
                </a:cubicBezTo>
                <a:cubicBezTo>
                  <a:pt x="2835" y="1957"/>
                  <a:pt x="2830" y="1955"/>
                  <a:pt x="2829" y="1952"/>
                </a:cubicBezTo>
                <a:cubicBezTo>
                  <a:pt x="2827" y="1951"/>
                  <a:pt x="2827" y="1953"/>
                  <a:pt x="2826" y="1953"/>
                </a:cubicBezTo>
                <a:close/>
                <a:moveTo>
                  <a:pt x="395" y="1959"/>
                </a:moveTo>
                <a:cubicBezTo>
                  <a:pt x="395" y="1958"/>
                  <a:pt x="396" y="1958"/>
                  <a:pt x="396" y="1957"/>
                </a:cubicBezTo>
                <a:cubicBezTo>
                  <a:pt x="396" y="1945"/>
                  <a:pt x="385" y="1960"/>
                  <a:pt x="395" y="1959"/>
                </a:cubicBezTo>
                <a:close/>
                <a:moveTo>
                  <a:pt x="3001" y="1964"/>
                </a:moveTo>
                <a:cubicBezTo>
                  <a:pt x="3006" y="1963"/>
                  <a:pt x="3006" y="1958"/>
                  <a:pt x="3007" y="1954"/>
                </a:cubicBezTo>
                <a:cubicBezTo>
                  <a:pt x="3003" y="1953"/>
                  <a:pt x="3001" y="1960"/>
                  <a:pt x="3001" y="1964"/>
                </a:cubicBezTo>
                <a:close/>
                <a:moveTo>
                  <a:pt x="2817" y="1957"/>
                </a:moveTo>
                <a:cubicBezTo>
                  <a:pt x="2816" y="1960"/>
                  <a:pt x="2819" y="1965"/>
                  <a:pt x="2823" y="1966"/>
                </a:cubicBezTo>
                <a:cubicBezTo>
                  <a:pt x="2823" y="1962"/>
                  <a:pt x="2821" y="1957"/>
                  <a:pt x="2817" y="1957"/>
                </a:cubicBezTo>
                <a:close/>
                <a:moveTo>
                  <a:pt x="176" y="1984"/>
                </a:moveTo>
                <a:cubicBezTo>
                  <a:pt x="168" y="1984"/>
                  <a:pt x="160" y="1982"/>
                  <a:pt x="151" y="1981"/>
                </a:cubicBezTo>
                <a:cubicBezTo>
                  <a:pt x="147" y="1980"/>
                  <a:pt x="142" y="1980"/>
                  <a:pt x="137" y="1979"/>
                </a:cubicBezTo>
                <a:cubicBezTo>
                  <a:pt x="127" y="1978"/>
                  <a:pt x="123" y="1978"/>
                  <a:pt x="125" y="1967"/>
                </a:cubicBezTo>
                <a:cubicBezTo>
                  <a:pt x="126" y="1963"/>
                  <a:pt x="126" y="1958"/>
                  <a:pt x="130" y="1957"/>
                </a:cubicBezTo>
                <a:cubicBezTo>
                  <a:pt x="133" y="1957"/>
                  <a:pt x="139" y="1959"/>
                  <a:pt x="143" y="1959"/>
                </a:cubicBezTo>
                <a:cubicBezTo>
                  <a:pt x="147" y="1960"/>
                  <a:pt x="151" y="1960"/>
                  <a:pt x="156" y="1961"/>
                </a:cubicBezTo>
                <a:cubicBezTo>
                  <a:pt x="164" y="1962"/>
                  <a:pt x="174" y="1963"/>
                  <a:pt x="179" y="1966"/>
                </a:cubicBezTo>
                <a:cubicBezTo>
                  <a:pt x="180" y="1972"/>
                  <a:pt x="179" y="1980"/>
                  <a:pt x="176" y="1984"/>
                </a:cubicBezTo>
                <a:close/>
                <a:moveTo>
                  <a:pt x="174" y="1971"/>
                </a:moveTo>
                <a:cubicBezTo>
                  <a:pt x="160" y="1968"/>
                  <a:pt x="146" y="1965"/>
                  <a:pt x="132" y="1963"/>
                </a:cubicBezTo>
                <a:cubicBezTo>
                  <a:pt x="131" y="1965"/>
                  <a:pt x="131" y="1968"/>
                  <a:pt x="131" y="1971"/>
                </a:cubicBezTo>
                <a:cubicBezTo>
                  <a:pt x="144" y="1973"/>
                  <a:pt x="159" y="1975"/>
                  <a:pt x="173" y="1978"/>
                </a:cubicBezTo>
                <a:cubicBezTo>
                  <a:pt x="173" y="1975"/>
                  <a:pt x="174" y="1973"/>
                  <a:pt x="174" y="1971"/>
                </a:cubicBezTo>
                <a:close/>
                <a:moveTo>
                  <a:pt x="338" y="1996"/>
                </a:moveTo>
                <a:cubicBezTo>
                  <a:pt x="336" y="2008"/>
                  <a:pt x="337" y="2026"/>
                  <a:pt x="330" y="2033"/>
                </a:cubicBezTo>
                <a:cubicBezTo>
                  <a:pt x="317" y="2046"/>
                  <a:pt x="282" y="2040"/>
                  <a:pt x="285" y="2017"/>
                </a:cubicBezTo>
                <a:cubicBezTo>
                  <a:pt x="290" y="2015"/>
                  <a:pt x="296" y="2016"/>
                  <a:pt x="302" y="2018"/>
                </a:cubicBezTo>
                <a:cubicBezTo>
                  <a:pt x="304" y="2018"/>
                  <a:pt x="306" y="2021"/>
                  <a:pt x="308" y="2021"/>
                </a:cubicBezTo>
                <a:cubicBezTo>
                  <a:pt x="311" y="2021"/>
                  <a:pt x="314" y="2018"/>
                  <a:pt x="314" y="2014"/>
                </a:cubicBezTo>
                <a:cubicBezTo>
                  <a:pt x="298" y="2019"/>
                  <a:pt x="285" y="2010"/>
                  <a:pt x="284" y="1994"/>
                </a:cubicBezTo>
                <a:cubicBezTo>
                  <a:pt x="284" y="1979"/>
                  <a:pt x="292" y="1962"/>
                  <a:pt x="307" y="1960"/>
                </a:cubicBezTo>
                <a:cubicBezTo>
                  <a:pt x="314" y="1959"/>
                  <a:pt x="319" y="1962"/>
                  <a:pt x="323" y="1965"/>
                </a:cubicBezTo>
                <a:cubicBezTo>
                  <a:pt x="327" y="1962"/>
                  <a:pt x="336" y="1965"/>
                  <a:pt x="341" y="1966"/>
                </a:cubicBezTo>
                <a:cubicBezTo>
                  <a:pt x="342" y="1976"/>
                  <a:pt x="340" y="1986"/>
                  <a:pt x="338" y="1996"/>
                </a:cubicBezTo>
                <a:close/>
                <a:moveTo>
                  <a:pt x="336" y="1971"/>
                </a:moveTo>
                <a:cubicBezTo>
                  <a:pt x="333" y="1970"/>
                  <a:pt x="331" y="1970"/>
                  <a:pt x="328" y="1969"/>
                </a:cubicBezTo>
                <a:cubicBezTo>
                  <a:pt x="327" y="1972"/>
                  <a:pt x="327" y="1975"/>
                  <a:pt x="324" y="1975"/>
                </a:cubicBezTo>
                <a:cubicBezTo>
                  <a:pt x="321" y="1975"/>
                  <a:pt x="321" y="1970"/>
                  <a:pt x="320" y="1969"/>
                </a:cubicBezTo>
                <a:cubicBezTo>
                  <a:pt x="315" y="1964"/>
                  <a:pt x="304" y="1966"/>
                  <a:pt x="299" y="1971"/>
                </a:cubicBezTo>
                <a:cubicBezTo>
                  <a:pt x="290" y="1980"/>
                  <a:pt x="287" y="2007"/>
                  <a:pt x="304" y="2008"/>
                </a:cubicBezTo>
                <a:cubicBezTo>
                  <a:pt x="311" y="2009"/>
                  <a:pt x="319" y="2002"/>
                  <a:pt x="320" y="2010"/>
                </a:cubicBezTo>
                <a:cubicBezTo>
                  <a:pt x="322" y="2018"/>
                  <a:pt x="316" y="2027"/>
                  <a:pt x="307" y="2027"/>
                </a:cubicBezTo>
                <a:cubicBezTo>
                  <a:pt x="300" y="2027"/>
                  <a:pt x="301" y="2021"/>
                  <a:pt x="291" y="2021"/>
                </a:cubicBezTo>
                <a:cubicBezTo>
                  <a:pt x="294" y="2035"/>
                  <a:pt x="317" y="2037"/>
                  <a:pt x="325" y="2027"/>
                </a:cubicBezTo>
                <a:cubicBezTo>
                  <a:pt x="327" y="2025"/>
                  <a:pt x="328" y="2020"/>
                  <a:pt x="329" y="2014"/>
                </a:cubicBezTo>
                <a:cubicBezTo>
                  <a:pt x="331" y="2000"/>
                  <a:pt x="334" y="1983"/>
                  <a:pt x="336" y="1971"/>
                </a:cubicBezTo>
                <a:close/>
                <a:moveTo>
                  <a:pt x="887" y="1961"/>
                </a:moveTo>
                <a:cubicBezTo>
                  <a:pt x="887" y="1963"/>
                  <a:pt x="885" y="1963"/>
                  <a:pt x="884" y="1964"/>
                </a:cubicBezTo>
                <a:cubicBezTo>
                  <a:pt x="882" y="1976"/>
                  <a:pt x="881" y="1988"/>
                  <a:pt x="880" y="2002"/>
                </a:cubicBezTo>
                <a:cubicBezTo>
                  <a:pt x="882" y="2002"/>
                  <a:pt x="886" y="2001"/>
                  <a:pt x="886" y="2004"/>
                </a:cubicBezTo>
                <a:cubicBezTo>
                  <a:pt x="885" y="2006"/>
                  <a:pt x="880" y="2005"/>
                  <a:pt x="877" y="2005"/>
                </a:cubicBezTo>
                <a:cubicBezTo>
                  <a:pt x="874" y="2005"/>
                  <a:pt x="869" y="2007"/>
                  <a:pt x="868" y="2003"/>
                </a:cubicBezTo>
                <a:cubicBezTo>
                  <a:pt x="869" y="2001"/>
                  <a:pt x="874" y="2002"/>
                  <a:pt x="876" y="2002"/>
                </a:cubicBezTo>
                <a:cubicBezTo>
                  <a:pt x="877" y="1998"/>
                  <a:pt x="877" y="1995"/>
                  <a:pt x="877" y="1991"/>
                </a:cubicBezTo>
                <a:cubicBezTo>
                  <a:pt x="872" y="1990"/>
                  <a:pt x="865" y="1989"/>
                  <a:pt x="860" y="1990"/>
                </a:cubicBezTo>
                <a:cubicBezTo>
                  <a:pt x="856" y="1993"/>
                  <a:pt x="853" y="1998"/>
                  <a:pt x="850" y="2002"/>
                </a:cubicBezTo>
                <a:cubicBezTo>
                  <a:pt x="851" y="2002"/>
                  <a:pt x="854" y="2001"/>
                  <a:pt x="854" y="2003"/>
                </a:cubicBezTo>
                <a:cubicBezTo>
                  <a:pt x="853" y="2007"/>
                  <a:pt x="842" y="2006"/>
                  <a:pt x="841" y="2004"/>
                </a:cubicBezTo>
                <a:cubicBezTo>
                  <a:pt x="841" y="2002"/>
                  <a:pt x="842" y="2002"/>
                  <a:pt x="845" y="2002"/>
                </a:cubicBezTo>
                <a:cubicBezTo>
                  <a:pt x="856" y="1989"/>
                  <a:pt x="867" y="1976"/>
                  <a:pt x="879" y="1964"/>
                </a:cubicBezTo>
                <a:cubicBezTo>
                  <a:pt x="879" y="1962"/>
                  <a:pt x="878" y="1961"/>
                  <a:pt x="879" y="1960"/>
                </a:cubicBezTo>
                <a:cubicBezTo>
                  <a:pt x="882" y="1961"/>
                  <a:pt x="886" y="1959"/>
                  <a:pt x="887" y="1961"/>
                </a:cubicBezTo>
                <a:close/>
                <a:moveTo>
                  <a:pt x="879" y="1968"/>
                </a:moveTo>
                <a:cubicBezTo>
                  <a:pt x="874" y="1974"/>
                  <a:pt x="868" y="1980"/>
                  <a:pt x="863" y="1986"/>
                </a:cubicBezTo>
                <a:cubicBezTo>
                  <a:pt x="868" y="1986"/>
                  <a:pt x="872" y="1987"/>
                  <a:pt x="877" y="1987"/>
                </a:cubicBezTo>
                <a:cubicBezTo>
                  <a:pt x="878" y="1981"/>
                  <a:pt x="880" y="1972"/>
                  <a:pt x="879" y="1968"/>
                </a:cubicBezTo>
                <a:close/>
                <a:moveTo>
                  <a:pt x="1225" y="1969"/>
                </a:moveTo>
                <a:cubicBezTo>
                  <a:pt x="1229" y="1969"/>
                  <a:pt x="1230" y="1967"/>
                  <a:pt x="1231" y="1964"/>
                </a:cubicBezTo>
                <a:cubicBezTo>
                  <a:pt x="1229" y="1961"/>
                  <a:pt x="1223" y="1964"/>
                  <a:pt x="1224" y="1968"/>
                </a:cubicBezTo>
                <a:cubicBezTo>
                  <a:pt x="1225" y="1968"/>
                  <a:pt x="1225" y="1968"/>
                  <a:pt x="1225" y="1969"/>
                </a:cubicBezTo>
                <a:close/>
                <a:moveTo>
                  <a:pt x="3019" y="1972"/>
                </a:moveTo>
                <a:cubicBezTo>
                  <a:pt x="3019" y="1972"/>
                  <a:pt x="3019" y="1972"/>
                  <a:pt x="3020" y="1973"/>
                </a:cubicBezTo>
                <a:cubicBezTo>
                  <a:pt x="3024" y="1971"/>
                  <a:pt x="3025" y="1967"/>
                  <a:pt x="3028" y="1964"/>
                </a:cubicBezTo>
                <a:cubicBezTo>
                  <a:pt x="3024" y="1960"/>
                  <a:pt x="3020" y="1968"/>
                  <a:pt x="3019" y="1972"/>
                </a:cubicBezTo>
                <a:close/>
                <a:moveTo>
                  <a:pt x="3469" y="1967"/>
                </a:moveTo>
                <a:cubicBezTo>
                  <a:pt x="3464" y="1971"/>
                  <a:pt x="3475" y="1976"/>
                  <a:pt x="3474" y="1969"/>
                </a:cubicBezTo>
                <a:cubicBezTo>
                  <a:pt x="3474" y="1968"/>
                  <a:pt x="3471" y="1966"/>
                  <a:pt x="3469" y="1967"/>
                </a:cubicBezTo>
                <a:close/>
                <a:moveTo>
                  <a:pt x="3027" y="1977"/>
                </a:moveTo>
                <a:cubicBezTo>
                  <a:pt x="3031" y="1978"/>
                  <a:pt x="3033" y="1973"/>
                  <a:pt x="3034" y="1970"/>
                </a:cubicBezTo>
                <a:cubicBezTo>
                  <a:pt x="3031" y="1968"/>
                  <a:pt x="3027" y="1973"/>
                  <a:pt x="3027" y="1977"/>
                </a:cubicBezTo>
                <a:close/>
                <a:moveTo>
                  <a:pt x="1774" y="1978"/>
                </a:moveTo>
                <a:cubicBezTo>
                  <a:pt x="1777" y="1977"/>
                  <a:pt x="1777" y="1970"/>
                  <a:pt x="1773" y="1972"/>
                </a:cubicBezTo>
                <a:cubicBezTo>
                  <a:pt x="1770" y="1973"/>
                  <a:pt x="1771" y="1978"/>
                  <a:pt x="1774" y="1978"/>
                </a:cubicBezTo>
                <a:close/>
                <a:moveTo>
                  <a:pt x="324" y="1982"/>
                </a:moveTo>
                <a:cubicBezTo>
                  <a:pt x="324" y="1989"/>
                  <a:pt x="321" y="2001"/>
                  <a:pt x="316" y="2004"/>
                </a:cubicBezTo>
                <a:cubicBezTo>
                  <a:pt x="315" y="2005"/>
                  <a:pt x="312" y="2006"/>
                  <a:pt x="310" y="2006"/>
                </a:cubicBezTo>
                <a:cubicBezTo>
                  <a:pt x="295" y="2006"/>
                  <a:pt x="297" y="1975"/>
                  <a:pt x="310" y="1973"/>
                </a:cubicBezTo>
                <a:cubicBezTo>
                  <a:pt x="317" y="1971"/>
                  <a:pt x="323" y="1975"/>
                  <a:pt x="324" y="1982"/>
                </a:cubicBezTo>
                <a:close/>
                <a:moveTo>
                  <a:pt x="315" y="1980"/>
                </a:moveTo>
                <a:cubicBezTo>
                  <a:pt x="305" y="1976"/>
                  <a:pt x="303" y="2000"/>
                  <a:pt x="310" y="2000"/>
                </a:cubicBezTo>
                <a:cubicBezTo>
                  <a:pt x="316" y="2000"/>
                  <a:pt x="320" y="1983"/>
                  <a:pt x="315" y="1980"/>
                </a:cubicBezTo>
                <a:close/>
                <a:moveTo>
                  <a:pt x="1217" y="1994"/>
                </a:moveTo>
                <a:cubicBezTo>
                  <a:pt x="1216" y="1991"/>
                  <a:pt x="1211" y="1984"/>
                  <a:pt x="1212" y="1980"/>
                </a:cubicBezTo>
                <a:cubicBezTo>
                  <a:pt x="1212" y="1976"/>
                  <a:pt x="1216" y="1974"/>
                  <a:pt x="1219" y="1973"/>
                </a:cubicBezTo>
                <a:cubicBezTo>
                  <a:pt x="1228" y="1972"/>
                  <a:pt x="1235" y="1983"/>
                  <a:pt x="1236" y="1992"/>
                </a:cubicBezTo>
                <a:cubicBezTo>
                  <a:pt x="1238" y="2010"/>
                  <a:pt x="1223" y="2003"/>
                  <a:pt x="1217" y="1994"/>
                </a:cubicBezTo>
                <a:close/>
                <a:moveTo>
                  <a:pt x="1230" y="1997"/>
                </a:moveTo>
                <a:cubicBezTo>
                  <a:pt x="1230" y="1990"/>
                  <a:pt x="1225" y="1977"/>
                  <a:pt x="1218" y="1982"/>
                </a:cubicBezTo>
                <a:cubicBezTo>
                  <a:pt x="1220" y="1989"/>
                  <a:pt x="1224" y="1994"/>
                  <a:pt x="1230" y="1997"/>
                </a:cubicBezTo>
                <a:close/>
                <a:moveTo>
                  <a:pt x="515" y="1980"/>
                </a:moveTo>
                <a:cubicBezTo>
                  <a:pt x="519" y="1980"/>
                  <a:pt x="520" y="1978"/>
                  <a:pt x="520" y="1976"/>
                </a:cubicBezTo>
                <a:cubicBezTo>
                  <a:pt x="519" y="1971"/>
                  <a:pt x="510" y="1977"/>
                  <a:pt x="515" y="1980"/>
                </a:cubicBezTo>
                <a:close/>
                <a:moveTo>
                  <a:pt x="3214" y="1981"/>
                </a:moveTo>
                <a:cubicBezTo>
                  <a:pt x="3218" y="1981"/>
                  <a:pt x="3220" y="1978"/>
                  <a:pt x="3219" y="1975"/>
                </a:cubicBezTo>
                <a:cubicBezTo>
                  <a:pt x="3215" y="1972"/>
                  <a:pt x="3210" y="1979"/>
                  <a:pt x="3214" y="1981"/>
                </a:cubicBezTo>
                <a:close/>
                <a:moveTo>
                  <a:pt x="1851" y="1994"/>
                </a:moveTo>
                <a:cubicBezTo>
                  <a:pt x="1845" y="1995"/>
                  <a:pt x="1837" y="1990"/>
                  <a:pt x="1840" y="1981"/>
                </a:cubicBezTo>
                <a:cubicBezTo>
                  <a:pt x="1840" y="1978"/>
                  <a:pt x="1844" y="1976"/>
                  <a:pt x="1849" y="1975"/>
                </a:cubicBezTo>
                <a:cubicBezTo>
                  <a:pt x="1851" y="1975"/>
                  <a:pt x="1852" y="1975"/>
                  <a:pt x="1854" y="1975"/>
                </a:cubicBezTo>
                <a:cubicBezTo>
                  <a:pt x="1860" y="1978"/>
                  <a:pt x="1860" y="1992"/>
                  <a:pt x="1851" y="1994"/>
                </a:cubicBezTo>
                <a:close/>
                <a:moveTo>
                  <a:pt x="1851" y="1981"/>
                </a:moveTo>
                <a:cubicBezTo>
                  <a:pt x="1847" y="1981"/>
                  <a:pt x="1845" y="1983"/>
                  <a:pt x="1845" y="1986"/>
                </a:cubicBezTo>
                <a:cubicBezTo>
                  <a:pt x="1848" y="1991"/>
                  <a:pt x="1856" y="1985"/>
                  <a:pt x="1851" y="1981"/>
                </a:cubicBezTo>
                <a:close/>
                <a:moveTo>
                  <a:pt x="3033" y="1983"/>
                </a:moveTo>
                <a:cubicBezTo>
                  <a:pt x="3033" y="1984"/>
                  <a:pt x="3034" y="1984"/>
                  <a:pt x="3034" y="1984"/>
                </a:cubicBezTo>
                <a:cubicBezTo>
                  <a:pt x="3038" y="1983"/>
                  <a:pt x="3040" y="1979"/>
                  <a:pt x="3041" y="1976"/>
                </a:cubicBezTo>
                <a:cubicBezTo>
                  <a:pt x="3037" y="1974"/>
                  <a:pt x="3035" y="1980"/>
                  <a:pt x="3033" y="1983"/>
                </a:cubicBezTo>
                <a:close/>
                <a:moveTo>
                  <a:pt x="2101" y="1982"/>
                </a:moveTo>
                <a:cubicBezTo>
                  <a:pt x="2104" y="1984"/>
                  <a:pt x="2108" y="1981"/>
                  <a:pt x="2106" y="1978"/>
                </a:cubicBezTo>
                <a:cubicBezTo>
                  <a:pt x="2103" y="1976"/>
                  <a:pt x="2099" y="1979"/>
                  <a:pt x="2101" y="1982"/>
                </a:cubicBezTo>
                <a:close/>
                <a:moveTo>
                  <a:pt x="989" y="1978"/>
                </a:moveTo>
                <a:cubicBezTo>
                  <a:pt x="987" y="1977"/>
                  <a:pt x="985" y="1979"/>
                  <a:pt x="983" y="1979"/>
                </a:cubicBezTo>
                <a:cubicBezTo>
                  <a:pt x="981" y="1980"/>
                  <a:pt x="977" y="1979"/>
                  <a:pt x="977" y="1982"/>
                </a:cubicBezTo>
                <a:cubicBezTo>
                  <a:pt x="978" y="1984"/>
                  <a:pt x="982" y="1983"/>
                  <a:pt x="984" y="1982"/>
                </a:cubicBezTo>
                <a:cubicBezTo>
                  <a:pt x="982" y="1988"/>
                  <a:pt x="980" y="1994"/>
                  <a:pt x="978" y="2000"/>
                </a:cubicBezTo>
                <a:cubicBezTo>
                  <a:pt x="975" y="2007"/>
                  <a:pt x="970" y="2015"/>
                  <a:pt x="972" y="2023"/>
                </a:cubicBezTo>
                <a:cubicBezTo>
                  <a:pt x="977" y="2025"/>
                  <a:pt x="983" y="2020"/>
                  <a:pt x="980" y="2017"/>
                </a:cubicBezTo>
                <a:cubicBezTo>
                  <a:pt x="977" y="2016"/>
                  <a:pt x="976" y="2020"/>
                  <a:pt x="975" y="2019"/>
                </a:cubicBezTo>
                <a:cubicBezTo>
                  <a:pt x="977" y="2012"/>
                  <a:pt x="980" y="2005"/>
                  <a:pt x="982" y="1998"/>
                </a:cubicBezTo>
                <a:cubicBezTo>
                  <a:pt x="984" y="1991"/>
                  <a:pt x="988" y="1985"/>
                  <a:pt x="989" y="1978"/>
                </a:cubicBezTo>
                <a:close/>
                <a:moveTo>
                  <a:pt x="1480" y="1980"/>
                </a:moveTo>
                <a:cubicBezTo>
                  <a:pt x="1475" y="1983"/>
                  <a:pt x="1486" y="1989"/>
                  <a:pt x="1485" y="1982"/>
                </a:cubicBezTo>
                <a:cubicBezTo>
                  <a:pt x="1484" y="1980"/>
                  <a:pt x="1483" y="1979"/>
                  <a:pt x="1480" y="1980"/>
                </a:cubicBezTo>
                <a:close/>
                <a:moveTo>
                  <a:pt x="3050" y="1982"/>
                </a:moveTo>
                <a:cubicBezTo>
                  <a:pt x="3046" y="1980"/>
                  <a:pt x="3042" y="1986"/>
                  <a:pt x="3041" y="1989"/>
                </a:cubicBezTo>
                <a:cubicBezTo>
                  <a:pt x="3046" y="1990"/>
                  <a:pt x="3048" y="1986"/>
                  <a:pt x="3050" y="1982"/>
                </a:cubicBezTo>
                <a:close/>
                <a:moveTo>
                  <a:pt x="3492" y="2220"/>
                </a:moveTo>
                <a:cubicBezTo>
                  <a:pt x="3488" y="2223"/>
                  <a:pt x="3484" y="2219"/>
                  <a:pt x="3482" y="2218"/>
                </a:cubicBezTo>
                <a:cubicBezTo>
                  <a:pt x="3475" y="2215"/>
                  <a:pt x="3468" y="2212"/>
                  <a:pt x="3461" y="2209"/>
                </a:cubicBezTo>
                <a:cubicBezTo>
                  <a:pt x="3458" y="2207"/>
                  <a:pt x="3454" y="2205"/>
                  <a:pt x="3451" y="2204"/>
                </a:cubicBezTo>
                <a:cubicBezTo>
                  <a:pt x="3445" y="2203"/>
                  <a:pt x="3437" y="2205"/>
                  <a:pt x="3431" y="2201"/>
                </a:cubicBezTo>
                <a:cubicBezTo>
                  <a:pt x="3431" y="2198"/>
                  <a:pt x="3432" y="2197"/>
                  <a:pt x="3433" y="2196"/>
                </a:cubicBezTo>
                <a:cubicBezTo>
                  <a:pt x="3412" y="2186"/>
                  <a:pt x="3391" y="2177"/>
                  <a:pt x="3371" y="2167"/>
                </a:cubicBezTo>
                <a:cubicBezTo>
                  <a:pt x="3368" y="2170"/>
                  <a:pt x="3367" y="2174"/>
                  <a:pt x="3364" y="2176"/>
                </a:cubicBezTo>
                <a:cubicBezTo>
                  <a:pt x="3376" y="2190"/>
                  <a:pt x="3392" y="2206"/>
                  <a:pt x="3405" y="2221"/>
                </a:cubicBezTo>
                <a:cubicBezTo>
                  <a:pt x="3407" y="2222"/>
                  <a:pt x="3411" y="2227"/>
                  <a:pt x="3411" y="2227"/>
                </a:cubicBezTo>
                <a:cubicBezTo>
                  <a:pt x="3413" y="2227"/>
                  <a:pt x="3414" y="2223"/>
                  <a:pt x="3416" y="2224"/>
                </a:cubicBezTo>
                <a:cubicBezTo>
                  <a:pt x="3420" y="2228"/>
                  <a:pt x="3420" y="2234"/>
                  <a:pt x="3423" y="2239"/>
                </a:cubicBezTo>
                <a:cubicBezTo>
                  <a:pt x="3426" y="2244"/>
                  <a:pt x="3434" y="2251"/>
                  <a:pt x="3438" y="2255"/>
                </a:cubicBezTo>
                <a:cubicBezTo>
                  <a:pt x="3441" y="2258"/>
                  <a:pt x="3443" y="2261"/>
                  <a:pt x="3446" y="2264"/>
                </a:cubicBezTo>
                <a:cubicBezTo>
                  <a:pt x="3448" y="2266"/>
                  <a:pt x="3453" y="2269"/>
                  <a:pt x="3452" y="2273"/>
                </a:cubicBezTo>
                <a:cubicBezTo>
                  <a:pt x="3448" y="2274"/>
                  <a:pt x="3446" y="2269"/>
                  <a:pt x="3444" y="2267"/>
                </a:cubicBezTo>
                <a:cubicBezTo>
                  <a:pt x="3436" y="2259"/>
                  <a:pt x="3429" y="2251"/>
                  <a:pt x="3421" y="2243"/>
                </a:cubicBezTo>
                <a:cubicBezTo>
                  <a:pt x="3415" y="2241"/>
                  <a:pt x="3410" y="2238"/>
                  <a:pt x="3405" y="2235"/>
                </a:cubicBezTo>
                <a:cubicBezTo>
                  <a:pt x="3405" y="2232"/>
                  <a:pt x="3407" y="2231"/>
                  <a:pt x="3409" y="2230"/>
                </a:cubicBezTo>
                <a:cubicBezTo>
                  <a:pt x="3393" y="2213"/>
                  <a:pt x="3377" y="2196"/>
                  <a:pt x="3362" y="2179"/>
                </a:cubicBezTo>
                <a:cubicBezTo>
                  <a:pt x="3358" y="2181"/>
                  <a:pt x="3355" y="2184"/>
                  <a:pt x="3352" y="2185"/>
                </a:cubicBezTo>
                <a:cubicBezTo>
                  <a:pt x="3359" y="2207"/>
                  <a:pt x="3368" y="2228"/>
                  <a:pt x="3376" y="2249"/>
                </a:cubicBezTo>
                <a:cubicBezTo>
                  <a:pt x="3378" y="2249"/>
                  <a:pt x="3379" y="2247"/>
                  <a:pt x="3381" y="2248"/>
                </a:cubicBezTo>
                <a:cubicBezTo>
                  <a:pt x="3384" y="2254"/>
                  <a:pt x="3381" y="2259"/>
                  <a:pt x="3382" y="2265"/>
                </a:cubicBezTo>
                <a:cubicBezTo>
                  <a:pt x="3383" y="2271"/>
                  <a:pt x="3388" y="2280"/>
                  <a:pt x="3390" y="2286"/>
                </a:cubicBezTo>
                <a:cubicBezTo>
                  <a:pt x="3391" y="2290"/>
                  <a:pt x="3393" y="2294"/>
                  <a:pt x="3394" y="2297"/>
                </a:cubicBezTo>
                <a:cubicBezTo>
                  <a:pt x="3395" y="2300"/>
                  <a:pt x="3398" y="2304"/>
                  <a:pt x="3396" y="2308"/>
                </a:cubicBezTo>
                <a:cubicBezTo>
                  <a:pt x="3392" y="2307"/>
                  <a:pt x="3392" y="2302"/>
                  <a:pt x="3391" y="2299"/>
                </a:cubicBezTo>
                <a:cubicBezTo>
                  <a:pt x="3390" y="2296"/>
                  <a:pt x="3388" y="2292"/>
                  <a:pt x="3387" y="2289"/>
                </a:cubicBezTo>
                <a:cubicBezTo>
                  <a:pt x="3384" y="2282"/>
                  <a:pt x="3383" y="2274"/>
                  <a:pt x="3379" y="2268"/>
                </a:cubicBezTo>
                <a:cubicBezTo>
                  <a:pt x="3375" y="2262"/>
                  <a:pt x="3370" y="2260"/>
                  <a:pt x="3367" y="2253"/>
                </a:cubicBezTo>
                <a:cubicBezTo>
                  <a:pt x="3369" y="2252"/>
                  <a:pt x="3370" y="2251"/>
                  <a:pt x="3372" y="2250"/>
                </a:cubicBezTo>
                <a:cubicBezTo>
                  <a:pt x="3365" y="2229"/>
                  <a:pt x="3356" y="2208"/>
                  <a:pt x="3349" y="2187"/>
                </a:cubicBezTo>
                <a:cubicBezTo>
                  <a:pt x="3345" y="2187"/>
                  <a:pt x="3342" y="2188"/>
                  <a:pt x="3338" y="2188"/>
                </a:cubicBezTo>
                <a:cubicBezTo>
                  <a:pt x="3336" y="2211"/>
                  <a:pt x="3336" y="2234"/>
                  <a:pt x="3335" y="2257"/>
                </a:cubicBezTo>
                <a:cubicBezTo>
                  <a:pt x="3336" y="2258"/>
                  <a:pt x="3338" y="2258"/>
                  <a:pt x="3339" y="2259"/>
                </a:cubicBezTo>
                <a:cubicBezTo>
                  <a:pt x="3340" y="2265"/>
                  <a:pt x="3335" y="2269"/>
                  <a:pt x="3334" y="2274"/>
                </a:cubicBezTo>
                <a:cubicBezTo>
                  <a:pt x="3333" y="2278"/>
                  <a:pt x="3334" y="2282"/>
                  <a:pt x="3333" y="2287"/>
                </a:cubicBezTo>
                <a:cubicBezTo>
                  <a:pt x="3333" y="2294"/>
                  <a:pt x="3332" y="2301"/>
                  <a:pt x="3332" y="2308"/>
                </a:cubicBezTo>
                <a:cubicBezTo>
                  <a:pt x="3332" y="2311"/>
                  <a:pt x="3333" y="2315"/>
                  <a:pt x="3331" y="2318"/>
                </a:cubicBezTo>
                <a:cubicBezTo>
                  <a:pt x="3327" y="2317"/>
                  <a:pt x="3329" y="2313"/>
                  <a:pt x="3329" y="2311"/>
                </a:cubicBezTo>
                <a:cubicBezTo>
                  <a:pt x="3329" y="2303"/>
                  <a:pt x="3329" y="2292"/>
                  <a:pt x="3330" y="2282"/>
                </a:cubicBezTo>
                <a:cubicBezTo>
                  <a:pt x="3330" y="2280"/>
                  <a:pt x="3331" y="2278"/>
                  <a:pt x="3330" y="2276"/>
                </a:cubicBezTo>
                <a:cubicBezTo>
                  <a:pt x="3329" y="2269"/>
                  <a:pt x="3324" y="2265"/>
                  <a:pt x="3325" y="2259"/>
                </a:cubicBezTo>
                <a:cubicBezTo>
                  <a:pt x="3325" y="2257"/>
                  <a:pt x="3329" y="2258"/>
                  <a:pt x="3331" y="2258"/>
                </a:cubicBezTo>
                <a:cubicBezTo>
                  <a:pt x="3332" y="2235"/>
                  <a:pt x="3333" y="2211"/>
                  <a:pt x="3334" y="2189"/>
                </a:cubicBezTo>
                <a:cubicBezTo>
                  <a:pt x="3330" y="2188"/>
                  <a:pt x="3327" y="2187"/>
                  <a:pt x="3324" y="2186"/>
                </a:cubicBezTo>
                <a:cubicBezTo>
                  <a:pt x="3313" y="2207"/>
                  <a:pt x="3304" y="2228"/>
                  <a:pt x="3294" y="2249"/>
                </a:cubicBezTo>
                <a:cubicBezTo>
                  <a:pt x="3295" y="2252"/>
                  <a:pt x="3297" y="2251"/>
                  <a:pt x="3297" y="2253"/>
                </a:cubicBezTo>
                <a:cubicBezTo>
                  <a:pt x="3298" y="2256"/>
                  <a:pt x="3289" y="2260"/>
                  <a:pt x="3288" y="2262"/>
                </a:cubicBezTo>
                <a:cubicBezTo>
                  <a:pt x="3283" y="2273"/>
                  <a:pt x="3278" y="2284"/>
                  <a:pt x="3273" y="2295"/>
                </a:cubicBezTo>
                <a:cubicBezTo>
                  <a:pt x="3271" y="2298"/>
                  <a:pt x="3270" y="2303"/>
                  <a:pt x="3266" y="2304"/>
                </a:cubicBezTo>
                <a:cubicBezTo>
                  <a:pt x="3266" y="2300"/>
                  <a:pt x="3268" y="2296"/>
                  <a:pt x="3270" y="2293"/>
                </a:cubicBezTo>
                <a:cubicBezTo>
                  <a:pt x="3274" y="2283"/>
                  <a:pt x="3279" y="2273"/>
                  <a:pt x="3284" y="2262"/>
                </a:cubicBezTo>
                <a:cubicBezTo>
                  <a:pt x="3283" y="2258"/>
                  <a:pt x="3284" y="2251"/>
                  <a:pt x="3285" y="2246"/>
                </a:cubicBezTo>
                <a:cubicBezTo>
                  <a:pt x="3287" y="2246"/>
                  <a:pt x="3289" y="2247"/>
                  <a:pt x="3290" y="2248"/>
                </a:cubicBezTo>
                <a:cubicBezTo>
                  <a:pt x="3301" y="2227"/>
                  <a:pt x="3310" y="2206"/>
                  <a:pt x="3320" y="2185"/>
                </a:cubicBezTo>
                <a:cubicBezTo>
                  <a:pt x="3317" y="2182"/>
                  <a:pt x="3314" y="2181"/>
                  <a:pt x="3311" y="2178"/>
                </a:cubicBezTo>
                <a:cubicBezTo>
                  <a:pt x="3298" y="2190"/>
                  <a:pt x="3281" y="2205"/>
                  <a:pt x="3266" y="2219"/>
                </a:cubicBezTo>
                <a:cubicBezTo>
                  <a:pt x="3265" y="2220"/>
                  <a:pt x="3260" y="2224"/>
                  <a:pt x="3260" y="2225"/>
                </a:cubicBezTo>
                <a:cubicBezTo>
                  <a:pt x="3260" y="2226"/>
                  <a:pt x="3263" y="2228"/>
                  <a:pt x="3262" y="2229"/>
                </a:cubicBezTo>
                <a:cubicBezTo>
                  <a:pt x="3259" y="2233"/>
                  <a:pt x="3254" y="2232"/>
                  <a:pt x="3250" y="2234"/>
                </a:cubicBezTo>
                <a:cubicBezTo>
                  <a:pt x="3247" y="2236"/>
                  <a:pt x="3244" y="2240"/>
                  <a:pt x="3241" y="2243"/>
                </a:cubicBezTo>
                <a:cubicBezTo>
                  <a:pt x="3235" y="2248"/>
                  <a:pt x="3229" y="2253"/>
                  <a:pt x="3223" y="2259"/>
                </a:cubicBezTo>
                <a:cubicBezTo>
                  <a:pt x="3220" y="2261"/>
                  <a:pt x="3218" y="2266"/>
                  <a:pt x="3213" y="2266"/>
                </a:cubicBezTo>
                <a:cubicBezTo>
                  <a:pt x="3214" y="2262"/>
                  <a:pt x="3218" y="2259"/>
                  <a:pt x="3221" y="2257"/>
                </a:cubicBezTo>
                <a:cubicBezTo>
                  <a:pt x="3229" y="2249"/>
                  <a:pt x="3237" y="2241"/>
                  <a:pt x="3246" y="2234"/>
                </a:cubicBezTo>
                <a:cubicBezTo>
                  <a:pt x="3248" y="2229"/>
                  <a:pt x="3249" y="2223"/>
                  <a:pt x="3252" y="2219"/>
                </a:cubicBezTo>
                <a:cubicBezTo>
                  <a:pt x="3255" y="2219"/>
                  <a:pt x="3256" y="2221"/>
                  <a:pt x="3257" y="2222"/>
                </a:cubicBezTo>
                <a:cubicBezTo>
                  <a:pt x="3271" y="2210"/>
                  <a:pt x="3287" y="2195"/>
                  <a:pt x="3302" y="2181"/>
                </a:cubicBezTo>
                <a:cubicBezTo>
                  <a:pt x="3303" y="2180"/>
                  <a:pt x="3308" y="2176"/>
                  <a:pt x="3308" y="2175"/>
                </a:cubicBezTo>
                <a:cubicBezTo>
                  <a:pt x="3308" y="2173"/>
                  <a:pt x="3302" y="2168"/>
                  <a:pt x="3302" y="2166"/>
                </a:cubicBezTo>
                <a:cubicBezTo>
                  <a:pt x="3280" y="2174"/>
                  <a:pt x="3259" y="2182"/>
                  <a:pt x="3237" y="2190"/>
                </a:cubicBezTo>
                <a:cubicBezTo>
                  <a:pt x="3237" y="2192"/>
                  <a:pt x="3238" y="2193"/>
                  <a:pt x="3237" y="2195"/>
                </a:cubicBezTo>
                <a:cubicBezTo>
                  <a:pt x="3222" y="2194"/>
                  <a:pt x="3212" y="2199"/>
                  <a:pt x="3201" y="2203"/>
                </a:cubicBezTo>
                <a:cubicBezTo>
                  <a:pt x="3197" y="2205"/>
                  <a:pt x="3193" y="2206"/>
                  <a:pt x="3190" y="2208"/>
                </a:cubicBezTo>
                <a:cubicBezTo>
                  <a:pt x="3186" y="2209"/>
                  <a:pt x="3183" y="2211"/>
                  <a:pt x="3179" y="2210"/>
                </a:cubicBezTo>
                <a:cubicBezTo>
                  <a:pt x="3180" y="2206"/>
                  <a:pt x="3185" y="2206"/>
                  <a:pt x="3188" y="2205"/>
                </a:cubicBezTo>
                <a:cubicBezTo>
                  <a:pt x="3199" y="2201"/>
                  <a:pt x="3210" y="2196"/>
                  <a:pt x="3221" y="2192"/>
                </a:cubicBezTo>
                <a:cubicBezTo>
                  <a:pt x="3225" y="2190"/>
                  <a:pt x="3231" y="2175"/>
                  <a:pt x="3236" y="2187"/>
                </a:cubicBezTo>
                <a:cubicBezTo>
                  <a:pt x="3257" y="2179"/>
                  <a:pt x="3279" y="2170"/>
                  <a:pt x="3300" y="2162"/>
                </a:cubicBezTo>
                <a:cubicBezTo>
                  <a:pt x="3299" y="2159"/>
                  <a:pt x="3299" y="2155"/>
                  <a:pt x="3298" y="2151"/>
                </a:cubicBezTo>
                <a:cubicBezTo>
                  <a:pt x="3275" y="2150"/>
                  <a:pt x="3252" y="2149"/>
                  <a:pt x="3229" y="2148"/>
                </a:cubicBezTo>
                <a:cubicBezTo>
                  <a:pt x="3228" y="2150"/>
                  <a:pt x="3229" y="2153"/>
                  <a:pt x="3227" y="2153"/>
                </a:cubicBezTo>
                <a:cubicBezTo>
                  <a:pt x="3222" y="2153"/>
                  <a:pt x="3218" y="2149"/>
                  <a:pt x="3213" y="2148"/>
                </a:cubicBezTo>
                <a:cubicBezTo>
                  <a:pt x="3204" y="2146"/>
                  <a:pt x="3191" y="2147"/>
                  <a:pt x="3182" y="2147"/>
                </a:cubicBezTo>
                <a:cubicBezTo>
                  <a:pt x="3178" y="2147"/>
                  <a:pt x="3173" y="2148"/>
                  <a:pt x="3170" y="2145"/>
                </a:cubicBezTo>
                <a:cubicBezTo>
                  <a:pt x="3170" y="2142"/>
                  <a:pt x="3174" y="2143"/>
                  <a:pt x="3176" y="2144"/>
                </a:cubicBezTo>
                <a:cubicBezTo>
                  <a:pt x="3187" y="2144"/>
                  <a:pt x="3201" y="2144"/>
                  <a:pt x="3212" y="2144"/>
                </a:cubicBezTo>
                <a:cubicBezTo>
                  <a:pt x="3216" y="2142"/>
                  <a:pt x="3222" y="2140"/>
                  <a:pt x="3227" y="2139"/>
                </a:cubicBezTo>
                <a:cubicBezTo>
                  <a:pt x="3229" y="2140"/>
                  <a:pt x="3228" y="2142"/>
                  <a:pt x="3229" y="2145"/>
                </a:cubicBezTo>
                <a:cubicBezTo>
                  <a:pt x="3251" y="2146"/>
                  <a:pt x="3275" y="2146"/>
                  <a:pt x="3298" y="2147"/>
                </a:cubicBezTo>
                <a:cubicBezTo>
                  <a:pt x="3299" y="2143"/>
                  <a:pt x="3299" y="2139"/>
                  <a:pt x="3300" y="2137"/>
                </a:cubicBezTo>
                <a:cubicBezTo>
                  <a:pt x="3280" y="2127"/>
                  <a:pt x="3259" y="2117"/>
                  <a:pt x="3238" y="2108"/>
                </a:cubicBezTo>
                <a:cubicBezTo>
                  <a:pt x="3234" y="2116"/>
                  <a:pt x="3227" y="2105"/>
                  <a:pt x="3224" y="2101"/>
                </a:cubicBezTo>
                <a:cubicBezTo>
                  <a:pt x="3214" y="2096"/>
                  <a:pt x="3203" y="2091"/>
                  <a:pt x="3192" y="2086"/>
                </a:cubicBezTo>
                <a:cubicBezTo>
                  <a:pt x="3189" y="2085"/>
                  <a:pt x="3184" y="2084"/>
                  <a:pt x="3183" y="2080"/>
                </a:cubicBezTo>
                <a:cubicBezTo>
                  <a:pt x="3187" y="2080"/>
                  <a:pt x="3191" y="2082"/>
                  <a:pt x="3195" y="2084"/>
                </a:cubicBezTo>
                <a:cubicBezTo>
                  <a:pt x="3202" y="2087"/>
                  <a:pt x="3209" y="2090"/>
                  <a:pt x="3217" y="2094"/>
                </a:cubicBezTo>
                <a:cubicBezTo>
                  <a:pt x="3224" y="2097"/>
                  <a:pt x="3229" y="2100"/>
                  <a:pt x="3239" y="2100"/>
                </a:cubicBezTo>
                <a:cubicBezTo>
                  <a:pt x="3240" y="2101"/>
                  <a:pt x="3240" y="2103"/>
                  <a:pt x="3239" y="2104"/>
                </a:cubicBezTo>
                <a:cubicBezTo>
                  <a:pt x="3260" y="2114"/>
                  <a:pt x="3281" y="2123"/>
                  <a:pt x="3302" y="2133"/>
                </a:cubicBezTo>
                <a:cubicBezTo>
                  <a:pt x="3304" y="2130"/>
                  <a:pt x="3306" y="2126"/>
                  <a:pt x="3309" y="2124"/>
                </a:cubicBezTo>
                <a:cubicBezTo>
                  <a:pt x="3294" y="2107"/>
                  <a:pt x="3277" y="2091"/>
                  <a:pt x="3262" y="2074"/>
                </a:cubicBezTo>
                <a:cubicBezTo>
                  <a:pt x="3260" y="2074"/>
                  <a:pt x="3260" y="2077"/>
                  <a:pt x="3257" y="2076"/>
                </a:cubicBezTo>
                <a:cubicBezTo>
                  <a:pt x="3254" y="2072"/>
                  <a:pt x="3254" y="2068"/>
                  <a:pt x="3252" y="2064"/>
                </a:cubicBezTo>
                <a:cubicBezTo>
                  <a:pt x="3251" y="2061"/>
                  <a:pt x="3247" y="2057"/>
                  <a:pt x="3244" y="2054"/>
                </a:cubicBezTo>
                <a:cubicBezTo>
                  <a:pt x="3238" y="2049"/>
                  <a:pt x="3233" y="2042"/>
                  <a:pt x="3227" y="2036"/>
                </a:cubicBezTo>
                <a:cubicBezTo>
                  <a:pt x="3225" y="2034"/>
                  <a:pt x="3221" y="2031"/>
                  <a:pt x="3220" y="2027"/>
                </a:cubicBezTo>
                <a:cubicBezTo>
                  <a:pt x="3224" y="2027"/>
                  <a:pt x="3227" y="2031"/>
                  <a:pt x="3230" y="2034"/>
                </a:cubicBezTo>
                <a:cubicBezTo>
                  <a:pt x="3236" y="2041"/>
                  <a:pt x="3243" y="2049"/>
                  <a:pt x="3250" y="2056"/>
                </a:cubicBezTo>
                <a:cubicBezTo>
                  <a:pt x="3252" y="2058"/>
                  <a:pt x="3253" y="2060"/>
                  <a:pt x="3254" y="2061"/>
                </a:cubicBezTo>
                <a:cubicBezTo>
                  <a:pt x="3258" y="2063"/>
                  <a:pt x="3263" y="2063"/>
                  <a:pt x="3267" y="2066"/>
                </a:cubicBezTo>
                <a:cubicBezTo>
                  <a:pt x="3267" y="2069"/>
                  <a:pt x="3265" y="2069"/>
                  <a:pt x="3264" y="2070"/>
                </a:cubicBezTo>
                <a:cubicBezTo>
                  <a:pt x="3279" y="2088"/>
                  <a:pt x="3296" y="2104"/>
                  <a:pt x="3311" y="2121"/>
                </a:cubicBezTo>
                <a:cubicBezTo>
                  <a:pt x="3314" y="2119"/>
                  <a:pt x="3317" y="2117"/>
                  <a:pt x="3321" y="2115"/>
                </a:cubicBezTo>
                <a:cubicBezTo>
                  <a:pt x="3314" y="2093"/>
                  <a:pt x="3305" y="2073"/>
                  <a:pt x="3298" y="2052"/>
                </a:cubicBezTo>
                <a:cubicBezTo>
                  <a:pt x="3296" y="2051"/>
                  <a:pt x="3294" y="2053"/>
                  <a:pt x="3292" y="2052"/>
                </a:cubicBezTo>
                <a:cubicBezTo>
                  <a:pt x="3291" y="2046"/>
                  <a:pt x="3292" y="2040"/>
                  <a:pt x="3291" y="2034"/>
                </a:cubicBezTo>
                <a:cubicBezTo>
                  <a:pt x="3290" y="2027"/>
                  <a:pt x="3286" y="2020"/>
                  <a:pt x="3283" y="2013"/>
                </a:cubicBezTo>
                <a:cubicBezTo>
                  <a:pt x="3282" y="2010"/>
                  <a:pt x="3281" y="2006"/>
                  <a:pt x="3279" y="2003"/>
                </a:cubicBezTo>
                <a:cubicBezTo>
                  <a:pt x="3278" y="2000"/>
                  <a:pt x="3276" y="1996"/>
                  <a:pt x="3277" y="1992"/>
                </a:cubicBezTo>
                <a:cubicBezTo>
                  <a:pt x="3281" y="1993"/>
                  <a:pt x="3281" y="1998"/>
                  <a:pt x="3282" y="2002"/>
                </a:cubicBezTo>
                <a:cubicBezTo>
                  <a:pt x="3286" y="2012"/>
                  <a:pt x="3291" y="2023"/>
                  <a:pt x="3295" y="2034"/>
                </a:cubicBezTo>
                <a:cubicBezTo>
                  <a:pt x="3298" y="2038"/>
                  <a:pt x="3314" y="2047"/>
                  <a:pt x="3301" y="2050"/>
                </a:cubicBezTo>
                <a:cubicBezTo>
                  <a:pt x="3308" y="2071"/>
                  <a:pt x="3317" y="2092"/>
                  <a:pt x="3325" y="2114"/>
                </a:cubicBezTo>
                <a:cubicBezTo>
                  <a:pt x="3328" y="2113"/>
                  <a:pt x="3331" y="2112"/>
                  <a:pt x="3335" y="2112"/>
                </a:cubicBezTo>
                <a:cubicBezTo>
                  <a:pt x="3336" y="2090"/>
                  <a:pt x="3337" y="2067"/>
                  <a:pt x="3338" y="2044"/>
                </a:cubicBezTo>
                <a:cubicBezTo>
                  <a:pt x="3336" y="2044"/>
                  <a:pt x="3333" y="2044"/>
                  <a:pt x="3332" y="2042"/>
                </a:cubicBezTo>
                <a:cubicBezTo>
                  <a:pt x="3333" y="2037"/>
                  <a:pt x="3337" y="2033"/>
                  <a:pt x="3338" y="2027"/>
                </a:cubicBezTo>
                <a:cubicBezTo>
                  <a:pt x="3339" y="2023"/>
                  <a:pt x="3339" y="2017"/>
                  <a:pt x="3339" y="2012"/>
                </a:cubicBezTo>
                <a:cubicBezTo>
                  <a:pt x="3340" y="2003"/>
                  <a:pt x="3339" y="1993"/>
                  <a:pt x="3340" y="1984"/>
                </a:cubicBezTo>
                <a:cubicBezTo>
                  <a:pt x="3341" y="1983"/>
                  <a:pt x="3341" y="1983"/>
                  <a:pt x="3342" y="1982"/>
                </a:cubicBezTo>
                <a:cubicBezTo>
                  <a:pt x="3342" y="1982"/>
                  <a:pt x="3342" y="1982"/>
                  <a:pt x="3342" y="1982"/>
                </a:cubicBezTo>
                <a:cubicBezTo>
                  <a:pt x="3345" y="1985"/>
                  <a:pt x="3344" y="1989"/>
                  <a:pt x="3344" y="1992"/>
                </a:cubicBezTo>
                <a:cubicBezTo>
                  <a:pt x="3343" y="1999"/>
                  <a:pt x="3343" y="2008"/>
                  <a:pt x="3343" y="2016"/>
                </a:cubicBezTo>
                <a:cubicBezTo>
                  <a:pt x="3343" y="2019"/>
                  <a:pt x="3342" y="2022"/>
                  <a:pt x="3342" y="2025"/>
                </a:cubicBezTo>
                <a:cubicBezTo>
                  <a:pt x="3343" y="2032"/>
                  <a:pt x="3348" y="2037"/>
                  <a:pt x="3349" y="2043"/>
                </a:cubicBezTo>
                <a:cubicBezTo>
                  <a:pt x="3347" y="2044"/>
                  <a:pt x="3345" y="2044"/>
                  <a:pt x="3342" y="2044"/>
                </a:cubicBezTo>
                <a:cubicBezTo>
                  <a:pt x="3340" y="2066"/>
                  <a:pt x="3340" y="2089"/>
                  <a:pt x="3338" y="2111"/>
                </a:cubicBezTo>
                <a:cubicBezTo>
                  <a:pt x="3341" y="2113"/>
                  <a:pt x="3346" y="2113"/>
                  <a:pt x="3349" y="2114"/>
                </a:cubicBezTo>
                <a:cubicBezTo>
                  <a:pt x="3359" y="2094"/>
                  <a:pt x="3368" y="2073"/>
                  <a:pt x="3378" y="2053"/>
                </a:cubicBezTo>
                <a:cubicBezTo>
                  <a:pt x="3377" y="2050"/>
                  <a:pt x="3374" y="2050"/>
                  <a:pt x="3373" y="2048"/>
                </a:cubicBezTo>
                <a:cubicBezTo>
                  <a:pt x="3377" y="2042"/>
                  <a:pt x="3382" y="2039"/>
                  <a:pt x="3387" y="2035"/>
                </a:cubicBezTo>
                <a:cubicBezTo>
                  <a:pt x="3391" y="2025"/>
                  <a:pt x="3396" y="2016"/>
                  <a:pt x="3400" y="2006"/>
                </a:cubicBezTo>
                <a:cubicBezTo>
                  <a:pt x="3401" y="2003"/>
                  <a:pt x="3403" y="1998"/>
                  <a:pt x="3407" y="1998"/>
                </a:cubicBezTo>
                <a:cubicBezTo>
                  <a:pt x="3408" y="2001"/>
                  <a:pt x="3405" y="2005"/>
                  <a:pt x="3404" y="2007"/>
                </a:cubicBezTo>
                <a:cubicBezTo>
                  <a:pt x="3400" y="2016"/>
                  <a:pt x="3395" y="2026"/>
                  <a:pt x="3390" y="2035"/>
                </a:cubicBezTo>
                <a:cubicBezTo>
                  <a:pt x="3390" y="2041"/>
                  <a:pt x="3391" y="2051"/>
                  <a:pt x="3388" y="2056"/>
                </a:cubicBezTo>
                <a:cubicBezTo>
                  <a:pt x="3386" y="2057"/>
                  <a:pt x="3384" y="2054"/>
                  <a:pt x="3382" y="2054"/>
                </a:cubicBezTo>
                <a:cubicBezTo>
                  <a:pt x="3372" y="2074"/>
                  <a:pt x="3362" y="2095"/>
                  <a:pt x="3353" y="2115"/>
                </a:cubicBezTo>
                <a:cubicBezTo>
                  <a:pt x="3357" y="2118"/>
                  <a:pt x="3362" y="2121"/>
                  <a:pt x="3365" y="2125"/>
                </a:cubicBezTo>
                <a:cubicBezTo>
                  <a:pt x="3381" y="2109"/>
                  <a:pt x="3397" y="2093"/>
                  <a:pt x="3414" y="2078"/>
                </a:cubicBezTo>
                <a:cubicBezTo>
                  <a:pt x="3413" y="2075"/>
                  <a:pt x="3409" y="2075"/>
                  <a:pt x="3410" y="2072"/>
                </a:cubicBezTo>
                <a:cubicBezTo>
                  <a:pt x="3415" y="2069"/>
                  <a:pt x="3421" y="2069"/>
                  <a:pt x="3426" y="2065"/>
                </a:cubicBezTo>
                <a:cubicBezTo>
                  <a:pt x="3432" y="2061"/>
                  <a:pt x="3437" y="2054"/>
                  <a:pt x="3443" y="2049"/>
                </a:cubicBezTo>
                <a:cubicBezTo>
                  <a:pt x="3445" y="2047"/>
                  <a:pt x="3448" y="2044"/>
                  <a:pt x="3451" y="2041"/>
                </a:cubicBezTo>
                <a:cubicBezTo>
                  <a:pt x="3453" y="2039"/>
                  <a:pt x="3456" y="2035"/>
                  <a:pt x="3460" y="2035"/>
                </a:cubicBezTo>
                <a:cubicBezTo>
                  <a:pt x="3461" y="2039"/>
                  <a:pt x="3456" y="2041"/>
                  <a:pt x="3453" y="2044"/>
                </a:cubicBezTo>
                <a:cubicBezTo>
                  <a:pt x="3446" y="2051"/>
                  <a:pt x="3438" y="2060"/>
                  <a:pt x="3430" y="2067"/>
                </a:cubicBezTo>
                <a:cubicBezTo>
                  <a:pt x="3427" y="2073"/>
                  <a:pt x="3424" y="2092"/>
                  <a:pt x="3416" y="2080"/>
                </a:cubicBezTo>
                <a:cubicBezTo>
                  <a:pt x="3400" y="2096"/>
                  <a:pt x="3384" y="2111"/>
                  <a:pt x="3367" y="2127"/>
                </a:cubicBezTo>
                <a:cubicBezTo>
                  <a:pt x="3368" y="2130"/>
                  <a:pt x="3371" y="2132"/>
                  <a:pt x="3371" y="2135"/>
                </a:cubicBezTo>
                <a:cubicBezTo>
                  <a:pt x="3393" y="2128"/>
                  <a:pt x="3414" y="2119"/>
                  <a:pt x="3435" y="2111"/>
                </a:cubicBezTo>
                <a:cubicBezTo>
                  <a:pt x="3436" y="2110"/>
                  <a:pt x="3433" y="2107"/>
                  <a:pt x="3435" y="2105"/>
                </a:cubicBezTo>
                <a:cubicBezTo>
                  <a:pt x="3441" y="2102"/>
                  <a:pt x="3448" y="2105"/>
                  <a:pt x="3454" y="2104"/>
                </a:cubicBezTo>
                <a:cubicBezTo>
                  <a:pt x="3457" y="2104"/>
                  <a:pt x="3461" y="2102"/>
                  <a:pt x="3465" y="2101"/>
                </a:cubicBezTo>
                <a:cubicBezTo>
                  <a:pt x="3472" y="2098"/>
                  <a:pt x="3479" y="2095"/>
                  <a:pt x="3486" y="2092"/>
                </a:cubicBezTo>
                <a:cubicBezTo>
                  <a:pt x="3489" y="2091"/>
                  <a:pt x="3493" y="2088"/>
                  <a:pt x="3497" y="2090"/>
                </a:cubicBezTo>
                <a:cubicBezTo>
                  <a:pt x="3496" y="2094"/>
                  <a:pt x="3491" y="2095"/>
                  <a:pt x="3488" y="2096"/>
                </a:cubicBezTo>
                <a:cubicBezTo>
                  <a:pt x="3481" y="2098"/>
                  <a:pt x="3474" y="2101"/>
                  <a:pt x="3467" y="2103"/>
                </a:cubicBezTo>
                <a:cubicBezTo>
                  <a:pt x="3464" y="2105"/>
                  <a:pt x="3460" y="2106"/>
                  <a:pt x="3457" y="2107"/>
                </a:cubicBezTo>
                <a:cubicBezTo>
                  <a:pt x="3455" y="2109"/>
                  <a:pt x="3452" y="2112"/>
                  <a:pt x="3449" y="2114"/>
                </a:cubicBezTo>
                <a:cubicBezTo>
                  <a:pt x="3447" y="2116"/>
                  <a:pt x="3443" y="2121"/>
                  <a:pt x="3441" y="2120"/>
                </a:cubicBezTo>
                <a:cubicBezTo>
                  <a:pt x="3439" y="2120"/>
                  <a:pt x="3438" y="2116"/>
                  <a:pt x="3437" y="2115"/>
                </a:cubicBezTo>
                <a:cubicBezTo>
                  <a:pt x="3416" y="2122"/>
                  <a:pt x="3394" y="2131"/>
                  <a:pt x="3372" y="2138"/>
                </a:cubicBezTo>
                <a:cubicBezTo>
                  <a:pt x="3374" y="2142"/>
                  <a:pt x="3374" y="2146"/>
                  <a:pt x="3374" y="2151"/>
                </a:cubicBezTo>
                <a:cubicBezTo>
                  <a:pt x="3396" y="2152"/>
                  <a:pt x="3421" y="2152"/>
                  <a:pt x="3444" y="2153"/>
                </a:cubicBezTo>
                <a:cubicBezTo>
                  <a:pt x="3445" y="2151"/>
                  <a:pt x="3443" y="2147"/>
                  <a:pt x="3445" y="2146"/>
                </a:cubicBezTo>
                <a:cubicBezTo>
                  <a:pt x="3452" y="2146"/>
                  <a:pt x="3455" y="2151"/>
                  <a:pt x="3461" y="2153"/>
                </a:cubicBezTo>
                <a:cubicBezTo>
                  <a:pt x="3470" y="2154"/>
                  <a:pt x="3485" y="2153"/>
                  <a:pt x="3493" y="2153"/>
                </a:cubicBezTo>
                <a:cubicBezTo>
                  <a:pt x="3497" y="2154"/>
                  <a:pt x="3505" y="2152"/>
                  <a:pt x="3506" y="2155"/>
                </a:cubicBezTo>
                <a:cubicBezTo>
                  <a:pt x="3506" y="2159"/>
                  <a:pt x="3497" y="2157"/>
                  <a:pt x="3495" y="2157"/>
                </a:cubicBezTo>
                <a:cubicBezTo>
                  <a:pt x="3489" y="2157"/>
                  <a:pt x="3483" y="2157"/>
                  <a:pt x="3476" y="2156"/>
                </a:cubicBezTo>
                <a:cubicBezTo>
                  <a:pt x="3472" y="2156"/>
                  <a:pt x="3467" y="2156"/>
                  <a:pt x="3463" y="2156"/>
                </a:cubicBezTo>
                <a:cubicBezTo>
                  <a:pt x="3457" y="2158"/>
                  <a:pt x="3451" y="2163"/>
                  <a:pt x="3445" y="2162"/>
                </a:cubicBezTo>
                <a:cubicBezTo>
                  <a:pt x="3444" y="2161"/>
                  <a:pt x="3444" y="2158"/>
                  <a:pt x="3444" y="2156"/>
                </a:cubicBezTo>
                <a:cubicBezTo>
                  <a:pt x="3421" y="2155"/>
                  <a:pt x="3397" y="2155"/>
                  <a:pt x="3374" y="2155"/>
                </a:cubicBezTo>
                <a:cubicBezTo>
                  <a:pt x="3373" y="2157"/>
                  <a:pt x="3373" y="2161"/>
                  <a:pt x="3372" y="2164"/>
                </a:cubicBezTo>
                <a:cubicBezTo>
                  <a:pt x="3392" y="2174"/>
                  <a:pt x="3413" y="2183"/>
                  <a:pt x="3434" y="2192"/>
                </a:cubicBezTo>
                <a:cubicBezTo>
                  <a:pt x="3435" y="2192"/>
                  <a:pt x="3436" y="2188"/>
                  <a:pt x="3438" y="2188"/>
                </a:cubicBezTo>
                <a:cubicBezTo>
                  <a:pt x="3441" y="2188"/>
                  <a:pt x="3449" y="2199"/>
                  <a:pt x="3451" y="2200"/>
                </a:cubicBezTo>
                <a:cubicBezTo>
                  <a:pt x="3454" y="2202"/>
                  <a:pt x="3458" y="2203"/>
                  <a:pt x="3462" y="2205"/>
                </a:cubicBezTo>
                <a:cubicBezTo>
                  <a:pt x="3469" y="2208"/>
                  <a:pt x="3476" y="2211"/>
                  <a:pt x="3483" y="2214"/>
                </a:cubicBezTo>
                <a:cubicBezTo>
                  <a:pt x="3486" y="2216"/>
                  <a:pt x="3491" y="2216"/>
                  <a:pt x="3492" y="2220"/>
                </a:cubicBezTo>
                <a:close/>
                <a:moveTo>
                  <a:pt x="3365" y="2136"/>
                </a:moveTo>
                <a:cubicBezTo>
                  <a:pt x="3362" y="2128"/>
                  <a:pt x="3350" y="2119"/>
                  <a:pt x="3336" y="2119"/>
                </a:cubicBezTo>
                <a:cubicBezTo>
                  <a:pt x="3309" y="2120"/>
                  <a:pt x="3294" y="2150"/>
                  <a:pt x="3313" y="2171"/>
                </a:cubicBezTo>
                <a:cubicBezTo>
                  <a:pt x="3327" y="2187"/>
                  <a:pt x="3353" y="2183"/>
                  <a:pt x="3363" y="2167"/>
                </a:cubicBezTo>
                <a:cubicBezTo>
                  <a:pt x="3367" y="2159"/>
                  <a:pt x="3369" y="2146"/>
                  <a:pt x="3365" y="2136"/>
                </a:cubicBezTo>
                <a:close/>
                <a:moveTo>
                  <a:pt x="3050" y="1997"/>
                </a:moveTo>
                <a:cubicBezTo>
                  <a:pt x="3055" y="1994"/>
                  <a:pt x="3059" y="1990"/>
                  <a:pt x="3062" y="1984"/>
                </a:cubicBezTo>
                <a:cubicBezTo>
                  <a:pt x="3061" y="1984"/>
                  <a:pt x="3061" y="1983"/>
                  <a:pt x="3059" y="1984"/>
                </a:cubicBezTo>
                <a:cubicBezTo>
                  <a:pt x="3057" y="1988"/>
                  <a:pt x="3049" y="1991"/>
                  <a:pt x="3050" y="1997"/>
                </a:cubicBezTo>
                <a:close/>
                <a:moveTo>
                  <a:pt x="2819" y="1988"/>
                </a:moveTo>
                <a:cubicBezTo>
                  <a:pt x="2829" y="1987"/>
                  <a:pt x="2824" y="2010"/>
                  <a:pt x="2816" y="2009"/>
                </a:cubicBezTo>
                <a:cubicBezTo>
                  <a:pt x="2808" y="2008"/>
                  <a:pt x="2812" y="1988"/>
                  <a:pt x="2819" y="1988"/>
                </a:cubicBezTo>
                <a:close/>
                <a:moveTo>
                  <a:pt x="2816" y="2005"/>
                </a:moveTo>
                <a:cubicBezTo>
                  <a:pt x="2821" y="2004"/>
                  <a:pt x="2821" y="1996"/>
                  <a:pt x="2820" y="1991"/>
                </a:cubicBezTo>
                <a:cubicBezTo>
                  <a:pt x="2815" y="1992"/>
                  <a:pt x="2814" y="2001"/>
                  <a:pt x="2816" y="2005"/>
                </a:cubicBezTo>
                <a:close/>
                <a:moveTo>
                  <a:pt x="29" y="1988"/>
                </a:moveTo>
                <a:cubicBezTo>
                  <a:pt x="42" y="1985"/>
                  <a:pt x="46" y="2003"/>
                  <a:pt x="35" y="2005"/>
                </a:cubicBezTo>
                <a:cubicBezTo>
                  <a:pt x="33" y="2005"/>
                  <a:pt x="29" y="2004"/>
                  <a:pt x="28" y="2003"/>
                </a:cubicBezTo>
                <a:cubicBezTo>
                  <a:pt x="23" y="1999"/>
                  <a:pt x="20" y="1990"/>
                  <a:pt x="29" y="1988"/>
                </a:cubicBezTo>
                <a:close/>
                <a:moveTo>
                  <a:pt x="29" y="1996"/>
                </a:moveTo>
                <a:cubicBezTo>
                  <a:pt x="30" y="1999"/>
                  <a:pt x="35" y="2000"/>
                  <a:pt x="36" y="1997"/>
                </a:cubicBezTo>
                <a:cubicBezTo>
                  <a:pt x="36" y="1996"/>
                  <a:pt x="35" y="1996"/>
                  <a:pt x="35" y="1995"/>
                </a:cubicBezTo>
                <a:cubicBezTo>
                  <a:pt x="34" y="1994"/>
                  <a:pt x="29" y="1993"/>
                  <a:pt x="29" y="1996"/>
                </a:cubicBezTo>
                <a:close/>
                <a:moveTo>
                  <a:pt x="1221" y="2009"/>
                </a:moveTo>
                <a:cubicBezTo>
                  <a:pt x="1219" y="2008"/>
                  <a:pt x="1218" y="2010"/>
                  <a:pt x="1216" y="2010"/>
                </a:cubicBezTo>
                <a:cubicBezTo>
                  <a:pt x="1215" y="2007"/>
                  <a:pt x="1212" y="2004"/>
                  <a:pt x="1209" y="2000"/>
                </a:cubicBezTo>
                <a:cubicBezTo>
                  <a:pt x="1206" y="1995"/>
                  <a:pt x="1203" y="1985"/>
                  <a:pt x="1197" y="1990"/>
                </a:cubicBezTo>
                <a:cubicBezTo>
                  <a:pt x="1198" y="1994"/>
                  <a:pt x="1195" y="2000"/>
                  <a:pt x="1198" y="2002"/>
                </a:cubicBezTo>
                <a:cubicBezTo>
                  <a:pt x="1201" y="2003"/>
                  <a:pt x="1201" y="2001"/>
                  <a:pt x="1202" y="2000"/>
                </a:cubicBezTo>
                <a:cubicBezTo>
                  <a:pt x="1205" y="2005"/>
                  <a:pt x="1209" y="2010"/>
                  <a:pt x="1212" y="2015"/>
                </a:cubicBezTo>
                <a:cubicBezTo>
                  <a:pt x="1209" y="2029"/>
                  <a:pt x="1230" y="2011"/>
                  <a:pt x="1221" y="2009"/>
                </a:cubicBezTo>
                <a:close/>
                <a:moveTo>
                  <a:pt x="2263" y="1994"/>
                </a:moveTo>
                <a:cubicBezTo>
                  <a:pt x="2264" y="1995"/>
                  <a:pt x="2265" y="1996"/>
                  <a:pt x="2267" y="1995"/>
                </a:cubicBezTo>
                <a:cubicBezTo>
                  <a:pt x="2268" y="1994"/>
                  <a:pt x="2269" y="1993"/>
                  <a:pt x="2268" y="1991"/>
                </a:cubicBezTo>
                <a:cubicBezTo>
                  <a:pt x="2267" y="1988"/>
                  <a:pt x="2262" y="1990"/>
                  <a:pt x="2263" y="1994"/>
                </a:cubicBezTo>
                <a:close/>
                <a:moveTo>
                  <a:pt x="597" y="1996"/>
                </a:moveTo>
                <a:cubicBezTo>
                  <a:pt x="599" y="1997"/>
                  <a:pt x="600" y="1994"/>
                  <a:pt x="599" y="1991"/>
                </a:cubicBezTo>
                <a:cubicBezTo>
                  <a:pt x="595" y="1987"/>
                  <a:pt x="592" y="1996"/>
                  <a:pt x="597" y="1996"/>
                </a:cubicBezTo>
                <a:close/>
                <a:moveTo>
                  <a:pt x="2013" y="1992"/>
                </a:moveTo>
                <a:cubicBezTo>
                  <a:pt x="2006" y="1997"/>
                  <a:pt x="1999" y="2002"/>
                  <a:pt x="1993" y="2007"/>
                </a:cubicBezTo>
                <a:cubicBezTo>
                  <a:pt x="1991" y="2008"/>
                  <a:pt x="1987" y="2010"/>
                  <a:pt x="1987" y="2013"/>
                </a:cubicBezTo>
                <a:cubicBezTo>
                  <a:pt x="1991" y="2014"/>
                  <a:pt x="1993" y="2011"/>
                  <a:pt x="1995" y="2009"/>
                </a:cubicBezTo>
                <a:cubicBezTo>
                  <a:pt x="2000" y="2006"/>
                  <a:pt x="2005" y="2002"/>
                  <a:pt x="2009" y="1999"/>
                </a:cubicBezTo>
                <a:cubicBezTo>
                  <a:pt x="2011" y="1997"/>
                  <a:pt x="2015" y="1996"/>
                  <a:pt x="2015" y="1993"/>
                </a:cubicBezTo>
                <a:cubicBezTo>
                  <a:pt x="2015" y="1992"/>
                  <a:pt x="2014" y="1991"/>
                  <a:pt x="2013" y="1992"/>
                </a:cubicBezTo>
                <a:close/>
                <a:moveTo>
                  <a:pt x="3459" y="2000"/>
                </a:moveTo>
                <a:cubicBezTo>
                  <a:pt x="3461" y="2013"/>
                  <a:pt x="3438" y="2010"/>
                  <a:pt x="3445" y="1996"/>
                </a:cubicBezTo>
                <a:cubicBezTo>
                  <a:pt x="3451" y="1993"/>
                  <a:pt x="3459" y="1994"/>
                  <a:pt x="3459" y="2000"/>
                </a:cubicBezTo>
                <a:close/>
                <a:moveTo>
                  <a:pt x="3453" y="2001"/>
                </a:moveTo>
                <a:cubicBezTo>
                  <a:pt x="3452" y="2000"/>
                  <a:pt x="3451" y="2001"/>
                  <a:pt x="3450" y="2000"/>
                </a:cubicBezTo>
                <a:cubicBezTo>
                  <a:pt x="3449" y="2003"/>
                  <a:pt x="3454" y="2004"/>
                  <a:pt x="3453" y="2001"/>
                </a:cubicBezTo>
                <a:close/>
                <a:moveTo>
                  <a:pt x="3056" y="2003"/>
                </a:moveTo>
                <a:cubicBezTo>
                  <a:pt x="3060" y="2002"/>
                  <a:pt x="3064" y="1999"/>
                  <a:pt x="3064" y="1995"/>
                </a:cubicBezTo>
                <a:cubicBezTo>
                  <a:pt x="3060" y="1995"/>
                  <a:pt x="3056" y="1999"/>
                  <a:pt x="3056" y="2003"/>
                </a:cubicBezTo>
                <a:close/>
                <a:moveTo>
                  <a:pt x="2372" y="2000"/>
                </a:moveTo>
                <a:cubicBezTo>
                  <a:pt x="2372" y="1998"/>
                  <a:pt x="2370" y="1997"/>
                  <a:pt x="2367" y="1998"/>
                </a:cubicBezTo>
                <a:cubicBezTo>
                  <a:pt x="2360" y="2001"/>
                  <a:pt x="2372" y="2006"/>
                  <a:pt x="2372" y="2000"/>
                </a:cubicBezTo>
                <a:close/>
                <a:moveTo>
                  <a:pt x="1998" y="1998"/>
                </a:moveTo>
                <a:cubicBezTo>
                  <a:pt x="1994" y="1998"/>
                  <a:pt x="1990" y="2001"/>
                  <a:pt x="1989" y="2005"/>
                </a:cubicBezTo>
                <a:cubicBezTo>
                  <a:pt x="1993" y="2005"/>
                  <a:pt x="1997" y="2002"/>
                  <a:pt x="1998" y="1998"/>
                </a:cubicBezTo>
                <a:close/>
                <a:moveTo>
                  <a:pt x="1004" y="2023"/>
                </a:moveTo>
                <a:cubicBezTo>
                  <a:pt x="1002" y="2022"/>
                  <a:pt x="1002" y="2026"/>
                  <a:pt x="1001" y="2027"/>
                </a:cubicBezTo>
                <a:cubicBezTo>
                  <a:pt x="999" y="2026"/>
                  <a:pt x="996" y="2027"/>
                  <a:pt x="994" y="2026"/>
                </a:cubicBezTo>
                <a:cubicBezTo>
                  <a:pt x="997" y="2021"/>
                  <a:pt x="1006" y="2014"/>
                  <a:pt x="1004" y="2005"/>
                </a:cubicBezTo>
                <a:cubicBezTo>
                  <a:pt x="1002" y="1997"/>
                  <a:pt x="986" y="2001"/>
                  <a:pt x="988" y="2008"/>
                </a:cubicBezTo>
                <a:cubicBezTo>
                  <a:pt x="993" y="2007"/>
                  <a:pt x="994" y="2002"/>
                  <a:pt x="999" y="2004"/>
                </a:cubicBezTo>
                <a:cubicBezTo>
                  <a:pt x="1003" y="2015"/>
                  <a:pt x="991" y="2021"/>
                  <a:pt x="988" y="2029"/>
                </a:cubicBezTo>
                <a:cubicBezTo>
                  <a:pt x="992" y="2031"/>
                  <a:pt x="999" y="2030"/>
                  <a:pt x="1004" y="2030"/>
                </a:cubicBezTo>
                <a:cubicBezTo>
                  <a:pt x="1005" y="2028"/>
                  <a:pt x="1007" y="2024"/>
                  <a:pt x="1004" y="2023"/>
                </a:cubicBezTo>
                <a:close/>
                <a:moveTo>
                  <a:pt x="2198" y="2019"/>
                </a:moveTo>
                <a:cubicBezTo>
                  <a:pt x="2187" y="2022"/>
                  <a:pt x="2183" y="2005"/>
                  <a:pt x="2196" y="2003"/>
                </a:cubicBezTo>
                <a:cubicBezTo>
                  <a:pt x="2207" y="2003"/>
                  <a:pt x="2207" y="2017"/>
                  <a:pt x="2198" y="2019"/>
                </a:cubicBezTo>
                <a:close/>
                <a:moveTo>
                  <a:pt x="2198" y="2010"/>
                </a:moveTo>
                <a:cubicBezTo>
                  <a:pt x="2196" y="2009"/>
                  <a:pt x="2195" y="2011"/>
                  <a:pt x="2193" y="2011"/>
                </a:cubicBezTo>
                <a:cubicBezTo>
                  <a:pt x="2193" y="2016"/>
                  <a:pt x="2200" y="2013"/>
                  <a:pt x="2198" y="2010"/>
                </a:cubicBezTo>
                <a:close/>
                <a:moveTo>
                  <a:pt x="3072" y="2005"/>
                </a:moveTo>
                <a:cubicBezTo>
                  <a:pt x="3069" y="2002"/>
                  <a:pt x="3064" y="2006"/>
                  <a:pt x="3064" y="2010"/>
                </a:cubicBezTo>
                <a:cubicBezTo>
                  <a:pt x="3068" y="2011"/>
                  <a:pt x="3070" y="2007"/>
                  <a:pt x="3072" y="2005"/>
                </a:cubicBezTo>
                <a:close/>
                <a:moveTo>
                  <a:pt x="118" y="2007"/>
                </a:moveTo>
                <a:cubicBezTo>
                  <a:pt x="111" y="2009"/>
                  <a:pt x="122" y="2017"/>
                  <a:pt x="122" y="2009"/>
                </a:cubicBezTo>
                <a:cubicBezTo>
                  <a:pt x="122" y="2007"/>
                  <a:pt x="120" y="2006"/>
                  <a:pt x="118" y="2007"/>
                </a:cubicBezTo>
                <a:close/>
                <a:moveTo>
                  <a:pt x="390" y="2007"/>
                </a:moveTo>
                <a:cubicBezTo>
                  <a:pt x="402" y="2007"/>
                  <a:pt x="404" y="2024"/>
                  <a:pt x="394" y="2027"/>
                </a:cubicBezTo>
                <a:cubicBezTo>
                  <a:pt x="387" y="2030"/>
                  <a:pt x="378" y="2026"/>
                  <a:pt x="379" y="2017"/>
                </a:cubicBezTo>
                <a:cubicBezTo>
                  <a:pt x="379" y="2011"/>
                  <a:pt x="383" y="2008"/>
                  <a:pt x="390" y="2007"/>
                </a:cubicBezTo>
                <a:cubicBezTo>
                  <a:pt x="390" y="2007"/>
                  <a:pt x="390" y="2007"/>
                  <a:pt x="390" y="2007"/>
                </a:cubicBezTo>
                <a:close/>
                <a:moveTo>
                  <a:pt x="393" y="2014"/>
                </a:moveTo>
                <a:cubicBezTo>
                  <a:pt x="389" y="2013"/>
                  <a:pt x="386" y="2015"/>
                  <a:pt x="384" y="2017"/>
                </a:cubicBezTo>
                <a:cubicBezTo>
                  <a:pt x="384" y="2026"/>
                  <a:pt x="399" y="2021"/>
                  <a:pt x="393" y="2014"/>
                </a:cubicBezTo>
                <a:close/>
                <a:moveTo>
                  <a:pt x="3070" y="2017"/>
                </a:moveTo>
                <a:cubicBezTo>
                  <a:pt x="3074" y="2016"/>
                  <a:pt x="3076" y="2014"/>
                  <a:pt x="3077" y="2011"/>
                </a:cubicBezTo>
                <a:cubicBezTo>
                  <a:pt x="3075" y="2009"/>
                  <a:pt x="3069" y="2013"/>
                  <a:pt x="3070" y="2017"/>
                </a:cubicBezTo>
                <a:close/>
                <a:moveTo>
                  <a:pt x="2950" y="2036"/>
                </a:moveTo>
                <a:cubicBezTo>
                  <a:pt x="2950" y="2043"/>
                  <a:pt x="2952" y="2054"/>
                  <a:pt x="2947" y="2055"/>
                </a:cubicBezTo>
                <a:cubicBezTo>
                  <a:pt x="2942" y="2055"/>
                  <a:pt x="2944" y="2050"/>
                  <a:pt x="2943" y="2045"/>
                </a:cubicBezTo>
                <a:cubicBezTo>
                  <a:pt x="2940" y="2045"/>
                  <a:pt x="2933" y="2040"/>
                  <a:pt x="2929" y="2041"/>
                </a:cubicBezTo>
                <a:cubicBezTo>
                  <a:pt x="2926" y="2042"/>
                  <a:pt x="2926" y="2049"/>
                  <a:pt x="2921" y="2046"/>
                </a:cubicBezTo>
                <a:cubicBezTo>
                  <a:pt x="2919" y="2043"/>
                  <a:pt x="2922" y="2039"/>
                  <a:pt x="2924" y="2037"/>
                </a:cubicBezTo>
                <a:cubicBezTo>
                  <a:pt x="2928" y="2031"/>
                  <a:pt x="2931" y="2027"/>
                  <a:pt x="2935" y="2021"/>
                </a:cubicBezTo>
                <a:cubicBezTo>
                  <a:pt x="2938" y="2018"/>
                  <a:pt x="2943" y="2009"/>
                  <a:pt x="2947" y="2016"/>
                </a:cubicBezTo>
                <a:cubicBezTo>
                  <a:pt x="2948" y="2017"/>
                  <a:pt x="2948" y="2023"/>
                  <a:pt x="2948" y="2026"/>
                </a:cubicBezTo>
                <a:cubicBezTo>
                  <a:pt x="2949" y="2029"/>
                  <a:pt x="2949" y="2033"/>
                  <a:pt x="2950" y="2036"/>
                </a:cubicBezTo>
                <a:close/>
                <a:moveTo>
                  <a:pt x="2942" y="2038"/>
                </a:moveTo>
                <a:cubicBezTo>
                  <a:pt x="2942" y="2034"/>
                  <a:pt x="2942" y="2028"/>
                  <a:pt x="2941" y="2024"/>
                </a:cubicBezTo>
                <a:cubicBezTo>
                  <a:pt x="2938" y="2028"/>
                  <a:pt x="2935" y="2032"/>
                  <a:pt x="2932" y="2036"/>
                </a:cubicBezTo>
                <a:cubicBezTo>
                  <a:pt x="2935" y="2037"/>
                  <a:pt x="2940" y="2038"/>
                  <a:pt x="2942" y="2038"/>
                </a:cubicBezTo>
                <a:close/>
                <a:moveTo>
                  <a:pt x="523" y="2015"/>
                </a:moveTo>
                <a:cubicBezTo>
                  <a:pt x="528" y="2014"/>
                  <a:pt x="532" y="2016"/>
                  <a:pt x="533" y="2018"/>
                </a:cubicBezTo>
                <a:cubicBezTo>
                  <a:pt x="541" y="2028"/>
                  <a:pt x="521" y="2037"/>
                  <a:pt x="517" y="2027"/>
                </a:cubicBezTo>
                <a:cubicBezTo>
                  <a:pt x="514" y="2021"/>
                  <a:pt x="517" y="2015"/>
                  <a:pt x="523" y="2015"/>
                </a:cubicBezTo>
                <a:close/>
                <a:moveTo>
                  <a:pt x="522" y="2025"/>
                </a:moveTo>
                <a:cubicBezTo>
                  <a:pt x="522" y="2025"/>
                  <a:pt x="523" y="2025"/>
                  <a:pt x="523" y="2026"/>
                </a:cubicBezTo>
                <a:cubicBezTo>
                  <a:pt x="526" y="2026"/>
                  <a:pt x="528" y="2025"/>
                  <a:pt x="528" y="2022"/>
                </a:cubicBezTo>
                <a:cubicBezTo>
                  <a:pt x="526" y="2020"/>
                  <a:pt x="521" y="2020"/>
                  <a:pt x="522" y="2025"/>
                </a:cubicBezTo>
                <a:close/>
                <a:moveTo>
                  <a:pt x="1188" y="2017"/>
                </a:moveTo>
                <a:cubicBezTo>
                  <a:pt x="1185" y="2017"/>
                  <a:pt x="1184" y="2019"/>
                  <a:pt x="1184" y="2020"/>
                </a:cubicBezTo>
                <a:cubicBezTo>
                  <a:pt x="1183" y="2028"/>
                  <a:pt x="1194" y="2026"/>
                  <a:pt x="1194" y="2020"/>
                </a:cubicBezTo>
                <a:cubicBezTo>
                  <a:pt x="1194" y="2017"/>
                  <a:pt x="1192" y="2016"/>
                  <a:pt x="1188" y="2017"/>
                </a:cubicBezTo>
                <a:close/>
                <a:moveTo>
                  <a:pt x="1268" y="2024"/>
                </a:moveTo>
                <a:cubicBezTo>
                  <a:pt x="1268" y="2018"/>
                  <a:pt x="1262" y="2019"/>
                  <a:pt x="1262" y="2023"/>
                </a:cubicBezTo>
                <a:cubicBezTo>
                  <a:pt x="1262" y="2025"/>
                  <a:pt x="1266" y="2027"/>
                  <a:pt x="1268" y="2024"/>
                </a:cubicBezTo>
                <a:close/>
                <a:moveTo>
                  <a:pt x="3082" y="2020"/>
                </a:moveTo>
                <a:cubicBezTo>
                  <a:pt x="3079" y="2019"/>
                  <a:pt x="3075" y="2022"/>
                  <a:pt x="3074" y="2025"/>
                </a:cubicBezTo>
                <a:cubicBezTo>
                  <a:pt x="3074" y="2025"/>
                  <a:pt x="3074" y="2025"/>
                  <a:pt x="3074" y="2026"/>
                </a:cubicBezTo>
                <a:cubicBezTo>
                  <a:pt x="3078" y="2026"/>
                  <a:pt x="3082" y="2024"/>
                  <a:pt x="3082" y="2020"/>
                </a:cubicBezTo>
                <a:close/>
                <a:moveTo>
                  <a:pt x="2620" y="2042"/>
                </a:moveTo>
                <a:cubicBezTo>
                  <a:pt x="2613" y="2040"/>
                  <a:pt x="2610" y="2030"/>
                  <a:pt x="2616" y="2023"/>
                </a:cubicBezTo>
                <a:cubicBezTo>
                  <a:pt x="2620" y="2022"/>
                  <a:pt x="2624" y="2021"/>
                  <a:pt x="2629" y="2021"/>
                </a:cubicBezTo>
                <a:cubicBezTo>
                  <a:pt x="2642" y="2026"/>
                  <a:pt x="2634" y="2046"/>
                  <a:pt x="2620" y="2042"/>
                </a:cubicBezTo>
                <a:close/>
                <a:moveTo>
                  <a:pt x="2628" y="2028"/>
                </a:moveTo>
                <a:cubicBezTo>
                  <a:pt x="2623" y="2028"/>
                  <a:pt x="2620" y="2029"/>
                  <a:pt x="2618" y="2032"/>
                </a:cubicBezTo>
                <a:cubicBezTo>
                  <a:pt x="2619" y="2040"/>
                  <a:pt x="2634" y="2035"/>
                  <a:pt x="2628" y="2028"/>
                </a:cubicBezTo>
                <a:close/>
                <a:moveTo>
                  <a:pt x="3087" y="2028"/>
                </a:moveTo>
                <a:cubicBezTo>
                  <a:pt x="3084" y="2030"/>
                  <a:pt x="3080" y="2031"/>
                  <a:pt x="3080" y="2034"/>
                </a:cubicBezTo>
                <a:cubicBezTo>
                  <a:pt x="3084" y="2035"/>
                  <a:pt x="3087" y="2032"/>
                  <a:pt x="3090" y="2030"/>
                </a:cubicBezTo>
                <a:cubicBezTo>
                  <a:pt x="3092" y="2028"/>
                  <a:pt x="3096" y="2027"/>
                  <a:pt x="3098" y="2024"/>
                </a:cubicBezTo>
                <a:cubicBezTo>
                  <a:pt x="3095" y="2021"/>
                  <a:pt x="3090" y="2026"/>
                  <a:pt x="3087" y="2028"/>
                </a:cubicBezTo>
                <a:close/>
                <a:moveTo>
                  <a:pt x="206" y="2037"/>
                </a:moveTo>
                <a:cubicBezTo>
                  <a:pt x="204" y="2047"/>
                  <a:pt x="184" y="2039"/>
                  <a:pt x="190" y="2029"/>
                </a:cubicBezTo>
                <a:cubicBezTo>
                  <a:pt x="191" y="2028"/>
                  <a:pt x="193" y="2027"/>
                  <a:pt x="195" y="2026"/>
                </a:cubicBezTo>
                <a:cubicBezTo>
                  <a:pt x="201" y="2025"/>
                  <a:pt x="208" y="2029"/>
                  <a:pt x="206" y="2037"/>
                </a:cubicBezTo>
                <a:close/>
                <a:moveTo>
                  <a:pt x="201" y="2036"/>
                </a:moveTo>
                <a:cubicBezTo>
                  <a:pt x="201" y="2032"/>
                  <a:pt x="198" y="2032"/>
                  <a:pt x="195" y="2031"/>
                </a:cubicBezTo>
                <a:cubicBezTo>
                  <a:pt x="193" y="2035"/>
                  <a:pt x="198" y="2038"/>
                  <a:pt x="201" y="2036"/>
                </a:cubicBezTo>
                <a:close/>
                <a:moveTo>
                  <a:pt x="1104" y="2041"/>
                </a:moveTo>
                <a:cubicBezTo>
                  <a:pt x="1101" y="2034"/>
                  <a:pt x="1102" y="2027"/>
                  <a:pt x="1111" y="2026"/>
                </a:cubicBezTo>
                <a:cubicBezTo>
                  <a:pt x="1118" y="2025"/>
                  <a:pt x="1122" y="2028"/>
                  <a:pt x="1123" y="2032"/>
                </a:cubicBezTo>
                <a:cubicBezTo>
                  <a:pt x="1125" y="2043"/>
                  <a:pt x="1110" y="2051"/>
                  <a:pt x="1104" y="2041"/>
                </a:cubicBezTo>
                <a:close/>
                <a:moveTo>
                  <a:pt x="1117" y="2034"/>
                </a:moveTo>
                <a:cubicBezTo>
                  <a:pt x="1114" y="2031"/>
                  <a:pt x="1109" y="2032"/>
                  <a:pt x="1109" y="2035"/>
                </a:cubicBezTo>
                <a:cubicBezTo>
                  <a:pt x="1108" y="2040"/>
                  <a:pt x="1118" y="2041"/>
                  <a:pt x="1117" y="2034"/>
                </a:cubicBezTo>
                <a:close/>
                <a:moveTo>
                  <a:pt x="2433" y="2028"/>
                </a:moveTo>
                <a:cubicBezTo>
                  <a:pt x="2425" y="2030"/>
                  <a:pt x="2437" y="2037"/>
                  <a:pt x="2437" y="2030"/>
                </a:cubicBezTo>
                <a:cubicBezTo>
                  <a:pt x="2437" y="2028"/>
                  <a:pt x="2435" y="2028"/>
                  <a:pt x="2433" y="2028"/>
                </a:cubicBezTo>
                <a:close/>
                <a:moveTo>
                  <a:pt x="1167" y="2040"/>
                </a:moveTo>
                <a:cubicBezTo>
                  <a:pt x="1165" y="2035"/>
                  <a:pt x="1164" y="2030"/>
                  <a:pt x="1160" y="2029"/>
                </a:cubicBezTo>
                <a:cubicBezTo>
                  <a:pt x="1149" y="2027"/>
                  <a:pt x="1147" y="2047"/>
                  <a:pt x="1156" y="2043"/>
                </a:cubicBezTo>
                <a:cubicBezTo>
                  <a:pt x="1157" y="2041"/>
                  <a:pt x="1155" y="2035"/>
                  <a:pt x="1158" y="2035"/>
                </a:cubicBezTo>
                <a:cubicBezTo>
                  <a:pt x="1162" y="2035"/>
                  <a:pt x="1159" y="2047"/>
                  <a:pt x="1161" y="2048"/>
                </a:cubicBezTo>
                <a:cubicBezTo>
                  <a:pt x="1165" y="2050"/>
                  <a:pt x="1166" y="2045"/>
                  <a:pt x="1170" y="2046"/>
                </a:cubicBezTo>
                <a:cubicBezTo>
                  <a:pt x="1173" y="2048"/>
                  <a:pt x="1172" y="2054"/>
                  <a:pt x="1169" y="2056"/>
                </a:cubicBezTo>
                <a:cubicBezTo>
                  <a:pt x="1165" y="2054"/>
                  <a:pt x="1162" y="2056"/>
                  <a:pt x="1163" y="2060"/>
                </a:cubicBezTo>
                <a:cubicBezTo>
                  <a:pt x="1163" y="2062"/>
                  <a:pt x="1169" y="2063"/>
                  <a:pt x="1172" y="2062"/>
                </a:cubicBezTo>
                <a:cubicBezTo>
                  <a:pt x="1182" y="2058"/>
                  <a:pt x="1180" y="2036"/>
                  <a:pt x="1167" y="2040"/>
                </a:cubicBezTo>
                <a:close/>
                <a:moveTo>
                  <a:pt x="2047" y="2038"/>
                </a:moveTo>
                <a:cubicBezTo>
                  <a:pt x="2047" y="2049"/>
                  <a:pt x="2031" y="2050"/>
                  <a:pt x="2029" y="2040"/>
                </a:cubicBezTo>
                <a:cubicBezTo>
                  <a:pt x="2029" y="2035"/>
                  <a:pt x="2030" y="2032"/>
                  <a:pt x="2036" y="2030"/>
                </a:cubicBezTo>
                <a:cubicBezTo>
                  <a:pt x="2042" y="2029"/>
                  <a:pt x="2047" y="2032"/>
                  <a:pt x="2047" y="2038"/>
                </a:cubicBezTo>
                <a:close/>
                <a:moveTo>
                  <a:pt x="2035" y="2037"/>
                </a:moveTo>
                <a:cubicBezTo>
                  <a:pt x="2034" y="2043"/>
                  <a:pt x="2042" y="2042"/>
                  <a:pt x="2041" y="2037"/>
                </a:cubicBezTo>
                <a:cubicBezTo>
                  <a:pt x="2039" y="2036"/>
                  <a:pt x="2037" y="2037"/>
                  <a:pt x="2035" y="2037"/>
                </a:cubicBezTo>
                <a:close/>
                <a:moveTo>
                  <a:pt x="1848" y="2039"/>
                </a:moveTo>
                <a:cubicBezTo>
                  <a:pt x="1851" y="2041"/>
                  <a:pt x="1854" y="2039"/>
                  <a:pt x="1854" y="2037"/>
                </a:cubicBezTo>
                <a:cubicBezTo>
                  <a:pt x="1854" y="2032"/>
                  <a:pt x="1845" y="2033"/>
                  <a:pt x="1848" y="2039"/>
                </a:cubicBezTo>
                <a:close/>
                <a:moveTo>
                  <a:pt x="3048" y="2037"/>
                </a:moveTo>
                <a:cubicBezTo>
                  <a:pt x="3048" y="2039"/>
                  <a:pt x="3052" y="2037"/>
                  <a:pt x="3054" y="2039"/>
                </a:cubicBezTo>
                <a:cubicBezTo>
                  <a:pt x="3054" y="2042"/>
                  <a:pt x="3050" y="2041"/>
                  <a:pt x="3050" y="2044"/>
                </a:cubicBezTo>
                <a:cubicBezTo>
                  <a:pt x="3052" y="2046"/>
                  <a:pt x="3053" y="2051"/>
                  <a:pt x="3049" y="2052"/>
                </a:cubicBezTo>
                <a:cubicBezTo>
                  <a:pt x="3047" y="2052"/>
                  <a:pt x="3047" y="2049"/>
                  <a:pt x="3044" y="2050"/>
                </a:cubicBezTo>
                <a:cubicBezTo>
                  <a:pt x="3044" y="2061"/>
                  <a:pt x="3061" y="2053"/>
                  <a:pt x="3054" y="2044"/>
                </a:cubicBezTo>
                <a:cubicBezTo>
                  <a:pt x="3062" y="2039"/>
                  <a:pt x="3051" y="2030"/>
                  <a:pt x="3048" y="2037"/>
                </a:cubicBezTo>
                <a:close/>
                <a:moveTo>
                  <a:pt x="3071" y="2039"/>
                </a:moveTo>
                <a:cubicBezTo>
                  <a:pt x="3076" y="2045"/>
                  <a:pt x="3073" y="2059"/>
                  <a:pt x="3066" y="2060"/>
                </a:cubicBezTo>
                <a:cubicBezTo>
                  <a:pt x="3055" y="2061"/>
                  <a:pt x="3061" y="2035"/>
                  <a:pt x="3071" y="2039"/>
                </a:cubicBezTo>
                <a:close/>
                <a:moveTo>
                  <a:pt x="3068" y="2042"/>
                </a:moveTo>
                <a:cubicBezTo>
                  <a:pt x="3065" y="2044"/>
                  <a:pt x="3063" y="2051"/>
                  <a:pt x="3064" y="2056"/>
                </a:cubicBezTo>
                <a:cubicBezTo>
                  <a:pt x="3064" y="2056"/>
                  <a:pt x="3065" y="2056"/>
                  <a:pt x="3065" y="2056"/>
                </a:cubicBezTo>
                <a:cubicBezTo>
                  <a:pt x="3070" y="2056"/>
                  <a:pt x="3072" y="2046"/>
                  <a:pt x="3068" y="2042"/>
                </a:cubicBezTo>
                <a:close/>
                <a:moveTo>
                  <a:pt x="67" y="2041"/>
                </a:moveTo>
                <a:cubicBezTo>
                  <a:pt x="59" y="2044"/>
                  <a:pt x="72" y="2051"/>
                  <a:pt x="71" y="2043"/>
                </a:cubicBezTo>
                <a:cubicBezTo>
                  <a:pt x="70" y="2041"/>
                  <a:pt x="69" y="2041"/>
                  <a:pt x="67" y="2041"/>
                </a:cubicBezTo>
                <a:close/>
                <a:moveTo>
                  <a:pt x="467" y="2043"/>
                </a:moveTo>
                <a:cubicBezTo>
                  <a:pt x="466" y="2040"/>
                  <a:pt x="461" y="2040"/>
                  <a:pt x="462" y="2045"/>
                </a:cubicBezTo>
                <a:cubicBezTo>
                  <a:pt x="464" y="2048"/>
                  <a:pt x="468" y="2046"/>
                  <a:pt x="467" y="2043"/>
                </a:cubicBezTo>
                <a:close/>
                <a:moveTo>
                  <a:pt x="36" y="2044"/>
                </a:moveTo>
                <a:cubicBezTo>
                  <a:pt x="33" y="2042"/>
                  <a:pt x="30" y="2045"/>
                  <a:pt x="31" y="2047"/>
                </a:cubicBezTo>
                <a:cubicBezTo>
                  <a:pt x="32" y="2050"/>
                  <a:pt x="38" y="2048"/>
                  <a:pt x="36" y="2044"/>
                </a:cubicBezTo>
                <a:close/>
                <a:moveTo>
                  <a:pt x="1687" y="2048"/>
                </a:moveTo>
                <a:cubicBezTo>
                  <a:pt x="1684" y="2049"/>
                  <a:pt x="1685" y="2054"/>
                  <a:pt x="1688" y="2054"/>
                </a:cubicBezTo>
                <a:cubicBezTo>
                  <a:pt x="1692" y="2054"/>
                  <a:pt x="1691" y="2047"/>
                  <a:pt x="1687" y="2048"/>
                </a:cubicBezTo>
                <a:close/>
                <a:moveTo>
                  <a:pt x="231" y="2057"/>
                </a:moveTo>
                <a:cubicBezTo>
                  <a:pt x="233" y="2058"/>
                  <a:pt x="235" y="2056"/>
                  <a:pt x="234" y="2053"/>
                </a:cubicBezTo>
                <a:cubicBezTo>
                  <a:pt x="230" y="2047"/>
                  <a:pt x="226" y="2057"/>
                  <a:pt x="231" y="2057"/>
                </a:cubicBezTo>
                <a:close/>
                <a:moveTo>
                  <a:pt x="183" y="2053"/>
                </a:moveTo>
                <a:cubicBezTo>
                  <a:pt x="174" y="2048"/>
                  <a:pt x="182" y="2063"/>
                  <a:pt x="183" y="2053"/>
                </a:cubicBezTo>
                <a:close/>
                <a:moveTo>
                  <a:pt x="651" y="2055"/>
                </a:moveTo>
                <a:cubicBezTo>
                  <a:pt x="650" y="2056"/>
                  <a:pt x="651" y="2060"/>
                  <a:pt x="654" y="2059"/>
                </a:cubicBezTo>
                <a:cubicBezTo>
                  <a:pt x="658" y="2056"/>
                  <a:pt x="653" y="2051"/>
                  <a:pt x="651" y="2055"/>
                </a:cubicBezTo>
                <a:close/>
                <a:moveTo>
                  <a:pt x="1143" y="2088"/>
                </a:moveTo>
                <a:cubicBezTo>
                  <a:pt x="1146" y="2084"/>
                  <a:pt x="1152" y="2083"/>
                  <a:pt x="1152" y="2076"/>
                </a:cubicBezTo>
                <a:cubicBezTo>
                  <a:pt x="1152" y="2076"/>
                  <a:pt x="1151" y="2076"/>
                  <a:pt x="1151" y="2075"/>
                </a:cubicBezTo>
                <a:cubicBezTo>
                  <a:pt x="1148" y="2074"/>
                  <a:pt x="1147" y="2077"/>
                  <a:pt x="1146" y="2077"/>
                </a:cubicBezTo>
                <a:cubicBezTo>
                  <a:pt x="1145" y="2073"/>
                  <a:pt x="1142" y="2070"/>
                  <a:pt x="1139" y="2065"/>
                </a:cubicBezTo>
                <a:cubicBezTo>
                  <a:pt x="1137" y="2062"/>
                  <a:pt x="1134" y="2055"/>
                  <a:pt x="1130" y="2055"/>
                </a:cubicBezTo>
                <a:cubicBezTo>
                  <a:pt x="1126" y="2055"/>
                  <a:pt x="1127" y="2065"/>
                  <a:pt x="1127" y="2069"/>
                </a:cubicBezTo>
                <a:cubicBezTo>
                  <a:pt x="1130" y="2070"/>
                  <a:pt x="1131" y="2067"/>
                  <a:pt x="1133" y="2066"/>
                </a:cubicBezTo>
                <a:cubicBezTo>
                  <a:pt x="1135" y="2071"/>
                  <a:pt x="1139" y="2076"/>
                  <a:pt x="1142" y="2082"/>
                </a:cubicBezTo>
                <a:cubicBezTo>
                  <a:pt x="1139" y="2084"/>
                  <a:pt x="1140" y="2088"/>
                  <a:pt x="1143" y="2088"/>
                </a:cubicBezTo>
                <a:close/>
                <a:moveTo>
                  <a:pt x="1218" y="2074"/>
                </a:moveTo>
                <a:cubicBezTo>
                  <a:pt x="1215" y="2079"/>
                  <a:pt x="1206" y="2079"/>
                  <a:pt x="1203" y="2075"/>
                </a:cubicBezTo>
                <a:cubicBezTo>
                  <a:pt x="1202" y="2074"/>
                  <a:pt x="1200" y="2067"/>
                  <a:pt x="1200" y="2066"/>
                </a:cubicBezTo>
                <a:cubicBezTo>
                  <a:pt x="1200" y="2063"/>
                  <a:pt x="1203" y="2060"/>
                  <a:pt x="1206" y="2059"/>
                </a:cubicBezTo>
                <a:cubicBezTo>
                  <a:pt x="1215" y="2057"/>
                  <a:pt x="1224" y="2066"/>
                  <a:pt x="1218" y="2074"/>
                </a:cubicBezTo>
                <a:close/>
                <a:moveTo>
                  <a:pt x="1213" y="2067"/>
                </a:moveTo>
                <a:cubicBezTo>
                  <a:pt x="1205" y="2059"/>
                  <a:pt x="1205" y="2077"/>
                  <a:pt x="1213" y="2071"/>
                </a:cubicBezTo>
                <a:cubicBezTo>
                  <a:pt x="1213" y="2070"/>
                  <a:pt x="1213" y="2069"/>
                  <a:pt x="1213" y="2067"/>
                </a:cubicBezTo>
                <a:close/>
                <a:moveTo>
                  <a:pt x="2084" y="2066"/>
                </a:moveTo>
                <a:cubicBezTo>
                  <a:pt x="2087" y="2066"/>
                  <a:pt x="2088" y="2065"/>
                  <a:pt x="2088" y="2063"/>
                </a:cubicBezTo>
                <a:cubicBezTo>
                  <a:pt x="2089" y="2057"/>
                  <a:pt x="2078" y="2060"/>
                  <a:pt x="2084" y="2066"/>
                </a:cubicBezTo>
                <a:close/>
                <a:moveTo>
                  <a:pt x="2169" y="2089"/>
                </a:moveTo>
                <a:cubicBezTo>
                  <a:pt x="2171" y="2088"/>
                  <a:pt x="2170" y="2085"/>
                  <a:pt x="2170" y="2083"/>
                </a:cubicBezTo>
                <a:cubicBezTo>
                  <a:pt x="2170" y="2076"/>
                  <a:pt x="2171" y="2068"/>
                  <a:pt x="2171" y="2063"/>
                </a:cubicBezTo>
                <a:cubicBezTo>
                  <a:pt x="2171" y="2063"/>
                  <a:pt x="2170" y="2063"/>
                  <a:pt x="2169" y="2063"/>
                </a:cubicBezTo>
                <a:cubicBezTo>
                  <a:pt x="2169" y="2063"/>
                  <a:pt x="2169" y="2063"/>
                  <a:pt x="2169" y="2064"/>
                </a:cubicBezTo>
                <a:cubicBezTo>
                  <a:pt x="2168" y="2068"/>
                  <a:pt x="2166" y="2076"/>
                  <a:pt x="2166" y="2082"/>
                </a:cubicBezTo>
                <a:cubicBezTo>
                  <a:pt x="2166" y="2084"/>
                  <a:pt x="2166" y="2088"/>
                  <a:pt x="2169" y="2089"/>
                </a:cubicBezTo>
                <a:close/>
                <a:moveTo>
                  <a:pt x="1155" y="2068"/>
                </a:moveTo>
                <a:cubicBezTo>
                  <a:pt x="1159" y="2068"/>
                  <a:pt x="1159" y="2074"/>
                  <a:pt x="1162" y="2074"/>
                </a:cubicBezTo>
                <a:cubicBezTo>
                  <a:pt x="1170" y="2073"/>
                  <a:pt x="1156" y="2055"/>
                  <a:pt x="1155" y="2068"/>
                </a:cubicBezTo>
                <a:close/>
                <a:moveTo>
                  <a:pt x="331" y="2073"/>
                </a:moveTo>
                <a:cubicBezTo>
                  <a:pt x="334" y="2077"/>
                  <a:pt x="340" y="2072"/>
                  <a:pt x="336" y="2069"/>
                </a:cubicBezTo>
                <a:cubicBezTo>
                  <a:pt x="333" y="2068"/>
                  <a:pt x="330" y="2069"/>
                  <a:pt x="331" y="2073"/>
                </a:cubicBezTo>
                <a:close/>
                <a:moveTo>
                  <a:pt x="756" y="2087"/>
                </a:moveTo>
                <a:cubicBezTo>
                  <a:pt x="749" y="2085"/>
                  <a:pt x="748" y="2072"/>
                  <a:pt x="756" y="2070"/>
                </a:cubicBezTo>
                <a:cubicBezTo>
                  <a:pt x="772" y="2066"/>
                  <a:pt x="771" y="2090"/>
                  <a:pt x="756" y="2087"/>
                </a:cubicBezTo>
                <a:close/>
                <a:moveTo>
                  <a:pt x="755" y="2077"/>
                </a:moveTo>
                <a:cubicBezTo>
                  <a:pt x="755" y="2083"/>
                  <a:pt x="763" y="2082"/>
                  <a:pt x="762" y="2077"/>
                </a:cubicBezTo>
                <a:cubicBezTo>
                  <a:pt x="761" y="2075"/>
                  <a:pt x="757" y="2075"/>
                  <a:pt x="755" y="2077"/>
                </a:cubicBezTo>
                <a:close/>
                <a:moveTo>
                  <a:pt x="1061" y="2073"/>
                </a:moveTo>
                <a:cubicBezTo>
                  <a:pt x="1061" y="2072"/>
                  <a:pt x="1061" y="2071"/>
                  <a:pt x="1061" y="2070"/>
                </a:cubicBezTo>
                <a:cubicBezTo>
                  <a:pt x="1053" y="2065"/>
                  <a:pt x="1053" y="2079"/>
                  <a:pt x="1061" y="2073"/>
                </a:cubicBezTo>
                <a:close/>
                <a:moveTo>
                  <a:pt x="2639" y="2071"/>
                </a:moveTo>
                <a:cubicBezTo>
                  <a:pt x="2636" y="2068"/>
                  <a:pt x="2632" y="2071"/>
                  <a:pt x="2633" y="2074"/>
                </a:cubicBezTo>
                <a:cubicBezTo>
                  <a:pt x="2634" y="2077"/>
                  <a:pt x="2640" y="2076"/>
                  <a:pt x="2639" y="2071"/>
                </a:cubicBezTo>
                <a:close/>
                <a:moveTo>
                  <a:pt x="2174" y="2091"/>
                </a:moveTo>
                <a:cubicBezTo>
                  <a:pt x="2176" y="2089"/>
                  <a:pt x="2175" y="2083"/>
                  <a:pt x="2175" y="2079"/>
                </a:cubicBezTo>
                <a:cubicBezTo>
                  <a:pt x="2175" y="2077"/>
                  <a:pt x="2176" y="2075"/>
                  <a:pt x="2175" y="2074"/>
                </a:cubicBezTo>
                <a:cubicBezTo>
                  <a:pt x="2174" y="2074"/>
                  <a:pt x="2174" y="2074"/>
                  <a:pt x="2173" y="2074"/>
                </a:cubicBezTo>
                <a:cubicBezTo>
                  <a:pt x="2172" y="2077"/>
                  <a:pt x="2169" y="2089"/>
                  <a:pt x="2174" y="2091"/>
                </a:cubicBezTo>
                <a:close/>
                <a:moveTo>
                  <a:pt x="1115" y="2089"/>
                </a:moveTo>
                <a:cubicBezTo>
                  <a:pt x="1117" y="2088"/>
                  <a:pt x="1125" y="2082"/>
                  <a:pt x="1125" y="2079"/>
                </a:cubicBezTo>
                <a:cubicBezTo>
                  <a:pt x="1125" y="2078"/>
                  <a:pt x="1124" y="2076"/>
                  <a:pt x="1121" y="2077"/>
                </a:cubicBezTo>
                <a:cubicBezTo>
                  <a:pt x="1118" y="2077"/>
                  <a:pt x="1115" y="2082"/>
                  <a:pt x="1111" y="2086"/>
                </a:cubicBezTo>
                <a:cubicBezTo>
                  <a:pt x="1107" y="2090"/>
                  <a:pt x="1100" y="2094"/>
                  <a:pt x="1104" y="2097"/>
                </a:cubicBezTo>
                <a:cubicBezTo>
                  <a:pt x="1110" y="2097"/>
                  <a:pt x="1111" y="2093"/>
                  <a:pt x="1115" y="2089"/>
                </a:cubicBezTo>
                <a:close/>
                <a:moveTo>
                  <a:pt x="1797" y="2085"/>
                </a:moveTo>
                <a:cubicBezTo>
                  <a:pt x="1798" y="2085"/>
                  <a:pt x="1799" y="2084"/>
                  <a:pt x="1799" y="2082"/>
                </a:cubicBezTo>
                <a:cubicBezTo>
                  <a:pt x="1796" y="2075"/>
                  <a:pt x="1791" y="2086"/>
                  <a:pt x="1797" y="2085"/>
                </a:cubicBezTo>
                <a:close/>
                <a:moveTo>
                  <a:pt x="2181" y="2094"/>
                </a:moveTo>
                <a:cubicBezTo>
                  <a:pt x="2180" y="2089"/>
                  <a:pt x="2182" y="2084"/>
                  <a:pt x="2180" y="2080"/>
                </a:cubicBezTo>
                <a:cubicBezTo>
                  <a:pt x="2176" y="2081"/>
                  <a:pt x="2176" y="2092"/>
                  <a:pt x="2179" y="2095"/>
                </a:cubicBezTo>
                <a:cubicBezTo>
                  <a:pt x="2180" y="2095"/>
                  <a:pt x="2180" y="2094"/>
                  <a:pt x="2181" y="2094"/>
                </a:cubicBezTo>
                <a:close/>
                <a:moveTo>
                  <a:pt x="704" y="2082"/>
                </a:moveTo>
                <a:cubicBezTo>
                  <a:pt x="702" y="2080"/>
                  <a:pt x="697" y="2081"/>
                  <a:pt x="698" y="2085"/>
                </a:cubicBezTo>
                <a:cubicBezTo>
                  <a:pt x="700" y="2088"/>
                  <a:pt x="705" y="2086"/>
                  <a:pt x="704" y="2082"/>
                </a:cubicBezTo>
                <a:close/>
                <a:moveTo>
                  <a:pt x="1129" y="2086"/>
                </a:moveTo>
                <a:cubicBezTo>
                  <a:pt x="1129" y="2085"/>
                  <a:pt x="1127" y="2083"/>
                  <a:pt x="1125" y="2085"/>
                </a:cubicBezTo>
                <a:cubicBezTo>
                  <a:pt x="1121" y="2087"/>
                  <a:pt x="1119" y="2091"/>
                  <a:pt x="1116" y="2093"/>
                </a:cubicBezTo>
                <a:cubicBezTo>
                  <a:pt x="1113" y="2096"/>
                  <a:pt x="1107" y="2098"/>
                  <a:pt x="1109" y="2104"/>
                </a:cubicBezTo>
                <a:cubicBezTo>
                  <a:pt x="1113" y="2105"/>
                  <a:pt x="1116" y="2101"/>
                  <a:pt x="1120" y="2097"/>
                </a:cubicBezTo>
                <a:cubicBezTo>
                  <a:pt x="1123" y="2095"/>
                  <a:pt x="1130" y="2090"/>
                  <a:pt x="1129" y="2086"/>
                </a:cubicBezTo>
                <a:close/>
                <a:moveTo>
                  <a:pt x="624" y="2088"/>
                </a:moveTo>
                <a:cubicBezTo>
                  <a:pt x="624" y="2086"/>
                  <a:pt x="622" y="2084"/>
                  <a:pt x="620" y="2085"/>
                </a:cubicBezTo>
                <a:cubicBezTo>
                  <a:pt x="614" y="2088"/>
                  <a:pt x="625" y="2094"/>
                  <a:pt x="624" y="2088"/>
                </a:cubicBezTo>
                <a:close/>
                <a:moveTo>
                  <a:pt x="2184" y="2099"/>
                </a:moveTo>
                <a:cubicBezTo>
                  <a:pt x="2188" y="2097"/>
                  <a:pt x="2186" y="2089"/>
                  <a:pt x="2185" y="2086"/>
                </a:cubicBezTo>
                <a:cubicBezTo>
                  <a:pt x="2181" y="2086"/>
                  <a:pt x="2182" y="2097"/>
                  <a:pt x="2184" y="2099"/>
                </a:cubicBezTo>
                <a:close/>
                <a:moveTo>
                  <a:pt x="509" y="2101"/>
                </a:moveTo>
                <a:cubicBezTo>
                  <a:pt x="502" y="2103"/>
                  <a:pt x="496" y="2091"/>
                  <a:pt x="505" y="2088"/>
                </a:cubicBezTo>
                <a:cubicBezTo>
                  <a:pt x="516" y="2085"/>
                  <a:pt x="517" y="2100"/>
                  <a:pt x="509" y="2101"/>
                </a:cubicBezTo>
                <a:close/>
                <a:moveTo>
                  <a:pt x="506" y="2094"/>
                </a:moveTo>
                <a:cubicBezTo>
                  <a:pt x="506" y="2096"/>
                  <a:pt x="507" y="2096"/>
                  <a:pt x="509" y="2095"/>
                </a:cubicBezTo>
                <a:cubicBezTo>
                  <a:pt x="509" y="2094"/>
                  <a:pt x="507" y="2094"/>
                  <a:pt x="506" y="2094"/>
                </a:cubicBezTo>
                <a:close/>
                <a:moveTo>
                  <a:pt x="1887" y="2092"/>
                </a:moveTo>
                <a:cubicBezTo>
                  <a:pt x="1888" y="2094"/>
                  <a:pt x="1890" y="2095"/>
                  <a:pt x="1892" y="2094"/>
                </a:cubicBezTo>
                <a:cubicBezTo>
                  <a:pt x="1894" y="2088"/>
                  <a:pt x="1887" y="2088"/>
                  <a:pt x="1887" y="2092"/>
                </a:cubicBezTo>
                <a:close/>
                <a:moveTo>
                  <a:pt x="2563" y="2092"/>
                </a:moveTo>
                <a:cubicBezTo>
                  <a:pt x="2559" y="2098"/>
                  <a:pt x="2573" y="2097"/>
                  <a:pt x="2568" y="2091"/>
                </a:cubicBezTo>
                <a:cubicBezTo>
                  <a:pt x="2568" y="2091"/>
                  <a:pt x="2567" y="2090"/>
                  <a:pt x="2566" y="2090"/>
                </a:cubicBezTo>
                <a:cubicBezTo>
                  <a:pt x="2564" y="2091"/>
                  <a:pt x="2563" y="2091"/>
                  <a:pt x="2563" y="2092"/>
                </a:cubicBezTo>
                <a:close/>
                <a:moveTo>
                  <a:pt x="2191" y="2103"/>
                </a:moveTo>
                <a:cubicBezTo>
                  <a:pt x="2192" y="2100"/>
                  <a:pt x="2191" y="2095"/>
                  <a:pt x="2191" y="2091"/>
                </a:cubicBezTo>
                <a:cubicBezTo>
                  <a:pt x="2187" y="2090"/>
                  <a:pt x="2188" y="2100"/>
                  <a:pt x="2189" y="2103"/>
                </a:cubicBezTo>
                <a:cubicBezTo>
                  <a:pt x="2190" y="2103"/>
                  <a:pt x="2191" y="2103"/>
                  <a:pt x="2191" y="2103"/>
                </a:cubicBezTo>
                <a:close/>
                <a:moveTo>
                  <a:pt x="2197" y="2105"/>
                </a:moveTo>
                <a:cubicBezTo>
                  <a:pt x="2197" y="2103"/>
                  <a:pt x="2198" y="2097"/>
                  <a:pt x="2196" y="2095"/>
                </a:cubicBezTo>
                <a:cubicBezTo>
                  <a:pt x="2193" y="2094"/>
                  <a:pt x="2192" y="2106"/>
                  <a:pt x="2197" y="2105"/>
                </a:cubicBezTo>
                <a:close/>
                <a:moveTo>
                  <a:pt x="1112" y="2113"/>
                </a:moveTo>
                <a:cubicBezTo>
                  <a:pt x="1115" y="2118"/>
                  <a:pt x="1111" y="2125"/>
                  <a:pt x="1107" y="2125"/>
                </a:cubicBezTo>
                <a:cubicBezTo>
                  <a:pt x="1101" y="2126"/>
                  <a:pt x="1100" y="2118"/>
                  <a:pt x="1095" y="2116"/>
                </a:cubicBezTo>
                <a:cubicBezTo>
                  <a:pt x="1092" y="2117"/>
                  <a:pt x="1092" y="2120"/>
                  <a:pt x="1090" y="2121"/>
                </a:cubicBezTo>
                <a:cubicBezTo>
                  <a:pt x="1091" y="2125"/>
                  <a:pt x="1094" y="2127"/>
                  <a:pt x="1095" y="2131"/>
                </a:cubicBezTo>
                <a:cubicBezTo>
                  <a:pt x="1097" y="2130"/>
                  <a:pt x="1101" y="2128"/>
                  <a:pt x="1102" y="2131"/>
                </a:cubicBezTo>
                <a:cubicBezTo>
                  <a:pt x="1102" y="2134"/>
                  <a:pt x="1099" y="2136"/>
                  <a:pt x="1097" y="2138"/>
                </a:cubicBezTo>
                <a:cubicBezTo>
                  <a:pt x="1095" y="2140"/>
                  <a:pt x="1091" y="2144"/>
                  <a:pt x="1089" y="2140"/>
                </a:cubicBezTo>
                <a:cubicBezTo>
                  <a:pt x="1088" y="2138"/>
                  <a:pt x="1090" y="2137"/>
                  <a:pt x="1091" y="2136"/>
                </a:cubicBezTo>
                <a:cubicBezTo>
                  <a:pt x="1087" y="2128"/>
                  <a:pt x="1082" y="2121"/>
                  <a:pt x="1078" y="2114"/>
                </a:cubicBezTo>
                <a:cubicBezTo>
                  <a:pt x="1077" y="2114"/>
                  <a:pt x="1075" y="2114"/>
                  <a:pt x="1074" y="2113"/>
                </a:cubicBezTo>
                <a:cubicBezTo>
                  <a:pt x="1072" y="2101"/>
                  <a:pt x="1100" y="2085"/>
                  <a:pt x="1097" y="2108"/>
                </a:cubicBezTo>
                <a:cubicBezTo>
                  <a:pt x="1101" y="2110"/>
                  <a:pt x="1103" y="2114"/>
                  <a:pt x="1106" y="2117"/>
                </a:cubicBezTo>
                <a:cubicBezTo>
                  <a:pt x="1107" y="2115"/>
                  <a:pt x="1108" y="2111"/>
                  <a:pt x="1112" y="2113"/>
                </a:cubicBezTo>
                <a:close/>
                <a:moveTo>
                  <a:pt x="1090" y="2102"/>
                </a:moveTo>
                <a:cubicBezTo>
                  <a:pt x="1086" y="2103"/>
                  <a:pt x="1083" y="2105"/>
                  <a:pt x="1081" y="2109"/>
                </a:cubicBezTo>
                <a:cubicBezTo>
                  <a:pt x="1083" y="2111"/>
                  <a:pt x="1084" y="2114"/>
                  <a:pt x="1086" y="2115"/>
                </a:cubicBezTo>
                <a:cubicBezTo>
                  <a:pt x="1088" y="2112"/>
                  <a:pt x="1092" y="2108"/>
                  <a:pt x="1090" y="2102"/>
                </a:cubicBezTo>
                <a:close/>
                <a:moveTo>
                  <a:pt x="2201" y="2109"/>
                </a:moveTo>
                <a:cubicBezTo>
                  <a:pt x="2202" y="2109"/>
                  <a:pt x="2202" y="2109"/>
                  <a:pt x="2203" y="2109"/>
                </a:cubicBezTo>
                <a:cubicBezTo>
                  <a:pt x="2203" y="2107"/>
                  <a:pt x="2204" y="2100"/>
                  <a:pt x="2202" y="2099"/>
                </a:cubicBezTo>
                <a:cubicBezTo>
                  <a:pt x="2199" y="2098"/>
                  <a:pt x="2199" y="2108"/>
                  <a:pt x="2201" y="2109"/>
                </a:cubicBezTo>
                <a:close/>
                <a:moveTo>
                  <a:pt x="2209" y="2113"/>
                </a:moveTo>
                <a:cubicBezTo>
                  <a:pt x="2210" y="2111"/>
                  <a:pt x="2209" y="2105"/>
                  <a:pt x="2209" y="2103"/>
                </a:cubicBezTo>
                <a:cubicBezTo>
                  <a:pt x="2205" y="2103"/>
                  <a:pt x="2205" y="2114"/>
                  <a:pt x="2209" y="2113"/>
                </a:cubicBezTo>
                <a:close/>
                <a:moveTo>
                  <a:pt x="3178" y="2109"/>
                </a:moveTo>
                <a:cubicBezTo>
                  <a:pt x="3180" y="2112"/>
                  <a:pt x="3184" y="2109"/>
                  <a:pt x="3183" y="2106"/>
                </a:cubicBezTo>
                <a:cubicBezTo>
                  <a:pt x="3182" y="2103"/>
                  <a:pt x="3177" y="2104"/>
                  <a:pt x="3178" y="2109"/>
                </a:cubicBezTo>
                <a:close/>
                <a:moveTo>
                  <a:pt x="991" y="2113"/>
                </a:moveTo>
                <a:cubicBezTo>
                  <a:pt x="991" y="2111"/>
                  <a:pt x="989" y="2110"/>
                  <a:pt x="988" y="2107"/>
                </a:cubicBezTo>
                <a:cubicBezTo>
                  <a:pt x="990" y="2103"/>
                  <a:pt x="995" y="2108"/>
                  <a:pt x="998" y="2110"/>
                </a:cubicBezTo>
                <a:cubicBezTo>
                  <a:pt x="1001" y="2112"/>
                  <a:pt x="1005" y="2114"/>
                  <a:pt x="1005" y="2117"/>
                </a:cubicBezTo>
                <a:cubicBezTo>
                  <a:pt x="1000" y="2120"/>
                  <a:pt x="993" y="2123"/>
                  <a:pt x="987" y="2124"/>
                </a:cubicBezTo>
                <a:cubicBezTo>
                  <a:pt x="986" y="2120"/>
                  <a:pt x="989" y="2119"/>
                  <a:pt x="990" y="2117"/>
                </a:cubicBezTo>
                <a:cubicBezTo>
                  <a:pt x="980" y="2115"/>
                  <a:pt x="967" y="2118"/>
                  <a:pt x="956" y="2116"/>
                </a:cubicBezTo>
                <a:cubicBezTo>
                  <a:pt x="955" y="2116"/>
                  <a:pt x="952" y="2116"/>
                  <a:pt x="953" y="2114"/>
                </a:cubicBezTo>
                <a:cubicBezTo>
                  <a:pt x="958" y="2111"/>
                  <a:pt x="964" y="2113"/>
                  <a:pt x="970" y="2113"/>
                </a:cubicBezTo>
                <a:cubicBezTo>
                  <a:pt x="977" y="2113"/>
                  <a:pt x="984" y="2113"/>
                  <a:pt x="991" y="2113"/>
                </a:cubicBezTo>
                <a:close/>
                <a:moveTo>
                  <a:pt x="994" y="2118"/>
                </a:moveTo>
                <a:cubicBezTo>
                  <a:pt x="996" y="2117"/>
                  <a:pt x="999" y="2117"/>
                  <a:pt x="999" y="2115"/>
                </a:cubicBezTo>
                <a:cubicBezTo>
                  <a:pt x="997" y="2115"/>
                  <a:pt x="996" y="2112"/>
                  <a:pt x="995" y="2113"/>
                </a:cubicBezTo>
                <a:cubicBezTo>
                  <a:pt x="996" y="2114"/>
                  <a:pt x="995" y="2117"/>
                  <a:pt x="994" y="2118"/>
                </a:cubicBezTo>
                <a:close/>
                <a:moveTo>
                  <a:pt x="2215" y="2117"/>
                </a:moveTo>
                <a:cubicBezTo>
                  <a:pt x="2218" y="2117"/>
                  <a:pt x="2216" y="2111"/>
                  <a:pt x="2216" y="2109"/>
                </a:cubicBezTo>
                <a:cubicBezTo>
                  <a:pt x="2212" y="2107"/>
                  <a:pt x="2212" y="2116"/>
                  <a:pt x="2215" y="2117"/>
                </a:cubicBezTo>
                <a:close/>
                <a:moveTo>
                  <a:pt x="1953" y="2126"/>
                </a:moveTo>
                <a:cubicBezTo>
                  <a:pt x="1949" y="2123"/>
                  <a:pt x="1949" y="2115"/>
                  <a:pt x="1955" y="2113"/>
                </a:cubicBezTo>
                <a:cubicBezTo>
                  <a:pt x="1972" y="2108"/>
                  <a:pt x="1965" y="2135"/>
                  <a:pt x="1953" y="2126"/>
                </a:cubicBezTo>
                <a:close/>
                <a:moveTo>
                  <a:pt x="1956" y="2121"/>
                </a:moveTo>
                <a:cubicBezTo>
                  <a:pt x="1957" y="2123"/>
                  <a:pt x="1960" y="2122"/>
                  <a:pt x="1960" y="2119"/>
                </a:cubicBezTo>
                <a:cubicBezTo>
                  <a:pt x="1958" y="2118"/>
                  <a:pt x="1957" y="2120"/>
                  <a:pt x="1956" y="2121"/>
                </a:cubicBezTo>
                <a:close/>
                <a:moveTo>
                  <a:pt x="2223" y="2122"/>
                </a:moveTo>
                <a:cubicBezTo>
                  <a:pt x="2224" y="2120"/>
                  <a:pt x="2223" y="2116"/>
                  <a:pt x="2222" y="2113"/>
                </a:cubicBezTo>
                <a:cubicBezTo>
                  <a:pt x="2218" y="2113"/>
                  <a:pt x="2220" y="2124"/>
                  <a:pt x="2223" y="2122"/>
                </a:cubicBezTo>
                <a:close/>
                <a:moveTo>
                  <a:pt x="293" y="2115"/>
                </a:moveTo>
                <a:cubicBezTo>
                  <a:pt x="291" y="2116"/>
                  <a:pt x="290" y="2116"/>
                  <a:pt x="291" y="2119"/>
                </a:cubicBezTo>
                <a:cubicBezTo>
                  <a:pt x="293" y="2127"/>
                  <a:pt x="301" y="2113"/>
                  <a:pt x="293" y="2115"/>
                </a:cubicBezTo>
                <a:close/>
                <a:moveTo>
                  <a:pt x="1624" y="2119"/>
                </a:moveTo>
                <a:cubicBezTo>
                  <a:pt x="1626" y="2121"/>
                  <a:pt x="1628" y="2120"/>
                  <a:pt x="1627" y="2117"/>
                </a:cubicBezTo>
                <a:cubicBezTo>
                  <a:pt x="1626" y="2114"/>
                  <a:pt x="1622" y="2116"/>
                  <a:pt x="1624" y="2119"/>
                </a:cubicBezTo>
                <a:close/>
                <a:moveTo>
                  <a:pt x="2230" y="2127"/>
                </a:moveTo>
                <a:cubicBezTo>
                  <a:pt x="2232" y="2125"/>
                  <a:pt x="2231" y="2121"/>
                  <a:pt x="2230" y="2119"/>
                </a:cubicBezTo>
                <a:cubicBezTo>
                  <a:pt x="2225" y="2118"/>
                  <a:pt x="2227" y="2128"/>
                  <a:pt x="2230" y="2127"/>
                </a:cubicBezTo>
                <a:close/>
                <a:moveTo>
                  <a:pt x="2508" y="2126"/>
                </a:moveTo>
                <a:cubicBezTo>
                  <a:pt x="2509" y="2127"/>
                  <a:pt x="2512" y="2127"/>
                  <a:pt x="2513" y="2126"/>
                </a:cubicBezTo>
                <a:cubicBezTo>
                  <a:pt x="2514" y="2120"/>
                  <a:pt x="2507" y="2120"/>
                  <a:pt x="2508" y="2126"/>
                </a:cubicBezTo>
                <a:close/>
                <a:moveTo>
                  <a:pt x="1190" y="2128"/>
                </a:moveTo>
                <a:cubicBezTo>
                  <a:pt x="1193" y="2128"/>
                  <a:pt x="1194" y="2125"/>
                  <a:pt x="1192" y="2123"/>
                </a:cubicBezTo>
                <a:cubicBezTo>
                  <a:pt x="1187" y="2122"/>
                  <a:pt x="1187" y="2128"/>
                  <a:pt x="1190" y="2128"/>
                </a:cubicBezTo>
                <a:close/>
                <a:moveTo>
                  <a:pt x="1737" y="2141"/>
                </a:moveTo>
                <a:cubicBezTo>
                  <a:pt x="1724" y="2143"/>
                  <a:pt x="1724" y="2126"/>
                  <a:pt x="1734" y="2123"/>
                </a:cubicBezTo>
                <a:cubicBezTo>
                  <a:pt x="1746" y="2120"/>
                  <a:pt x="1748" y="2140"/>
                  <a:pt x="1737" y="2141"/>
                </a:cubicBezTo>
                <a:close/>
                <a:moveTo>
                  <a:pt x="1736" y="2129"/>
                </a:moveTo>
                <a:cubicBezTo>
                  <a:pt x="1735" y="2131"/>
                  <a:pt x="1733" y="2132"/>
                  <a:pt x="1732" y="2134"/>
                </a:cubicBezTo>
                <a:cubicBezTo>
                  <a:pt x="1736" y="2140"/>
                  <a:pt x="1742" y="2130"/>
                  <a:pt x="1736" y="2129"/>
                </a:cubicBezTo>
                <a:close/>
                <a:moveTo>
                  <a:pt x="2237" y="2131"/>
                </a:moveTo>
                <a:cubicBezTo>
                  <a:pt x="2238" y="2129"/>
                  <a:pt x="2236" y="2121"/>
                  <a:pt x="2233" y="2125"/>
                </a:cubicBezTo>
                <a:cubicBezTo>
                  <a:pt x="2234" y="2128"/>
                  <a:pt x="2233" y="2132"/>
                  <a:pt x="2237" y="2131"/>
                </a:cubicBezTo>
                <a:close/>
                <a:moveTo>
                  <a:pt x="15" y="2144"/>
                </a:moveTo>
                <a:cubicBezTo>
                  <a:pt x="6" y="2144"/>
                  <a:pt x="0" y="2128"/>
                  <a:pt x="10" y="2125"/>
                </a:cubicBezTo>
                <a:cubicBezTo>
                  <a:pt x="27" y="2120"/>
                  <a:pt x="27" y="2143"/>
                  <a:pt x="15" y="2144"/>
                </a:cubicBezTo>
                <a:close/>
                <a:moveTo>
                  <a:pt x="14" y="2138"/>
                </a:moveTo>
                <a:cubicBezTo>
                  <a:pt x="20" y="2138"/>
                  <a:pt x="18" y="2128"/>
                  <a:pt x="12" y="2131"/>
                </a:cubicBezTo>
                <a:cubicBezTo>
                  <a:pt x="9" y="2133"/>
                  <a:pt x="11" y="2137"/>
                  <a:pt x="14" y="2138"/>
                </a:cubicBezTo>
                <a:close/>
                <a:moveTo>
                  <a:pt x="804" y="2126"/>
                </a:moveTo>
                <a:cubicBezTo>
                  <a:pt x="801" y="2124"/>
                  <a:pt x="796" y="2127"/>
                  <a:pt x="798" y="2130"/>
                </a:cubicBezTo>
                <a:cubicBezTo>
                  <a:pt x="801" y="2132"/>
                  <a:pt x="805" y="2130"/>
                  <a:pt x="804" y="2126"/>
                </a:cubicBezTo>
                <a:close/>
                <a:moveTo>
                  <a:pt x="1047" y="2147"/>
                </a:moveTo>
                <a:cubicBezTo>
                  <a:pt x="1044" y="2144"/>
                  <a:pt x="1041" y="2135"/>
                  <a:pt x="1044" y="2129"/>
                </a:cubicBezTo>
                <a:cubicBezTo>
                  <a:pt x="1045" y="2127"/>
                  <a:pt x="1048" y="2126"/>
                  <a:pt x="1051" y="2126"/>
                </a:cubicBezTo>
                <a:cubicBezTo>
                  <a:pt x="1056" y="2125"/>
                  <a:pt x="1061" y="2127"/>
                  <a:pt x="1063" y="2129"/>
                </a:cubicBezTo>
                <a:cubicBezTo>
                  <a:pt x="1070" y="2139"/>
                  <a:pt x="1057" y="2155"/>
                  <a:pt x="1047" y="2147"/>
                </a:cubicBezTo>
                <a:close/>
                <a:moveTo>
                  <a:pt x="1057" y="2134"/>
                </a:moveTo>
                <a:cubicBezTo>
                  <a:pt x="1056" y="2132"/>
                  <a:pt x="1050" y="2132"/>
                  <a:pt x="1049" y="2134"/>
                </a:cubicBezTo>
                <a:cubicBezTo>
                  <a:pt x="1047" y="2146"/>
                  <a:pt x="1062" y="2144"/>
                  <a:pt x="1057" y="2134"/>
                </a:cubicBezTo>
                <a:close/>
                <a:moveTo>
                  <a:pt x="157" y="2137"/>
                </a:moveTo>
                <a:cubicBezTo>
                  <a:pt x="157" y="2134"/>
                  <a:pt x="157" y="2129"/>
                  <a:pt x="154" y="2127"/>
                </a:cubicBezTo>
                <a:cubicBezTo>
                  <a:pt x="154" y="2127"/>
                  <a:pt x="154" y="2127"/>
                  <a:pt x="153" y="2127"/>
                </a:cubicBezTo>
                <a:cubicBezTo>
                  <a:pt x="153" y="2127"/>
                  <a:pt x="152" y="2127"/>
                  <a:pt x="152" y="2128"/>
                </a:cubicBezTo>
                <a:cubicBezTo>
                  <a:pt x="151" y="2135"/>
                  <a:pt x="153" y="2143"/>
                  <a:pt x="154" y="2150"/>
                </a:cubicBezTo>
                <a:cubicBezTo>
                  <a:pt x="156" y="2169"/>
                  <a:pt x="160" y="2188"/>
                  <a:pt x="163" y="2207"/>
                </a:cubicBezTo>
                <a:cubicBezTo>
                  <a:pt x="163" y="2209"/>
                  <a:pt x="163" y="2216"/>
                  <a:pt x="168" y="2216"/>
                </a:cubicBezTo>
                <a:cubicBezTo>
                  <a:pt x="171" y="2215"/>
                  <a:pt x="170" y="2209"/>
                  <a:pt x="169" y="2205"/>
                </a:cubicBezTo>
                <a:cubicBezTo>
                  <a:pt x="165" y="2182"/>
                  <a:pt x="161" y="2160"/>
                  <a:pt x="157" y="2137"/>
                </a:cubicBezTo>
                <a:close/>
                <a:moveTo>
                  <a:pt x="188" y="2137"/>
                </a:moveTo>
                <a:cubicBezTo>
                  <a:pt x="187" y="2132"/>
                  <a:pt x="186" y="2124"/>
                  <a:pt x="181" y="2128"/>
                </a:cubicBezTo>
                <a:cubicBezTo>
                  <a:pt x="183" y="2143"/>
                  <a:pt x="186" y="2158"/>
                  <a:pt x="189" y="2174"/>
                </a:cubicBezTo>
                <a:cubicBezTo>
                  <a:pt x="191" y="2186"/>
                  <a:pt x="194" y="2197"/>
                  <a:pt x="196" y="2209"/>
                </a:cubicBezTo>
                <a:cubicBezTo>
                  <a:pt x="196" y="2211"/>
                  <a:pt x="197" y="2218"/>
                  <a:pt x="201" y="2218"/>
                </a:cubicBezTo>
                <a:cubicBezTo>
                  <a:pt x="205" y="2217"/>
                  <a:pt x="203" y="2209"/>
                  <a:pt x="202" y="2207"/>
                </a:cubicBezTo>
                <a:cubicBezTo>
                  <a:pt x="197" y="2183"/>
                  <a:pt x="193" y="2161"/>
                  <a:pt x="188" y="2137"/>
                </a:cubicBezTo>
                <a:close/>
                <a:moveTo>
                  <a:pt x="142" y="2137"/>
                </a:moveTo>
                <a:cubicBezTo>
                  <a:pt x="141" y="2132"/>
                  <a:pt x="140" y="2125"/>
                  <a:pt x="136" y="2128"/>
                </a:cubicBezTo>
                <a:cubicBezTo>
                  <a:pt x="135" y="2135"/>
                  <a:pt x="137" y="2142"/>
                  <a:pt x="138" y="2150"/>
                </a:cubicBezTo>
                <a:cubicBezTo>
                  <a:pt x="140" y="2165"/>
                  <a:pt x="142" y="2180"/>
                  <a:pt x="145" y="2195"/>
                </a:cubicBezTo>
                <a:cubicBezTo>
                  <a:pt x="145" y="2200"/>
                  <a:pt x="146" y="2216"/>
                  <a:pt x="151" y="2215"/>
                </a:cubicBezTo>
                <a:cubicBezTo>
                  <a:pt x="155" y="2215"/>
                  <a:pt x="153" y="2208"/>
                  <a:pt x="153" y="2205"/>
                </a:cubicBezTo>
                <a:cubicBezTo>
                  <a:pt x="149" y="2182"/>
                  <a:pt x="145" y="2160"/>
                  <a:pt x="142" y="2137"/>
                </a:cubicBezTo>
                <a:close/>
                <a:moveTo>
                  <a:pt x="174" y="2150"/>
                </a:moveTo>
                <a:cubicBezTo>
                  <a:pt x="173" y="2142"/>
                  <a:pt x="172" y="2134"/>
                  <a:pt x="169" y="2127"/>
                </a:cubicBezTo>
                <a:cubicBezTo>
                  <a:pt x="167" y="2127"/>
                  <a:pt x="166" y="2127"/>
                  <a:pt x="166" y="2128"/>
                </a:cubicBezTo>
                <a:cubicBezTo>
                  <a:pt x="166" y="2135"/>
                  <a:pt x="168" y="2144"/>
                  <a:pt x="169" y="2151"/>
                </a:cubicBezTo>
                <a:cubicBezTo>
                  <a:pt x="171" y="2166"/>
                  <a:pt x="174" y="2182"/>
                  <a:pt x="177" y="2197"/>
                </a:cubicBezTo>
                <a:cubicBezTo>
                  <a:pt x="178" y="2201"/>
                  <a:pt x="178" y="2218"/>
                  <a:pt x="183" y="2218"/>
                </a:cubicBezTo>
                <a:cubicBezTo>
                  <a:pt x="188" y="2218"/>
                  <a:pt x="186" y="2211"/>
                  <a:pt x="185" y="2209"/>
                </a:cubicBezTo>
                <a:cubicBezTo>
                  <a:pt x="182" y="2188"/>
                  <a:pt x="178" y="2169"/>
                  <a:pt x="174" y="2150"/>
                </a:cubicBezTo>
                <a:close/>
                <a:moveTo>
                  <a:pt x="3340" y="2149"/>
                </a:moveTo>
                <a:cubicBezTo>
                  <a:pt x="3339" y="2142"/>
                  <a:pt x="3342" y="2134"/>
                  <a:pt x="3340" y="2129"/>
                </a:cubicBezTo>
                <a:cubicBezTo>
                  <a:pt x="3331" y="2125"/>
                  <a:pt x="3335" y="2142"/>
                  <a:pt x="3333" y="2148"/>
                </a:cubicBezTo>
                <a:cubicBezTo>
                  <a:pt x="3328" y="2149"/>
                  <a:pt x="3313" y="2144"/>
                  <a:pt x="3314" y="2151"/>
                </a:cubicBezTo>
                <a:cubicBezTo>
                  <a:pt x="3314" y="2157"/>
                  <a:pt x="3328" y="2153"/>
                  <a:pt x="3334" y="2155"/>
                </a:cubicBezTo>
                <a:cubicBezTo>
                  <a:pt x="3334" y="2160"/>
                  <a:pt x="3331" y="2170"/>
                  <a:pt x="3336" y="2171"/>
                </a:cubicBezTo>
                <a:cubicBezTo>
                  <a:pt x="3342" y="2171"/>
                  <a:pt x="3338" y="2160"/>
                  <a:pt x="3340" y="2155"/>
                </a:cubicBezTo>
                <a:cubicBezTo>
                  <a:pt x="3347" y="2154"/>
                  <a:pt x="3360" y="2158"/>
                  <a:pt x="3360" y="2152"/>
                </a:cubicBezTo>
                <a:cubicBezTo>
                  <a:pt x="3360" y="2146"/>
                  <a:pt x="3347" y="2150"/>
                  <a:pt x="3340" y="2149"/>
                </a:cubicBezTo>
                <a:close/>
                <a:moveTo>
                  <a:pt x="2242" y="2136"/>
                </a:moveTo>
                <a:cubicBezTo>
                  <a:pt x="2244" y="2135"/>
                  <a:pt x="2242" y="2132"/>
                  <a:pt x="2243" y="2129"/>
                </a:cubicBezTo>
                <a:cubicBezTo>
                  <a:pt x="2239" y="2126"/>
                  <a:pt x="2238" y="2136"/>
                  <a:pt x="2242" y="2136"/>
                </a:cubicBezTo>
                <a:close/>
                <a:moveTo>
                  <a:pt x="2098" y="2129"/>
                </a:moveTo>
                <a:cubicBezTo>
                  <a:pt x="2098" y="2129"/>
                  <a:pt x="2097" y="2129"/>
                  <a:pt x="2097" y="2129"/>
                </a:cubicBezTo>
                <a:cubicBezTo>
                  <a:pt x="2097" y="2130"/>
                  <a:pt x="2096" y="2130"/>
                  <a:pt x="2096" y="2131"/>
                </a:cubicBezTo>
                <a:cubicBezTo>
                  <a:pt x="2095" y="2138"/>
                  <a:pt x="2093" y="2148"/>
                  <a:pt x="2093" y="2158"/>
                </a:cubicBezTo>
                <a:cubicBezTo>
                  <a:pt x="2093" y="2159"/>
                  <a:pt x="2093" y="2169"/>
                  <a:pt x="2096" y="2169"/>
                </a:cubicBezTo>
                <a:cubicBezTo>
                  <a:pt x="2100" y="2170"/>
                  <a:pt x="2097" y="2165"/>
                  <a:pt x="2097" y="2162"/>
                </a:cubicBezTo>
                <a:cubicBezTo>
                  <a:pt x="2096" y="2154"/>
                  <a:pt x="2097" y="2148"/>
                  <a:pt x="2098" y="2141"/>
                </a:cubicBezTo>
                <a:cubicBezTo>
                  <a:pt x="2098" y="2137"/>
                  <a:pt x="2101" y="2132"/>
                  <a:pt x="2098" y="2129"/>
                </a:cubicBezTo>
                <a:close/>
                <a:moveTo>
                  <a:pt x="951" y="2176"/>
                </a:moveTo>
                <a:cubicBezTo>
                  <a:pt x="953" y="2170"/>
                  <a:pt x="954" y="2163"/>
                  <a:pt x="956" y="2157"/>
                </a:cubicBezTo>
                <a:cubicBezTo>
                  <a:pt x="960" y="2158"/>
                  <a:pt x="965" y="2157"/>
                  <a:pt x="968" y="2159"/>
                </a:cubicBezTo>
                <a:cubicBezTo>
                  <a:pt x="968" y="2160"/>
                  <a:pt x="966" y="2164"/>
                  <a:pt x="969" y="2165"/>
                </a:cubicBezTo>
                <a:cubicBezTo>
                  <a:pt x="971" y="2165"/>
                  <a:pt x="971" y="2160"/>
                  <a:pt x="972" y="2158"/>
                </a:cubicBezTo>
                <a:cubicBezTo>
                  <a:pt x="972" y="2156"/>
                  <a:pt x="975" y="2152"/>
                  <a:pt x="972" y="2151"/>
                </a:cubicBezTo>
                <a:cubicBezTo>
                  <a:pt x="970" y="2151"/>
                  <a:pt x="970" y="2154"/>
                  <a:pt x="969" y="2155"/>
                </a:cubicBezTo>
                <a:cubicBezTo>
                  <a:pt x="965" y="2155"/>
                  <a:pt x="961" y="2155"/>
                  <a:pt x="957" y="2154"/>
                </a:cubicBezTo>
                <a:cubicBezTo>
                  <a:pt x="959" y="2149"/>
                  <a:pt x="960" y="2143"/>
                  <a:pt x="962" y="2138"/>
                </a:cubicBezTo>
                <a:cubicBezTo>
                  <a:pt x="968" y="2139"/>
                  <a:pt x="976" y="2138"/>
                  <a:pt x="982" y="2139"/>
                </a:cubicBezTo>
                <a:cubicBezTo>
                  <a:pt x="982" y="2142"/>
                  <a:pt x="979" y="2144"/>
                  <a:pt x="981" y="2146"/>
                </a:cubicBezTo>
                <a:cubicBezTo>
                  <a:pt x="985" y="2146"/>
                  <a:pt x="986" y="2140"/>
                  <a:pt x="985" y="2136"/>
                </a:cubicBezTo>
                <a:cubicBezTo>
                  <a:pt x="976" y="2135"/>
                  <a:pt x="964" y="2135"/>
                  <a:pt x="953" y="2135"/>
                </a:cubicBezTo>
                <a:cubicBezTo>
                  <a:pt x="953" y="2133"/>
                  <a:pt x="953" y="2133"/>
                  <a:pt x="953" y="2131"/>
                </a:cubicBezTo>
                <a:cubicBezTo>
                  <a:pt x="949" y="2131"/>
                  <a:pt x="946" y="2140"/>
                  <a:pt x="950" y="2141"/>
                </a:cubicBezTo>
                <a:cubicBezTo>
                  <a:pt x="952" y="2141"/>
                  <a:pt x="951" y="2138"/>
                  <a:pt x="952" y="2138"/>
                </a:cubicBezTo>
                <a:cubicBezTo>
                  <a:pt x="954" y="2138"/>
                  <a:pt x="956" y="2137"/>
                  <a:pt x="958" y="2138"/>
                </a:cubicBezTo>
                <a:cubicBezTo>
                  <a:pt x="954" y="2151"/>
                  <a:pt x="951" y="2164"/>
                  <a:pt x="947" y="2177"/>
                </a:cubicBezTo>
                <a:cubicBezTo>
                  <a:pt x="944" y="2177"/>
                  <a:pt x="939" y="2176"/>
                  <a:pt x="939" y="2179"/>
                </a:cubicBezTo>
                <a:cubicBezTo>
                  <a:pt x="941" y="2182"/>
                  <a:pt x="948" y="2180"/>
                  <a:pt x="952" y="2180"/>
                </a:cubicBezTo>
                <a:cubicBezTo>
                  <a:pt x="955" y="2180"/>
                  <a:pt x="957" y="2181"/>
                  <a:pt x="957" y="2178"/>
                </a:cubicBezTo>
                <a:cubicBezTo>
                  <a:pt x="957" y="2176"/>
                  <a:pt x="953" y="2177"/>
                  <a:pt x="951" y="2176"/>
                </a:cubicBezTo>
                <a:close/>
                <a:moveTo>
                  <a:pt x="2248" y="2139"/>
                </a:moveTo>
                <a:cubicBezTo>
                  <a:pt x="2249" y="2138"/>
                  <a:pt x="2248" y="2135"/>
                  <a:pt x="2247" y="2133"/>
                </a:cubicBezTo>
                <a:cubicBezTo>
                  <a:pt x="2243" y="2133"/>
                  <a:pt x="2244" y="2140"/>
                  <a:pt x="2248" y="2139"/>
                </a:cubicBezTo>
                <a:close/>
                <a:moveTo>
                  <a:pt x="868" y="2149"/>
                </a:moveTo>
                <a:cubicBezTo>
                  <a:pt x="861" y="2148"/>
                  <a:pt x="860" y="2137"/>
                  <a:pt x="867" y="2135"/>
                </a:cubicBezTo>
                <a:cubicBezTo>
                  <a:pt x="878" y="2133"/>
                  <a:pt x="879" y="2151"/>
                  <a:pt x="868" y="2149"/>
                </a:cubicBezTo>
                <a:close/>
                <a:moveTo>
                  <a:pt x="870" y="2143"/>
                </a:moveTo>
                <a:cubicBezTo>
                  <a:pt x="870" y="2142"/>
                  <a:pt x="870" y="2141"/>
                  <a:pt x="868" y="2141"/>
                </a:cubicBezTo>
                <a:cubicBezTo>
                  <a:pt x="867" y="2142"/>
                  <a:pt x="869" y="2145"/>
                  <a:pt x="870" y="2143"/>
                </a:cubicBezTo>
                <a:close/>
                <a:moveTo>
                  <a:pt x="360" y="2156"/>
                </a:moveTo>
                <a:cubicBezTo>
                  <a:pt x="349" y="2157"/>
                  <a:pt x="342" y="2139"/>
                  <a:pt x="355" y="2136"/>
                </a:cubicBezTo>
                <a:cubicBezTo>
                  <a:pt x="373" y="2132"/>
                  <a:pt x="373" y="2155"/>
                  <a:pt x="360" y="2156"/>
                </a:cubicBezTo>
                <a:close/>
                <a:moveTo>
                  <a:pt x="353" y="2144"/>
                </a:moveTo>
                <a:cubicBezTo>
                  <a:pt x="353" y="2153"/>
                  <a:pt x="366" y="2151"/>
                  <a:pt x="362" y="2143"/>
                </a:cubicBezTo>
                <a:cubicBezTo>
                  <a:pt x="359" y="2140"/>
                  <a:pt x="356" y="2143"/>
                  <a:pt x="353" y="2144"/>
                </a:cubicBezTo>
                <a:close/>
                <a:moveTo>
                  <a:pt x="2649" y="2148"/>
                </a:moveTo>
                <a:cubicBezTo>
                  <a:pt x="2648" y="2152"/>
                  <a:pt x="2641" y="2155"/>
                  <a:pt x="2637" y="2155"/>
                </a:cubicBezTo>
                <a:cubicBezTo>
                  <a:pt x="2630" y="2153"/>
                  <a:pt x="2628" y="2140"/>
                  <a:pt x="2635" y="2138"/>
                </a:cubicBezTo>
                <a:cubicBezTo>
                  <a:pt x="2635" y="2137"/>
                  <a:pt x="2636" y="2138"/>
                  <a:pt x="2637" y="2138"/>
                </a:cubicBezTo>
                <a:cubicBezTo>
                  <a:pt x="2645" y="2136"/>
                  <a:pt x="2651" y="2140"/>
                  <a:pt x="2649" y="2148"/>
                </a:cubicBezTo>
                <a:close/>
                <a:moveTo>
                  <a:pt x="2643" y="2145"/>
                </a:moveTo>
                <a:cubicBezTo>
                  <a:pt x="2642" y="2143"/>
                  <a:pt x="2638" y="2144"/>
                  <a:pt x="2636" y="2145"/>
                </a:cubicBezTo>
                <a:cubicBezTo>
                  <a:pt x="2636" y="2147"/>
                  <a:pt x="2637" y="2148"/>
                  <a:pt x="2638" y="2149"/>
                </a:cubicBezTo>
                <a:cubicBezTo>
                  <a:pt x="2641" y="2149"/>
                  <a:pt x="2643" y="2148"/>
                  <a:pt x="2643" y="2145"/>
                </a:cubicBezTo>
                <a:close/>
                <a:moveTo>
                  <a:pt x="617" y="2139"/>
                </a:moveTo>
                <a:cubicBezTo>
                  <a:pt x="623" y="2136"/>
                  <a:pt x="630" y="2138"/>
                  <a:pt x="632" y="2143"/>
                </a:cubicBezTo>
                <a:cubicBezTo>
                  <a:pt x="634" y="2148"/>
                  <a:pt x="631" y="2155"/>
                  <a:pt x="626" y="2156"/>
                </a:cubicBezTo>
                <a:cubicBezTo>
                  <a:pt x="617" y="2158"/>
                  <a:pt x="611" y="2147"/>
                  <a:pt x="617" y="2139"/>
                </a:cubicBezTo>
                <a:close/>
                <a:moveTo>
                  <a:pt x="620" y="2146"/>
                </a:moveTo>
                <a:cubicBezTo>
                  <a:pt x="620" y="2148"/>
                  <a:pt x="622" y="2150"/>
                  <a:pt x="624" y="2150"/>
                </a:cubicBezTo>
                <a:cubicBezTo>
                  <a:pt x="625" y="2149"/>
                  <a:pt x="627" y="2148"/>
                  <a:pt x="626" y="2146"/>
                </a:cubicBezTo>
                <a:cubicBezTo>
                  <a:pt x="625" y="2143"/>
                  <a:pt x="621" y="2144"/>
                  <a:pt x="620" y="2146"/>
                </a:cubicBezTo>
                <a:close/>
                <a:moveTo>
                  <a:pt x="2104" y="2141"/>
                </a:moveTo>
                <a:cubicBezTo>
                  <a:pt x="2103" y="2141"/>
                  <a:pt x="2103" y="2141"/>
                  <a:pt x="2102" y="2141"/>
                </a:cubicBezTo>
                <a:cubicBezTo>
                  <a:pt x="2102" y="2141"/>
                  <a:pt x="2101" y="2141"/>
                  <a:pt x="2101" y="2142"/>
                </a:cubicBezTo>
                <a:cubicBezTo>
                  <a:pt x="2101" y="2145"/>
                  <a:pt x="2100" y="2150"/>
                  <a:pt x="2100" y="2155"/>
                </a:cubicBezTo>
                <a:cubicBezTo>
                  <a:pt x="2099" y="2161"/>
                  <a:pt x="2099" y="2169"/>
                  <a:pt x="2103" y="2171"/>
                </a:cubicBezTo>
                <a:cubicBezTo>
                  <a:pt x="2105" y="2169"/>
                  <a:pt x="2103" y="2166"/>
                  <a:pt x="2103" y="2163"/>
                </a:cubicBezTo>
                <a:cubicBezTo>
                  <a:pt x="2103" y="2156"/>
                  <a:pt x="2104" y="2147"/>
                  <a:pt x="2104" y="2141"/>
                </a:cubicBezTo>
                <a:close/>
                <a:moveTo>
                  <a:pt x="2924" y="2145"/>
                </a:moveTo>
                <a:cubicBezTo>
                  <a:pt x="2923" y="2149"/>
                  <a:pt x="2926" y="2151"/>
                  <a:pt x="2926" y="2153"/>
                </a:cubicBezTo>
                <a:cubicBezTo>
                  <a:pt x="2919" y="2148"/>
                  <a:pt x="2905" y="2145"/>
                  <a:pt x="2892" y="2147"/>
                </a:cubicBezTo>
                <a:cubicBezTo>
                  <a:pt x="2892" y="2145"/>
                  <a:pt x="2895" y="2145"/>
                  <a:pt x="2894" y="2142"/>
                </a:cubicBezTo>
                <a:cubicBezTo>
                  <a:pt x="2893" y="2140"/>
                  <a:pt x="2890" y="2141"/>
                  <a:pt x="2889" y="2142"/>
                </a:cubicBezTo>
                <a:cubicBezTo>
                  <a:pt x="2885" y="2144"/>
                  <a:pt x="2874" y="2153"/>
                  <a:pt x="2876" y="2157"/>
                </a:cubicBezTo>
                <a:cubicBezTo>
                  <a:pt x="2881" y="2158"/>
                  <a:pt x="2895" y="2164"/>
                  <a:pt x="2898" y="2161"/>
                </a:cubicBezTo>
                <a:cubicBezTo>
                  <a:pt x="2902" y="2157"/>
                  <a:pt x="2895" y="2155"/>
                  <a:pt x="2891" y="2154"/>
                </a:cubicBezTo>
                <a:cubicBezTo>
                  <a:pt x="2904" y="2150"/>
                  <a:pt x="2920" y="2154"/>
                  <a:pt x="2927" y="2161"/>
                </a:cubicBezTo>
                <a:cubicBezTo>
                  <a:pt x="2924" y="2161"/>
                  <a:pt x="2922" y="2161"/>
                  <a:pt x="2920" y="2162"/>
                </a:cubicBezTo>
                <a:cubicBezTo>
                  <a:pt x="2920" y="2163"/>
                  <a:pt x="2920" y="2165"/>
                  <a:pt x="2920" y="2166"/>
                </a:cubicBezTo>
                <a:cubicBezTo>
                  <a:pt x="2926" y="2168"/>
                  <a:pt x="2934" y="2168"/>
                  <a:pt x="2940" y="2170"/>
                </a:cubicBezTo>
                <a:cubicBezTo>
                  <a:pt x="2944" y="2167"/>
                  <a:pt x="2938" y="2161"/>
                  <a:pt x="2935" y="2156"/>
                </a:cubicBezTo>
                <a:cubicBezTo>
                  <a:pt x="2932" y="2151"/>
                  <a:pt x="2930" y="2142"/>
                  <a:pt x="2924" y="2145"/>
                </a:cubicBezTo>
                <a:close/>
                <a:moveTo>
                  <a:pt x="290" y="2157"/>
                </a:moveTo>
                <a:cubicBezTo>
                  <a:pt x="285" y="2158"/>
                  <a:pt x="279" y="2155"/>
                  <a:pt x="280" y="2148"/>
                </a:cubicBezTo>
                <a:cubicBezTo>
                  <a:pt x="281" y="2146"/>
                  <a:pt x="282" y="2144"/>
                  <a:pt x="285" y="2144"/>
                </a:cubicBezTo>
                <a:cubicBezTo>
                  <a:pt x="296" y="2141"/>
                  <a:pt x="298" y="2155"/>
                  <a:pt x="290" y="2157"/>
                </a:cubicBezTo>
                <a:close/>
                <a:moveTo>
                  <a:pt x="289" y="2149"/>
                </a:moveTo>
                <a:cubicBezTo>
                  <a:pt x="288" y="2149"/>
                  <a:pt x="286" y="2148"/>
                  <a:pt x="286" y="2150"/>
                </a:cubicBezTo>
                <a:cubicBezTo>
                  <a:pt x="285" y="2152"/>
                  <a:pt x="287" y="2152"/>
                  <a:pt x="289" y="2152"/>
                </a:cubicBezTo>
                <a:cubicBezTo>
                  <a:pt x="289" y="2152"/>
                  <a:pt x="290" y="2151"/>
                  <a:pt x="289" y="2149"/>
                </a:cubicBezTo>
                <a:close/>
                <a:moveTo>
                  <a:pt x="2054" y="2163"/>
                </a:moveTo>
                <a:cubicBezTo>
                  <a:pt x="2051" y="2161"/>
                  <a:pt x="2047" y="2158"/>
                  <a:pt x="2048" y="2152"/>
                </a:cubicBezTo>
                <a:cubicBezTo>
                  <a:pt x="2049" y="2149"/>
                  <a:pt x="2056" y="2145"/>
                  <a:pt x="2060" y="2146"/>
                </a:cubicBezTo>
                <a:cubicBezTo>
                  <a:pt x="2071" y="2147"/>
                  <a:pt x="2069" y="2166"/>
                  <a:pt x="2054" y="2163"/>
                </a:cubicBezTo>
                <a:close/>
                <a:moveTo>
                  <a:pt x="2061" y="2153"/>
                </a:moveTo>
                <a:cubicBezTo>
                  <a:pt x="2058" y="2150"/>
                  <a:pt x="2057" y="2155"/>
                  <a:pt x="2054" y="2156"/>
                </a:cubicBezTo>
                <a:cubicBezTo>
                  <a:pt x="2057" y="2159"/>
                  <a:pt x="2062" y="2157"/>
                  <a:pt x="2061" y="2153"/>
                </a:cubicBezTo>
                <a:close/>
                <a:moveTo>
                  <a:pt x="2109" y="2149"/>
                </a:moveTo>
                <a:cubicBezTo>
                  <a:pt x="2109" y="2149"/>
                  <a:pt x="2108" y="2149"/>
                  <a:pt x="2108" y="2149"/>
                </a:cubicBezTo>
                <a:cubicBezTo>
                  <a:pt x="2108" y="2149"/>
                  <a:pt x="2107" y="2149"/>
                  <a:pt x="2107" y="2150"/>
                </a:cubicBezTo>
                <a:cubicBezTo>
                  <a:pt x="2107" y="2150"/>
                  <a:pt x="2106" y="2152"/>
                  <a:pt x="2106" y="2153"/>
                </a:cubicBezTo>
                <a:cubicBezTo>
                  <a:pt x="2106" y="2160"/>
                  <a:pt x="2105" y="2172"/>
                  <a:pt x="2109" y="2174"/>
                </a:cubicBezTo>
                <a:cubicBezTo>
                  <a:pt x="2112" y="2173"/>
                  <a:pt x="2110" y="2170"/>
                  <a:pt x="2110" y="2168"/>
                </a:cubicBezTo>
                <a:cubicBezTo>
                  <a:pt x="2109" y="2162"/>
                  <a:pt x="2110" y="2153"/>
                  <a:pt x="2109" y="2149"/>
                </a:cubicBezTo>
                <a:close/>
                <a:moveTo>
                  <a:pt x="437" y="2151"/>
                </a:moveTo>
                <a:cubicBezTo>
                  <a:pt x="435" y="2149"/>
                  <a:pt x="431" y="2151"/>
                  <a:pt x="432" y="2154"/>
                </a:cubicBezTo>
                <a:cubicBezTo>
                  <a:pt x="433" y="2156"/>
                  <a:pt x="438" y="2156"/>
                  <a:pt x="437" y="2151"/>
                </a:cubicBezTo>
                <a:close/>
                <a:moveTo>
                  <a:pt x="2599" y="2173"/>
                </a:moveTo>
                <a:cubicBezTo>
                  <a:pt x="2611" y="2178"/>
                  <a:pt x="2627" y="2179"/>
                  <a:pt x="2640" y="2183"/>
                </a:cubicBezTo>
                <a:cubicBezTo>
                  <a:pt x="2635" y="2229"/>
                  <a:pt x="2630" y="2275"/>
                  <a:pt x="2622" y="2322"/>
                </a:cubicBezTo>
                <a:cubicBezTo>
                  <a:pt x="2622" y="2326"/>
                  <a:pt x="2621" y="2338"/>
                  <a:pt x="2619" y="2340"/>
                </a:cubicBezTo>
                <a:cubicBezTo>
                  <a:pt x="2616" y="2343"/>
                  <a:pt x="2606" y="2342"/>
                  <a:pt x="2600" y="2342"/>
                </a:cubicBezTo>
                <a:cubicBezTo>
                  <a:pt x="2580" y="2340"/>
                  <a:pt x="2562" y="2337"/>
                  <a:pt x="2546" y="2333"/>
                </a:cubicBezTo>
                <a:cubicBezTo>
                  <a:pt x="2535" y="2331"/>
                  <a:pt x="2524" y="2327"/>
                  <a:pt x="2513" y="2325"/>
                </a:cubicBezTo>
                <a:cubicBezTo>
                  <a:pt x="2501" y="2323"/>
                  <a:pt x="2489" y="2322"/>
                  <a:pt x="2480" y="2316"/>
                </a:cubicBezTo>
                <a:cubicBezTo>
                  <a:pt x="2475" y="2288"/>
                  <a:pt x="2479" y="2258"/>
                  <a:pt x="2482" y="2231"/>
                </a:cubicBezTo>
                <a:cubicBezTo>
                  <a:pt x="2485" y="2210"/>
                  <a:pt x="2487" y="2190"/>
                  <a:pt x="2491" y="2170"/>
                </a:cubicBezTo>
                <a:cubicBezTo>
                  <a:pt x="2492" y="2164"/>
                  <a:pt x="2492" y="2157"/>
                  <a:pt x="2495" y="2151"/>
                </a:cubicBezTo>
                <a:cubicBezTo>
                  <a:pt x="2520" y="2155"/>
                  <a:pt x="2544" y="2161"/>
                  <a:pt x="2568" y="2167"/>
                </a:cubicBezTo>
                <a:cubicBezTo>
                  <a:pt x="2571" y="2163"/>
                  <a:pt x="2573" y="2159"/>
                  <a:pt x="2578" y="2157"/>
                </a:cubicBezTo>
                <a:cubicBezTo>
                  <a:pt x="2580" y="2156"/>
                  <a:pt x="2582" y="2157"/>
                  <a:pt x="2585" y="2156"/>
                </a:cubicBezTo>
                <a:cubicBezTo>
                  <a:pt x="2588" y="2155"/>
                  <a:pt x="2588" y="2152"/>
                  <a:pt x="2593" y="2151"/>
                </a:cubicBezTo>
                <a:cubicBezTo>
                  <a:pt x="2609" y="2147"/>
                  <a:pt x="2615" y="2168"/>
                  <a:pt x="2599" y="2173"/>
                </a:cubicBezTo>
                <a:close/>
                <a:moveTo>
                  <a:pt x="2601" y="2158"/>
                </a:moveTo>
                <a:cubicBezTo>
                  <a:pt x="2599" y="2155"/>
                  <a:pt x="2593" y="2156"/>
                  <a:pt x="2590" y="2158"/>
                </a:cubicBezTo>
                <a:cubicBezTo>
                  <a:pt x="2587" y="2172"/>
                  <a:pt x="2608" y="2170"/>
                  <a:pt x="2601" y="2158"/>
                </a:cubicBezTo>
                <a:close/>
                <a:moveTo>
                  <a:pt x="2583" y="2168"/>
                </a:moveTo>
                <a:cubicBezTo>
                  <a:pt x="2584" y="2172"/>
                  <a:pt x="2588" y="2176"/>
                  <a:pt x="2591" y="2171"/>
                </a:cubicBezTo>
                <a:cubicBezTo>
                  <a:pt x="2589" y="2170"/>
                  <a:pt x="2587" y="2168"/>
                  <a:pt x="2586" y="2166"/>
                </a:cubicBezTo>
                <a:cubicBezTo>
                  <a:pt x="2585" y="2167"/>
                  <a:pt x="2584" y="2167"/>
                  <a:pt x="2583" y="2168"/>
                </a:cubicBezTo>
                <a:close/>
                <a:moveTo>
                  <a:pt x="2584" y="2183"/>
                </a:moveTo>
                <a:cubicBezTo>
                  <a:pt x="2589" y="2183"/>
                  <a:pt x="2593" y="2179"/>
                  <a:pt x="2593" y="2176"/>
                </a:cubicBezTo>
                <a:cubicBezTo>
                  <a:pt x="2589" y="2184"/>
                  <a:pt x="2577" y="2175"/>
                  <a:pt x="2579" y="2166"/>
                </a:cubicBezTo>
                <a:cubicBezTo>
                  <a:pt x="2580" y="2164"/>
                  <a:pt x="2583" y="2163"/>
                  <a:pt x="2583" y="2162"/>
                </a:cubicBezTo>
                <a:cubicBezTo>
                  <a:pt x="2570" y="2163"/>
                  <a:pt x="2572" y="2184"/>
                  <a:pt x="2584" y="2183"/>
                </a:cubicBezTo>
                <a:close/>
                <a:moveTo>
                  <a:pt x="2597" y="2180"/>
                </a:moveTo>
                <a:cubicBezTo>
                  <a:pt x="2594" y="2187"/>
                  <a:pt x="2581" y="2191"/>
                  <a:pt x="2573" y="2185"/>
                </a:cubicBezTo>
                <a:cubicBezTo>
                  <a:pt x="2571" y="2185"/>
                  <a:pt x="2569" y="2189"/>
                  <a:pt x="2566" y="2187"/>
                </a:cubicBezTo>
                <a:cubicBezTo>
                  <a:pt x="2565" y="2182"/>
                  <a:pt x="2569" y="2183"/>
                  <a:pt x="2570" y="2180"/>
                </a:cubicBezTo>
                <a:cubicBezTo>
                  <a:pt x="2569" y="2178"/>
                  <a:pt x="2568" y="2175"/>
                  <a:pt x="2568" y="2171"/>
                </a:cubicBezTo>
                <a:cubicBezTo>
                  <a:pt x="2545" y="2167"/>
                  <a:pt x="2522" y="2161"/>
                  <a:pt x="2498" y="2158"/>
                </a:cubicBezTo>
                <a:cubicBezTo>
                  <a:pt x="2492" y="2208"/>
                  <a:pt x="2481" y="2259"/>
                  <a:pt x="2485" y="2313"/>
                </a:cubicBezTo>
                <a:cubicBezTo>
                  <a:pt x="2506" y="2318"/>
                  <a:pt x="2526" y="2322"/>
                  <a:pt x="2547" y="2327"/>
                </a:cubicBezTo>
                <a:cubicBezTo>
                  <a:pt x="2567" y="2333"/>
                  <a:pt x="2589" y="2336"/>
                  <a:pt x="2613" y="2336"/>
                </a:cubicBezTo>
                <a:cubicBezTo>
                  <a:pt x="2621" y="2287"/>
                  <a:pt x="2627" y="2236"/>
                  <a:pt x="2635" y="2187"/>
                </a:cubicBezTo>
                <a:cubicBezTo>
                  <a:pt x="2622" y="2185"/>
                  <a:pt x="2610" y="2182"/>
                  <a:pt x="2597" y="2180"/>
                </a:cubicBezTo>
                <a:close/>
                <a:moveTo>
                  <a:pt x="728" y="2152"/>
                </a:moveTo>
                <a:cubicBezTo>
                  <a:pt x="725" y="2154"/>
                  <a:pt x="727" y="2158"/>
                  <a:pt x="730" y="2158"/>
                </a:cubicBezTo>
                <a:cubicBezTo>
                  <a:pt x="734" y="2157"/>
                  <a:pt x="732" y="2150"/>
                  <a:pt x="728" y="2152"/>
                </a:cubicBezTo>
                <a:close/>
                <a:moveTo>
                  <a:pt x="2115" y="2155"/>
                </a:moveTo>
                <a:cubicBezTo>
                  <a:pt x="2115" y="2155"/>
                  <a:pt x="2114" y="2155"/>
                  <a:pt x="2114" y="2155"/>
                </a:cubicBezTo>
                <a:cubicBezTo>
                  <a:pt x="2114" y="2155"/>
                  <a:pt x="2114" y="2156"/>
                  <a:pt x="2113" y="2156"/>
                </a:cubicBezTo>
                <a:cubicBezTo>
                  <a:pt x="2113" y="2159"/>
                  <a:pt x="2113" y="2162"/>
                  <a:pt x="2113" y="2165"/>
                </a:cubicBezTo>
                <a:cubicBezTo>
                  <a:pt x="2113" y="2170"/>
                  <a:pt x="2113" y="2175"/>
                  <a:pt x="2116" y="2176"/>
                </a:cubicBezTo>
                <a:cubicBezTo>
                  <a:pt x="2119" y="2175"/>
                  <a:pt x="2117" y="2171"/>
                  <a:pt x="2117" y="2167"/>
                </a:cubicBezTo>
                <a:cubicBezTo>
                  <a:pt x="2116" y="2163"/>
                  <a:pt x="2118" y="2157"/>
                  <a:pt x="2115" y="2155"/>
                </a:cubicBezTo>
                <a:close/>
                <a:moveTo>
                  <a:pt x="985" y="2185"/>
                </a:moveTo>
                <a:cubicBezTo>
                  <a:pt x="988" y="2187"/>
                  <a:pt x="994" y="2185"/>
                  <a:pt x="999" y="2186"/>
                </a:cubicBezTo>
                <a:cubicBezTo>
                  <a:pt x="1004" y="2182"/>
                  <a:pt x="999" y="2175"/>
                  <a:pt x="997" y="2183"/>
                </a:cubicBezTo>
                <a:cubicBezTo>
                  <a:pt x="995" y="2182"/>
                  <a:pt x="993" y="2182"/>
                  <a:pt x="990" y="2182"/>
                </a:cubicBezTo>
                <a:cubicBezTo>
                  <a:pt x="993" y="2177"/>
                  <a:pt x="1004" y="2163"/>
                  <a:pt x="996" y="2158"/>
                </a:cubicBezTo>
                <a:cubicBezTo>
                  <a:pt x="991" y="2155"/>
                  <a:pt x="981" y="2159"/>
                  <a:pt x="984" y="2164"/>
                </a:cubicBezTo>
                <a:cubicBezTo>
                  <a:pt x="986" y="2165"/>
                  <a:pt x="988" y="2159"/>
                  <a:pt x="992" y="2160"/>
                </a:cubicBezTo>
                <a:cubicBezTo>
                  <a:pt x="993" y="2160"/>
                  <a:pt x="995" y="2161"/>
                  <a:pt x="995" y="2162"/>
                </a:cubicBezTo>
                <a:cubicBezTo>
                  <a:pt x="998" y="2170"/>
                  <a:pt x="984" y="2180"/>
                  <a:pt x="985" y="2185"/>
                </a:cubicBezTo>
                <a:close/>
                <a:moveTo>
                  <a:pt x="697" y="2159"/>
                </a:moveTo>
                <a:cubicBezTo>
                  <a:pt x="703" y="2158"/>
                  <a:pt x="707" y="2160"/>
                  <a:pt x="706" y="2167"/>
                </a:cubicBezTo>
                <a:cubicBezTo>
                  <a:pt x="705" y="2174"/>
                  <a:pt x="693" y="2174"/>
                  <a:pt x="690" y="2170"/>
                </a:cubicBezTo>
                <a:cubicBezTo>
                  <a:pt x="686" y="2164"/>
                  <a:pt x="690" y="2159"/>
                  <a:pt x="697" y="2159"/>
                </a:cubicBezTo>
                <a:close/>
                <a:moveTo>
                  <a:pt x="695" y="2166"/>
                </a:moveTo>
                <a:cubicBezTo>
                  <a:pt x="696" y="2167"/>
                  <a:pt x="701" y="2168"/>
                  <a:pt x="701" y="2165"/>
                </a:cubicBezTo>
                <a:cubicBezTo>
                  <a:pt x="699" y="2164"/>
                  <a:pt x="695" y="2164"/>
                  <a:pt x="695" y="2166"/>
                </a:cubicBezTo>
                <a:close/>
                <a:moveTo>
                  <a:pt x="2122" y="2160"/>
                </a:moveTo>
                <a:cubicBezTo>
                  <a:pt x="2122" y="2160"/>
                  <a:pt x="2122" y="2160"/>
                  <a:pt x="2121" y="2160"/>
                </a:cubicBezTo>
                <a:cubicBezTo>
                  <a:pt x="2119" y="2164"/>
                  <a:pt x="2118" y="2176"/>
                  <a:pt x="2123" y="2178"/>
                </a:cubicBezTo>
                <a:cubicBezTo>
                  <a:pt x="2125" y="2177"/>
                  <a:pt x="2123" y="2174"/>
                  <a:pt x="2123" y="2171"/>
                </a:cubicBezTo>
                <a:cubicBezTo>
                  <a:pt x="2123" y="2167"/>
                  <a:pt x="2124" y="2162"/>
                  <a:pt x="2122" y="2160"/>
                </a:cubicBezTo>
                <a:close/>
                <a:moveTo>
                  <a:pt x="1253" y="2164"/>
                </a:moveTo>
                <a:cubicBezTo>
                  <a:pt x="1253" y="2167"/>
                  <a:pt x="1257" y="2168"/>
                  <a:pt x="1259" y="2165"/>
                </a:cubicBezTo>
                <a:cubicBezTo>
                  <a:pt x="1260" y="2158"/>
                  <a:pt x="1252" y="2160"/>
                  <a:pt x="1253" y="2164"/>
                </a:cubicBezTo>
                <a:close/>
                <a:moveTo>
                  <a:pt x="2129" y="2164"/>
                </a:moveTo>
                <a:cubicBezTo>
                  <a:pt x="2127" y="2167"/>
                  <a:pt x="2126" y="2179"/>
                  <a:pt x="2131" y="2180"/>
                </a:cubicBezTo>
                <a:cubicBezTo>
                  <a:pt x="2131" y="2176"/>
                  <a:pt x="2131" y="2169"/>
                  <a:pt x="2130" y="2165"/>
                </a:cubicBezTo>
                <a:cubicBezTo>
                  <a:pt x="2129" y="2165"/>
                  <a:pt x="2129" y="2164"/>
                  <a:pt x="2129" y="2164"/>
                </a:cubicBezTo>
                <a:close/>
                <a:moveTo>
                  <a:pt x="789" y="2172"/>
                </a:moveTo>
                <a:cubicBezTo>
                  <a:pt x="790" y="2180"/>
                  <a:pt x="784" y="2185"/>
                  <a:pt x="778" y="2185"/>
                </a:cubicBezTo>
                <a:cubicBezTo>
                  <a:pt x="768" y="2185"/>
                  <a:pt x="763" y="2173"/>
                  <a:pt x="771" y="2166"/>
                </a:cubicBezTo>
                <a:cubicBezTo>
                  <a:pt x="774" y="2166"/>
                  <a:pt x="775" y="2166"/>
                  <a:pt x="777" y="2165"/>
                </a:cubicBezTo>
                <a:cubicBezTo>
                  <a:pt x="782" y="2165"/>
                  <a:pt x="788" y="2168"/>
                  <a:pt x="789" y="2172"/>
                </a:cubicBezTo>
                <a:close/>
                <a:moveTo>
                  <a:pt x="774" y="2171"/>
                </a:moveTo>
                <a:cubicBezTo>
                  <a:pt x="769" y="2178"/>
                  <a:pt x="779" y="2182"/>
                  <a:pt x="782" y="2177"/>
                </a:cubicBezTo>
                <a:cubicBezTo>
                  <a:pt x="785" y="2171"/>
                  <a:pt x="777" y="2172"/>
                  <a:pt x="774" y="2171"/>
                </a:cubicBezTo>
                <a:close/>
                <a:moveTo>
                  <a:pt x="1757" y="2214"/>
                </a:moveTo>
                <a:cubicBezTo>
                  <a:pt x="1760" y="2218"/>
                  <a:pt x="1762" y="2222"/>
                  <a:pt x="1762" y="2227"/>
                </a:cubicBezTo>
                <a:cubicBezTo>
                  <a:pt x="1759" y="2232"/>
                  <a:pt x="1747" y="2229"/>
                  <a:pt x="1740" y="2230"/>
                </a:cubicBezTo>
                <a:cubicBezTo>
                  <a:pt x="1738" y="2240"/>
                  <a:pt x="1737" y="2252"/>
                  <a:pt x="1736" y="2264"/>
                </a:cubicBezTo>
                <a:cubicBezTo>
                  <a:pt x="1736" y="2268"/>
                  <a:pt x="1736" y="2273"/>
                  <a:pt x="1732" y="2272"/>
                </a:cubicBezTo>
                <a:cubicBezTo>
                  <a:pt x="1728" y="2272"/>
                  <a:pt x="1728" y="2257"/>
                  <a:pt x="1727" y="2252"/>
                </a:cubicBezTo>
                <a:cubicBezTo>
                  <a:pt x="1726" y="2244"/>
                  <a:pt x="1726" y="2238"/>
                  <a:pt x="1725" y="2230"/>
                </a:cubicBezTo>
                <a:cubicBezTo>
                  <a:pt x="1718" y="2228"/>
                  <a:pt x="1704" y="2233"/>
                  <a:pt x="1701" y="2226"/>
                </a:cubicBezTo>
                <a:cubicBezTo>
                  <a:pt x="1703" y="2216"/>
                  <a:pt x="1711" y="2211"/>
                  <a:pt x="1717" y="2205"/>
                </a:cubicBezTo>
                <a:cubicBezTo>
                  <a:pt x="1716" y="2195"/>
                  <a:pt x="1719" y="2190"/>
                  <a:pt x="1718" y="2183"/>
                </a:cubicBezTo>
                <a:cubicBezTo>
                  <a:pt x="1717" y="2180"/>
                  <a:pt x="1703" y="2171"/>
                  <a:pt x="1713" y="2169"/>
                </a:cubicBezTo>
                <a:cubicBezTo>
                  <a:pt x="1717" y="2168"/>
                  <a:pt x="1734" y="2169"/>
                  <a:pt x="1741" y="2169"/>
                </a:cubicBezTo>
                <a:cubicBezTo>
                  <a:pt x="1746" y="2170"/>
                  <a:pt x="1754" y="2168"/>
                  <a:pt x="1754" y="2172"/>
                </a:cubicBezTo>
                <a:cubicBezTo>
                  <a:pt x="1755" y="2176"/>
                  <a:pt x="1747" y="2179"/>
                  <a:pt x="1746" y="2183"/>
                </a:cubicBezTo>
                <a:cubicBezTo>
                  <a:pt x="1748" y="2191"/>
                  <a:pt x="1744" y="2199"/>
                  <a:pt x="1746" y="2205"/>
                </a:cubicBezTo>
                <a:cubicBezTo>
                  <a:pt x="1747" y="2208"/>
                  <a:pt x="1755" y="2212"/>
                  <a:pt x="1757" y="2214"/>
                </a:cubicBezTo>
                <a:close/>
                <a:moveTo>
                  <a:pt x="1742" y="2179"/>
                </a:moveTo>
                <a:cubicBezTo>
                  <a:pt x="1743" y="2178"/>
                  <a:pt x="1747" y="2175"/>
                  <a:pt x="1746" y="2174"/>
                </a:cubicBezTo>
                <a:cubicBezTo>
                  <a:pt x="1736" y="2174"/>
                  <a:pt x="1727" y="2175"/>
                  <a:pt x="1717" y="2174"/>
                </a:cubicBezTo>
                <a:cubicBezTo>
                  <a:pt x="1719" y="2181"/>
                  <a:pt x="1734" y="2178"/>
                  <a:pt x="1742" y="2179"/>
                </a:cubicBezTo>
                <a:close/>
                <a:moveTo>
                  <a:pt x="1734" y="2230"/>
                </a:moveTo>
                <a:cubicBezTo>
                  <a:pt x="1733" y="2230"/>
                  <a:pt x="1731" y="2230"/>
                  <a:pt x="1730" y="2230"/>
                </a:cubicBezTo>
                <a:cubicBezTo>
                  <a:pt x="1730" y="2236"/>
                  <a:pt x="1731" y="2242"/>
                  <a:pt x="1732" y="2248"/>
                </a:cubicBezTo>
                <a:cubicBezTo>
                  <a:pt x="1733" y="2242"/>
                  <a:pt x="1734" y="2236"/>
                  <a:pt x="1734" y="2230"/>
                </a:cubicBezTo>
                <a:close/>
                <a:moveTo>
                  <a:pt x="1757" y="2225"/>
                </a:moveTo>
                <a:cubicBezTo>
                  <a:pt x="1755" y="2221"/>
                  <a:pt x="1753" y="2218"/>
                  <a:pt x="1750" y="2215"/>
                </a:cubicBezTo>
                <a:cubicBezTo>
                  <a:pt x="1747" y="2212"/>
                  <a:pt x="1742" y="2210"/>
                  <a:pt x="1741" y="2207"/>
                </a:cubicBezTo>
                <a:cubicBezTo>
                  <a:pt x="1739" y="2199"/>
                  <a:pt x="1742" y="2192"/>
                  <a:pt x="1741" y="2184"/>
                </a:cubicBezTo>
                <a:cubicBezTo>
                  <a:pt x="1735" y="2184"/>
                  <a:pt x="1729" y="2184"/>
                  <a:pt x="1723" y="2184"/>
                </a:cubicBezTo>
                <a:cubicBezTo>
                  <a:pt x="1723" y="2192"/>
                  <a:pt x="1723" y="2199"/>
                  <a:pt x="1723" y="2207"/>
                </a:cubicBezTo>
                <a:cubicBezTo>
                  <a:pt x="1718" y="2213"/>
                  <a:pt x="1710" y="2216"/>
                  <a:pt x="1708" y="2223"/>
                </a:cubicBezTo>
                <a:cubicBezTo>
                  <a:pt x="1724" y="2224"/>
                  <a:pt x="1741" y="2224"/>
                  <a:pt x="1757" y="2225"/>
                </a:cubicBezTo>
                <a:close/>
                <a:moveTo>
                  <a:pt x="2135" y="2170"/>
                </a:moveTo>
                <a:cubicBezTo>
                  <a:pt x="2133" y="2174"/>
                  <a:pt x="2132" y="2185"/>
                  <a:pt x="2138" y="2185"/>
                </a:cubicBezTo>
                <a:cubicBezTo>
                  <a:pt x="2138" y="2181"/>
                  <a:pt x="2137" y="2174"/>
                  <a:pt x="2136" y="2170"/>
                </a:cubicBezTo>
                <a:cubicBezTo>
                  <a:pt x="2136" y="2170"/>
                  <a:pt x="2135" y="2170"/>
                  <a:pt x="2135" y="2170"/>
                </a:cubicBezTo>
                <a:close/>
                <a:moveTo>
                  <a:pt x="1124" y="2178"/>
                </a:moveTo>
                <a:cubicBezTo>
                  <a:pt x="1124" y="2178"/>
                  <a:pt x="1125" y="2178"/>
                  <a:pt x="1126" y="2178"/>
                </a:cubicBezTo>
                <a:cubicBezTo>
                  <a:pt x="1128" y="2177"/>
                  <a:pt x="1128" y="2175"/>
                  <a:pt x="1128" y="2172"/>
                </a:cubicBezTo>
                <a:cubicBezTo>
                  <a:pt x="1125" y="2168"/>
                  <a:pt x="1120" y="2175"/>
                  <a:pt x="1124" y="2178"/>
                </a:cubicBezTo>
                <a:close/>
                <a:moveTo>
                  <a:pt x="3167" y="2172"/>
                </a:moveTo>
                <a:cubicBezTo>
                  <a:pt x="3172" y="2174"/>
                  <a:pt x="3172" y="2185"/>
                  <a:pt x="3165" y="2186"/>
                </a:cubicBezTo>
                <a:cubicBezTo>
                  <a:pt x="3156" y="2188"/>
                  <a:pt x="3151" y="2173"/>
                  <a:pt x="3163" y="2172"/>
                </a:cubicBezTo>
                <a:cubicBezTo>
                  <a:pt x="3164" y="2172"/>
                  <a:pt x="3165" y="2171"/>
                  <a:pt x="3167" y="2172"/>
                </a:cubicBezTo>
                <a:close/>
                <a:moveTo>
                  <a:pt x="3165" y="2178"/>
                </a:moveTo>
                <a:cubicBezTo>
                  <a:pt x="3163" y="2177"/>
                  <a:pt x="3161" y="2178"/>
                  <a:pt x="3162" y="2180"/>
                </a:cubicBezTo>
                <a:cubicBezTo>
                  <a:pt x="3162" y="2180"/>
                  <a:pt x="3163" y="2181"/>
                  <a:pt x="3164" y="2181"/>
                </a:cubicBezTo>
                <a:cubicBezTo>
                  <a:pt x="3164" y="2180"/>
                  <a:pt x="3165" y="2179"/>
                  <a:pt x="3165" y="2178"/>
                </a:cubicBezTo>
                <a:close/>
                <a:moveTo>
                  <a:pt x="2143" y="2186"/>
                </a:moveTo>
                <a:cubicBezTo>
                  <a:pt x="2146" y="2183"/>
                  <a:pt x="2142" y="2178"/>
                  <a:pt x="2142" y="2174"/>
                </a:cubicBezTo>
                <a:cubicBezTo>
                  <a:pt x="2137" y="2173"/>
                  <a:pt x="2140" y="2186"/>
                  <a:pt x="2143" y="2186"/>
                </a:cubicBezTo>
                <a:close/>
                <a:moveTo>
                  <a:pt x="2151" y="2187"/>
                </a:moveTo>
                <a:cubicBezTo>
                  <a:pt x="2150" y="2184"/>
                  <a:pt x="2149" y="2180"/>
                  <a:pt x="2149" y="2177"/>
                </a:cubicBezTo>
                <a:cubicBezTo>
                  <a:pt x="2144" y="2176"/>
                  <a:pt x="2146" y="2190"/>
                  <a:pt x="2151" y="2187"/>
                </a:cubicBezTo>
                <a:close/>
                <a:moveTo>
                  <a:pt x="1096" y="2184"/>
                </a:moveTo>
                <a:cubicBezTo>
                  <a:pt x="1107" y="2194"/>
                  <a:pt x="1091" y="2213"/>
                  <a:pt x="1081" y="2216"/>
                </a:cubicBezTo>
                <a:cubicBezTo>
                  <a:pt x="1079" y="2217"/>
                  <a:pt x="1077" y="2217"/>
                  <a:pt x="1074" y="2218"/>
                </a:cubicBezTo>
                <a:cubicBezTo>
                  <a:pt x="1077" y="2218"/>
                  <a:pt x="1078" y="2220"/>
                  <a:pt x="1082" y="2221"/>
                </a:cubicBezTo>
                <a:cubicBezTo>
                  <a:pt x="1086" y="2221"/>
                  <a:pt x="1093" y="2217"/>
                  <a:pt x="1093" y="2223"/>
                </a:cubicBezTo>
                <a:cubicBezTo>
                  <a:pt x="1093" y="2225"/>
                  <a:pt x="1087" y="2228"/>
                  <a:pt x="1085" y="2228"/>
                </a:cubicBezTo>
                <a:cubicBezTo>
                  <a:pt x="1079" y="2229"/>
                  <a:pt x="1071" y="2224"/>
                  <a:pt x="1062" y="2225"/>
                </a:cubicBezTo>
                <a:cubicBezTo>
                  <a:pt x="1058" y="2221"/>
                  <a:pt x="1066" y="2216"/>
                  <a:pt x="1066" y="2214"/>
                </a:cubicBezTo>
                <a:cubicBezTo>
                  <a:pt x="1066" y="2214"/>
                  <a:pt x="1063" y="2211"/>
                  <a:pt x="1063" y="2210"/>
                </a:cubicBezTo>
                <a:cubicBezTo>
                  <a:pt x="1061" y="2207"/>
                  <a:pt x="1061" y="2202"/>
                  <a:pt x="1061" y="2199"/>
                </a:cubicBezTo>
                <a:cubicBezTo>
                  <a:pt x="1064" y="2189"/>
                  <a:pt x="1083" y="2172"/>
                  <a:pt x="1096" y="2184"/>
                </a:cubicBezTo>
                <a:close/>
                <a:moveTo>
                  <a:pt x="1092" y="2191"/>
                </a:moveTo>
                <a:cubicBezTo>
                  <a:pt x="1091" y="2188"/>
                  <a:pt x="1087" y="2187"/>
                  <a:pt x="1084" y="2187"/>
                </a:cubicBezTo>
                <a:cubicBezTo>
                  <a:pt x="1076" y="2188"/>
                  <a:pt x="1068" y="2197"/>
                  <a:pt x="1070" y="2207"/>
                </a:cubicBezTo>
                <a:cubicBezTo>
                  <a:pt x="1078" y="2214"/>
                  <a:pt x="1094" y="2199"/>
                  <a:pt x="1092" y="2191"/>
                </a:cubicBezTo>
                <a:close/>
                <a:moveTo>
                  <a:pt x="2156" y="2191"/>
                </a:moveTo>
                <a:cubicBezTo>
                  <a:pt x="2159" y="2188"/>
                  <a:pt x="2155" y="2184"/>
                  <a:pt x="2155" y="2180"/>
                </a:cubicBezTo>
                <a:cubicBezTo>
                  <a:pt x="2150" y="2180"/>
                  <a:pt x="2153" y="2190"/>
                  <a:pt x="2156" y="2191"/>
                </a:cubicBezTo>
                <a:close/>
                <a:moveTo>
                  <a:pt x="849" y="2189"/>
                </a:moveTo>
                <a:cubicBezTo>
                  <a:pt x="849" y="2189"/>
                  <a:pt x="850" y="2188"/>
                  <a:pt x="850" y="2189"/>
                </a:cubicBezTo>
                <a:cubicBezTo>
                  <a:pt x="851" y="2188"/>
                  <a:pt x="851" y="2185"/>
                  <a:pt x="850" y="2183"/>
                </a:cubicBezTo>
                <a:cubicBezTo>
                  <a:pt x="846" y="2179"/>
                  <a:pt x="843" y="2190"/>
                  <a:pt x="849" y="2189"/>
                </a:cubicBezTo>
                <a:close/>
                <a:moveTo>
                  <a:pt x="289" y="2185"/>
                </a:moveTo>
                <a:cubicBezTo>
                  <a:pt x="282" y="2187"/>
                  <a:pt x="293" y="2194"/>
                  <a:pt x="293" y="2187"/>
                </a:cubicBezTo>
                <a:cubicBezTo>
                  <a:pt x="293" y="2185"/>
                  <a:pt x="291" y="2184"/>
                  <a:pt x="289" y="2185"/>
                </a:cubicBezTo>
                <a:close/>
                <a:moveTo>
                  <a:pt x="2164" y="2194"/>
                </a:moveTo>
                <a:cubicBezTo>
                  <a:pt x="2166" y="2192"/>
                  <a:pt x="2163" y="2187"/>
                  <a:pt x="2162" y="2184"/>
                </a:cubicBezTo>
                <a:cubicBezTo>
                  <a:pt x="2158" y="2184"/>
                  <a:pt x="2160" y="2194"/>
                  <a:pt x="2164" y="2194"/>
                </a:cubicBezTo>
                <a:close/>
                <a:moveTo>
                  <a:pt x="2170" y="2196"/>
                </a:moveTo>
                <a:cubicBezTo>
                  <a:pt x="2171" y="2194"/>
                  <a:pt x="2169" y="2190"/>
                  <a:pt x="2169" y="2188"/>
                </a:cubicBezTo>
                <a:cubicBezTo>
                  <a:pt x="2164" y="2187"/>
                  <a:pt x="2166" y="2197"/>
                  <a:pt x="2170" y="2196"/>
                </a:cubicBezTo>
                <a:close/>
                <a:moveTo>
                  <a:pt x="2172" y="2191"/>
                </a:moveTo>
                <a:cubicBezTo>
                  <a:pt x="2172" y="2194"/>
                  <a:pt x="2172" y="2198"/>
                  <a:pt x="2175" y="2198"/>
                </a:cubicBezTo>
                <a:cubicBezTo>
                  <a:pt x="2175" y="2198"/>
                  <a:pt x="2176" y="2198"/>
                  <a:pt x="2176" y="2198"/>
                </a:cubicBezTo>
                <a:cubicBezTo>
                  <a:pt x="2176" y="2195"/>
                  <a:pt x="2175" y="2188"/>
                  <a:pt x="2172" y="2191"/>
                </a:cubicBezTo>
                <a:close/>
                <a:moveTo>
                  <a:pt x="506" y="2202"/>
                </a:moveTo>
                <a:cubicBezTo>
                  <a:pt x="506" y="2214"/>
                  <a:pt x="488" y="2218"/>
                  <a:pt x="483" y="2206"/>
                </a:cubicBezTo>
                <a:cubicBezTo>
                  <a:pt x="481" y="2202"/>
                  <a:pt x="481" y="2197"/>
                  <a:pt x="484" y="2193"/>
                </a:cubicBezTo>
                <a:cubicBezTo>
                  <a:pt x="485" y="2192"/>
                  <a:pt x="487" y="2191"/>
                  <a:pt x="491" y="2191"/>
                </a:cubicBezTo>
                <a:cubicBezTo>
                  <a:pt x="499" y="2190"/>
                  <a:pt x="506" y="2194"/>
                  <a:pt x="506" y="2202"/>
                </a:cubicBezTo>
                <a:close/>
                <a:moveTo>
                  <a:pt x="491" y="2198"/>
                </a:moveTo>
                <a:cubicBezTo>
                  <a:pt x="489" y="2199"/>
                  <a:pt x="488" y="2199"/>
                  <a:pt x="488" y="2200"/>
                </a:cubicBezTo>
                <a:cubicBezTo>
                  <a:pt x="486" y="2209"/>
                  <a:pt x="502" y="2209"/>
                  <a:pt x="500" y="2201"/>
                </a:cubicBezTo>
                <a:cubicBezTo>
                  <a:pt x="499" y="2198"/>
                  <a:pt x="495" y="2196"/>
                  <a:pt x="491" y="2198"/>
                </a:cubicBezTo>
                <a:close/>
                <a:moveTo>
                  <a:pt x="1687" y="2194"/>
                </a:moveTo>
                <a:cubicBezTo>
                  <a:pt x="1687" y="2197"/>
                  <a:pt x="1694" y="2196"/>
                  <a:pt x="1692" y="2191"/>
                </a:cubicBezTo>
                <a:cubicBezTo>
                  <a:pt x="1689" y="2189"/>
                  <a:pt x="1686" y="2191"/>
                  <a:pt x="1687" y="2194"/>
                </a:cubicBezTo>
                <a:close/>
                <a:moveTo>
                  <a:pt x="615" y="2201"/>
                </a:moveTo>
                <a:cubicBezTo>
                  <a:pt x="614" y="2199"/>
                  <a:pt x="611" y="2201"/>
                  <a:pt x="609" y="2200"/>
                </a:cubicBezTo>
                <a:cubicBezTo>
                  <a:pt x="608" y="2198"/>
                  <a:pt x="609" y="2195"/>
                  <a:pt x="608" y="2193"/>
                </a:cubicBezTo>
                <a:cubicBezTo>
                  <a:pt x="603" y="2192"/>
                  <a:pt x="606" y="2198"/>
                  <a:pt x="605" y="2201"/>
                </a:cubicBezTo>
                <a:cubicBezTo>
                  <a:pt x="603" y="2201"/>
                  <a:pt x="602" y="2200"/>
                  <a:pt x="600" y="2201"/>
                </a:cubicBezTo>
                <a:cubicBezTo>
                  <a:pt x="600" y="2201"/>
                  <a:pt x="600" y="2201"/>
                  <a:pt x="600" y="2201"/>
                </a:cubicBezTo>
                <a:cubicBezTo>
                  <a:pt x="600" y="2204"/>
                  <a:pt x="603" y="2204"/>
                  <a:pt x="606" y="2204"/>
                </a:cubicBezTo>
                <a:cubicBezTo>
                  <a:pt x="606" y="2206"/>
                  <a:pt x="605" y="2210"/>
                  <a:pt x="608" y="2211"/>
                </a:cubicBezTo>
                <a:cubicBezTo>
                  <a:pt x="611" y="2210"/>
                  <a:pt x="608" y="2206"/>
                  <a:pt x="609" y="2203"/>
                </a:cubicBezTo>
                <a:cubicBezTo>
                  <a:pt x="612" y="2203"/>
                  <a:pt x="616" y="2204"/>
                  <a:pt x="615" y="2201"/>
                </a:cubicBezTo>
                <a:close/>
                <a:moveTo>
                  <a:pt x="2180" y="2194"/>
                </a:moveTo>
                <a:cubicBezTo>
                  <a:pt x="2177" y="2194"/>
                  <a:pt x="2178" y="2200"/>
                  <a:pt x="2181" y="2199"/>
                </a:cubicBezTo>
                <a:cubicBezTo>
                  <a:pt x="2182" y="2198"/>
                  <a:pt x="2182" y="2194"/>
                  <a:pt x="2180" y="2194"/>
                </a:cubicBezTo>
                <a:close/>
                <a:moveTo>
                  <a:pt x="378" y="2200"/>
                </a:moveTo>
                <a:cubicBezTo>
                  <a:pt x="378" y="2198"/>
                  <a:pt x="377" y="2197"/>
                  <a:pt x="377" y="2196"/>
                </a:cubicBezTo>
                <a:cubicBezTo>
                  <a:pt x="374" y="2196"/>
                  <a:pt x="375" y="2199"/>
                  <a:pt x="374" y="2201"/>
                </a:cubicBezTo>
                <a:cubicBezTo>
                  <a:pt x="372" y="2201"/>
                  <a:pt x="369" y="2200"/>
                  <a:pt x="369" y="2202"/>
                </a:cubicBezTo>
                <a:cubicBezTo>
                  <a:pt x="369" y="2205"/>
                  <a:pt x="372" y="2204"/>
                  <a:pt x="375" y="2204"/>
                </a:cubicBezTo>
                <a:cubicBezTo>
                  <a:pt x="375" y="2206"/>
                  <a:pt x="374" y="2210"/>
                  <a:pt x="377" y="2210"/>
                </a:cubicBezTo>
                <a:cubicBezTo>
                  <a:pt x="379" y="2210"/>
                  <a:pt x="378" y="2206"/>
                  <a:pt x="378" y="2204"/>
                </a:cubicBezTo>
                <a:cubicBezTo>
                  <a:pt x="380" y="2204"/>
                  <a:pt x="382" y="2203"/>
                  <a:pt x="384" y="2203"/>
                </a:cubicBezTo>
                <a:cubicBezTo>
                  <a:pt x="384" y="2202"/>
                  <a:pt x="384" y="2201"/>
                  <a:pt x="384" y="2201"/>
                </a:cubicBezTo>
                <a:cubicBezTo>
                  <a:pt x="383" y="2200"/>
                  <a:pt x="380" y="2200"/>
                  <a:pt x="378" y="2200"/>
                </a:cubicBezTo>
                <a:close/>
                <a:moveTo>
                  <a:pt x="2186" y="2201"/>
                </a:moveTo>
                <a:cubicBezTo>
                  <a:pt x="2187" y="2200"/>
                  <a:pt x="2187" y="2197"/>
                  <a:pt x="2186" y="2196"/>
                </a:cubicBezTo>
                <a:cubicBezTo>
                  <a:pt x="2182" y="2196"/>
                  <a:pt x="2183" y="2202"/>
                  <a:pt x="2186" y="2201"/>
                </a:cubicBezTo>
                <a:close/>
                <a:moveTo>
                  <a:pt x="21" y="2203"/>
                </a:moveTo>
                <a:cubicBezTo>
                  <a:pt x="23" y="2206"/>
                  <a:pt x="28" y="2203"/>
                  <a:pt x="26" y="2199"/>
                </a:cubicBezTo>
                <a:cubicBezTo>
                  <a:pt x="24" y="2197"/>
                  <a:pt x="20" y="2199"/>
                  <a:pt x="21" y="2203"/>
                </a:cubicBezTo>
                <a:close/>
                <a:moveTo>
                  <a:pt x="1134" y="2202"/>
                </a:moveTo>
                <a:cubicBezTo>
                  <a:pt x="1131" y="2202"/>
                  <a:pt x="1126" y="2201"/>
                  <a:pt x="1127" y="2205"/>
                </a:cubicBezTo>
                <a:cubicBezTo>
                  <a:pt x="1127" y="2208"/>
                  <a:pt x="1137" y="2208"/>
                  <a:pt x="1142" y="2209"/>
                </a:cubicBezTo>
                <a:cubicBezTo>
                  <a:pt x="1147" y="2209"/>
                  <a:pt x="1159" y="2214"/>
                  <a:pt x="1156" y="2205"/>
                </a:cubicBezTo>
                <a:cubicBezTo>
                  <a:pt x="1151" y="2203"/>
                  <a:pt x="1141" y="2203"/>
                  <a:pt x="1134" y="2202"/>
                </a:cubicBezTo>
                <a:close/>
                <a:moveTo>
                  <a:pt x="1251" y="2230"/>
                </a:moveTo>
                <a:cubicBezTo>
                  <a:pt x="1246" y="2229"/>
                  <a:pt x="1248" y="2233"/>
                  <a:pt x="1244" y="2236"/>
                </a:cubicBezTo>
                <a:cubicBezTo>
                  <a:pt x="1240" y="2235"/>
                  <a:pt x="1235" y="2235"/>
                  <a:pt x="1232" y="2234"/>
                </a:cubicBezTo>
                <a:cubicBezTo>
                  <a:pt x="1236" y="2225"/>
                  <a:pt x="1239" y="2217"/>
                  <a:pt x="1242" y="2209"/>
                </a:cubicBezTo>
                <a:cubicBezTo>
                  <a:pt x="1246" y="2209"/>
                  <a:pt x="1250" y="2210"/>
                  <a:pt x="1251" y="2207"/>
                </a:cubicBezTo>
                <a:cubicBezTo>
                  <a:pt x="1252" y="2202"/>
                  <a:pt x="1242" y="2203"/>
                  <a:pt x="1236" y="2202"/>
                </a:cubicBezTo>
                <a:cubicBezTo>
                  <a:pt x="1232" y="2202"/>
                  <a:pt x="1228" y="2203"/>
                  <a:pt x="1230" y="2207"/>
                </a:cubicBezTo>
                <a:cubicBezTo>
                  <a:pt x="1231" y="2208"/>
                  <a:pt x="1235" y="2207"/>
                  <a:pt x="1236" y="2209"/>
                </a:cubicBezTo>
                <a:cubicBezTo>
                  <a:pt x="1232" y="2217"/>
                  <a:pt x="1229" y="2226"/>
                  <a:pt x="1225" y="2234"/>
                </a:cubicBezTo>
                <a:cubicBezTo>
                  <a:pt x="1221" y="2233"/>
                  <a:pt x="1217" y="2232"/>
                  <a:pt x="1217" y="2236"/>
                </a:cubicBezTo>
                <a:cubicBezTo>
                  <a:pt x="1217" y="2240"/>
                  <a:pt x="1226" y="2239"/>
                  <a:pt x="1231" y="2240"/>
                </a:cubicBezTo>
                <a:cubicBezTo>
                  <a:pt x="1236" y="2240"/>
                  <a:pt x="1243" y="2243"/>
                  <a:pt x="1246" y="2242"/>
                </a:cubicBezTo>
                <a:cubicBezTo>
                  <a:pt x="1249" y="2242"/>
                  <a:pt x="1258" y="2230"/>
                  <a:pt x="1251" y="2230"/>
                </a:cubicBezTo>
                <a:close/>
                <a:moveTo>
                  <a:pt x="674" y="2205"/>
                </a:moveTo>
                <a:cubicBezTo>
                  <a:pt x="673" y="2206"/>
                  <a:pt x="672" y="2206"/>
                  <a:pt x="672" y="2208"/>
                </a:cubicBezTo>
                <a:cubicBezTo>
                  <a:pt x="675" y="2215"/>
                  <a:pt x="682" y="2202"/>
                  <a:pt x="674" y="2205"/>
                </a:cubicBezTo>
                <a:close/>
                <a:moveTo>
                  <a:pt x="836" y="2215"/>
                </a:moveTo>
                <a:cubicBezTo>
                  <a:pt x="827" y="2212"/>
                  <a:pt x="814" y="2214"/>
                  <a:pt x="802" y="2213"/>
                </a:cubicBezTo>
                <a:cubicBezTo>
                  <a:pt x="803" y="2212"/>
                  <a:pt x="803" y="2210"/>
                  <a:pt x="801" y="2210"/>
                </a:cubicBezTo>
                <a:cubicBezTo>
                  <a:pt x="798" y="2212"/>
                  <a:pt x="796" y="2217"/>
                  <a:pt x="797" y="2220"/>
                </a:cubicBezTo>
                <a:cubicBezTo>
                  <a:pt x="800" y="2220"/>
                  <a:pt x="800" y="2218"/>
                  <a:pt x="801" y="2217"/>
                </a:cubicBezTo>
                <a:cubicBezTo>
                  <a:pt x="803" y="2217"/>
                  <a:pt x="807" y="2216"/>
                  <a:pt x="808" y="2217"/>
                </a:cubicBezTo>
                <a:cubicBezTo>
                  <a:pt x="804" y="2230"/>
                  <a:pt x="800" y="2242"/>
                  <a:pt x="796" y="2255"/>
                </a:cubicBezTo>
                <a:cubicBezTo>
                  <a:pt x="794" y="2255"/>
                  <a:pt x="791" y="2254"/>
                  <a:pt x="791" y="2256"/>
                </a:cubicBezTo>
                <a:cubicBezTo>
                  <a:pt x="791" y="2259"/>
                  <a:pt x="794" y="2258"/>
                  <a:pt x="797" y="2258"/>
                </a:cubicBezTo>
                <a:cubicBezTo>
                  <a:pt x="800" y="2259"/>
                  <a:pt x="805" y="2260"/>
                  <a:pt x="806" y="2258"/>
                </a:cubicBezTo>
                <a:cubicBezTo>
                  <a:pt x="807" y="2255"/>
                  <a:pt x="802" y="2256"/>
                  <a:pt x="800" y="2255"/>
                </a:cubicBezTo>
                <a:cubicBezTo>
                  <a:pt x="802" y="2248"/>
                  <a:pt x="804" y="2242"/>
                  <a:pt x="806" y="2236"/>
                </a:cubicBezTo>
                <a:cubicBezTo>
                  <a:pt x="810" y="2237"/>
                  <a:pt x="815" y="2237"/>
                  <a:pt x="819" y="2238"/>
                </a:cubicBezTo>
                <a:cubicBezTo>
                  <a:pt x="819" y="2240"/>
                  <a:pt x="817" y="2242"/>
                  <a:pt x="820" y="2243"/>
                </a:cubicBezTo>
                <a:cubicBezTo>
                  <a:pt x="823" y="2244"/>
                  <a:pt x="822" y="2239"/>
                  <a:pt x="823" y="2237"/>
                </a:cubicBezTo>
                <a:cubicBezTo>
                  <a:pt x="824" y="2234"/>
                  <a:pt x="826" y="2231"/>
                  <a:pt x="824" y="2230"/>
                </a:cubicBezTo>
                <a:cubicBezTo>
                  <a:pt x="820" y="2229"/>
                  <a:pt x="822" y="2233"/>
                  <a:pt x="820" y="2234"/>
                </a:cubicBezTo>
                <a:cubicBezTo>
                  <a:pt x="816" y="2234"/>
                  <a:pt x="810" y="2234"/>
                  <a:pt x="807" y="2233"/>
                </a:cubicBezTo>
                <a:cubicBezTo>
                  <a:pt x="809" y="2227"/>
                  <a:pt x="810" y="2222"/>
                  <a:pt x="812" y="2217"/>
                </a:cubicBezTo>
                <a:cubicBezTo>
                  <a:pt x="820" y="2217"/>
                  <a:pt x="827" y="2216"/>
                  <a:pt x="833" y="2218"/>
                </a:cubicBezTo>
                <a:cubicBezTo>
                  <a:pt x="832" y="2220"/>
                  <a:pt x="829" y="2224"/>
                  <a:pt x="833" y="2225"/>
                </a:cubicBezTo>
                <a:cubicBezTo>
                  <a:pt x="835" y="2223"/>
                  <a:pt x="837" y="2219"/>
                  <a:pt x="836" y="2215"/>
                </a:cubicBezTo>
                <a:close/>
                <a:moveTo>
                  <a:pt x="1127" y="2212"/>
                </a:moveTo>
                <a:cubicBezTo>
                  <a:pt x="1124" y="2212"/>
                  <a:pt x="1124" y="2216"/>
                  <a:pt x="1125" y="2217"/>
                </a:cubicBezTo>
                <a:cubicBezTo>
                  <a:pt x="1129" y="2218"/>
                  <a:pt x="1134" y="2219"/>
                  <a:pt x="1141" y="2220"/>
                </a:cubicBezTo>
                <a:cubicBezTo>
                  <a:pt x="1147" y="2221"/>
                  <a:pt x="1158" y="2224"/>
                  <a:pt x="1154" y="2216"/>
                </a:cubicBezTo>
                <a:cubicBezTo>
                  <a:pt x="1149" y="2215"/>
                  <a:pt x="1133" y="2212"/>
                  <a:pt x="1127" y="2212"/>
                </a:cubicBezTo>
                <a:close/>
                <a:moveTo>
                  <a:pt x="354" y="2221"/>
                </a:moveTo>
                <a:cubicBezTo>
                  <a:pt x="357" y="2220"/>
                  <a:pt x="362" y="2221"/>
                  <a:pt x="361" y="2218"/>
                </a:cubicBezTo>
                <a:cubicBezTo>
                  <a:pt x="359" y="2216"/>
                  <a:pt x="356" y="2217"/>
                  <a:pt x="354" y="2218"/>
                </a:cubicBezTo>
                <a:cubicBezTo>
                  <a:pt x="354" y="2216"/>
                  <a:pt x="354" y="2213"/>
                  <a:pt x="353" y="2212"/>
                </a:cubicBezTo>
                <a:cubicBezTo>
                  <a:pt x="349" y="2212"/>
                  <a:pt x="351" y="2216"/>
                  <a:pt x="350" y="2218"/>
                </a:cubicBezTo>
                <a:cubicBezTo>
                  <a:pt x="347" y="2218"/>
                  <a:pt x="343" y="2217"/>
                  <a:pt x="344" y="2221"/>
                </a:cubicBezTo>
                <a:cubicBezTo>
                  <a:pt x="346" y="2222"/>
                  <a:pt x="348" y="2221"/>
                  <a:pt x="350" y="2221"/>
                </a:cubicBezTo>
                <a:cubicBezTo>
                  <a:pt x="350" y="2223"/>
                  <a:pt x="350" y="2226"/>
                  <a:pt x="352" y="2226"/>
                </a:cubicBezTo>
                <a:cubicBezTo>
                  <a:pt x="355" y="2226"/>
                  <a:pt x="354" y="2222"/>
                  <a:pt x="354" y="2221"/>
                </a:cubicBezTo>
                <a:close/>
                <a:moveTo>
                  <a:pt x="973" y="2218"/>
                </a:moveTo>
                <a:cubicBezTo>
                  <a:pt x="973" y="2208"/>
                  <a:pt x="965" y="2224"/>
                  <a:pt x="969" y="2226"/>
                </a:cubicBezTo>
                <a:cubicBezTo>
                  <a:pt x="972" y="2226"/>
                  <a:pt x="971" y="2222"/>
                  <a:pt x="973" y="2221"/>
                </a:cubicBezTo>
                <a:cubicBezTo>
                  <a:pt x="975" y="2221"/>
                  <a:pt x="978" y="2221"/>
                  <a:pt x="979" y="2222"/>
                </a:cubicBezTo>
                <a:cubicBezTo>
                  <a:pt x="975" y="2234"/>
                  <a:pt x="972" y="2248"/>
                  <a:pt x="967" y="2260"/>
                </a:cubicBezTo>
                <a:cubicBezTo>
                  <a:pt x="965" y="2260"/>
                  <a:pt x="962" y="2259"/>
                  <a:pt x="962" y="2261"/>
                </a:cubicBezTo>
                <a:cubicBezTo>
                  <a:pt x="963" y="2264"/>
                  <a:pt x="974" y="2264"/>
                  <a:pt x="976" y="2262"/>
                </a:cubicBezTo>
                <a:cubicBezTo>
                  <a:pt x="976" y="2262"/>
                  <a:pt x="976" y="2261"/>
                  <a:pt x="976" y="2261"/>
                </a:cubicBezTo>
                <a:cubicBezTo>
                  <a:pt x="975" y="2260"/>
                  <a:pt x="972" y="2261"/>
                  <a:pt x="972" y="2259"/>
                </a:cubicBezTo>
                <a:cubicBezTo>
                  <a:pt x="974" y="2253"/>
                  <a:pt x="975" y="2246"/>
                  <a:pt x="978" y="2241"/>
                </a:cubicBezTo>
                <a:cubicBezTo>
                  <a:pt x="982" y="2241"/>
                  <a:pt x="986" y="2241"/>
                  <a:pt x="989" y="2242"/>
                </a:cubicBezTo>
                <a:cubicBezTo>
                  <a:pt x="988" y="2243"/>
                  <a:pt x="987" y="2247"/>
                  <a:pt x="989" y="2247"/>
                </a:cubicBezTo>
                <a:cubicBezTo>
                  <a:pt x="992" y="2245"/>
                  <a:pt x="994" y="2236"/>
                  <a:pt x="993" y="2233"/>
                </a:cubicBezTo>
                <a:cubicBezTo>
                  <a:pt x="989" y="2233"/>
                  <a:pt x="991" y="2237"/>
                  <a:pt x="989" y="2238"/>
                </a:cubicBezTo>
                <a:cubicBezTo>
                  <a:pt x="985" y="2238"/>
                  <a:pt x="982" y="2237"/>
                  <a:pt x="978" y="2237"/>
                </a:cubicBezTo>
                <a:cubicBezTo>
                  <a:pt x="980" y="2231"/>
                  <a:pt x="981" y="2225"/>
                  <a:pt x="984" y="2221"/>
                </a:cubicBezTo>
                <a:cubicBezTo>
                  <a:pt x="990" y="2221"/>
                  <a:pt x="996" y="2221"/>
                  <a:pt x="1002" y="2222"/>
                </a:cubicBezTo>
                <a:cubicBezTo>
                  <a:pt x="1002" y="2224"/>
                  <a:pt x="999" y="2230"/>
                  <a:pt x="1003" y="2231"/>
                </a:cubicBezTo>
                <a:cubicBezTo>
                  <a:pt x="1006" y="2229"/>
                  <a:pt x="1005" y="2224"/>
                  <a:pt x="1006" y="2219"/>
                </a:cubicBezTo>
                <a:cubicBezTo>
                  <a:pt x="997" y="2216"/>
                  <a:pt x="984" y="2219"/>
                  <a:pt x="973" y="2218"/>
                </a:cubicBezTo>
                <a:close/>
                <a:moveTo>
                  <a:pt x="2111" y="2224"/>
                </a:moveTo>
                <a:cubicBezTo>
                  <a:pt x="2111" y="2220"/>
                  <a:pt x="2113" y="2217"/>
                  <a:pt x="2111" y="2214"/>
                </a:cubicBezTo>
                <a:cubicBezTo>
                  <a:pt x="2111" y="2214"/>
                  <a:pt x="2110" y="2214"/>
                  <a:pt x="2110" y="2214"/>
                </a:cubicBezTo>
                <a:cubicBezTo>
                  <a:pt x="2109" y="2215"/>
                  <a:pt x="2109" y="2215"/>
                  <a:pt x="2109" y="2215"/>
                </a:cubicBezTo>
                <a:cubicBezTo>
                  <a:pt x="2108" y="2221"/>
                  <a:pt x="2107" y="2229"/>
                  <a:pt x="2108" y="2236"/>
                </a:cubicBezTo>
                <a:cubicBezTo>
                  <a:pt x="2108" y="2241"/>
                  <a:pt x="2108" y="2248"/>
                  <a:pt x="2113" y="2248"/>
                </a:cubicBezTo>
                <a:cubicBezTo>
                  <a:pt x="2113" y="2241"/>
                  <a:pt x="2110" y="2232"/>
                  <a:pt x="2111" y="2224"/>
                </a:cubicBezTo>
                <a:close/>
                <a:moveTo>
                  <a:pt x="2610" y="2306"/>
                </a:moveTo>
                <a:cubicBezTo>
                  <a:pt x="2614" y="2305"/>
                  <a:pt x="2614" y="2300"/>
                  <a:pt x="2614" y="2297"/>
                </a:cubicBezTo>
                <a:cubicBezTo>
                  <a:pt x="2617" y="2277"/>
                  <a:pt x="2619" y="2258"/>
                  <a:pt x="2622" y="2237"/>
                </a:cubicBezTo>
                <a:cubicBezTo>
                  <a:pt x="2622" y="2232"/>
                  <a:pt x="2625" y="2215"/>
                  <a:pt x="2622" y="2214"/>
                </a:cubicBezTo>
                <a:cubicBezTo>
                  <a:pt x="2622" y="2214"/>
                  <a:pt x="2621" y="2214"/>
                  <a:pt x="2621" y="2214"/>
                </a:cubicBezTo>
                <a:cubicBezTo>
                  <a:pt x="2621" y="2215"/>
                  <a:pt x="2620" y="2215"/>
                  <a:pt x="2620" y="2216"/>
                </a:cubicBezTo>
                <a:cubicBezTo>
                  <a:pt x="2620" y="2223"/>
                  <a:pt x="2619" y="2231"/>
                  <a:pt x="2618" y="2239"/>
                </a:cubicBezTo>
                <a:cubicBezTo>
                  <a:pt x="2615" y="2259"/>
                  <a:pt x="2613" y="2278"/>
                  <a:pt x="2611" y="2296"/>
                </a:cubicBezTo>
                <a:cubicBezTo>
                  <a:pt x="2610" y="2299"/>
                  <a:pt x="2608" y="2303"/>
                  <a:pt x="2610" y="2306"/>
                </a:cubicBezTo>
                <a:close/>
                <a:moveTo>
                  <a:pt x="593" y="2223"/>
                </a:moveTo>
                <a:cubicBezTo>
                  <a:pt x="591" y="2222"/>
                  <a:pt x="590" y="2224"/>
                  <a:pt x="587" y="2223"/>
                </a:cubicBezTo>
                <a:cubicBezTo>
                  <a:pt x="586" y="2221"/>
                  <a:pt x="587" y="2216"/>
                  <a:pt x="585" y="2215"/>
                </a:cubicBezTo>
                <a:cubicBezTo>
                  <a:pt x="581" y="2215"/>
                  <a:pt x="584" y="2220"/>
                  <a:pt x="583" y="2223"/>
                </a:cubicBezTo>
                <a:cubicBezTo>
                  <a:pt x="581" y="2223"/>
                  <a:pt x="580" y="2222"/>
                  <a:pt x="578" y="2223"/>
                </a:cubicBezTo>
                <a:cubicBezTo>
                  <a:pt x="578" y="2223"/>
                  <a:pt x="578" y="2224"/>
                  <a:pt x="578" y="2224"/>
                </a:cubicBezTo>
                <a:cubicBezTo>
                  <a:pt x="578" y="2227"/>
                  <a:pt x="581" y="2226"/>
                  <a:pt x="584" y="2226"/>
                </a:cubicBezTo>
                <a:cubicBezTo>
                  <a:pt x="584" y="2229"/>
                  <a:pt x="584" y="2232"/>
                  <a:pt x="587" y="2232"/>
                </a:cubicBezTo>
                <a:cubicBezTo>
                  <a:pt x="588" y="2230"/>
                  <a:pt x="587" y="2229"/>
                  <a:pt x="587" y="2227"/>
                </a:cubicBezTo>
                <a:cubicBezTo>
                  <a:pt x="590" y="2227"/>
                  <a:pt x="593" y="2227"/>
                  <a:pt x="593" y="2223"/>
                </a:cubicBezTo>
                <a:close/>
                <a:moveTo>
                  <a:pt x="1198" y="2217"/>
                </a:moveTo>
                <a:cubicBezTo>
                  <a:pt x="1192" y="2216"/>
                  <a:pt x="1185" y="2213"/>
                  <a:pt x="1182" y="2215"/>
                </a:cubicBezTo>
                <a:cubicBezTo>
                  <a:pt x="1176" y="2219"/>
                  <a:pt x="1186" y="2220"/>
                  <a:pt x="1189" y="2221"/>
                </a:cubicBezTo>
                <a:cubicBezTo>
                  <a:pt x="1194" y="2222"/>
                  <a:pt x="1210" y="2227"/>
                  <a:pt x="1210" y="2221"/>
                </a:cubicBezTo>
                <a:cubicBezTo>
                  <a:pt x="1210" y="2217"/>
                  <a:pt x="1203" y="2217"/>
                  <a:pt x="1198" y="2217"/>
                </a:cubicBezTo>
                <a:close/>
                <a:moveTo>
                  <a:pt x="635" y="2221"/>
                </a:moveTo>
                <a:cubicBezTo>
                  <a:pt x="634" y="2220"/>
                  <a:pt x="635" y="2218"/>
                  <a:pt x="634" y="2217"/>
                </a:cubicBezTo>
                <a:cubicBezTo>
                  <a:pt x="631" y="2215"/>
                  <a:pt x="631" y="2219"/>
                  <a:pt x="631" y="2221"/>
                </a:cubicBezTo>
                <a:cubicBezTo>
                  <a:pt x="629" y="2221"/>
                  <a:pt x="628" y="2222"/>
                  <a:pt x="627" y="2223"/>
                </a:cubicBezTo>
                <a:cubicBezTo>
                  <a:pt x="628" y="2225"/>
                  <a:pt x="631" y="2225"/>
                  <a:pt x="632" y="2225"/>
                </a:cubicBezTo>
                <a:cubicBezTo>
                  <a:pt x="632" y="2227"/>
                  <a:pt x="632" y="2229"/>
                  <a:pt x="634" y="2230"/>
                </a:cubicBezTo>
                <a:cubicBezTo>
                  <a:pt x="637" y="2230"/>
                  <a:pt x="635" y="2226"/>
                  <a:pt x="635" y="2224"/>
                </a:cubicBezTo>
                <a:cubicBezTo>
                  <a:pt x="638" y="2224"/>
                  <a:pt x="642" y="2224"/>
                  <a:pt x="642" y="2221"/>
                </a:cubicBezTo>
                <a:cubicBezTo>
                  <a:pt x="640" y="2219"/>
                  <a:pt x="638" y="2221"/>
                  <a:pt x="635" y="2221"/>
                </a:cubicBezTo>
                <a:close/>
                <a:moveTo>
                  <a:pt x="2470" y="2217"/>
                </a:moveTo>
                <a:cubicBezTo>
                  <a:pt x="2465" y="2218"/>
                  <a:pt x="2468" y="2223"/>
                  <a:pt x="2471" y="2223"/>
                </a:cubicBezTo>
                <a:cubicBezTo>
                  <a:pt x="2474" y="2223"/>
                  <a:pt x="2474" y="2216"/>
                  <a:pt x="2470" y="2217"/>
                </a:cubicBezTo>
                <a:close/>
                <a:moveTo>
                  <a:pt x="949" y="2257"/>
                </a:moveTo>
                <a:cubicBezTo>
                  <a:pt x="945" y="2256"/>
                  <a:pt x="940" y="2256"/>
                  <a:pt x="935" y="2257"/>
                </a:cubicBezTo>
                <a:cubicBezTo>
                  <a:pt x="940" y="2248"/>
                  <a:pt x="950" y="2240"/>
                  <a:pt x="950" y="2228"/>
                </a:cubicBezTo>
                <a:cubicBezTo>
                  <a:pt x="950" y="2216"/>
                  <a:pt x="935" y="2214"/>
                  <a:pt x="930" y="2222"/>
                </a:cubicBezTo>
                <a:cubicBezTo>
                  <a:pt x="929" y="2223"/>
                  <a:pt x="926" y="2227"/>
                  <a:pt x="929" y="2228"/>
                </a:cubicBezTo>
                <a:cubicBezTo>
                  <a:pt x="932" y="2228"/>
                  <a:pt x="932" y="2223"/>
                  <a:pt x="936" y="2221"/>
                </a:cubicBezTo>
                <a:cubicBezTo>
                  <a:pt x="939" y="2220"/>
                  <a:pt x="942" y="2221"/>
                  <a:pt x="946" y="2223"/>
                </a:cubicBezTo>
                <a:cubicBezTo>
                  <a:pt x="948" y="2231"/>
                  <a:pt x="943" y="2239"/>
                  <a:pt x="939" y="2245"/>
                </a:cubicBezTo>
                <a:cubicBezTo>
                  <a:pt x="936" y="2250"/>
                  <a:pt x="931" y="2254"/>
                  <a:pt x="930" y="2260"/>
                </a:cubicBezTo>
                <a:cubicBezTo>
                  <a:pt x="935" y="2262"/>
                  <a:pt x="945" y="2259"/>
                  <a:pt x="950" y="2262"/>
                </a:cubicBezTo>
                <a:cubicBezTo>
                  <a:pt x="952" y="2260"/>
                  <a:pt x="954" y="2256"/>
                  <a:pt x="953" y="2253"/>
                </a:cubicBezTo>
                <a:cubicBezTo>
                  <a:pt x="949" y="2252"/>
                  <a:pt x="950" y="2256"/>
                  <a:pt x="949" y="2257"/>
                </a:cubicBezTo>
                <a:close/>
                <a:moveTo>
                  <a:pt x="2068" y="2223"/>
                </a:moveTo>
                <a:cubicBezTo>
                  <a:pt x="2069" y="2225"/>
                  <a:pt x="2075" y="2225"/>
                  <a:pt x="2074" y="2220"/>
                </a:cubicBezTo>
                <a:cubicBezTo>
                  <a:pt x="2071" y="2218"/>
                  <a:pt x="2068" y="2220"/>
                  <a:pt x="2068" y="2223"/>
                </a:cubicBezTo>
                <a:close/>
                <a:moveTo>
                  <a:pt x="1681" y="2221"/>
                </a:moveTo>
                <a:cubicBezTo>
                  <a:pt x="1673" y="2222"/>
                  <a:pt x="1662" y="2224"/>
                  <a:pt x="1656" y="2228"/>
                </a:cubicBezTo>
                <a:cubicBezTo>
                  <a:pt x="1650" y="2231"/>
                  <a:pt x="1644" y="2239"/>
                  <a:pt x="1638" y="2244"/>
                </a:cubicBezTo>
                <a:cubicBezTo>
                  <a:pt x="1623" y="2259"/>
                  <a:pt x="1609" y="2274"/>
                  <a:pt x="1594" y="2288"/>
                </a:cubicBezTo>
                <a:cubicBezTo>
                  <a:pt x="1592" y="2290"/>
                  <a:pt x="1587" y="2293"/>
                  <a:pt x="1588" y="2298"/>
                </a:cubicBezTo>
                <a:cubicBezTo>
                  <a:pt x="1592" y="2299"/>
                  <a:pt x="1595" y="2294"/>
                  <a:pt x="1598" y="2291"/>
                </a:cubicBezTo>
                <a:cubicBezTo>
                  <a:pt x="1613" y="2277"/>
                  <a:pt x="1628" y="2263"/>
                  <a:pt x="1643" y="2248"/>
                </a:cubicBezTo>
                <a:cubicBezTo>
                  <a:pt x="1649" y="2243"/>
                  <a:pt x="1655" y="2235"/>
                  <a:pt x="1662" y="2231"/>
                </a:cubicBezTo>
                <a:cubicBezTo>
                  <a:pt x="1670" y="2227"/>
                  <a:pt x="1681" y="2226"/>
                  <a:pt x="1692" y="2226"/>
                </a:cubicBezTo>
                <a:cubicBezTo>
                  <a:pt x="1693" y="2254"/>
                  <a:pt x="1681" y="2270"/>
                  <a:pt x="1667" y="2284"/>
                </a:cubicBezTo>
                <a:cubicBezTo>
                  <a:pt x="1655" y="2297"/>
                  <a:pt x="1647" y="2307"/>
                  <a:pt x="1634" y="2319"/>
                </a:cubicBezTo>
                <a:cubicBezTo>
                  <a:pt x="1631" y="2323"/>
                  <a:pt x="1621" y="2335"/>
                  <a:pt x="1615" y="2334"/>
                </a:cubicBezTo>
                <a:cubicBezTo>
                  <a:pt x="1611" y="2334"/>
                  <a:pt x="1607" y="2329"/>
                  <a:pt x="1604" y="2327"/>
                </a:cubicBezTo>
                <a:cubicBezTo>
                  <a:pt x="1600" y="2323"/>
                  <a:pt x="1595" y="2320"/>
                  <a:pt x="1596" y="2315"/>
                </a:cubicBezTo>
                <a:cubicBezTo>
                  <a:pt x="1596" y="2312"/>
                  <a:pt x="1600" y="2309"/>
                  <a:pt x="1602" y="2306"/>
                </a:cubicBezTo>
                <a:cubicBezTo>
                  <a:pt x="1616" y="2293"/>
                  <a:pt x="1626" y="2281"/>
                  <a:pt x="1640" y="2268"/>
                </a:cubicBezTo>
                <a:cubicBezTo>
                  <a:pt x="1644" y="2264"/>
                  <a:pt x="1649" y="2254"/>
                  <a:pt x="1656" y="2254"/>
                </a:cubicBezTo>
                <a:cubicBezTo>
                  <a:pt x="1661" y="2254"/>
                  <a:pt x="1664" y="2257"/>
                  <a:pt x="1664" y="2261"/>
                </a:cubicBezTo>
                <a:cubicBezTo>
                  <a:pt x="1663" y="2267"/>
                  <a:pt x="1656" y="2272"/>
                  <a:pt x="1653" y="2276"/>
                </a:cubicBezTo>
                <a:cubicBezTo>
                  <a:pt x="1641" y="2288"/>
                  <a:pt x="1631" y="2296"/>
                  <a:pt x="1621" y="2308"/>
                </a:cubicBezTo>
                <a:cubicBezTo>
                  <a:pt x="1619" y="2310"/>
                  <a:pt x="1615" y="2312"/>
                  <a:pt x="1617" y="2316"/>
                </a:cubicBezTo>
                <a:cubicBezTo>
                  <a:pt x="1621" y="2318"/>
                  <a:pt x="1623" y="2314"/>
                  <a:pt x="1625" y="2313"/>
                </a:cubicBezTo>
                <a:cubicBezTo>
                  <a:pt x="1636" y="2302"/>
                  <a:pt x="1647" y="2290"/>
                  <a:pt x="1656" y="2279"/>
                </a:cubicBezTo>
                <a:cubicBezTo>
                  <a:pt x="1660" y="2275"/>
                  <a:pt x="1667" y="2271"/>
                  <a:pt x="1669" y="2266"/>
                </a:cubicBezTo>
                <a:cubicBezTo>
                  <a:pt x="1672" y="2255"/>
                  <a:pt x="1663" y="2247"/>
                  <a:pt x="1653" y="2249"/>
                </a:cubicBezTo>
                <a:cubicBezTo>
                  <a:pt x="1647" y="2251"/>
                  <a:pt x="1641" y="2259"/>
                  <a:pt x="1636" y="2264"/>
                </a:cubicBezTo>
                <a:cubicBezTo>
                  <a:pt x="1624" y="2276"/>
                  <a:pt x="1616" y="2284"/>
                  <a:pt x="1604" y="2296"/>
                </a:cubicBezTo>
                <a:cubicBezTo>
                  <a:pt x="1599" y="2300"/>
                  <a:pt x="1590" y="2307"/>
                  <a:pt x="1590" y="2314"/>
                </a:cubicBezTo>
                <a:cubicBezTo>
                  <a:pt x="1589" y="2321"/>
                  <a:pt x="1595" y="2327"/>
                  <a:pt x="1600" y="2331"/>
                </a:cubicBezTo>
                <a:cubicBezTo>
                  <a:pt x="1604" y="2335"/>
                  <a:pt x="1610" y="2341"/>
                  <a:pt x="1617" y="2341"/>
                </a:cubicBezTo>
                <a:cubicBezTo>
                  <a:pt x="1624" y="2340"/>
                  <a:pt x="1632" y="2330"/>
                  <a:pt x="1637" y="2324"/>
                </a:cubicBezTo>
                <a:cubicBezTo>
                  <a:pt x="1651" y="2310"/>
                  <a:pt x="1661" y="2301"/>
                  <a:pt x="1674" y="2287"/>
                </a:cubicBezTo>
                <a:cubicBezTo>
                  <a:pt x="1680" y="2280"/>
                  <a:pt x="1686" y="2273"/>
                  <a:pt x="1690" y="2266"/>
                </a:cubicBezTo>
                <a:cubicBezTo>
                  <a:pt x="1695" y="2255"/>
                  <a:pt x="1700" y="2237"/>
                  <a:pt x="1697" y="2223"/>
                </a:cubicBezTo>
                <a:cubicBezTo>
                  <a:pt x="1693" y="2220"/>
                  <a:pt x="1686" y="2221"/>
                  <a:pt x="1681" y="2221"/>
                </a:cubicBezTo>
                <a:close/>
                <a:moveTo>
                  <a:pt x="1334" y="2229"/>
                </a:moveTo>
                <a:cubicBezTo>
                  <a:pt x="1331" y="2226"/>
                  <a:pt x="1325" y="2229"/>
                  <a:pt x="1322" y="2230"/>
                </a:cubicBezTo>
                <a:cubicBezTo>
                  <a:pt x="1323" y="2225"/>
                  <a:pt x="1314" y="2225"/>
                  <a:pt x="1311" y="2228"/>
                </a:cubicBezTo>
                <a:cubicBezTo>
                  <a:pt x="1312" y="2219"/>
                  <a:pt x="1297" y="2224"/>
                  <a:pt x="1299" y="2229"/>
                </a:cubicBezTo>
                <a:cubicBezTo>
                  <a:pt x="1299" y="2230"/>
                  <a:pt x="1302" y="2230"/>
                  <a:pt x="1303" y="2231"/>
                </a:cubicBezTo>
                <a:cubicBezTo>
                  <a:pt x="1301" y="2234"/>
                  <a:pt x="1288" y="2249"/>
                  <a:pt x="1300" y="2248"/>
                </a:cubicBezTo>
                <a:cubicBezTo>
                  <a:pt x="1303" y="2242"/>
                  <a:pt x="1308" y="2238"/>
                  <a:pt x="1314" y="2235"/>
                </a:cubicBezTo>
                <a:cubicBezTo>
                  <a:pt x="1311" y="2238"/>
                  <a:pt x="1306" y="2248"/>
                  <a:pt x="1313" y="2248"/>
                </a:cubicBezTo>
                <a:cubicBezTo>
                  <a:pt x="1318" y="2249"/>
                  <a:pt x="1321" y="2238"/>
                  <a:pt x="1326" y="2237"/>
                </a:cubicBezTo>
                <a:cubicBezTo>
                  <a:pt x="1322" y="2242"/>
                  <a:pt x="1318" y="2253"/>
                  <a:pt x="1327" y="2253"/>
                </a:cubicBezTo>
                <a:cubicBezTo>
                  <a:pt x="1333" y="2253"/>
                  <a:pt x="1338" y="2246"/>
                  <a:pt x="1331" y="2244"/>
                </a:cubicBezTo>
                <a:cubicBezTo>
                  <a:pt x="1332" y="2240"/>
                  <a:pt x="1338" y="2233"/>
                  <a:pt x="1334" y="2229"/>
                </a:cubicBezTo>
                <a:close/>
                <a:moveTo>
                  <a:pt x="2116" y="2226"/>
                </a:moveTo>
                <a:cubicBezTo>
                  <a:pt x="2116" y="2225"/>
                  <a:pt x="2115" y="2226"/>
                  <a:pt x="2114" y="2226"/>
                </a:cubicBezTo>
                <a:cubicBezTo>
                  <a:pt x="2113" y="2234"/>
                  <a:pt x="2113" y="2247"/>
                  <a:pt x="2118" y="2250"/>
                </a:cubicBezTo>
                <a:cubicBezTo>
                  <a:pt x="2121" y="2248"/>
                  <a:pt x="2118" y="2242"/>
                  <a:pt x="2117" y="2237"/>
                </a:cubicBezTo>
                <a:cubicBezTo>
                  <a:pt x="2117" y="2232"/>
                  <a:pt x="2118" y="2228"/>
                  <a:pt x="2116" y="2226"/>
                </a:cubicBezTo>
                <a:close/>
                <a:moveTo>
                  <a:pt x="393" y="2235"/>
                </a:moveTo>
                <a:cubicBezTo>
                  <a:pt x="393" y="2238"/>
                  <a:pt x="392" y="2240"/>
                  <a:pt x="395" y="2239"/>
                </a:cubicBezTo>
                <a:cubicBezTo>
                  <a:pt x="396" y="2239"/>
                  <a:pt x="395" y="2235"/>
                  <a:pt x="396" y="2235"/>
                </a:cubicBezTo>
                <a:cubicBezTo>
                  <a:pt x="399" y="2235"/>
                  <a:pt x="402" y="2235"/>
                  <a:pt x="402" y="2233"/>
                </a:cubicBezTo>
                <a:cubicBezTo>
                  <a:pt x="401" y="2231"/>
                  <a:pt x="398" y="2232"/>
                  <a:pt x="395" y="2232"/>
                </a:cubicBezTo>
                <a:cubicBezTo>
                  <a:pt x="395" y="2230"/>
                  <a:pt x="396" y="2228"/>
                  <a:pt x="395" y="2227"/>
                </a:cubicBezTo>
                <a:cubicBezTo>
                  <a:pt x="392" y="2225"/>
                  <a:pt x="393" y="2230"/>
                  <a:pt x="392" y="2232"/>
                </a:cubicBezTo>
                <a:cubicBezTo>
                  <a:pt x="389" y="2232"/>
                  <a:pt x="388" y="2231"/>
                  <a:pt x="386" y="2232"/>
                </a:cubicBezTo>
                <a:cubicBezTo>
                  <a:pt x="386" y="2236"/>
                  <a:pt x="391" y="2234"/>
                  <a:pt x="393" y="2235"/>
                </a:cubicBezTo>
                <a:close/>
                <a:moveTo>
                  <a:pt x="1279" y="2228"/>
                </a:moveTo>
                <a:cubicBezTo>
                  <a:pt x="1270" y="2229"/>
                  <a:pt x="1283" y="2239"/>
                  <a:pt x="1283" y="2230"/>
                </a:cubicBezTo>
                <a:cubicBezTo>
                  <a:pt x="1283" y="2228"/>
                  <a:pt x="1281" y="2227"/>
                  <a:pt x="1279" y="2228"/>
                </a:cubicBezTo>
                <a:close/>
                <a:moveTo>
                  <a:pt x="96" y="2237"/>
                </a:moveTo>
                <a:cubicBezTo>
                  <a:pt x="94" y="2234"/>
                  <a:pt x="91" y="2228"/>
                  <a:pt x="89" y="2232"/>
                </a:cubicBezTo>
                <a:cubicBezTo>
                  <a:pt x="93" y="2239"/>
                  <a:pt x="98" y="2246"/>
                  <a:pt x="103" y="2252"/>
                </a:cubicBezTo>
                <a:cubicBezTo>
                  <a:pt x="105" y="2254"/>
                  <a:pt x="106" y="2257"/>
                  <a:pt x="109" y="2257"/>
                </a:cubicBezTo>
                <a:cubicBezTo>
                  <a:pt x="110" y="2252"/>
                  <a:pt x="105" y="2249"/>
                  <a:pt x="101" y="2243"/>
                </a:cubicBezTo>
                <a:cubicBezTo>
                  <a:pt x="100" y="2242"/>
                  <a:pt x="98" y="2239"/>
                  <a:pt x="96" y="2237"/>
                </a:cubicBezTo>
                <a:close/>
                <a:moveTo>
                  <a:pt x="873" y="2234"/>
                </a:moveTo>
                <a:cubicBezTo>
                  <a:pt x="875" y="2236"/>
                  <a:pt x="879" y="2235"/>
                  <a:pt x="883" y="2235"/>
                </a:cubicBezTo>
                <a:cubicBezTo>
                  <a:pt x="887" y="2235"/>
                  <a:pt x="892" y="2235"/>
                  <a:pt x="897" y="2235"/>
                </a:cubicBezTo>
                <a:cubicBezTo>
                  <a:pt x="901" y="2235"/>
                  <a:pt x="906" y="2236"/>
                  <a:pt x="907" y="2233"/>
                </a:cubicBezTo>
                <a:cubicBezTo>
                  <a:pt x="905" y="2231"/>
                  <a:pt x="900" y="2232"/>
                  <a:pt x="896" y="2232"/>
                </a:cubicBezTo>
                <a:cubicBezTo>
                  <a:pt x="892" y="2232"/>
                  <a:pt x="888" y="2232"/>
                  <a:pt x="884" y="2232"/>
                </a:cubicBezTo>
                <a:cubicBezTo>
                  <a:pt x="879" y="2231"/>
                  <a:pt x="874" y="2230"/>
                  <a:pt x="873" y="2234"/>
                </a:cubicBezTo>
                <a:close/>
                <a:moveTo>
                  <a:pt x="2122" y="2232"/>
                </a:moveTo>
                <a:cubicBezTo>
                  <a:pt x="2121" y="2232"/>
                  <a:pt x="2121" y="2232"/>
                  <a:pt x="2120" y="2233"/>
                </a:cubicBezTo>
                <a:cubicBezTo>
                  <a:pt x="2120" y="2240"/>
                  <a:pt x="2119" y="2249"/>
                  <a:pt x="2124" y="2251"/>
                </a:cubicBezTo>
                <a:cubicBezTo>
                  <a:pt x="2127" y="2249"/>
                  <a:pt x="2124" y="2244"/>
                  <a:pt x="2123" y="2239"/>
                </a:cubicBezTo>
                <a:cubicBezTo>
                  <a:pt x="2123" y="2237"/>
                  <a:pt x="2123" y="2234"/>
                  <a:pt x="2122" y="2232"/>
                </a:cubicBezTo>
                <a:close/>
                <a:moveTo>
                  <a:pt x="361" y="2241"/>
                </a:moveTo>
                <a:cubicBezTo>
                  <a:pt x="360" y="2239"/>
                  <a:pt x="361" y="2236"/>
                  <a:pt x="359" y="2236"/>
                </a:cubicBezTo>
                <a:cubicBezTo>
                  <a:pt x="357" y="2236"/>
                  <a:pt x="358" y="2240"/>
                  <a:pt x="357" y="2241"/>
                </a:cubicBezTo>
                <a:cubicBezTo>
                  <a:pt x="356" y="2242"/>
                  <a:pt x="353" y="2241"/>
                  <a:pt x="352" y="2242"/>
                </a:cubicBezTo>
                <a:cubicBezTo>
                  <a:pt x="352" y="2242"/>
                  <a:pt x="352" y="2243"/>
                  <a:pt x="352" y="2243"/>
                </a:cubicBezTo>
                <a:cubicBezTo>
                  <a:pt x="352" y="2245"/>
                  <a:pt x="355" y="2244"/>
                  <a:pt x="357" y="2244"/>
                </a:cubicBezTo>
                <a:cubicBezTo>
                  <a:pt x="358" y="2247"/>
                  <a:pt x="357" y="2251"/>
                  <a:pt x="360" y="2251"/>
                </a:cubicBezTo>
                <a:cubicBezTo>
                  <a:pt x="362" y="2250"/>
                  <a:pt x="360" y="2246"/>
                  <a:pt x="361" y="2244"/>
                </a:cubicBezTo>
                <a:cubicBezTo>
                  <a:pt x="364" y="2244"/>
                  <a:pt x="365" y="2246"/>
                  <a:pt x="367" y="2244"/>
                </a:cubicBezTo>
                <a:cubicBezTo>
                  <a:pt x="367" y="2244"/>
                  <a:pt x="367" y="2243"/>
                  <a:pt x="367" y="2243"/>
                </a:cubicBezTo>
                <a:cubicBezTo>
                  <a:pt x="366" y="2240"/>
                  <a:pt x="362" y="2242"/>
                  <a:pt x="361" y="2241"/>
                </a:cubicBezTo>
                <a:close/>
                <a:moveTo>
                  <a:pt x="101" y="2236"/>
                </a:moveTo>
                <a:cubicBezTo>
                  <a:pt x="97" y="2237"/>
                  <a:pt x="103" y="2243"/>
                  <a:pt x="104" y="2244"/>
                </a:cubicBezTo>
                <a:cubicBezTo>
                  <a:pt x="106" y="2247"/>
                  <a:pt x="107" y="2250"/>
                  <a:pt x="110" y="2250"/>
                </a:cubicBezTo>
                <a:cubicBezTo>
                  <a:pt x="112" y="2247"/>
                  <a:pt x="108" y="2245"/>
                  <a:pt x="107" y="2243"/>
                </a:cubicBezTo>
                <a:cubicBezTo>
                  <a:pt x="105" y="2241"/>
                  <a:pt x="104" y="2236"/>
                  <a:pt x="101" y="2236"/>
                </a:cubicBezTo>
                <a:close/>
                <a:moveTo>
                  <a:pt x="617" y="2242"/>
                </a:moveTo>
                <a:cubicBezTo>
                  <a:pt x="617" y="2240"/>
                  <a:pt x="617" y="2238"/>
                  <a:pt x="617" y="2237"/>
                </a:cubicBezTo>
                <a:cubicBezTo>
                  <a:pt x="615" y="2236"/>
                  <a:pt x="615" y="2236"/>
                  <a:pt x="614" y="2237"/>
                </a:cubicBezTo>
                <a:cubicBezTo>
                  <a:pt x="613" y="2239"/>
                  <a:pt x="614" y="2240"/>
                  <a:pt x="614" y="2243"/>
                </a:cubicBezTo>
                <a:cubicBezTo>
                  <a:pt x="613" y="2243"/>
                  <a:pt x="610" y="2243"/>
                  <a:pt x="610" y="2244"/>
                </a:cubicBezTo>
                <a:cubicBezTo>
                  <a:pt x="610" y="2245"/>
                  <a:pt x="610" y="2245"/>
                  <a:pt x="610" y="2246"/>
                </a:cubicBezTo>
                <a:cubicBezTo>
                  <a:pt x="611" y="2246"/>
                  <a:pt x="613" y="2246"/>
                  <a:pt x="615" y="2246"/>
                </a:cubicBezTo>
                <a:cubicBezTo>
                  <a:pt x="615" y="2248"/>
                  <a:pt x="615" y="2249"/>
                  <a:pt x="616" y="2250"/>
                </a:cubicBezTo>
                <a:cubicBezTo>
                  <a:pt x="616" y="2250"/>
                  <a:pt x="617" y="2250"/>
                  <a:pt x="618" y="2250"/>
                </a:cubicBezTo>
                <a:cubicBezTo>
                  <a:pt x="619" y="2249"/>
                  <a:pt x="618" y="2247"/>
                  <a:pt x="618" y="2246"/>
                </a:cubicBezTo>
                <a:cubicBezTo>
                  <a:pt x="620" y="2245"/>
                  <a:pt x="623" y="2246"/>
                  <a:pt x="624" y="2243"/>
                </a:cubicBezTo>
                <a:cubicBezTo>
                  <a:pt x="623" y="2241"/>
                  <a:pt x="619" y="2243"/>
                  <a:pt x="617" y="2242"/>
                </a:cubicBezTo>
                <a:close/>
                <a:moveTo>
                  <a:pt x="846" y="2260"/>
                </a:moveTo>
                <a:cubicBezTo>
                  <a:pt x="845" y="2259"/>
                  <a:pt x="842" y="2260"/>
                  <a:pt x="841" y="2259"/>
                </a:cubicBezTo>
                <a:cubicBezTo>
                  <a:pt x="843" y="2255"/>
                  <a:pt x="852" y="2247"/>
                  <a:pt x="848" y="2239"/>
                </a:cubicBezTo>
                <a:cubicBezTo>
                  <a:pt x="845" y="2234"/>
                  <a:pt x="832" y="2237"/>
                  <a:pt x="834" y="2243"/>
                </a:cubicBezTo>
                <a:cubicBezTo>
                  <a:pt x="837" y="2243"/>
                  <a:pt x="843" y="2236"/>
                  <a:pt x="845" y="2242"/>
                </a:cubicBezTo>
                <a:cubicBezTo>
                  <a:pt x="847" y="2250"/>
                  <a:pt x="835" y="2258"/>
                  <a:pt x="835" y="2263"/>
                </a:cubicBezTo>
                <a:cubicBezTo>
                  <a:pt x="838" y="2265"/>
                  <a:pt x="844" y="2262"/>
                  <a:pt x="848" y="2264"/>
                </a:cubicBezTo>
                <a:cubicBezTo>
                  <a:pt x="850" y="2263"/>
                  <a:pt x="852" y="2259"/>
                  <a:pt x="850" y="2257"/>
                </a:cubicBezTo>
                <a:cubicBezTo>
                  <a:pt x="847" y="2256"/>
                  <a:pt x="848" y="2260"/>
                  <a:pt x="846" y="2260"/>
                </a:cubicBezTo>
                <a:close/>
                <a:moveTo>
                  <a:pt x="2127" y="2237"/>
                </a:moveTo>
                <a:cubicBezTo>
                  <a:pt x="2126" y="2242"/>
                  <a:pt x="2126" y="2252"/>
                  <a:pt x="2131" y="2253"/>
                </a:cubicBezTo>
                <a:cubicBezTo>
                  <a:pt x="2132" y="2249"/>
                  <a:pt x="2129" y="2243"/>
                  <a:pt x="2129" y="2237"/>
                </a:cubicBezTo>
                <a:cubicBezTo>
                  <a:pt x="2128" y="2237"/>
                  <a:pt x="2128" y="2237"/>
                  <a:pt x="2127" y="2237"/>
                </a:cubicBezTo>
                <a:close/>
                <a:moveTo>
                  <a:pt x="2608" y="2275"/>
                </a:moveTo>
                <a:cubicBezTo>
                  <a:pt x="2610" y="2266"/>
                  <a:pt x="2611" y="2254"/>
                  <a:pt x="2612" y="2244"/>
                </a:cubicBezTo>
                <a:cubicBezTo>
                  <a:pt x="2612" y="2242"/>
                  <a:pt x="2613" y="2239"/>
                  <a:pt x="2611" y="2238"/>
                </a:cubicBezTo>
                <a:cubicBezTo>
                  <a:pt x="2611" y="2238"/>
                  <a:pt x="2611" y="2237"/>
                  <a:pt x="2610" y="2237"/>
                </a:cubicBezTo>
                <a:cubicBezTo>
                  <a:pt x="2610" y="2238"/>
                  <a:pt x="2610" y="2238"/>
                  <a:pt x="2609" y="2239"/>
                </a:cubicBezTo>
                <a:cubicBezTo>
                  <a:pt x="2608" y="2251"/>
                  <a:pt x="2607" y="2264"/>
                  <a:pt x="2605" y="2275"/>
                </a:cubicBezTo>
                <a:cubicBezTo>
                  <a:pt x="2605" y="2279"/>
                  <a:pt x="2603" y="2283"/>
                  <a:pt x="2605" y="2286"/>
                </a:cubicBezTo>
                <a:cubicBezTo>
                  <a:pt x="2609" y="2284"/>
                  <a:pt x="2608" y="2279"/>
                  <a:pt x="2608" y="2275"/>
                </a:cubicBezTo>
                <a:close/>
                <a:moveTo>
                  <a:pt x="1014" y="2264"/>
                </a:moveTo>
                <a:cubicBezTo>
                  <a:pt x="1014" y="2255"/>
                  <a:pt x="1016" y="2248"/>
                  <a:pt x="1016" y="2240"/>
                </a:cubicBezTo>
                <a:cubicBezTo>
                  <a:pt x="1015" y="2240"/>
                  <a:pt x="1016" y="2238"/>
                  <a:pt x="1014" y="2239"/>
                </a:cubicBezTo>
                <a:cubicBezTo>
                  <a:pt x="1012" y="2242"/>
                  <a:pt x="1007" y="2241"/>
                  <a:pt x="1007" y="2246"/>
                </a:cubicBezTo>
                <a:cubicBezTo>
                  <a:pt x="1009" y="2248"/>
                  <a:pt x="1011" y="2245"/>
                  <a:pt x="1012" y="2245"/>
                </a:cubicBezTo>
                <a:cubicBezTo>
                  <a:pt x="1011" y="2251"/>
                  <a:pt x="1010" y="2257"/>
                  <a:pt x="1010" y="2264"/>
                </a:cubicBezTo>
                <a:cubicBezTo>
                  <a:pt x="1008" y="2264"/>
                  <a:pt x="1007" y="2265"/>
                  <a:pt x="1007" y="2267"/>
                </a:cubicBezTo>
                <a:cubicBezTo>
                  <a:pt x="1009" y="2268"/>
                  <a:pt x="1017" y="2269"/>
                  <a:pt x="1018" y="2266"/>
                </a:cubicBezTo>
                <a:cubicBezTo>
                  <a:pt x="1018" y="2264"/>
                  <a:pt x="1015" y="2264"/>
                  <a:pt x="1014" y="2264"/>
                </a:cubicBezTo>
                <a:close/>
                <a:moveTo>
                  <a:pt x="3507" y="2254"/>
                </a:moveTo>
                <a:cubicBezTo>
                  <a:pt x="3501" y="2260"/>
                  <a:pt x="3488" y="2254"/>
                  <a:pt x="3492" y="2245"/>
                </a:cubicBezTo>
                <a:cubicBezTo>
                  <a:pt x="3493" y="2243"/>
                  <a:pt x="3496" y="2242"/>
                  <a:pt x="3499" y="2241"/>
                </a:cubicBezTo>
                <a:cubicBezTo>
                  <a:pt x="3507" y="2240"/>
                  <a:pt x="3512" y="2248"/>
                  <a:pt x="3507" y="2254"/>
                </a:cubicBezTo>
                <a:close/>
                <a:moveTo>
                  <a:pt x="3503" y="2248"/>
                </a:moveTo>
                <a:cubicBezTo>
                  <a:pt x="3502" y="2248"/>
                  <a:pt x="3502" y="2248"/>
                  <a:pt x="3502" y="2248"/>
                </a:cubicBezTo>
                <a:cubicBezTo>
                  <a:pt x="3500" y="2246"/>
                  <a:pt x="3498" y="2248"/>
                  <a:pt x="3498" y="2250"/>
                </a:cubicBezTo>
                <a:cubicBezTo>
                  <a:pt x="3499" y="2251"/>
                  <a:pt x="3503" y="2251"/>
                  <a:pt x="3503" y="2248"/>
                </a:cubicBezTo>
                <a:close/>
                <a:moveTo>
                  <a:pt x="90" y="2243"/>
                </a:moveTo>
                <a:cubicBezTo>
                  <a:pt x="91" y="2246"/>
                  <a:pt x="94" y="2248"/>
                  <a:pt x="96" y="2250"/>
                </a:cubicBezTo>
                <a:cubicBezTo>
                  <a:pt x="98" y="2253"/>
                  <a:pt x="99" y="2257"/>
                  <a:pt x="103" y="2256"/>
                </a:cubicBezTo>
                <a:cubicBezTo>
                  <a:pt x="104" y="2254"/>
                  <a:pt x="101" y="2251"/>
                  <a:pt x="98" y="2248"/>
                </a:cubicBezTo>
                <a:cubicBezTo>
                  <a:pt x="96" y="2246"/>
                  <a:pt x="92" y="2239"/>
                  <a:pt x="90" y="2243"/>
                </a:cubicBezTo>
                <a:close/>
                <a:moveTo>
                  <a:pt x="899" y="2241"/>
                </a:moveTo>
                <a:cubicBezTo>
                  <a:pt x="895" y="2241"/>
                  <a:pt x="889" y="2241"/>
                  <a:pt x="886" y="2242"/>
                </a:cubicBezTo>
                <a:cubicBezTo>
                  <a:pt x="881" y="2242"/>
                  <a:pt x="874" y="2240"/>
                  <a:pt x="872" y="2244"/>
                </a:cubicBezTo>
                <a:cubicBezTo>
                  <a:pt x="875" y="2247"/>
                  <a:pt x="881" y="2245"/>
                  <a:pt x="886" y="2245"/>
                </a:cubicBezTo>
                <a:cubicBezTo>
                  <a:pt x="890" y="2245"/>
                  <a:pt x="895" y="2245"/>
                  <a:pt x="899" y="2245"/>
                </a:cubicBezTo>
                <a:cubicBezTo>
                  <a:pt x="902" y="2245"/>
                  <a:pt x="906" y="2247"/>
                  <a:pt x="908" y="2243"/>
                </a:cubicBezTo>
                <a:cubicBezTo>
                  <a:pt x="906" y="2241"/>
                  <a:pt x="902" y="2241"/>
                  <a:pt x="899" y="2241"/>
                </a:cubicBezTo>
                <a:close/>
                <a:moveTo>
                  <a:pt x="2135" y="2242"/>
                </a:moveTo>
                <a:cubicBezTo>
                  <a:pt x="2134" y="2242"/>
                  <a:pt x="2134" y="2242"/>
                  <a:pt x="2134" y="2242"/>
                </a:cubicBezTo>
                <a:cubicBezTo>
                  <a:pt x="2133" y="2246"/>
                  <a:pt x="2133" y="2255"/>
                  <a:pt x="2138" y="2256"/>
                </a:cubicBezTo>
                <a:cubicBezTo>
                  <a:pt x="2139" y="2254"/>
                  <a:pt x="2137" y="2250"/>
                  <a:pt x="2137" y="2246"/>
                </a:cubicBezTo>
                <a:cubicBezTo>
                  <a:pt x="2136" y="2245"/>
                  <a:pt x="2137" y="2242"/>
                  <a:pt x="2135" y="2242"/>
                </a:cubicBezTo>
                <a:close/>
                <a:moveTo>
                  <a:pt x="1801" y="2263"/>
                </a:moveTo>
                <a:cubicBezTo>
                  <a:pt x="1797" y="2262"/>
                  <a:pt x="1793" y="2254"/>
                  <a:pt x="1796" y="2248"/>
                </a:cubicBezTo>
                <a:cubicBezTo>
                  <a:pt x="1797" y="2246"/>
                  <a:pt x="1801" y="2244"/>
                  <a:pt x="1804" y="2244"/>
                </a:cubicBezTo>
                <a:cubicBezTo>
                  <a:pt x="1822" y="2241"/>
                  <a:pt x="1817" y="2269"/>
                  <a:pt x="1801" y="2263"/>
                </a:cubicBezTo>
                <a:close/>
                <a:moveTo>
                  <a:pt x="1810" y="2253"/>
                </a:moveTo>
                <a:cubicBezTo>
                  <a:pt x="1810" y="2248"/>
                  <a:pt x="1802" y="2250"/>
                  <a:pt x="1800" y="2253"/>
                </a:cubicBezTo>
                <a:cubicBezTo>
                  <a:pt x="1801" y="2261"/>
                  <a:pt x="1810" y="2258"/>
                  <a:pt x="1810" y="2253"/>
                </a:cubicBezTo>
                <a:close/>
                <a:moveTo>
                  <a:pt x="2140" y="2244"/>
                </a:moveTo>
                <a:cubicBezTo>
                  <a:pt x="2139" y="2248"/>
                  <a:pt x="2141" y="2255"/>
                  <a:pt x="2143" y="2258"/>
                </a:cubicBezTo>
                <a:cubicBezTo>
                  <a:pt x="2144" y="2258"/>
                  <a:pt x="2144" y="2258"/>
                  <a:pt x="2144" y="2258"/>
                </a:cubicBezTo>
                <a:cubicBezTo>
                  <a:pt x="2146" y="2254"/>
                  <a:pt x="2143" y="2248"/>
                  <a:pt x="2142" y="2244"/>
                </a:cubicBezTo>
                <a:cubicBezTo>
                  <a:pt x="2141" y="2244"/>
                  <a:pt x="2141" y="2244"/>
                  <a:pt x="2140" y="2244"/>
                </a:cubicBezTo>
                <a:close/>
                <a:moveTo>
                  <a:pt x="2658" y="2249"/>
                </a:moveTo>
                <a:cubicBezTo>
                  <a:pt x="2659" y="2248"/>
                  <a:pt x="2659" y="2246"/>
                  <a:pt x="2658" y="2245"/>
                </a:cubicBezTo>
                <a:cubicBezTo>
                  <a:pt x="2651" y="2241"/>
                  <a:pt x="2651" y="2253"/>
                  <a:pt x="2658" y="2249"/>
                </a:cubicBezTo>
                <a:close/>
                <a:moveTo>
                  <a:pt x="597" y="2252"/>
                </a:moveTo>
                <a:cubicBezTo>
                  <a:pt x="597" y="2250"/>
                  <a:pt x="597" y="2247"/>
                  <a:pt x="597" y="2246"/>
                </a:cubicBezTo>
                <a:cubicBezTo>
                  <a:pt x="593" y="2244"/>
                  <a:pt x="593" y="2249"/>
                  <a:pt x="594" y="2252"/>
                </a:cubicBezTo>
                <a:cubicBezTo>
                  <a:pt x="592" y="2252"/>
                  <a:pt x="591" y="2251"/>
                  <a:pt x="590" y="2252"/>
                </a:cubicBezTo>
                <a:cubicBezTo>
                  <a:pt x="589" y="2252"/>
                  <a:pt x="590" y="2252"/>
                  <a:pt x="589" y="2252"/>
                </a:cubicBezTo>
                <a:cubicBezTo>
                  <a:pt x="589" y="2255"/>
                  <a:pt x="592" y="2255"/>
                  <a:pt x="594" y="2255"/>
                </a:cubicBezTo>
                <a:cubicBezTo>
                  <a:pt x="595" y="2257"/>
                  <a:pt x="594" y="2260"/>
                  <a:pt x="597" y="2260"/>
                </a:cubicBezTo>
                <a:cubicBezTo>
                  <a:pt x="597" y="2259"/>
                  <a:pt x="597" y="2259"/>
                  <a:pt x="598" y="2259"/>
                </a:cubicBezTo>
                <a:cubicBezTo>
                  <a:pt x="599" y="2258"/>
                  <a:pt x="598" y="2257"/>
                  <a:pt x="598" y="2255"/>
                </a:cubicBezTo>
                <a:cubicBezTo>
                  <a:pt x="601" y="2256"/>
                  <a:pt x="604" y="2254"/>
                  <a:pt x="602" y="2251"/>
                </a:cubicBezTo>
                <a:cubicBezTo>
                  <a:pt x="600" y="2251"/>
                  <a:pt x="599" y="2252"/>
                  <a:pt x="597" y="2252"/>
                </a:cubicBezTo>
                <a:close/>
                <a:moveTo>
                  <a:pt x="2147" y="2246"/>
                </a:moveTo>
                <a:cubicBezTo>
                  <a:pt x="2146" y="2250"/>
                  <a:pt x="2147" y="2261"/>
                  <a:pt x="2152" y="2260"/>
                </a:cubicBezTo>
                <a:cubicBezTo>
                  <a:pt x="2151" y="2255"/>
                  <a:pt x="2150" y="2251"/>
                  <a:pt x="2149" y="2246"/>
                </a:cubicBezTo>
                <a:cubicBezTo>
                  <a:pt x="2148" y="2246"/>
                  <a:pt x="2148" y="2246"/>
                  <a:pt x="2147" y="2246"/>
                </a:cubicBezTo>
                <a:close/>
                <a:moveTo>
                  <a:pt x="2596" y="2281"/>
                </a:moveTo>
                <a:cubicBezTo>
                  <a:pt x="2599" y="2281"/>
                  <a:pt x="2601" y="2277"/>
                  <a:pt x="2601" y="2273"/>
                </a:cubicBezTo>
                <a:cubicBezTo>
                  <a:pt x="2602" y="2269"/>
                  <a:pt x="2602" y="2264"/>
                  <a:pt x="2602" y="2259"/>
                </a:cubicBezTo>
                <a:cubicBezTo>
                  <a:pt x="2603" y="2255"/>
                  <a:pt x="2604" y="2249"/>
                  <a:pt x="2602" y="2247"/>
                </a:cubicBezTo>
                <a:cubicBezTo>
                  <a:pt x="2601" y="2247"/>
                  <a:pt x="2601" y="2247"/>
                  <a:pt x="2601" y="2247"/>
                </a:cubicBezTo>
                <a:cubicBezTo>
                  <a:pt x="2601" y="2248"/>
                  <a:pt x="2600" y="2248"/>
                  <a:pt x="2600" y="2248"/>
                </a:cubicBezTo>
                <a:cubicBezTo>
                  <a:pt x="2598" y="2256"/>
                  <a:pt x="2599" y="2268"/>
                  <a:pt x="2597" y="2275"/>
                </a:cubicBezTo>
                <a:cubicBezTo>
                  <a:pt x="2597" y="2277"/>
                  <a:pt x="2594" y="2279"/>
                  <a:pt x="2596" y="2281"/>
                </a:cubicBezTo>
                <a:close/>
                <a:moveTo>
                  <a:pt x="2155" y="2248"/>
                </a:moveTo>
                <a:cubicBezTo>
                  <a:pt x="2153" y="2251"/>
                  <a:pt x="2154" y="2263"/>
                  <a:pt x="2159" y="2262"/>
                </a:cubicBezTo>
                <a:cubicBezTo>
                  <a:pt x="2160" y="2259"/>
                  <a:pt x="2157" y="2252"/>
                  <a:pt x="2156" y="2248"/>
                </a:cubicBezTo>
                <a:cubicBezTo>
                  <a:pt x="2156" y="2248"/>
                  <a:pt x="2155" y="2248"/>
                  <a:pt x="2155" y="2248"/>
                </a:cubicBezTo>
                <a:close/>
                <a:moveTo>
                  <a:pt x="3166" y="2271"/>
                </a:moveTo>
                <a:cubicBezTo>
                  <a:pt x="3156" y="2273"/>
                  <a:pt x="3149" y="2264"/>
                  <a:pt x="3153" y="2255"/>
                </a:cubicBezTo>
                <a:cubicBezTo>
                  <a:pt x="3154" y="2251"/>
                  <a:pt x="3157" y="2249"/>
                  <a:pt x="3162" y="2249"/>
                </a:cubicBezTo>
                <a:cubicBezTo>
                  <a:pt x="3165" y="2249"/>
                  <a:pt x="3167" y="2249"/>
                  <a:pt x="3169" y="2250"/>
                </a:cubicBezTo>
                <a:cubicBezTo>
                  <a:pt x="3177" y="2253"/>
                  <a:pt x="3177" y="2269"/>
                  <a:pt x="3166" y="2271"/>
                </a:cubicBezTo>
                <a:close/>
                <a:moveTo>
                  <a:pt x="3167" y="2256"/>
                </a:moveTo>
                <a:cubicBezTo>
                  <a:pt x="3162" y="2254"/>
                  <a:pt x="3159" y="2257"/>
                  <a:pt x="3157" y="2260"/>
                </a:cubicBezTo>
                <a:cubicBezTo>
                  <a:pt x="3158" y="2269"/>
                  <a:pt x="3173" y="2264"/>
                  <a:pt x="3167" y="2256"/>
                </a:cubicBezTo>
                <a:close/>
                <a:moveTo>
                  <a:pt x="89" y="2250"/>
                </a:moveTo>
                <a:cubicBezTo>
                  <a:pt x="91" y="2253"/>
                  <a:pt x="92" y="2257"/>
                  <a:pt x="97" y="2257"/>
                </a:cubicBezTo>
                <a:cubicBezTo>
                  <a:pt x="98" y="2255"/>
                  <a:pt x="92" y="2246"/>
                  <a:pt x="89" y="2250"/>
                </a:cubicBezTo>
                <a:close/>
                <a:moveTo>
                  <a:pt x="382" y="2253"/>
                </a:moveTo>
                <a:cubicBezTo>
                  <a:pt x="379" y="2253"/>
                  <a:pt x="376" y="2253"/>
                  <a:pt x="377" y="2256"/>
                </a:cubicBezTo>
                <a:cubicBezTo>
                  <a:pt x="378" y="2257"/>
                  <a:pt x="381" y="2256"/>
                  <a:pt x="383" y="2256"/>
                </a:cubicBezTo>
                <a:cubicBezTo>
                  <a:pt x="383" y="2258"/>
                  <a:pt x="383" y="2260"/>
                  <a:pt x="385" y="2260"/>
                </a:cubicBezTo>
                <a:cubicBezTo>
                  <a:pt x="385" y="2260"/>
                  <a:pt x="385" y="2259"/>
                  <a:pt x="386" y="2259"/>
                </a:cubicBezTo>
                <a:cubicBezTo>
                  <a:pt x="387" y="2258"/>
                  <a:pt x="387" y="2257"/>
                  <a:pt x="386" y="2256"/>
                </a:cubicBezTo>
                <a:cubicBezTo>
                  <a:pt x="388" y="2255"/>
                  <a:pt x="391" y="2255"/>
                  <a:pt x="391" y="2253"/>
                </a:cubicBezTo>
                <a:cubicBezTo>
                  <a:pt x="390" y="2253"/>
                  <a:pt x="390" y="2253"/>
                  <a:pt x="390" y="2252"/>
                </a:cubicBezTo>
                <a:cubicBezTo>
                  <a:pt x="389" y="2251"/>
                  <a:pt x="387" y="2252"/>
                  <a:pt x="386" y="2252"/>
                </a:cubicBezTo>
                <a:cubicBezTo>
                  <a:pt x="386" y="2251"/>
                  <a:pt x="385" y="2250"/>
                  <a:pt x="385" y="2250"/>
                </a:cubicBezTo>
                <a:cubicBezTo>
                  <a:pt x="384" y="2250"/>
                  <a:pt x="384" y="2250"/>
                  <a:pt x="383" y="2250"/>
                </a:cubicBezTo>
                <a:cubicBezTo>
                  <a:pt x="382" y="2250"/>
                  <a:pt x="383" y="2252"/>
                  <a:pt x="382" y="2253"/>
                </a:cubicBezTo>
                <a:close/>
                <a:moveTo>
                  <a:pt x="2161" y="2251"/>
                </a:moveTo>
                <a:cubicBezTo>
                  <a:pt x="2161" y="2256"/>
                  <a:pt x="2161" y="2262"/>
                  <a:pt x="2165" y="2264"/>
                </a:cubicBezTo>
                <a:cubicBezTo>
                  <a:pt x="2168" y="2261"/>
                  <a:pt x="2164" y="2255"/>
                  <a:pt x="2163" y="2250"/>
                </a:cubicBezTo>
                <a:cubicBezTo>
                  <a:pt x="2162" y="2250"/>
                  <a:pt x="2162" y="2250"/>
                  <a:pt x="2161" y="2251"/>
                </a:cubicBezTo>
                <a:close/>
                <a:moveTo>
                  <a:pt x="2170" y="2252"/>
                </a:moveTo>
                <a:cubicBezTo>
                  <a:pt x="2170" y="2253"/>
                  <a:pt x="2169" y="2253"/>
                  <a:pt x="2169" y="2253"/>
                </a:cubicBezTo>
                <a:cubicBezTo>
                  <a:pt x="2169" y="2259"/>
                  <a:pt x="2171" y="2267"/>
                  <a:pt x="2175" y="2266"/>
                </a:cubicBezTo>
                <a:cubicBezTo>
                  <a:pt x="2175" y="2261"/>
                  <a:pt x="2172" y="2258"/>
                  <a:pt x="2171" y="2253"/>
                </a:cubicBezTo>
                <a:cubicBezTo>
                  <a:pt x="2171" y="2253"/>
                  <a:pt x="2171" y="2252"/>
                  <a:pt x="2170" y="2252"/>
                </a:cubicBezTo>
                <a:close/>
                <a:moveTo>
                  <a:pt x="89" y="2254"/>
                </a:moveTo>
                <a:cubicBezTo>
                  <a:pt x="86" y="2254"/>
                  <a:pt x="89" y="2261"/>
                  <a:pt x="93" y="2260"/>
                </a:cubicBezTo>
                <a:cubicBezTo>
                  <a:pt x="94" y="2257"/>
                  <a:pt x="91" y="2254"/>
                  <a:pt x="89" y="2254"/>
                </a:cubicBezTo>
                <a:close/>
                <a:moveTo>
                  <a:pt x="1169" y="2259"/>
                </a:moveTo>
                <a:cubicBezTo>
                  <a:pt x="1170" y="2258"/>
                  <a:pt x="1171" y="2256"/>
                  <a:pt x="1173" y="2256"/>
                </a:cubicBezTo>
                <a:cubicBezTo>
                  <a:pt x="1180" y="2254"/>
                  <a:pt x="1188" y="2258"/>
                  <a:pt x="1187" y="2266"/>
                </a:cubicBezTo>
                <a:cubicBezTo>
                  <a:pt x="1184" y="2274"/>
                  <a:pt x="1166" y="2272"/>
                  <a:pt x="1169" y="2259"/>
                </a:cubicBezTo>
                <a:close/>
                <a:moveTo>
                  <a:pt x="1181" y="2263"/>
                </a:moveTo>
                <a:cubicBezTo>
                  <a:pt x="1180" y="2262"/>
                  <a:pt x="1177" y="2261"/>
                  <a:pt x="1175" y="2262"/>
                </a:cubicBezTo>
                <a:cubicBezTo>
                  <a:pt x="1175" y="2265"/>
                  <a:pt x="1180" y="2267"/>
                  <a:pt x="1181" y="2263"/>
                </a:cubicBezTo>
                <a:close/>
                <a:moveTo>
                  <a:pt x="2178" y="2256"/>
                </a:moveTo>
                <a:cubicBezTo>
                  <a:pt x="2176" y="2260"/>
                  <a:pt x="2178" y="2268"/>
                  <a:pt x="2183" y="2270"/>
                </a:cubicBezTo>
                <a:cubicBezTo>
                  <a:pt x="2183" y="2265"/>
                  <a:pt x="2181" y="2259"/>
                  <a:pt x="2178" y="2256"/>
                </a:cubicBezTo>
                <a:cubicBezTo>
                  <a:pt x="2178" y="2256"/>
                  <a:pt x="2178" y="2256"/>
                  <a:pt x="2178" y="2256"/>
                </a:cubicBezTo>
                <a:close/>
                <a:moveTo>
                  <a:pt x="552" y="2258"/>
                </a:moveTo>
                <a:cubicBezTo>
                  <a:pt x="548" y="2257"/>
                  <a:pt x="546" y="2260"/>
                  <a:pt x="547" y="2262"/>
                </a:cubicBezTo>
                <a:cubicBezTo>
                  <a:pt x="548" y="2267"/>
                  <a:pt x="556" y="2263"/>
                  <a:pt x="552" y="2258"/>
                </a:cubicBezTo>
                <a:close/>
                <a:moveTo>
                  <a:pt x="87" y="2259"/>
                </a:moveTo>
                <a:cubicBezTo>
                  <a:pt x="86" y="2261"/>
                  <a:pt x="87" y="2263"/>
                  <a:pt x="89" y="2263"/>
                </a:cubicBezTo>
                <a:cubicBezTo>
                  <a:pt x="89" y="2263"/>
                  <a:pt x="90" y="2263"/>
                  <a:pt x="90" y="2262"/>
                </a:cubicBezTo>
                <a:cubicBezTo>
                  <a:pt x="90" y="2260"/>
                  <a:pt x="89" y="2259"/>
                  <a:pt x="87" y="2259"/>
                </a:cubicBezTo>
                <a:close/>
                <a:moveTo>
                  <a:pt x="2185" y="2259"/>
                </a:moveTo>
                <a:cubicBezTo>
                  <a:pt x="2185" y="2264"/>
                  <a:pt x="2186" y="2271"/>
                  <a:pt x="2191" y="2272"/>
                </a:cubicBezTo>
                <a:cubicBezTo>
                  <a:pt x="2192" y="2268"/>
                  <a:pt x="2188" y="2263"/>
                  <a:pt x="2187" y="2259"/>
                </a:cubicBezTo>
                <a:cubicBezTo>
                  <a:pt x="2186" y="2259"/>
                  <a:pt x="2185" y="2259"/>
                  <a:pt x="2185" y="2259"/>
                </a:cubicBezTo>
                <a:close/>
                <a:moveTo>
                  <a:pt x="1069" y="2298"/>
                </a:moveTo>
                <a:cubicBezTo>
                  <a:pt x="1073" y="2299"/>
                  <a:pt x="1074" y="2302"/>
                  <a:pt x="1078" y="2302"/>
                </a:cubicBezTo>
                <a:cubicBezTo>
                  <a:pt x="1082" y="2303"/>
                  <a:pt x="1090" y="2296"/>
                  <a:pt x="1090" y="2303"/>
                </a:cubicBezTo>
                <a:cubicBezTo>
                  <a:pt x="1090" y="2310"/>
                  <a:pt x="1073" y="2312"/>
                  <a:pt x="1069" y="2306"/>
                </a:cubicBezTo>
                <a:cubicBezTo>
                  <a:pt x="1060" y="2308"/>
                  <a:pt x="1054" y="2305"/>
                  <a:pt x="1059" y="2298"/>
                </a:cubicBezTo>
                <a:cubicBezTo>
                  <a:pt x="1059" y="2297"/>
                  <a:pt x="1062" y="2296"/>
                  <a:pt x="1062" y="2295"/>
                </a:cubicBezTo>
                <a:cubicBezTo>
                  <a:pt x="1062" y="2294"/>
                  <a:pt x="1058" y="2290"/>
                  <a:pt x="1058" y="2289"/>
                </a:cubicBezTo>
                <a:cubicBezTo>
                  <a:pt x="1054" y="2276"/>
                  <a:pt x="1071" y="2261"/>
                  <a:pt x="1082" y="2260"/>
                </a:cubicBezTo>
                <a:cubicBezTo>
                  <a:pt x="1089" y="2259"/>
                  <a:pt x="1095" y="2264"/>
                  <a:pt x="1096" y="2271"/>
                </a:cubicBezTo>
                <a:cubicBezTo>
                  <a:pt x="1098" y="2284"/>
                  <a:pt x="1084" y="2298"/>
                  <a:pt x="1069" y="2298"/>
                </a:cubicBezTo>
                <a:close/>
                <a:moveTo>
                  <a:pt x="1085" y="2267"/>
                </a:moveTo>
                <a:cubicBezTo>
                  <a:pt x="1075" y="2268"/>
                  <a:pt x="1065" y="2278"/>
                  <a:pt x="1065" y="2287"/>
                </a:cubicBezTo>
                <a:cubicBezTo>
                  <a:pt x="1067" y="2288"/>
                  <a:pt x="1070" y="2289"/>
                  <a:pt x="1072" y="2290"/>
                </a:cubicBezTo>
                <a:cubicBezTo>
                  <a:pt x="1081" y="2289"/>
                  <a:pt x="1094" y="2274"/>
                  <a:pt x="1085" y="2267"/>
                </a:cubicBezTo>
                <a:close/>
                <a:moveTo>
                  <a:pt x="2193" y="2262"/>
                </a:moveTo>
                <a:cubicBezTo>
                  <a:pt x="2192" y="2265"/>
                  <a:pt x="2193" y="2273"/>
                  <a:pt x="2198" y="2273"/>
                </a:cubicBezTo>
                <a:cubicBezTo>
                  <a:pt x="2198" y="2270"/>
                  <a:pt x="2197" y="2263"/>
                  <a:pt x="2193" y="2262"/>
                </a:cubicBezTo>
                <a:close/>
                <a:moveTo>
                  <a:pt x="2462" y="2279"/>
                </a:moveTo>
                <a:cubicBezTo>
                  <a:pt x="2451" y="2282"/>
                  <a:pt x="2446" y="2264"/>
                  <a:pt x="2459" y="2262"/>
                </a:cubicBezTo>
                <a:cubicBezTo>
                  <a:pt x="2470" y="2261"/>
                  <a:pt x="2471" y="2276"/>
                  <a:pt x="2462" y="2279"/>
                </a:cubicBezTo>
                <a:close/>
                <a:moveTo>
                  <a:pt x="2462" y="2270"/>
                </a:moveTo>
                <a:cubicBezTo>
                  <a:pt x="2461" y="2267"/>
                  <a:pt x="2457" y="2269"/>
                  <a:pt x="2457" y="2271"/>
                </a:cubicBezTo>
                <a:cubicBezTo>
                  <a:pt x="2457" y="2275"/>
                  <a:pt x="2462" y="2274"/>
                  <a:pt x="2462" y="2270"/>
                </a:cubicBezTo>
                <a:close/>
                <a:moveTo>
                  <a:pt x="479" y="2264"/>
                </a:moveTo>
                <a:cubicBezTo>
                  <a:pt x="479" y="2264"/>
                  <a:pt x="479" y="2264"/>
                  <a:pt x="479" y="2263"/>
                </a:cubicBezTo>
                <a:cubicBezTo>
                  <a:pt x="476" y="2261"/>
                  <a:pt x="472" y="2263"/>
                  <a:pt x="474" y="2267"/>
                </a:cubicBezTo>
                <a:cubicBezTo>
                  <a:pt x="476" y="2268"/>
                  <a:pt x="480" y="2267"/>
                  <a:pt x="479" y="2264"/>
                </a:cubicBezTo>
                <a:close/>
                <a:moveTo>
                  <a:pt x="1367" y="2287"/>
                </a:moveTo>
                <a:cubicBezTo>
                  <a:pt x="1358" y="2285"/>
                  <a:pt x="1356" y="2270"/>
                  <a:pt x="1364" y="2266"/>
                </a:cubicBezTo>
                <a:cubicBezTo>
                  <a:pt x="1366" y="2265"/>
                  <a:pt x="1368" y="2265"/>
                  <a:pt x="1370" y="2265"/>
                </a:cubicBezTo>
                <a:cubicBezTo>
                  <a:pt x="1376" y="2265"/>
                  <a:pt x="1380" y="2268"/>
                  <a:pt x="1381" y="2273"/>
                </a:cubicBezTo>
                <a:cubicBezTo>
                  <a:pt x="1383" y="2281"/>
                  <a:pt x="1376" y="2290"/>
                  <a:pt x="1367" y="2287"/>
                </a:cubicBezTo>
                <a:close/>
                <a:moveTo>
                  <a:pt x="1375" y="2275"/>
                </a:moveTo>
                <a:cubicBezTo>
                  <a:pt x="1375" y="2273"/>
                  <a:pt x="1372" y="2271"/>
                  <a:pt x="1369" y="2272"/>
                </a:cubicBezTo>
                <a:cubicBezTo>
                  <a:pt x="1368" y="2273"/>
                  <a:pt x="1367" y="2275"/>
                  <a:pt x="1364" y="2275"/>
                </a:cubicBezTo>
                <a:cubicBezTo>
                  <a:pt x="1364" y="2284"/>
                  <a:pt x="1376" y="2283"/>
                  <a:pt x="1375" y="2275"/>
                </a:cubicBezTo>
                <a:close/>
                <a:moveTo>
                  <a:pt x="2201" y="2265"/>
                </a:moveTo>
                <a:cubicBezTo>
                  <a:pt x="2198" y="2267"/>
                  <a:pt x="2200" y="2275"/>
                  <a:pt x="2204" y="2275"/>
                </a:cubicBezTo>
                <a:cubicBezTo>
                  <a:pt x="2205" y="2272"/>
                  <a:pt x="2203" y="2267"/>
                  <a:pt x="2201" y="2265"/>
                </a:cubicBezTo>
                <a:close/>
                <a:moveTo>
                  <a:pt x="2077" y="2288"/>
                </a:moveTo>
                <a:cubicBezTo>
                  <a:pt x="2066" y="2289"/>
                  <a:pt x="2062" y="2272"/>
                  <a:pt x="2074" y="2270"/>
                </a:cubicBezTo>
                <a:cubicBezTo>
                  <a:pt x="2076" y="2270"/>
                  <a:pt x="2078" y="2269"/>
                  <a:pt x="2080" y="2270"/>
                </a:cubicBezTo>
                <a:cubicBezTo>
                  <a:pt x="2087" y="2273"/>
                  <a:pt x="2085" y="2286"/>
                  <a:pt x="2077" y="2288"/>
                </a:cubicBezTo>
                <a:close/>
                <a:moveTo>
                  <a:pt x="2079" y="2278"/>
                </a:moveTo>
                <a:cubicBezTo>
                  <a:pt x="2078" y="2275"/>
                  <a:pt x="2074" y="2276"/>
                  <a:pt x="2072" y="2278"/>
                </a:cubicBezTo>
                <a:cubicBezTo>
                  <a:pt x="2072" y="2283"/>
                  <a:pt x="2079" y="2282"/>
                  <a:pt x="2079" y="2278"/>
                </a:cubicBezTo>
                <a:close/>
                <a:moveTo>
                  <a:pt x="2209" y="2277"/>
                </a:moveTo>
                <a:cubicBezTo>
                  <a:pt x="2210" y="2277"/>
                  <a:pt x="2212" y="2277"/>
                  <a:pt x="2212" y="2277"/>
                </a:cubicBezTo>
                <a:cubicBezTo>
                  <a:pt x="2212" y="2274"/>
                  <a:pt x="2211" y="2272"/>
                  <a:pt x="2210" y="2270"/>
                </a:cubicBezTo>
                <a:cubicBezTo>
                  <a:pt x="2206" y="2269"/>
                  <a:pt x="2209" y="2275"/>
                  <a:pt x="2209" y="2277"/>
                </a:cubicBezTo>
                <a:close/>
                <a:moveTo>
                  <a:pt x="2135" y="2276"/>
                </a:moveTo>
                <a:cubicBezTo>
                  <a:pt x="2135" y="2276"/>
                  <a:pt x="2135" y="2276"/>
                  <a:pt x="2135" y="2276"/>
                </a:cubicBezTo>
                <a:cubicBezTo>
                  <a:pt x="2144" y="2275"/>
                  <a:pt x="2132" y="2267"/>
                  <a:pt x="2135" y="2276"/>
                </a:cubicBezTo>
                <a:close/>
                <a:moveTo>
                  <a:pt x="2217" y="2278"/>
                </a:moveTo>
                <a:cubicBezTo>
                  <a:pt x="2217" y="2277"/>
                  <a:pt x="2217" y="2277"/>
                  <a:pt x="2218" y="2277"/>
                </a:cubicBezTo>
                <a:cubicBezTo>
                  <a:pt x="2218" y="2275"/>
                  <a:pt x="2217" y="2273"/>
                  <a:pt x="2216" y="2271"/>
                </a:cubicBezTo>
                <a:cubicBezTo>
                  <a:pt x="2212" y="2271"/>
                  <a:pt x="2214" y="2278"/>
                  <a:pt x="2217" y="2278"/>
                </a:cubicBezTo>
                <a:close/>
                <a:moveTo>
                  <a:pt x="14" y="2288"/>
                </a:moveTo>
                <a:cubicBezTo>
                  <a:pt x="11" y="2287"/>
                  <a:pt x="7" y="2279"/>
                  <a:pt x="10" y="2275"/>
                </a:cubicBezTo>
                <a:cubicBezTo>
                  <a:pt x="11" y="2274"/>
                  <a:pt x="12" y="2274"/>
                  <a:pt x="14" y="2273"/>
                </a:cubicBezTo>
                <a:cubicBezTo>
                  <a:pt x="21" y="2272"/>
                  <a:pt x="25" y="2275"/>
                  <a:pt x="26" y="2279"/>
                </a:cubicBezTo>
                <a:cubicBezTo>
                  <a:pt x="26" y="2285"/>
                  <a:pt x="21" y="2291"/>
                  <a:pt x="14" y="2288"/>
                </a:cubicBezTo>
                <a:close/>
                <a:moveTo>
                  <a:pt x="19" y="2280"/>
                </a:moveTo>
                <a:cubicBezTo>
                  <a:pt x="18" y="2279"/>
                  <a:pt x="15" y="2279"/>
                  <a:pt x="15" y="2281"/>
                </a:cubicBezTo>
                <a:cubicBezTo>
                  <a:pt x="15" y="2282"/>
                  <a:pt x="16" y="2283"/>
                  <a:pt x="18" y="2283"/>
                </a:cubicBezTo>
                <a:cubicBezTo>
                  <a:pt x="19" y="2283"/>
                  <a:pt x="20" y="2281"/>
                  <a:pt x="19" y="2280"/>
                </a:cubicBezTo>
                <a:close/>
                <a:moveTo>
                  <a:pt x="2222" y="2274"/>
                </a:moveTo>
                <a:cubicBezTo>
                  <a:pt x="2219" y="2275"/>
                  <a:pt x="2221" y="2281"/>
                  <a:pt x="2225" y="2279"/>
                </a:cubicBezTo>
                <a:cubicBezTo>
                  <a:pt x="2224" y="2277"/>
                  <a:pt x="2224" y="2274"/>
                  <a:pt x="2222" y="2274"/>
                </a:cubicBezTo>
                <a:close/>
                <a:moveTo>
                  <a:pt x="872" y="2279"/>
                </a:moveTo>
                <a:cubicBezTo>
                  <a:pt x="873" y="2276"/>
                  <a:pt x="870" y="2274"/>
                  <a:pt x="868" y="2275"/>
                </a:cubicBezTo>
                <a:cubicBezTo>
                  <a:pt x="863" y="2278"/>
                  <a:pt x="871" y="2283"/>
                  <a:pt x="872" y="2279"/>
                </a:cubicBezTo>
                <a:close/>
                <a:moveTo>
                  <a:pt x="2228" y="2276"/>
                </a:moveTo>
                <a:cubicBezTo>
                  <a:pt x="2226" y="2277"/>
                  <a:pt x="2227" y="2281"/>
                  <a:pt x="2228" y="2281"/>
                </a:cubicBezTo>
                <a:cubicBezTo>
                  <a:pt x="2229" y="2282"/>
                  <a:pt x="2229" y="2281"/>
                  <a:pt x="2230" y="2281"/>
                </a:cubicBezTo>
                <a:cubicBezTo>
                  <a:pt x="2231" y="2280"/>
                  <a:pt x="2230" y="2276"/>
                  <a:pt x="2228" y="2276"/>
                </a:cubicBezTo>
                <a:close/>
                <a:moveTo>
                  <a:pt x="401" y="2281"/>
                </a:moveTo>
                <a:cubicBezTo>
                  <a:pt x="406" y="2292"/>
                  <a:pt x="391" y="2294"/>
                  <a:pt x="389" y="2287"/>
                </a:cubicBezTo>
                <a:cubicBezTo>
                  <a:pt x="388" y="2281"/>
                  <a:pt x="389" y="2278"/>
                  <a:pt x="393" y="2277"/>
                </a:cubicBezTo>
                <a:cubicBezTo>
                  <a:pt x="396" y="2277"/>
                  <a:pt x="400" y="2278"/>
                  <a:pt x="401" y="2281"/>
                </a:cubicBezTo>
                <a:close/>
                <a:moveTo>
                  <a:pt x="396" y="2285"/>
                </a:moveTo>
                <a:cubicBezTo>
                  <a:pt x="396" y="2284"/>
                  <a:pt x="395" y="2284"/>
                  <a:pt x="395" y="2283"/>
                </a:cubicBezTo>
                <a:cubicBezTo>
                  <a:pt x="394" y="2284"/>
                  <a:pt x="394" y="2286"/>
                  <a:pt x="396" y="2286"/>
                </a:cubicBezTo>
                <a:cubicBezTo>
                  <a:pt x="396" y="2286"/>
                  <a:pt x="396" y="2285"/>
                  <a:pt x="396" y="2285"/>
                </a:cubicBezTo>
                <a:close/>
                <a:moveTo>
                  <a:pt x="2748" y="2281"/>
                </a:moveTo>
                <a:cubicBezTo>
                  <a:pt x="2748" y="2284"/>
                  <a:pt x="2755" y="2284"/>
                  <a:pt x="2753" y="2279"/>
                </a:cubicBezTo>
                <a:cubicBezTo>
                  <a:pt x="2751" y="2277"/>
                  <a:pt x="2748" y="2278"/>
                  <a:pt x="2748" y="2281"/>
                </a:cubicBezTo>
                <a:close/>
                <a:moveTo>
                  <a:pt x="2234" y="2283"/>
                </a:moveTo>
                <a:cubicBezTo>
                  <a:pt x="2236" y="2283"/>
                  <a:pt x="2236" y="2279"/>
                  <a:pt x="2235" y="2278"/>
                </a:cubicBezTo>
                <a:cubicBezTo>
                  <a:pt x="2231" y="2277"/>
                  <a:pt x="2232" y="2283"/>
                  <a:pt x="2234" y="2283"/>
                </a:cubicBezTo>
                <a:close/>
                <a:moveTo>
                  <a:pt x="633" y="2289"/>
                </a:moveTo>
                <a:cubicBezTo>
                  <a:pt x="632" y="2284"/>
                  <a:pt x="633" y="2281"/>
                  <a:pt x="638" y="2279"/>
                </a:cubicBezTo>
                <a:cubicBezTo>
                  <a:pt x="642" y="2278"/>
                  <a:pt x="648" y="2280"/>
                  <a:pt x="649" y="2284"/>
                </a:cubicBezTo>
                <a:cubicBezTo>
                  <a:pt x="653" y="2295"/>
                  <a:pt x="635" y="2299"/>
                  <a:pt x="633" y="2289"/>
                </a:cubicBezTo>
                <a:close/>
                <a:moveTo>
                  <a:pt x="643" y="2286"/>
                </a:moveTo>
                <a:cubicBezTo>
                  <a:pt x="642" y="2286"/>
                  <a:pt x="641" y="2285"/>
                  <a:pt x="640" y="2285"/>
                </a:cubicBezTo>
                <a:cubicBezTo>
                  <a:pt x="638" y="2286"/>
                  <a:pt x="638" y="2288"/>
                  <a:pt x="640" y="2289"/>
                </a:cubicBezTo>
                <a:cubicBezTo>
                  <a:pt x="641" y="2289"/>
                  <a:pt x="643" y="2289"/>
                  <a:pt x="643" y="2286"/>
                </a:cubicBezTo>
                <a:close/>
                <a:moveTo>
                  <a:pt x="1584" y="2280"/>
                </a:moveTo>
                <a:cubicBezTo>
                  <a:pt x="1576" y="2282"/>
                  <a:pt x="1580" y="2293"/>
                  <a:pt x="1587" y="2292"/>
                </a:cubicBezTo>
                <a:cubicBezTo>
                  <a:pt x="1594" y="2291"/>
                  <a:pt x="1592" y="2278"/>
                  <a:pt x="1584" y="2280"/>
                </a:cubicBezTo>
                <a:close/>
                <a:moveTo>
                  <a:pt x="2178" y="2286"/>
                </a:moveTo>
                <a:cubicBezTo>
                  <a:pt x="2179" y="2286"/>
                  <a:pt x="2179" y="2285"/>
                  <a:pt x="2180" y="2285"/>
                </a:cubicBezTo>
                <a:cubicBezTo>
                  <a:pt x="2179" y="2277"/>
                  <a:pt x="2170" y="2287"/>
                  <a:pt x="2178" y="2286"/>
                </a:cubicBezTo>
                <a:close/>
                <a:moveTo>
                  <a:pt x="1696" y="2290"/>
                </a:moveTo>
                <a:cubicBezTo>
                  <a:pt x="1695" y="2298"/>
                  <a:pt x="1683" y="2297"/>
                  <a:pt x="1681" y="2291"/>
                </a:cubicBezTo>
                <a:cubicBezTo>
                  <a:pt x="1680" y="2286"/>
                  <a:pt x="1683" y="2283"/>
                  <a:pt x="1685" y="2282"/>
                </a:cubicBezTo>
                <a:cubicBezTo>
                  <a:pt x="1692" y="2280"/>
                  <a:pt x="1696" y="2285"/>
                  <a:pt x="1696" y="2290"/>
                </a:cubicBezTo>
                <a:close/>
                <a:moveTo>
                  <a:pt x="1690" y="2289"/>
                </a:moveTo>
                <a:cubicBezTo>
                  <a:pt x="1689" y="2289"/>
                  <a:pt x="1688" y="2288"/>
                  <a:pt x="1687" y="2288"/>
                </a:cubicBezTo>
                <a:cubicBezTo>
                  <a:pt x="1687" y="2290"/>
                  <a:pt x="1689" y="2291"/>
                  <a:pt x="1690" y="2289"/>
                </a:cubicBezTo>
                <a:close/>
                <a:moveTo>
                  <a:pt x="1139" y="2284"/>
                </a:moveTo>
                <a:cubicBezTo>
                  <a:pt x="1135" y="2284"/>
                  <a:pt x="1122" y="2280"/>
                  <a:pt x="1124" y="2286"/>
                </a:cubicBezTo>
                <a:cubicBezTo>
                  <a:pt x="1124" y="2289"/>
                  <a:pt x="1135" y="2289"/>
                  <a:pt x="1138" y="2290"/>
                </a:cubicBezTo>
                <a:cubicBezTo>
                  <a:pt x="1145" y="2291"/>
                  <a:pt x="1156" y="2294"/>
                  <a:pt x="1152" y="2286"/>
                </a:cubicBezTo>
                <a:cubicBezTo>
                  <a:pt x="1148" y="2284"/>
                  <a:pt x="1144" y="2284"/>
                  <a:pt x="1139" y="2284"/>
                </a:cubicBezTo>
                <a:close/>
                <a:moveTo>
                  <a:pt x="332" y="2288"/>
                </a:moveTo>
                <a:cubicBezTo>
                  <a:pt x="335" y="2291"/>
                  <a:pt x="338" y="2288"/>
                  <a:pt x="338" y="2285"/>
                </a:cubicBezTo>
                <a:cubicBezTo>
                  <a:pt x="337" y="2282"/>
                  <a:pt x="332" y="2283"/>
                  <a:pt x="332" y="2288"/>
                </a:cubicBezTo>
                <a:close/>
                <a:moveTo>
                  <a:pt x="1241" y="2314"/>
                </a:moveTo>
                <a:cubicBezTo>
                  <a:pt x="1240" y="2306"/>
                  <a:pt x="1249" y="2297"/>
                  <a:pt x="1246" y="2287"/>
                </a:cubicBezTo>
                <a:cubicBezTo>
                  <a:pt x="1244" y="2279"/>
                  <a:pt x="1230" y="2283"/>
                  <a:pt x="1232" y="2292"/>
                </a:cubicBezTo>
                <a:cubicBezTo>
                  <a:pt x="1235" y="2294"/>
                  <a:pt x="1236" y="2290"/>
                  <a:pt x="1239" y="2289"/>
                </a:cubicBezTo>
                <a:cubicBezTo>
                  <a:pt x="1239" y="2297"/>
                  <a:pt x="1233" y="2302"/>
                  <a:pt x="1228" y="2307"/>
                </a:cubicBezTo>
                <a:cubicBezTo>
                  <a:pt x="1225" y="2310"/>
                  <a:pt x="1218" y="2313"/>
                  <a:pt x="1217" y="2319"/>
                </a:cubicBezTo>
                <a:cubicBezTo>
                  <a:pt x="1218" y="2319"/>
                  <a:pt x="1219" y="2320"/>
                  <a:pt x="1219" y="2320"/>
                </a:cubicBezTo>
                <a:cubicBezTo>
                  <a:pt x="1227" y="2320"/>
                  <a:pt x="1230" y="2313"/>
                  <a:pt x="1235" y="2311"/>
                </a:cubicBezTo>
                <a:cubicBezTo>
                  <a:pt x="1234" y="2315"/>
                  <a:pt x="1234" y="2318"/>
                  <a:pt x="1235" y="2320"/>
                </a:cubicBezTo>
                <a:cubicBezTo>
                  <a:pt x="1239" y="2325"/>
                  <a:pt x="1251" y="2319"/>
                  <a:pt x="1251" y="2315"/>
                </a:cubicBezTo>
                <a:cubicBezTo>
                  <a:pt x="1250" y="2309"/>
                  <a:pt x="1243" y="2313"/>
                  <a:pt x="1241" y="2314"/>
                </a:cubicBezTo>
                <a:close/>
                <a:moveTo>
                  <a:pt x="704" y="2287"/>
                </a:moveTo>
                <a:cubicBezTo>
                  <a:pt x="704" y="2286"/>
                  <a:pt x="704" y="2286"/>
                  <a:pt x="704" y="2286"/>
                </a:cubicBezTo>
                <a:cubicBezTo>
                  <a:pt x="704" y="2284"/>
                  <a:pt x="700" y="2282"/>
                  <a:pt x="700" y="2286"/>
                </a:cubicBezTo>
                <a:cubicBezTo>
                  <a:pt x="700" y="2287"/>
                  <a:pt x="702" y="2288"/>
                  <a:pt x="704" y="2287"/>
                </a:cubicBezTo>
                <a:close/>
                <a:moveTo>
                  <a:pt x="3308" y="2285"/>
                </a:moveTo>
                <a:cubicBezTo>
                  <a:pt x="3298" y="2284"/>
                  <a:pt x="3311" y="2295"/>
                  <a:pt x="3308" y="2285"/>
                </a:cubicBezTo>
                <a:close/>
                <a:moveTo>
                  <a:pt x="769" y="2291"/>
                </a:moveTo>
                <a:cubicBezTo>
                  <a:pt x="770" y="2298"/>
                  <a:pt x="764" y="2301"/>
                  <a:pt x="760" y="2301"/>
                </a:cubicBezTo>
                <a:cubicBezTo>
                  <a:pt x="751" y="2301"/>
                  <a:pt x="752" y="2288"/>
                  <a:pt x="760" y="2286"/>
                </a:cubicBezTo>
                <a:cubicBezTo>
                  <a:pt x="764" y="2286"/>
                  <a:pt x="768" y="2287"/>
                  <a:pt x="769" y="2291"/>
                </a:cubicBezTo>
                <a:close/>
                <a:moveTo>
                  <a:pt x="763" y="2293"/>
                </a:moveTo>
                <a:cubicBezTo>
                  <a:pt x="762" y="2292"/>
                  <a:pt x="760" y="2292"/>
                  <a:pt x="759" y="2293"/>
                </a:cubicBezTo>
                <a:cubicBezTo>
                  <a:pt x="759" y="2294"/>
                  <a:pt x="759" y="2295"/>
                  <a:pt x="759" y="2295"/>
                </a:cubicBezTo>
                <a:cubicBezTo>
                  <a:pt x="761" y="2295"/>
                  <a:pt x="763" y="2295"/>
                  <a:pt x="763" y="2293"/>
                </a:cubicBezTo>
                <a:close/>
                <a:moveTo>
                  <a:pt x="2691" y="2300"/>
                </a:moveTo>
                <a:cubicBezTo>
                  <a:pt x="2690" y="2305"/>
                  <a:pt x="2683" y="2309"/>
                  <a:pt x="2676" y="2306"/>
                </a:cubicBezTo>
                <a:cubicBezTo>
                  <a:pt x="2670" y="2304"/>
                  <a:pt x="2668" y="2294"/>
                  <a:pt x="2673" y="2288"/>
                </a:cubicBezTo>
                <a:cubicBezTo>
                  <a:pt x="2684" y="2284"/>
                  <a:pt x="2694" y="2290"/>
                  <a:pt x="2691" y="2300"/>
                </a:cubicBezTo>
                <a:close/>
                <a:moveTo>
                  <a:pt x="2685" y="2296"/>
                </a:moveTo>
                <a:cubicBezTo>
                  <a:pt x="2684" y="2292"/>
                  <a:pt x="2677" y="2294"/>
                  <a:pt x="2676" y="2297"/>
                </a:cubicBezTo>
                <a:cubicBezTo>
                  <a:pt x="2677" y="2304"/>
                  <a:pt x="2687" y="2301"/>
                  <a:pt x="2685" y="2296"/>
                </a:cubicBezTo>
                <a:close/>
                <a:moveTo>
                  <a:pt x="703" y="2289"/>
                </a:moveTo>
                <a:cubicBezTo>
                  <a:pt x="702" y="2287"/>
                  <a:pt x="698" y="2287"/>
                  <a:pt x="698" y="2289"/>
                </a:cubicBezTo>
                <a:cubicBezTo>
                  <a:pt x="699" y="2291"/>
                  <a:pt x="702" y="2292"/>
                  <a:pt x="703" y="2289"/>
                </a:cubicBezTo>
                <a:close/>
                <a:moveTo>
                  <a:pt x="701" y="2295"/>
                </a:moveTo>
                <a:cubicBezTo>
                  <a:pt x="701" y="2294"/>
                  <a:pt x="702" y="2294"/>
                  <a:pt x="701" y="2293"/>
                </a:cubicBezTo>
                <a:cubicBezTo>
                  <a:pt x="701" y="2291"/>
                  <a:pt x="696" y="2290"/>
                  <a:pt x="696" y="2293"/>
                </a:cubicBezTo>
                <a:cubicBezTo>
                  <a:pt x="697" y="2294"/>
                  <a:pt x="699" y="2295"/>
                  <a:pt x="701" y="2295"/>
                </a:cubicBezTo>
                <a:close/>
                <a:moveTo>
                  <a:pt x="1834" y="2294"/>
                </a:moveTo>
                <a:cubicBezTo>
                  <a:pt x="1835" y="2297"/>
                  <a:pt x="1841" y="2297"/>
                  <a:pt x="1840" y="2292"/>
                </a:cubicBezTo>
                <a:cubicBezTo>
                  <a:pt x="1837" y="2289"/>
                  <a:pt x="1834" y="2291"/>
                  <a:pt x="1834" y="2294"/>
                </a:cubicBezTo>
                <a:close/>
                <a:moveTo>
                  <a:pt x="1139" y="2295"/>
                </a:moveTo>
                <a:cubicBezTo>
                  <a:pt x="1133" y="2294"/>
                  <a:pt x="1126" y="2292"/>
                  <a:pt x="1123" y="2293"/>
                </a:cubicBezTo>
                <a:cubicBezTo>
                  <a:pt x="1122" y="2294"/>
                  <a:pt x="1121" y="2295"/>
                  <a:pt x="1121" y="2297"/>
                </a:cubicBezTo>
                <a:cubicBezTo>
                  <a:pt x="1122" y="2300"/>
                  <a:pt x="1132" y="2300"/>
                  <a:pt x="1136" y="2300"/>
                </a:cubicBezTo>
                <a:cubicBezTo>
                  <a:pt x="1142" y="2301"/>
                  <a:pt x="1151" y="2304"/>
                  <a:pt x="1151" y="2299"/>
                </a:cubicBezTo>
                <a:cubicBezTo>
                  <a:pt x="1152" y="2295"/>
                  <a:pt x="1144" y="2296"/>
                  <a:pt x="1139" y="2295"/>
                </a:cubicBezTo>
                <a:close/>
                <a:moveTo>
                  <a:pt x="700" y="2298"/>
                </a:moveTo>
                <a:cubicBezTo>
                  <a:pt x="703" y="2294"/>
                  <a:pt x="692" y="2292"/>
                  <a:pt x="694" y="2297"/>
                </a:cubicBezTo>
                <a:cubicBezTo>
                  <a:pt x="696" y="2298"/>
                  <a:pt x="698" y="2299"/>
                  <a:pt x="700" y="2298"/>
                </a:cubicBezTo>
                <a:close/>
                <a:moveTo>
                  <a:pt x="1180" y="2295"/>
                </a:moveTo>
                <a:cubicBezTo>
                  <a:pt x="1178" y="2296"/>
                  <a:pt x="1178" y="2297"/>
                  <a:pt x="1178" y="2298"/>
                </a:cubicBezTo>
                <a:cubicBezTo>
                  <a:pt x="1179" y="2301"/>
                  <a:pt x="1184" y="2301"/>
                  <a:pt x="1187" y="2301"/>
                </a:cubicBezTo>
                <a:cubicBezTo>
                  <a:pt x="1190" y="2302"/>
                  <a:pt x="1210" y="2307"/>
                  <a:pt x="1206" y="2299"/>
                </a:cubicBezTo>
                <a:cubicBezTo>
                  <a:pt x="1204" y="2297"/>
                  <a:pt x="1182" y="2294"/>
                  <a:pt x="1180" y="2295"/>
                </a:cubicBezTo>
                <a:close/>
                <a:moveTo>
                  <a:pt x="565" y="2308"/>
                </a:moveTo>
                <a:cubicBezTo>
                  <a:pt x="564" y="2312"/>
                  <a:pt x="551" y="2312"/>
                  <a:pt x="547" y="2313"/>
                </a:cubicBezTo>
                <a:cubicBezTo>
                  <a:pt x="540" y="2315"/>
                  <a:pt x="534" y="2317"/>
                  <a:pt x="528" y="2317"/>
                </a:cubicBezTo>
                <a:cubicBezTo>
                  <a:pt x="526" y="2316"/>
                  <a:pt x="527" y="2313"/>
                  <a:pt x="527" y="2310"/>
                </a:cubicBezTo>
                <a:cubicBezTo>
                  <a:pt x="502" y="2310"/>
                  <a:pt x="474" y="2310"/>
                  <a:pt x="447" y="2310"/>
                </a:cubicBezTo>
                <a:cubicBezTo>
                  <a:pt x="450" y="2323"/>
                  <a:pt x="434" y="2315"/>
                  <a:pt x="427" y="2313"/>
                </a:cubicBezTo>
                <a:cubicBezTo>
                  <a:pt x="422" y="2312"/>
                  <a:pt x="410" y="2311"/>
                  <a:pt x="410" y="2308"/>
                </a:cubicBezTo>
                <a:cubicBezTo>
                  <a:pt x="409" y="2303"/>
                  <a:pt x="419" y="2301"/>
                  <a:pt x="423" y="2300"/>
                </a:cubicBezTo>
                <a:cubicBezTo>
                  <a:pt x="431" y="2297"/>
                  <a:pt x="439" y="2294"/>
                  <a:pt x="446" y="2297"/>
                </a:cubicBezTo>
                <a:cubicBezTo>
                  <a:pt x="448" y="2298"/>
                  <a:pt x="446" y="2301"/>
                  <a:pt x="447" y="2302"/>
                </a:cubicBezTo>
                <a:cubicBezTo>
                  <a:pt x="472" y="2303"/>
                  <a:pt x="500" y="2304"/>
                  <a:pt x="527" y="2305"/>
                </a:cubicBezTo>
                <a:cubicBezTo>
                  <a:pt x="528" y="2302"/>
                  <a:pt x="527" y="2298"/>
                  <a:pt x="529" y="2297"/>
                </a:cubicBezTo>
                <a:cubicBezTo>
                  <a:pt x="532" y="2294"/>
                  <a:pt x="543" y="2299"/>
                  <a:pt x="548" y="2300"/>
                </a:cubicBezTo>
                <a:cubicBezTo>
                  <a:pt x="554" y="2301"/>
                  <a:pt x="566" y="2302"/>
                  <a:pt x="565" y="2308"/>
                </a:cubicBezTo>
                <a:close/>
                <a:moveTo>
                  <a:pt x="441" y="2303"/>
                </a:moveTo>
                <a:cubicBezTo>
                  <a:pt x="435" y="2303"/>
                  <a:pt x="431" y="2305"/>
                  <a:pt x="426" y="2306"/>
                </a:cubicBezTo>
                <a:cubicBezTo>
                  <a:pt x="431" y="2308"/>
                  <a:pt x="436" y="2309"/>
                  <a:pt x="441" y="2311"/>
                </a:cubicBezTo>
                <a:cubicBezTo>
                  <a:pt x="441" y="2308"/>
                  <a:pt x="441" y="2305"/>
                  <a:pt x="441" y="2303"/>
                </a:cubicBezTo>
                <a:close/>
                <a:moveTo>
                  <a:pt x="545" y="2307"/>
                </a:moveTo>
                <a:cubicBezTo>
                  <a:pt x="541" y="2306"/>
                  <a:pt x="537" y="2305"/>
                  <a:pt x="532" y="2304"/>
                </a:cubicBezTo>
                <a:cubicBezTo>
                  <a:pt x="532" y="2306"/>
                  <a:pt x="532" y="2308"/>
                  <a:pt x="532" y="2311"/>
                </a:cubicBezTo>
                <a:cubicBezTo>
                  <a:pt x="537" y="2309"/>
                  <a:pt x="541" y="2308"/>
                  <a:pt x="545" y="2307"/>
                </a:cubicBezTo>
                <a:close/>
                <a:moveTo>
                  <a:pt x="689" y="2297"/>
                </a:moveTo>
                <a:cubicBezTo>
                  <a:pt x="690" y="2302"/>
                  <a:pt x="697" y="2303"/>
                  <a:pt x="699" y="2302"/>
                </a:cubicBezTo>
                <a:cubicBezTo>
                  <a:pt x="699" y="2298"/>
                  <a:pt x="693" y="2297"/>
                  <a:pt x="689" y="2297"/>
                </a:cubicBezTo>
                <a:close/>
                <a:moveTo>
                  <a:pt x="976" y="2305"/>
                </a:moveTo>
                <a:cubicBezTo>
                  <a:pt x="976" y="2313"/>
                  <a:pt x="964" y="2316"/>
                  <a:pt x="960" y="2310"/>
                </a:cubicBezTo>
                <a:cubicBezTo>
                  <a:pt x="957" y="2305"/>
                  <a:pt x="960" y="2299"/>
                  <a:pt x="964" y="2297"/>
                </a:cubicBezTo>
                <a:cubicBezTo>
                  <a:pt x="971" y="2295"/>
                  <a:pt x="975" y="2300"/>
                  <a:pt x="976" y="2305"/>
                </a:cubicBezTo>
                <a:close/>
                <a:moveTo>
                  <a:pt x="969" y="2306"/>
                </a:moveTo>
                <a:cubicBezTo>
                  <a:pt x="970" y="2302"/>
                  <a:pt x="965" y="2302"/>
                  <a:pt x="965" y="2305"/>
                </a:cubicBezTo>
                <a:cubicBezTo>
                  <a:pt x="964" y="2307"/>
                  <a:pt x="968" y="2308"/>
                  <a:pt x="969" y="2306"/>
                </a:cubicBezTo>
                <a:close/>
                <a:moveTo>
                  <a:pt x="1402" y="2298"/>
                </a:moveTo>
                <a:cubicBezTo>
                  <a:pt x="1399" y="2300"/>
                  <a:pt x="1401" y="2304"/>
                  <a:pt x="1404" y="2304"/>
                </a:cubicBezTo>
                <a:cubicBezTo>
                  <a:pt x="1408" y="2303"/>
                  <a:pt x="1406" y="2296"/>
                  <a:pt x="1402" y="2298"/>
                </a:cubicBezTo>
                <a:close/>
                <a:moveTo>
                  <a:pt x="2204" y="2300"/>
                </a:moveTo>
                <a:cubicBezTo>
                  <a:pt x="2197" y="2301"/>
                  <a:pt x="2206" y="2309"/>
                  <a:pt x="2207" y="2302"/>
                </a:cubicBezTo>
                <a:cubicBezTo>
                  <a:pt x="2207" y="2300"/>
                  <a:pt x="2205" y="2300"/>
                  <a:pt x="2204" y="2300"/>
                </a:cubicBezTo>
                <a:close/>
                <a:moveTo>
                  <a:pt x="3196" y="2306"/>
                </a:moveTo>
                <a:cubicBezTo>
                  <a:pt x="3196" y="2310"/>
                  <a:pt x="3203" y="2311"/>
                  <a:pt x="3202" y="2304"/>
                </a:cubicBezTo>
                <a:cubicBezTo>
                  <a:pt x="3200" y="2301"/>
                  <a:pt x="3196" y="2303"/>
                  <a:pt x="3196" y="2306"/>
                </a:cubicBezTo>
                <a:close/>
                <a:moveTo>
                  <a:pt x="1333" y="2311"/>
                </a:moveTo>
                <a:cubicBezTo>
                  <a:pt x="1332" y="2305"/>
                  <a:pt x="1323" y="2308"/>
                  <a:pt x="1320" y="2311"/>
                </a:cubicBezTo>
                <a:cubicBezTo>
                  <a:pt x="1320" y="2306"/>
                  <a:pt x="1313" y="2305"/>
                  <a:pt x="1309" y="2307"/>
                </a:cubicBezTo>
                <a:cubicBezTo>
                  <a:pt x="1308" y="2306"/>
                  <a:pt x="1308" y="2305"/>
                  <a:pt x="1307" y="2304"/>
                </a:cubicBezTo>
                <a:cubicBezTo>
                  <a:pt x="1299" y="2302"/>
                  <a:pt x="1292" y="2311"/>
                  <a:pt x="1301" y="2311"/>
                </a:cubicBezTo>
                <a:cubicBezTo>
                  <a:pt x="1299" y="2315"/>
                  <a:pt x="1286" y="2328"/>
                  <a:pt x="1297" y="2329"/>
                </a:cubicBezTo>
                <a:cubicBezTo>
                  <a:pt x="1302" y="2324"/>
                  <a:pt x="1305" y="2317"/>
                  <a:pt x="1312" y="2314"/>
                </a:cubicBezTo>
                <a:cubicBezTo>
                  <a:pt x="1312" y="2317"/>
                  <a:pt x="1306" y="2323"/>
                  <a:pt x="1306" y="2326"/>
                </a:cubicBezTo>
                <a:cubicBezTo>
                  <a:pt x="1306" y="2329"/>
                  <a:pt x="1306" y="2331"/>
                  <a:pt x="1308" y="2331"/>
                </a:cubicBezTo>
                <a:cubicBezTo>
                  <a:pt x="1312" y="2332"/>
                  <a:pt x="1315" y="2326"/>
                  <a:pt x="1317" y="2324"/>
                </a:cubicBezTo>
                <a:cubicBezTo>
                  <a:pt x="1320" y="2321"/>
                  <a:pt x="1322" y="2318"/>
                  <a:pt x="1325" y="2317"/>
                </a:cubicBezTo>
                <a:cubicBezTo>
                  <a:pt x="1323" y="2322"/>
                  <a:pt x="1317" y="2325"/>
                  <a:pt x="1319" y="2331"/>
                </a:cubicBezTo>
                <a:cubicBezTo>
                  <a:pt x="1320" y="2335"/>
                  <a:pt x="1329" y="2336"/>
                  <a:pt x="1331" y="2333"/>
                </a:cubicBezTo>
                <a:cubicBezTo>
                  <a:pt x="1334" y="2330"/>
                  <a:pt x="1331" y="2326"/>
                  <a:pt x="1328" y="2326"/>
                </a:cubicBezTo>
                <a:cubicBezTo>
                  <a:pt x="1330" y="2322"/>
                  <a:pt x="1335" y="2317"/>
                  <a:pt x="1333" y="2311"/>
                </a:cubicBezTo>
                <a:close/>
                <a:moveTo>
                  <a:pt x="3441" y="2311"/>
                </a:moveTo>
                <a:cubicBezTo>
                  <a:pt x="3443" y="2319"/>
                  <a:pt x="3436" y="2323"/>
                  <a:pt x="3430" y="2323"/>
                </a:cubicBezTo>
                <a:cubicBezTo>
                  <a:pt x="3420" y="2323"/>
                  <a:pt x="3416" y="2307"/>
                  <a:pt x="3427" y="2304"/>
                </a:cubicBezTo>
                <a:cubicBezTo>
                  <a:pt x="3434" y="2303"/>
                  <a:pt x="3440" y="2306"/>
                  <a:pt x="3441" y="2311"/>
                </a:cubicBezTo>
                <a:close/>
                <a:moveTo>
                  <a:pt x="3435" y="2312"/>
                </a:moveTo>
                <a:cubicBezTo>
                  <a:pt x="3432" y="2310"/>
                  <a:pt x="3429" y="2311"/>
                  <a:pt x="3426" y="2312"/>
                </a:cubicBezTo>
                <a:cubicBezTo>
                  <a:pt x="3426" y="2317"/>
                  <a:pt x="3435" y="2320"/>
                  <a:pt x="3435" y="2312"/>
                </a:cubicBezTo>
                <a:close/>
                <a:moveTo>
                  <a:pt x="2266" y="2312"/>
                </a:moveTo>
                <a:cubicBezTo>
                  <a:pt x="2266" y="2322"/>
                  <a:pt x="2249" y="2322"/>
                  <a:pt x="2251" y="2311"/>
                </a:cubicBezTo>
                <a:cubicBezTo>
                  <a:pt x="2251" y="2309"/>
                  <a:pt x="2253" y="2306"/>
                  <a:pt x="2257" y="2306"/>
                </a:cubicBezTo>
                <a:cubicBezTo>
                  <a:pt x="2262" y="2305"/>
                  <a:pt x="2266" y="2307"/>
                  <a:pt x="2266" y="2312"/>
                </a:cubicBezTo>
                <a:close/>
                <a:moveTo>
                  <a:pt x="2261" y="2312"/>
                </a:moveTo>
                <a:cubicBezTo>
                  <a:pt x="2260" y="2310"/>
                  <a:pt x="2256" y="2311"/>
                  <a:pt x="2256" y="2314"/>
                </a:cubicBezTo>
                <a:cubicBezTo>
                  <a:pt x="2258" y="2315"/>
                  <a:pt x="2261" y="2314"/>
                  <a:pt x="2261" y="2312"/>
                </a:cubicBezTo>
                <a:close/>
                <a:moveTo>
                  <a:pt x="2891" y="2316"/>
                </a:moveTo>
                <a:cubicBezTo>
                  <a:pt x="2892" y="2329"/>
                  <a:pt x="2871" y="2331"/>
                  <a:pt x="2869" y="2318"/>
                </a:cubicBezTo>
                <a:cubicBezTo>
                  <a:pt x="2868" y="2312"/>
                  <a:pt x="2870" y="2307"/>
                  <a:pt x="2876" y="2306"/>
                </a:cubicBezTo>
                <a:cubicBezTo>
                  <a:pt x="2885" y="2305"/>
                  <a:pt x="2891" y="2309"/>
                  <a:pt x="2891" y="2316"/>
                </a:cubicBezTo>
                <a:close/>
                <a:moveTo>
                  <a:pt x="2884" y="2314"/>
                </a:moveTo>
                <a:cubicBezTo>
                  <a:pt x="2882" y="2312"/>
                  <a:pt x="2877" y="2312"/>
                  <a:pt x="2875" y="2314"/>
                </a:cubicBezTo>
                <a:cubicBezTo>
                  <a:pt x="2873" y="2324"/>
                  <a:pt x="2887" y="2323"/>
                  <a:pt x="2884" y="2314"/>
                </a:cubicBezTo>
                <a:close/>
                <a:moveTo>
                  <a:pt x="877" y="2315"/>
                </a:moveTo>
                <a:cubicBezTo>
                  <a:pt x="878" y="2324"/>
                  <a:pt x="872" y="2329"/>
                  <a:pt x="866" y="2328"/>
                </a:cubicBezTo>
                <a:cubicBezTo>
                  <a:pt x="855" y="2327"/>
                  <a:pt x="855" y="2311"/>
                  <a:pt x="864" y="2308"/>
                </a:cubicBezTo>
                <a:cubicBezTo>
                  <a:pt x="870" y="2306"/>
                  <a:pt x="875" y="2310"/>
                  <a:pt x="877" y="2315"/>
                </a:cubicBezTo>
                <a:close/>
                <a:moveTo>
                  <a:pt x="871" y="2317"/>
                </a:moveTo>
                <a:cubicBezTo>
                  <a:pt x="871" y="2315"/>
                  <a:pt x="867" y="2313"/>
                  <a:pt x="865" y="2314"/>
                </a:cubicBezTo>
                <a:cubicBezTo>
                  <a:pt x="861" y="2316"/>
                  <a:pt x="863" y="2322"/>
                  <a:pt x="867" y="2322"/>
                </a:cubicBezTo>
                <a:cubicBezTo>
                  <a:pt x="869" y="2322"/>
                  <a:pt x="872" y="2321"/>
                  <a:pt x="871" y="2317"/>
                </a:cubicBezTo>
                <a:close/>
                <a:moveTo>
                  <a:pt x="1273" y="2315"/>
                </a:moveTo>
                <a:cubicBezTo>
                  <a:pt x="1277" y="2317"/>
                  <a:pt x="1280" y="2314"/>
                  <a:pt x="1279" y="2311"/>
                </a:cubicBezTo>
                <a:cubicBezTo>
                  <a:pt x="1278" y="2306"/>
                  <a:pt x="1270" y="2309"/>
                  <a:pt x="1273" y="2315"/>
                </a:cubicBezTo>
                <a:close/>
                <a:moveTo>
                  <a:pt x="824" y="2312"/>
                </a:moveTo>
                <a:cubicBezTo>
                  <a:pt x="816" y="2313"/>
                  <a:pt x="828" y="2323"/>
                  <a:pt x="827" y="2315"/>
                </a:cubicBezTo>
                <a:cubicBezTo>
                  <a:pt x="827" y="2312"/>
                  <a:pt x="825" y="2311"/>
                  <a:pt x="824" y="2312"/>
                </a:cubicBezTo>
                <a:close/>
                <a:moveTo>
                  <a:pt x="307" y="2331"/>
                </a:moveTo>
                <a:cubicBezTo>
                  <a:pt x="301" y="2330"/>
                  <a:pt x="294" y="2321"/>
                  <a:pt x="299" y="2315"/>
                </a:cubicBezTo>
                <a:cubicBezTo>
                  <a:pt x="300" y="2313"/>
                  <a:pt x="303" y="2312"/>
                  <a:pt x="306" y="2312"/>
                </a:cubicBezTo>
                <a:cubicBezTo>
                  <a:pt x="309" y="2312"/>
                  <a:pt x="311" y="2312"/>
                  <a:pt x="313" y="2313"/>
                </a:cubicBezTo>
                <a:cubicBezTo>
                  <a:pt x="320" y="2317"/>
                  <a:pt x="318" y="2332"/>
                  <a:pt x="307" y="2331"/>
                </a:cubicBezTo>
                <a:close/>
                <a:moveTo>
                  <a:pt x="311" y="2320"/>
                </a:moveTo>
                <a:cubicBezTo>
                  <a:pt x="311" y="2318"/>
                  <a:pt x="306" y="2318"/>
                  <a:pt x="304" y="2320"/>
                </a:cubicBezTo>
                <a:cubicBezTo>
                  <a:pt x="302" y="2327"/>
                  <a:pt x="313" y="2326"/>
                  <a:pt x="311" y="2320"/>
                </a:cubicBezTo>
                <a:close/>
                <a:moveTo>
                  <a:pt x="3495" y="2316"/>
                </a:moveTo>
                <a:cubicBezTo>
                  <a:pt x="3497" y="2319"/>
                  <a:pt x="3502" y="2316"/>
                  <a:pt x="3500" y="2313"/>
                </a:cubicBezTo>
                <a:cubicBezTo>
                  <a:pt x="3498" y="2311"/>
                  <a:pt x="3494" y="2312"/>
                  <a:pt x="3495" y="2316"/>
                </a:cubicBezTo>
                <a:close/>
                <a:moveTo>
                  <a:pt x="2132" y="2323"/>
                </a:moveTo>
                <a:cubicBezTo>
                  <a:pt x="2133" y="2339"/>
                  <a:pt x="2107" y="2334"/>
                  <a:pt x="2112" y="2320"/>
                </a:cubicBezTo>
                <a:cubicBezTo>
                  <a:pt x="2113" y="2317"/>
                  <a:pt x="2116" y="2315"/>
                  <a:pt x="2120" y="2314"/>
                </a:cubicBezTo>
                <a:cubicBezTo>
                  <a:pt x="2127" y="2313"/>
                  <a:pt x="2132" y="2317"/>
                  <a:pt x="2132" y="2323"/>
                </a:cubicBezTo>
                <a:close/>
                <a:moveTo>
                  <a:pt x="2126" y="2323"/>
                </a:moveTo>
                <a:cubicBezTo>
                  <a:pt x="2125" y="2319"/>
                  <a:pt x="2118" y="2320"/>
                  <a:pt x="2117" y="2324"/>
                </a:cubicBezTo>
                <a:cubicBezTo>
                  <a:pt x="2119" y="2329"/>
                  <a:pt x="2126" y="2328"/>
                  <a:pt x="2126" y="2323"/>
                </a:cubicBezTo>
                <a:close/>
                <a:moveTo>
                  <a:pt x="1734" y="2319"/>
                </a:moveTo>
                <a:cubicBezTo>
                  <a:pt x="1735" y="2323"/>
                  <a:pt x="1741" y="2322"/>
                  <a:pt x="1740" y="2316"/>
                </a:cubicBezTo>
                <a:cubicBezTo>
                  <a:pt x="1738" y="2314"/>
                  <a:pt x="1734" y="2317"/>
                  <a:pt x="1734" y="2319"/>
                </a:cubicBezTo>
                <a:close/>
                <a:moveTo>
                  <a:pt x="135" y="2324"/>
                </a:moveTo>
                <a:cubicBezTo>
                  <a:pt x="139" y="2338"/>
                  <a:pt x="114" y="2336"/>
                  <a:pt x="119" y="2323"/>
                </a:cubicBezTo>
                <a:cubicBezTo>
                  <a:pt x="120" y="2321"/>
                  <a:pt x="122" y="2320"/>
                  <a:pt x="125" y="2319"/>
                </a:cubicBezTo>
                <a:cubicBezTo>
                  <a:pt x="131" y="2318"/>
                  <a:pt x="134" y="2320"/>
                  <a:pt x="135" y="2324"/>
                </a:cubicBezTo>
                <a:close/>
                <a:moveTo>
                  <a:pt x="130" y="2325"/>
                </a:moveTo>
                <a:cubicBezTo>
                  <a:pt x="128" y="2323"/>
                  <a:pt x="126" y="2325"/>
                  <a:pt x="124" y="2325"/>
                </a:cubicBezTo>
                <a:cubicBezTo>
                  <a:pt x="124" y="2329"/>
                  <a:pt x="128" y="2330"/>
                  <a:pt x="130" y="2328"/>
                </a:cubicBezTo>
                <a:cubicBezTo>
                  <a:pt x="130" y="2327"/>
                  <a:pt x="130" y="2326"/>
                  <a:pt x="130" y="2325"/>
                </a:cubicBezTo>
                <a:close/>
                <a:moveTo>
                  <a:pt x="1558" y="2324"/>
                </a:moveTo>
                <a:cubicBezTo>
                  <a:pt x="1560" y="2324"/>
                  <a:pt x="1562" y="2322"/>
                  <a:pt x="1561" y="2320"/>
                </a:cubicBezTo>
                <a:cubicBezTo>
                  <a:pt x="1556" y="2316"/>
                  <a:pt x="1554" y="2324"/>
                  <a:pt x="1558" y="2324"/>
                </a:cubicBezTo>
                <a:close/>
                <a:moveTo>
                  <a:pt x="188" y="2333"/>
                </a:moveTo>
                <a:cubicBezTo>
                  <a:pt x="186" y="2332"/>
                  <a:pt x="183" y="2330"/>
                  <a:pt x="183" y="2325"/>
                </a:cubicBezTo>
                <a:cubicBezTo>
                  <a:pt x="183" y="2322"/>
                  <a:pt x="185" y="2322"/>
                  <a:pt x="188" y="2320"/>
                </a:cubicBezTo>
                <a:cubicBezTo>
                  <a:pt x="201" y="2317"/>
                  <a:pt x="199" y="2336"/>
                  <a:pt x="188" y="2333"/>
                </a:cubicBezTo>
                <a:close/>
                <a:moveTo>
                  <a:pt x="192" y="2327"/>
                </a:moveTo>
                <a:cubicBezTo>
                  <a:pt x="192" y="2325"/>
                  <a:pt x="189" y="2325"/>
                  <a:pt x="188" y="2325"/>
                </a:cubicBezTo>
                <a:cubicBezTo>
                  <a:pt x="187" y="2328"/>
                  <a:pt x="192" y="2329"/>
                  <a:pt x="192" y="2327"/>
                </a:cubicBezTo>
                <a:close/>
                <a:moveTo>
                  <a:pt x="92" y="2320"/>
                </a:moveTo>
                <a:cubicBezTo>
                  <a:pt x="84" y="2323"/>
                  <a:pt x="97" y="2330"/>
                  <a:pt x="95" y="2322"/>
                </a:cubicBezTo>
                <a:cubicBezTo>
                  <a:pt x="95" y="2321"/>
                  <a:pt x="94" y="2320"/>
                  <a:pt x="92" y="2320"/>
                </a:cubicBezTo>
                <a:close/>
                <a:moveTo>
                  <a:pt x="1040" y="2341"/>
                </a:moveTo>
                <a:cubicBezTo>
                  <a:pt x="1033" y="2341"/>
                  <a:pt x="1029" y="2334"/>
                  <a:pt x="1030" y="2324"/>
                </a:cubicBezTo>
                <a:cubicBezTo>
                  <a:pt x="1033" y="2321"/>
                  <a:pt x="1040" y="2320"/>
                  <a:pt x="1045" y="2322"/>
                </a:cubicBezTo>
                <a:cubicBezTo>
                  <a:pt x="1054" y="2325"/>
                  <a:pt x="1051" y="2341"/>
                  <a:pt x="1040" y="2341"/>
                </a:cubicBezTo>
                <a:close/>
                <a:moveTo>
                  <a:pt x="1035" y="2329"/>
                </a:moveTo>
                <a:cubicBezTo>
                  <a:pt x="1036" y="2332"/>
                  <a:pt x="1037" y="2335"/>
                  <a:pt x="1041" y="2335"/>
                </a:cubicBezTo>
                <a:cubicBezTo>
                  <a:pt x="1048" y="2334"/>
                  <a:pt x="1042" y="2323"/>
                  <a:pt x="1035" y="2329"/>
                </a:cubicBezTo>
                <a:close/>
                <a:moveTo>
                  <a:pt x="1829" y="2328"/>
                </a:moveTo>
                <a:cubicBezTo>
                  <a:pt x="1830" y="2335"/>
                  <a:pt x="1825" y="2340"/>
                  <a:pt x="1818" y="2338"/>
                </a:cubicBezTo>
                <a:cubicBezTo>
                  <a:pt x="1815" y="2337"/>
                  <a:pt x="1810" y="2331"/>
                  <a:pt x="1813" y="2325"/>
                </a:cubicBezTo>
                <a:cubicBezTo>
                  <a:pt x="1814" y="2324"/>
                  <a:pt x="1816" y="2323"/>
                  <a:pt x="1820" y="2323"/>
                </a:cubicBezTo>
                <a:cubicBezTo>
                  <a:pt x="1824" y="2322"/>
                  <a:pt x="1828" y="2324"/>
                  <a:pt x="1829" y="2328"/>
                </a:cubicBezTo>
                <a:close/>
                <a:moveTo>
                  <a:pt x="1822" y="2329"/>
                </a:moveTo>
                <a:cubicBezTo>
                  <a:pt x="1820" y="2329"/>
                  <a:pt x="1819" y="2329"/>
                  <a:pt x="1818" y="2330"/>
                </a:cubicBezTo>
                <a:cubicBezTo>
                  <a:pt x="1818" y="2332"/>
                  <a:pt x="1820" y="2334"/>
                  <a:pt x="1822" y="2333"/>
                </a:cubicBezTo>
                <a:cubicBezTo>
                  <a:pt x="1823" y="2331"/>
                  <a:pt x="1823" y="2330"/>
                  <a:pt x="1822" y="2329"/>
                </a:cubicBezTo>
                <a:close/>
                <a:moveTo>
                  <a:pt x="3368" y="2323"/>
                </a:moveTo>
                <a:cubicBezTo>
                  <a:pt x="3364" y="2324"/>
                  <a:pt x="3366" y="2329"/>
                  <a:pt x="3368" y="2329"/>
                </a:cubicBezTo>
                <a:cubicBezTo>
                  <a:pt x="3372" y="2330"/>
                  <a:pt x="3373" y="2322"/>
                  <a:pt x="3368" y="2323"/>
                </a:cubicBezTo>
                <a:close/>
                <a:moveTo>
                  <a:pt x="498" y="2330"/>
                </a:moveTo>
                <a:cubicBezTo>
                  <a:pt x="499" y="2336"/>
                  <a:pt x="494" y="2341"/>
                  <a:pt x="489" y="2341"/>
                </a:cubicBezTo>
                <a:cubicBezTo>
                  <a:pt x="481" y="2341"/>
                  <a:pt x="474" y="2326"/>
                  <a:pt x="483" y="2324"/>
                </a:cubicBezTo>
                <a:cubicBezTo>
                  <a:pt x="491" y="2322"/>
                  <a:pt x="497" y="2325"/>
                  <a:pt x="498" y="2330"/>
                </a:cubicBezTo>
                <a:close/>
                <a:moveTo>
                  <a:pt x="492" y="2332"/>
                </a:moveTo>
                <a:cubicBezTo>
                  <a:pt x="490" y="2329"/>
                  <a:pt x="485" y="2329"/>
                  <a:pt x="485" y="2331"/>
                </a:cubicBezTo>
                <a:cubicBezTo>
                  <a:pt x="484" y="2335"/>
                  <a:pt x="492" y="2337"/>
                  <a:pt x="492" y="2332"/>
                </a:cubicBezTo>
                <a:close/>
                <a:moveTo>
                  <a:pt x="665" y="2331"/>
                </a:moveTo>
                <a:cubicBezTo>
                  <a:pt x="669" y="2345"/>
                  <a:pt x="642" y="2346"/>
                  <a:pt x="646" y="2329"/>
                </a:cubicBezTo>
                <a:cubicBezTo>
                  <a:pt x="646" y="2327"/>
                  <a:pt x="648" y="2325"/>
                  <a:pt x="651" y="2324"/>
                </a:cubicBezTo>
                <a:cubicBezTo>
                  <a:pt x="656" y="2323"/>
                  <a:pt x="664" y="2326"/>
                  <a:pt x="665" y="2331"/>
                </a:cubicBezTo>
                <a:close/>
                <a:moveTo>
                  <a:pt x="659" y="2333"/>
                </a:moveTo>
                <a:cubicBezTo>
                  <a:pt x="658" y="2330"/>
                  <a:pt x="654" y="2330"/>
                  <a:pt x="651" y="2331"/>
                </a:cubicBezTo>
                <a:cubicBezTo>
                  <a:pt x="651" y="2336"/>
                  <a:pt x="658" y="2338"/>
                  <a:pt x="659" y="2333"/>
                </a:cubicBezTo>
                <a:close/>
                <a:moveTo>
                  <a:pt x="25" y="2325"/>
                </a:moveTo>
                <a:cubicBezTo>
                  <a:pt x="24" y="2325"/>
                  <a:pt x="23" y="2325"/>
                  <a:pt x="23" y="2327"/>
                </a:cubicBezTo>
                <a:cubicBezTo>
                  <a:pt x="25" y="2334"/>
                  <a:pt x="31" y="2323"/>
                  <a:pt x="25" y="2325"/>
                </a:cubicBezTo>
                <a:close/>
                <a:moveTo>
                  <a:pt x="587" y="2325"/>
                </a:moveTo>
                <a:cubicBezTo>
                  <a:pt x="585" y="2325"/>
                  <a:pt x="584" y="2326"/>
                  <a:pt x="584" y="2328"/>
                </a:cubicBezTo>
                <a:cubicBezTo>
                  <a:pt x="585" y="2336"/>
                  <a:pt x="596" y="2323"/>
                  <a:pt x="587" y="2325"/>
                </a:cubicBezTo>
                <a:close/>
                <a:moveTo>
                  <a:pt x="2797" y="2325"/>
                </a:moveTo>
                <a:cubicBezTo>
                  <a:pt x="2790" y="2328"/>
                  <a:pt x="2800" y="2336"/>
                  <a:pt x="2800" y="2329"/>
                </a:cubicBezTo>
                <a:cubicBezTo>
                  <a:pt x="2801" y="2326"/>
                  <a:pt x="2799" y="2325"/>
                  <a:pt x="2797" y="2325"/>
                </a:cubicBezTo>
                <a:close/>
                <a:moveTo>
                  <a:pt x="3293" y="2332"/>
                </a:moveTo>
                <a:cubicBezTo>
                  <a:pt x="3293" y="2336"/>
                  <a:pt x="3288" y="2340"/>
                  <a:pt x="3285" y="2340"/>
                </a:cubicBezTo>
                <a:cubicBezTo>
                  <a:pt x="3278" y="2340"/>
                  <a:pt x="3273" y="2332"/>
                  <a:pt x="3279" y="2326"/>
                </a:cubicBezTo>
                <a:cubicBezTo>
                  <a:pt x="3285" y="2325"/>
                  <a:pt x="3293" y="2326"/>
                  <a:pt x="3293" y="2332"/>
                </a:cubicBezTo>
                <a:close/>
                <a:moveTo>
                  <a:pt x="3286" y="2332"/>
                </a:moveTo>
                <a:cubicBezTo>
                  <a:pt x="3286" y="2332"/>
                  <a:pt x="3283" y="2332"/>
                  <a:pt x="3282" y="2332"/>
                </a:cubicBezTo>
                <a:cubicBezTo>
                  <a:pt x="3282" y="2334"/>
                  <a:pt x="3283" y="2334"/>
                  <a:pt x="3285" y="2334"/>
                </a:cubicBezTo>
                <a:cubicBezTo>
                  <a:pt x="3285" y="2333"/>
                  <a:pt x="3287" y="2333"/>
                  <a:pt x="3286" y="2332"/>
                </a:cubicBezTo>
                <a:close/>
                <a:moveTo>
                  <a:pt x="2435" y="2326"/>
                </a:moveTo>
                <a:cubicBezTo>
                  <a:pt x="2433" y="2328"/>
                  <a:pt x="2434" y="2333"/>
                  <a:pt x="2437" y="2332"/>
                </a:cubicBezTo>
                <a:cubicBezTo>
                  <a:pt x="2441" y="2332"/>
                  <a:pt x="2440" y="2324"/>
                  <a:pt x="2435" y="2326"/>
                </a:cubicBezTo>
                <a:close/>
                <a:moveTo>
                  <a:pt x="2969" y="2327"/>
                </a:moveTo>
                <a:cubicBezTo>
                  <a:pt x="2962" y="2330"/>
                  <a:pt x="2974" y="2337"/>
                  <a:pt x="2973" y="2329"/>
                </a:cubicBezTo>
                <a:cubicBezTo>
                  <a:pt x="2973" y="2327"/>
                  <a:pt x="2971" y="2326"/>
                  <a:pt x="2969" y="2327"/>
                </a:cubicBezTo>
                <a:close/>
                <a:moveTo>
                  <a:pt x="2299" y="2333"/>
                </a:moveTo>
                <a:cubicBezTo>
                  <a:pt x="2302" y="2334"/>
                  <a:pt x="2305" y="2331"/>
                  <a:pt x="2304" y="2328"/>
                </a:cubicBezTo>
                <a:cubicBezTo>
                  <a:pt x="2300" y="2327"/>
                  <a:pt x="2298" y="2329"/>
                  <a:pt x="2299" y="2333"/>
                </a:cubicBezTo>
                <a:close/>
                <a:moveTo>
                  <a:pt x="402" y="2333"/>
                </a:moveTo>
                <a:cubicBezTo>
                  <a:pt x="402" y="2332"/>
                  <a:pt x="402" y="2331"/>
                  <a:pt x="402" y="2330"/>
                </a:cubicBezTo>
                <a:cubicBezTo>
                  <a:pt x="394" y="2324"/>
                  <a:pt x="395" y="2340"/>
                  <a:pt x="402" y="2333"/>
                </a:cubicBezTo>
                <a:close/>
                <a:moveTo>
                  <a:pt x="1184" y="2333"/>
                </a:moveTo>
                <a:cubicBezTo>
                  <a:pt x="1184" y="2337"/>
                  <a:pt x="1193" y="2336"/>
                  <a:pt x="1190" y="2330"/>
                </a:cubicBezTo>
                <a:cubicBezTo>
                  <a:pt x="1187" y="2328"/>
                  <a:pt x="1184" y="2330"/>
                  <a:pt x="1184" y="2333"/>
                </a:cubicBezTo>
                <a:close/>
                <a:moveTo>
                  <a:pt x="1661" y="2335"/>
                </a:moveTo>
                <a:cubicBezTo>
                  <a:pt x="1663" y="2335"/>
                  <a:pt x="1665" y="2333"/>
                  <a:pt x="1664" y="2330"/>
                </a:cubicBezTo>
                <a:cubicBezTo>
                  <a:pt x="1659" y="2325"/>
                  <a:pt x="1656" y="2335"/>
                  <a:pt x="1661" y="2335"/>
                </a:cubicBezTo>
                <a:close/>
                <a:moveTo>
                  <a:pt x="730" y="2335"/>
                </a:moveTo>
                <a:cubicBezTo>
                  <a:pt x="733" y="2337"/>
                  <a:pt x="736" y="2334"/>
                  <a:pt x="735" y="2331"/>
                </a:cubicBezTo>
                <a:cubicBezTo>
                  <a:pt x="732" y="2329"/>
                  <a:pt x="728" y="2333"/>
                  <a:pt x="730" y="2335"/>
                </a:cubicBezTo>
                <a:close/>
                <a:moveTo>
                  <a:pt x="1382" y="2336"/>
                </a:moveTo>
                <a:cubicBezTo>
                  <a:pt x="1385" y="2338"/>
                  <a:pt x="1389" y="2336"/>
                  <a:pt x="1388" y="2333"/>
                </a:cubicBezTo>
                <a:cubicBezTo>
                  <a:pt x="1388" y="2329"/>
                  <a:pt x="1380" y="2331"/>
                  <a:pt x="1382" y="2336"/>
                </a:cubicBezTo>
                <a:close/>
                <a:moveTo>
                  <a:pt x="3045" y="2335"/>
                </a:moveTo>
                <a:cubicBezTo>
                  <a:pt x="3047" y="2341"/>
                  <a:pt x="3042" y="2349"/>
                  <a:pt x="3034" y="2347"/>
                </a:cubicBezTo>
                <a:cubicBezTo>
                  <a:pt x="3029" y="2346"/>
                  <a:pt x="3026" y="2338"/>
                  <a:pt x="3030" y="2333"/>
                </a:cubicBezTo>
                <a:cubicBezTo>
                  <a:pt x="3036" y="2329"/>
                  <a:pt x="3044" y="2330"/>
                  <a:pt x="3045" y="2335"/>
                </a:cubicBezTo>
                <a:close/>
                <a:moveTo>
                  <a:pt x="3040" y="2338"/>
                </a:moveTo>
                <a:cubicBezTo>
                  <a:pt x="3038" y="2336"/>
                  <a:pt x="3035" y="2337"/>
                  <a:pt x="3034" y="2338"/>
                </a:cubicBezTo>
                <a:cubicBezTo>
                  <a:pt x="3032" y="2343"/>
                  <a:pt x="3041" y="2343"/>
                  <a:pt x="3040" y="2338"/>
                </a:cubicBezTo>
                <a:close/>
                <a:moveTo>
                  <a:pt x="2162" y="2332"/>
                </a:moveTo>
                <a:cubicBezTo>
                  <a:pt x="2154" y="2334"/>
                  <a:pt x="2166" y="2343"/>
                  <a:pt x="2165" y="2335"/>
                </a:cubicBezTo>
                <a:cubicBezTo>
                  <a:pt x="2165" y="2332"/>
                  <a:pt x="2163" y="2332"/>
                  <a:pt x="2162" y="2332"/>
                </a:cubicBezTo>
                <a:close/>
                <a:moveTo>
                  <a:pt x="935" y="2333"/>
                </a:moveTo>
                <a:cubicBezTo>
                  <a:pt x="928" y="2334"/>
                  <a:pt x="939" y="2341"/>
                  <a:pt x="939" y="2335"/>
                </a:cubicBezTo>
                <a:cubicBezTo>
                  <a:pt x="939" y="2333"/>
                  <a:pt x="938" y="2332"/>
                  <a:pt x="935" y="2333"/>
                </a:cubicBezTo>
                <a:close/>
                <a:moveTo>
                  <a:pt x="2017" y="2333"/>
                </a:moveTo>
                <a:cubicBezTo>
                  <a:pt x="2010" y="2337"/>
                  <a:pt x="2023" y="2343"/>
                  <a:pt x="2021" y="2335"/>
                </a:cubicBezTo>
                <a:cubicBezTo>
                  <a:pt x="2021" y="2333"/>
                  <a:pt x="2019" y="2332"/>
                  <a:pt x="2017" y="2333"/>
                </a:cubicBezTo>
                <a:close/>
                <a:moveTo>
                  <a:pt x="3153" y="2337"/>
                </a:moveTo>
                <a:cubicBezTo>
                  <a:pt x="3153" y="2339"/>
                  <a:pt x="3155" y="2340"/>
                  <a:pt x="3158" y="2339"/>
                </a:cubicBezTo>
                <a:cubicBezTo>
                  <a:pt x="3162" y="2333"/>
                  <a:pt x="3152" y="2332"/>
                  <a:pt x="3153" y="2337"/>
                </a:cubicBezTo>
                <a:close/>
                <a:moveTo>
                  <a:pt x="2226" y="2347"/>
                </a:moveTo>
                <a:cubicBezTo>
                  <a:pt x="2220" y="2345"/>
                  <a:pt x="2221" y="2335"/>
                  <a:pt x="2228" y="2334"/>
                </a:cubicBezTo>
                <a:cubicBezTo>
                  <a:pt x="2238" y="2332"/>
                  <a:pt x="2236" y="2349"/>
                  <a:pt x="2226" y="2347"/>
                </a:cubicBezTo>
                <a:close/>
                <a:moveTo>
                  <a:pt x="2229" y="2340"/>
                </a:moveTo>
                <a:cubicBezTo>
                  <a:pt x="2228" y="2340"/>
                  <a:pt x="2228" y="2340"/>
                  <a:pt x="2228" y="2341"/>
                </a:cubicBezTo>
                <a:cubicBezTo>
                  <a:pt x="2229" y="2341"/>
                  <a:pt x="2229" y="2341"/>
                  <a:pt x="2229" y="2340"/>
                </a:cubicBezTo>
                <a:close/>
                <a:moveTo>
                  <a:pt x="1435" y="2336"/>
                </a:moveTo>
                <a:cubicBezTo>
                  <a:pt x="1429" y="2338"/>
                  <a:pt x="1439" y="2344"/>
                  <a:pt x="1439" y="2338"/>
                </a:cubicBezTo>
                <a:cubicBezTo>
                  <a:pt x="1439" y="2336"/>
                  <a:pt x="1437" y="2335"/>
                  <a:pt x="1435" y="2336"/>
                </a:cubicBezTo>
                <a:close/>
                <a:moveTo>
                  <a:pt x="2509" y="2337"/>
                </a:moveTo>
                <a:cubicBezTo>
                  <a:pt x="2502" y="2339"/>
                  <a:pt x="2513" y="2347"/>
                  <a:pt x="2513" y="2340"/>
                </a:cubicBezTo>
                <a:cubicBezTo>
                  <a:pt x="2513" y="2337"/>
                  <a:pt x="2511" y="2336"/>
                  <a:pt x="2509" y="2337"/>
                </a:cubicBezTo>
                <a:close/>
                <a:moveTo>
                  <a:pt x="1922" y="2343"/>
                </a:moveTo>
                <a:cubicBezTo>
                  <a:pt x="1922" y="2345"/>
                  <a:pt x="1926" y="2346"/>
                  <a:pt x="1928" y="2344"/>
                </a:cubicBezTo>
                <a:cubicBezTo>
                  <a:pt x="1928" y="2338"/>
                  <a:pt x="1922" y="2339"/>
                  <a:pt x="1922" y="2343"/>
                </a:cubicBezTo>
                <a:close/>
                <a:moveTo>
                  <a:pt x="2370" y="2342"/>
                </a:moveTo>
                <a:cubicBezTo>
                  <a:pt x="2369" y="2342"/>
                  <a:pt x="2368" y="2343"/>
                  <a:pt x="2368" y="2345"/>
                </a:cubicBezTo>
                <a:cubicBezTo>
                  <a:pt x="2370" y="2353"/>
                  <a:pt x="2379" y="2339"/>
                  <a:pt x="2370" y="2342"/>
                </a:cubicBezTo>
                <a:close/>
                <a:moveTo>
                  <a:pt x="426" y="83"/>
                </a:moveTo>
                <a:cubicBezTo>
                  <a:pt x="428" y="81"/>
                  <a:pt x="430" y="79"/>
                  <a:pt x="433" y="79"/>
                </a:cubicBezTo>
                <a:cubicBezTo>
                  <a:pt x="433" y="73"/>
                  <a:pt x="425" y="73"/>
                  <a:pt x="424" y="68"/>
                </a:cubicBezTo>
                <a:cubicBezTo>
                  <a:pt x="424" y="63"/>
                  <a:pt x="427" y="57"/>
                  <a:pt x="428" y="52"/>
                </a:cubicBezTo>
                <a:cubicBezTo>
                  <a:pt x="430" y="50"/>
                  <a:pt x="433" y="49"/>
                  <a:pt x="435" y="47"/>
                </a:cubicBezTo>
                <a:cubicBezTo>
                  <a:pt x="435" y="44"/>
                  <a:pt x="433" y="44"/>
                  <a:pt x="431" y="42"/>
                </a:cubicBezTo>
                <a:cubicBezTo>
                  <a:pt x="433" y="33"/>
                  <a:pt x="434" y="24"/>
                  <a:pt x="437" y="16"/>
                </a:cubicBezTo>
                <a:cubicBezTo>
                  <a:pt x="439" y="14"/>
                  <a:pt x="441" y="12"/>
                  <a:pt x="445" y="12"/>
                </a:cubicBezTo>
                <a:cubicBezTo>
                  <a:pt x="446" y="11"/>
                  <a:pt x="446" y="8"/>
                  <a:pt x="447" y="7"/>
                </a:cubicBezTo>
                <a:cubicBezTo>
                  <a:pt x="454" y="5"/>
                  <a:pt x="460" y="8"/>
                  <a:pt x="464" y="12"/>
                </a:cubicBezTo>
                <a:cubicBezTo>
                  <a:pt x="464" y="14"/>
                  <a:pt x="463" y="15"/>
                  <a:pt x="463" y="16"/>
                </a:cubicBezTo>
                <a:cubicBezTo>
                  <a:pt x="480" y="19"/>
                  <a:pt x="498" y="21"/>
                  <a:pt x="509" y="30"/>
                </a:cubicBezTo>
                <a:cubicBezTo>
                  <a:pt x="508" y="40"/>
                  <a:pt x="505" y="47"/>
                  <a:pt x="504" y="56"/>
                </a:cubicBezTo>
                <a:cubicBezTo>
                  <a:pt x="513" y="61"/>
                  <a:pt x="523" y="66"/>
                  <a:pt x="533" y="70"/>
                </a:cubicBezTo>
                <a:cubicBezTo>
                  <a:pt x="536" y="72"/>
                  <a:pt x="540" y="74"/>
                  <a:pt x="543" y="75"/>
                </a:cubicBezTo>
                <a:cubicBezTo>
                  <a:pt x="557" y="76"/>
                  <a:pt x="564" y="60"/>
                  <a:pt x="581" y="64"/>
                </a:cubicBezTo>
                <a:cubicBezTo>
                  <a:pt x="592" y="76"/>
                  <a:pt x="590" y="106"/>
                  <a:pt x="580" y="117"/>
                </a:cubicBezTo>
                <a:cubicBezTo>
                  <a:pt x="577" y="120"/>
                  <a:pt x="571" y="123"/>
                  <a:pt x="566" y="123"/>
                </a:cubicBezTo>
                <a:cubicBezTo>
                  <a:pt x="553" y="121"/>
                  <a:pt x="552" y="101"/>
                  <a:pt x="542" y="96"/>
                </a:cubicBezTo>
                <a:cubicBezTo>
                  <a:pt x="527" y="95"/>
                  <a:pt x="511" y="93"/>
                  <a:pt x="496" y="92"/>
                </a:cubicBezTo>
                <a:cubicBezTo>
                  <a:pt x="495" y="93"/>
                  <a:pt x="495" y="95"/>
                  <a:pt x="494" y="97"/>
                </a:cubicBezTo>
                <a:cubicBezTo>
                  <a:pt x="499" y="94"/>
                  <a:pt x="505" y="93"/>
                  <a:pt x="509" y="98"/>
                </a:cubicBezTo>
                <a:cubicBezTo>
                  <a:pt x="518" y="109"/>
                  <a:pt x="508" y="145"/>
                  <a:pt x="496" y="145"/>
                </a:cubicBezTo>
                <a:cubicBezTo>
                  <a:pt x="488" y="145"/>
                  <a:pt x="486" y="137"/>
                  <a:pt x="483" y="131"/>
                </a:cubicBezTo>
                <a:cubicBezTo>
                  <a:pt x="474" y="131"/>
                  <a:pt x="470" y="138"/>
                  <a:pt x="461" y="136"/>
                </a:cubicBezTo>
                <a:cubicBezTo>
                  <a:pt x="449" y="134"/>
                  <a:pt x="438" y="123"/>
                  <a:pt x="429" y="117"/>
                </a:cubicBezTo>
                <a:cubicBezTo>
                  <a:pt x="427" y="119"/>
                  <a:pt x="426" y="120"/>
                  <a:pt x="423" y="120"/>
                </a:cubicBezTo>
                <a:cubicBezTo>
                  <a:pt x="418" y="120"/>
                  <a:pt x="417" y="115"/>
                  <a:pt x="414" y="112"/>
                </a:cubicBezTo>
                <a:cubicBezTo>
                  <a:pt x="418" y="102"/>
                  <a:pt x="414" y="85"/>
                  <a:pt x="426" y="83"/>
                </a:cubicBezTo>
                <a:close/>
                <a:moveTo>
                  <a:pt x="425" y="88"/>
                </a:moveTo>
                <a:cubicBezTo>
                  <a:pt x="424" y="90"/>
                  <a:pt x="423" y="94"/>
                  <a:pt x="422" y="97"/>
                </a:cubicBezTo>
                <a:cubicBezTo>
                  <a:pt x="421" y="101"/>
                  <a:pt x="420" y="105"/>
                  <a:pt x="421" y="107"/>
                </a:cubicBezTo>
                <a:cubicBezTo>
                  <a:pt x="422" y="100"/>
                  <a:pt x="424" y="95"/>
                  <a:pt x="425" y="88"/>
                </a:cubicBezTo>
                <a:close/>
                <a:moveTo>
                  <a:pt x="477" y="126"/>
                </a:moveTo>
                <a:cubicBezTo>
                  <a:pt x="466" y="123"/>
                  <a:pt x="454" y="119"/>
                  <a:pt x="442" y="119"/>
                </a:cubicBezTo>
                <a:cubicBezTo>
                  <a:pt x="448" y="122"/>
                  <a:pt x="454" y="130"/>
                  <a:pt x="462" y="131"/>
                </a:cubicBezTo>
                <a:cubicBezTo>
                  <a:pt x="468" y="132"/>
                  <a:pt x="472" y="129"/>
                  <a:pt x="477" y="126"/>
                </a:cubicBezTo>
                <a:close/>
                <a:moveTo>
                  <a:pt x="484" y="123"/>
                </a:moveTo>
                <a:cubicBezTo>
                  <a:pt x="486" y="113"/>
                  <a:pt x="488" y="102"/>
                  <a:pt x="489" y="92"/>
                </a:cubicBezTo>
                <a:cubicBezTo>
                  <a:pt x="475" y="90"/>
                  <a:pt x="461" y="89"/>
                  <a:pt x="447" y="88"/>
                </a:cubicBezTo>
                <a:cubicBezTo>
                  <a:pt x="445" y="96"/>
                  <a:pt x="443" y="105"/>
                  <a:pt x="440" y="112"/>
                </a:cubicBezTo>
                <a:cubicBezTo>
                  <a:pt x="456" y="114"/>
                  <a:pt x="471" y="118"/>
                  <a:pt x="484" y="123"/>
                </a:cubicBezTo>
                <a:close/>
                <a:moveTo>
                  <a:pt x="493" y="105"/>
                </a:moveTo>
                <a:cubicBezTo>
                  <a:pt x="492" y="108"/>
                  <a:pt x="492" y="112"/>
                  <a:pt x="491" y="116"/>
                </a:cubicBezTo>
                <a:cubicBezTo>
                  <a:pt x="490" y="120"/>
                  <a:pt x="488" y="124"/>
                  <a:pt x="489" y="127"/>
                </a:cubicBezTo>
                <a:cubicBezTo>
                  <a:pt x="489" y="130"/>
                  <a:pt x="493" y="139"/>
                  <a:pt x="496" y="139"/>
                </a:cubicBezTo>
                <a:cubicBezTo>
                  <a:pt x="498" y="139"/>
                  <a:pt x="501" y="133"/>
                  <a:pt x="503" y="129"/>
                </a:cubicBezTo>
                <a:cubicBezTo>
                  <a:pt x="506" y="122"/>
                  <a:pt x="507" y="115"/>
                  <a:pt x="506" y="106"/>
                </a:cubicBezTo>
                <a:cubicBezTo>
                  <a:pt x="505" y="97"/>
                  <a:pt x="497" y="99"/>
                  <a:pt x="493" y="105"/>
                </a:cubicBezTo>
                <a:close/>
                <a:moveTo>
                  <a:pt x="503" y="63"/>
                </a:moveTo>
                <a:cubicBezTo>
                  <a:pt x="500" y="70"/>
                  <a:pt x="499" y="79"/>
                  <a:pt x="497" y="86"/>
                </a:cubicBezTo>
                <a:cubicBezTo>
                  <a:pt x="509" y="87"/>
                  <a:pt x="520" y="89"/>
                  <a:pt x="531" y="90"/>
                </a:cubicBezTo>
                <a:cubicBezTo>
                  <a:pt x="535" y="90"/>
                  <a:pt x="539" y="90"/>
                  <a:pt x="543" y="91"/>
                </a:cubicBezTo>
                <a:cubicBezTo>
                  <a:pt x="554" y="94"/>
                  <a:pt x="560" y="126"/>
                  <a:pt x="574" y="113"/>
                </a:cubicBezTo>
                <a:cubicBezTo>
                  <a:pt x="583" y="106"/>
                  <a:pt x="586" y="78"/>
                  <a:pt x="576" y="69"/>
                </a:cubicBezTo>
                <a:cubicBezTo>
                  <a:pt x="563" y="70"/>
                  <a:pt x="557" y="82"/>
                  <a:pt x="544" y="80"/>
                </a:cubicBezTo>
                <a:cubicBezTo>
                  <a:pt x="541" y="80"/>
                  <a:pt x="537" y="78"/>
                  <a:pt x="534" y="76"/>
                </a:cubicBezTo>
                <a:cubicBezTo>
                  <a:pt x="523" y="72"/>
                  <a:pt x="513" y="67"/>
                  <a:pt x="503" y="63"/>
                </a:cubicBezTo>
                <a:close/>
                <a:moveTo>
                  <a:pt x="458" y="36"/>
                </a:moveTo>
                <a:cubicBezTo>
                  <a:pt x="471" y="42"/>
                  <a:pt x="485" y="49"/>
                  <a:pt x="498" y="53"/>
                </a:cubicBezTo>
                <a:cubicBezTo>
                  <a:pt x="499" y="46"/>
                  <a:pt x="501" y="39"/>
                  <a:pt x="502" y="32"/>
                </a:cubicBezTo>
                <a:cubicBezTo>
                  <a:pt x="491" y="26"/>
                  <a:pt x="475" y="25"/>
                  <a:pt x="462" y="22"/>
                </a:cubicBezTo>
                <a:cubicBezTo>
                  <a:pt x="461" y="27"/>
                  <a:pt x="460" y="31"/>
                  <a:pt x="458" y="36"/>
                </a:cubicBezTo>
                <a:close/>
                <a:moveTo>
                  <a:pt x="446" y="31"/>
                </a:moveTo>
                <a:cubicBezTo>
                  <a:pt x="449" y="32"/>
                  <a:pt x="451" y="33"/>
                  <a:pt x="454" y="34"/>
                </a:cubicBezTo>
                <a:cubicBezTo>
                  <a:pt x="455" y="27"/>
                  <a:pt x="457" y="20"/>
                  <a:pt x="458" y="14"/>
                </a:cubicBezTo>
                <a:cubicBezTo>
                  <a:pt x="457" y="12"/>
                  <a:pt x="455" y="11"/>
                  <a:pt x="451" y="12"/>
                </a:cubicBezTo>
                <a:cubicBezTo>
                  <a:pt x="450" y="18"/>
                  <a:pt x="448" y="25"/>
                  <a:pt x="446" y="31"/>
                </a:cubicBezTo>
                <a:close/>
                <a:moveTo>
                  <a:pt x="438" y="35"/>
                </a:moveTo>
                <a:cubicBezTo>
                  <a:pt x="439" y="34"/>
                  <a:pt x="441" y="35"/>
                  <a:pt x="442" y="34"/>
                </a:cubicBezTo>
                <a:cubicBezTo>
                  <a:pt x="441" y="28"/>
                  <a:pt x="444" y="23"/>
                  <a:pt x="444" y="17"/>
                </a:cubicBezTo>
                <a:cubicBezTo>
                  <a:pt x="443" y="17"/>
                  <a:pt x="443" y="18"/>
                  <a:pt x="442" y="18"/>
                </a:cubicBezTo>
                <a:cubicBezTo>
                  <a:pt x="441" y="24"/>
                  <a:pt x="438" y="30"/>
                  <a:pt x="438" y="35"/>
                </a:cubicBezTo>
                <a:close/>
                <a:moveTo>
                  <a:pt x="439" y="42"/>
                </a:moveTo>
                <a:cubicBezTo>
                  <a:pt x="440" y="43"/>
                  <a:pt x="443" y="42"/>
                  <a:pt x="442" y="39"/>
                </a:cubicBezTo>
                <a:cubicBezTo>
                  <a:pt x="441" y="40"/>
                  <a:pt x="439" y="40"/>
                  <a:pt x="439" y="42"/>
                </a:cubicBezTo>
                <a:close/>
                <a:moveTo>
                  <a:pt x="437" y="64"/>
                </a:moveTo>
                <a:cubicBezTo>
                  <a:pt x="439" y="64"/>
                  <a:pt x="441" y="63"/>
                  <a:pt x="442" y="62"/>
                </a:cubicBezTo>
                <a:cubicBezTo>
                  <a:pt x="442" y="59"/>
                  <a:pt x="443" y="57"/>
                  <a:pt x="443" y="54"/>
                </a:cubicBezTo>
                <a:cubicBezTo>
                  <a:pt x="442" y="53"/>
                  <a:pt x="441" y="52"/>
                  <a:pt x="440" y="51"/>
                </a:cubicBezTo>
                <a:cubicBezTo>
                  <a:pt x="439" y="56"/>
                  <a:pt x="438" y="60"/>
                  <a:pt x="437" y="64"/>
                </a:cubicBezTo>
                <a:close/>
                <a:moveTo>
                  <a:pt x="439" y="80"/>
                </a:moveTo>
                <a:cubicBezTo>
                  <a:pt x="443" y="82"/>
                  <a:pt x="448" y="82"/>
                  <a:pt x="454" y="82"/>
                </a:cubicBezTo>
                <a:cubicBezTo>
                  <a:pt x="466" y="83"/>
                  <a:pt x="479" y="85"/>
                  <a:pt x="491" y="85"/>
                </a:cubicBezTo>
                <a:cubicBezTo>
                  <a:pt x="492" y="77"/>
                  <a:pt x="495" y="69"/>
                  <a:pt x="496" y="60"/>
                </a:cubicBezTo>
                <a:cubicBezTo>
                  <a:pt x="482" y="54"/>
                  <a:pt x="467" y="47"/>
                  <a:pt x="453" y="41"/>
                </a:cubicBezTo>
                <a:cubicBezTo>
                  <a:pt x="452" y="39"/>
                  <a:pt x="451" y="37"/>
                  <a:pt x="448" y="37"/>
                </a:cubicBezTo>
                <a:cubicBezTo>
                  <a:pt x="448" y="37"/>
                  <a:pt x="448" y="37"/>
                  <a:pt x="447" y="37"/>
                </a:cubicBezTo>
                <a:cubicBezTo>
                  <a:pt x="449" y="41"/>
                  <a:pt x="447" y="45"/>
                  <a:pt x="444" y="47"/>
                </a:cubicBezTo>
                <a:cubicBezTo>
                  <a:pt x="449" y="50"/>
                  <a:pt x="449" y="58"/>
                  <a:pt x="446" y="65"/>
                </a:cubicBezTo>
                <a:cubicBezTo>
                  <a:pt x="444" y="69"/>
                  <a:pt x="438" y="67"/>
                  <a:pt x="436" y="71"/>
                </a:cubicBezTo>
                <a:cubicBezTo>
                  <a:pt x="435" y="74"/>
                  <a:pt x="438" y="76"/>
                  <a:pt x="439" y="80"/>
                </a:cubicBezTo>
                <a:close/>
                <a:moveTo>
                  <a:pt x="434" y="54"/>
                </a:moveTo>
                <a:cubicBezTo>
                  <a:pt x="433" y="54"/>
                  <a:pt x="433" y="54"/>
                  <a:pt x="433" y="54"/>
                </a:cubicBezTo>
                <a:cubicBezTo>
                  <a:pt x="432" y="58"/>
                  <a:pt x="430" y="63"/>
                  <a:pt x="430" y="68"/>
                </a:cubicBezTo>
                <a:cubicBezTo>
                  <a:pt x="433" y="64"/>
                  <a:pt x="433" y="59"/>
                  <a:pt x="434" y="54"/>
                </a:cubicBezTo>
                <a:close/>
                <a:moveTo>
                  <a:pt x="428" y="101"/>
                </a:moveTo>
                <a:cubicBezTo>
                  <a:pt x="432" y="100"/>
                  <a:pt x="436" y="101"/>
                  <a:pt x="438" y="102"/>
                </a:cubicBezTo>
                <a:cubicBezTo>
                  <a:pt x="439" y="97"/>
                  <a:pt x="441" y="93"/>
                  <a:pt x="442" y="87"/>
                </a:cubicBezTo>
                <a:cubicBezTo>
                  <a:pt x="439" y="85"/>
                  <a:pt x="435" y="83"/>
                  <a:pt x="431" y="85"/>
                </a:cubicBezTo>
                <a:cubicBezTo>
                  <a:pt x="430" y="90"/>
                  <a:pt x="429" y="95"/>
                  <a:pt x="428" y="101"/>
                </a:cubicBezTo>
                <a:close/>
                <a:moveTo>
                  <a:pt x="428" y="108"/>
                </a:moveTo>
                <a:cubicBezTo>
                  <a:pt x="429" y="108"/>
                  <a:pt x="429" y="108"/>
                  <a:pt x="430" y="107"/>
                </a:cubicBezTo>
                <a:cubicBezTo>
                  <a:pt x="429" y="107"/>
                  <a:pt x="427" y="107"/>
                  <a:pt x="428" y="108"/>
                </a:cubicBezTo>
                <a:close/>
                <a:moveTo>
                  <a:pt x="1626" y="257"/>
                </a:moveTo>
                <a:cubicBezTo>
                  <a:pt x="1628" y="257"/>
                  <a:pt x="1627" y="256"/>
                  <a:pt x="1628" y="256"/>
                </a:cubicBezTo>
                <a:cubicBezTo>
                  <a:pt x="1628" y="258"/>
                  <a:pt x="1631" y="258"/>
                  <a:pt x="1632" y="259"/>
                </a:cubicBezTo>
                <a:cubicBezTo>
                  <a:pt x="1631" y="260"/>
                  <a:pt x="1631" y="263"/>
                  <a:pt x="1634" y="263"/>
                </a:cubicBezTo>
                <a:cubicBezTo>
                  <a:pt x="1636" y="261"/>
                  <a:pt x="1636" y="256"/>
                  <a:pt x="1637" y="253"/>
                </a:cubicBezTo>
                <a:cubicBezTo>
                  <a:pt x="1636" y="251"/>
                  <a:pt x="1634" y="252"/>
                  <a:pt x="1634" y="252"/>
                </a:cubicBezTo>
                <a:cubicBezTo>
                  <a:pt x="1634" y="251"/>
                  <a:pt x="1635" y="250"/>
                  <a:pt x="1635" y="248"/>
                </a:cubicBezTo>
                <a:cubicBezTo>
                  <a:pt x="1630" y="246"/>
                  <a:pt x="1631" y="253"/>
                  <a:pt x="1628" y="255"/>
                </a:cubicBezTo>
                <a:cubicBezTo>
                  <a:pt x="1628" y="254"/>
                  <a:pt x="1627" y="253"/>
                  <a:pt x="1626" y="253"/>
                </a:cubicBezTo>
                <a:cubicBezTo>
                  <a:pt x="1620" y="253"/>
                  <a:pt x="1613" y="253"/>
                  <a:pt x="1606" y="253"/>
                </a:cubicBezTo>
                <a:cubicBezTo>
                  <a:pt x="1603" y="253"/>
                  <a:pt x="1599" y="252"/>
                  <a:pt x="1598" y="255"/>
                </a:cubicBezTo>
                <a:cubicBezTo>
                  <a:pt x="1599" y="255"/>
                  <a:pt x="1599" y="256"/>
                  <a:pt x="1599" y="256"/>
                </a:cubicBezTo>
                <a:cubicBezTo>
                  <a:pt x="1608" y="258"/>
                  <a:pt x="1615" y="256"/>
                  <a:pt x="1626" y="257"/>
                </a:cubicBezTo>
                <a:close/>
                <a:moveTo>
                  <a:pt x="1937" y="568"/>
                </a:moveTo>
                <a:cubicBezTo>
                  <a:pt x="1935" y="567"/>
                  <a:pt x="1933" y="562"/>
                  <a:pt x="1931" y="559"/>
                </a:cubicBezTo>
                <a:cubicBezTo>
                  <a:pt x="1906" y="515"/>
                  <a:pt x="1884" y="474"/>
                  <a:pt x="1860" y="429"/>
                </a:cubicBezTo>
                <a:cubicBezTo>
                  <a:pt x="1858" y="427"/>
                  <a:pt x="1855" y="422"/>
                  <a:pt x="1855" y="420"/>
                </a:cubicBezTo>
                <a:cubicBezTo>
                  <a:pt x="1855" y="418"/>
                  <a:pt x="1861" y="414"/>
                  <a:pt x="1863" y="413"/>
                </a:cubicBezTo>
                <a:cubicBezTo>
                  <a:pt x="1908" y="388"/>
                  <a:pt x="1951" y="364"/>
                  <a:pt x="1995" y="339"/>
                </a:cubicBezTo>
                <a:cubicBezTo>
                  <a:pt x="1998" y="338"/>
                  <a:pt x="2003" y="334"/>
                  <a:pt x="2005" y="334"/>
                </a:cubicBezTo>
                <a:cubicBezTo>
                  <a:pt x="2009" y="335"/>
                  <a:pt x="2014" y="348"/>
                  <a:pt x="2016" y="352"/>
                </a:cubicBezTo>
                <a:cubicBezTo>
                  <a:pt x="2040" y="393"/>
                  <a:pt x="2061" y="429"/>
                  <a:pt x="2083" y="471"/>
                </a:cubicBezTo>
                <a:cubicBezTo>
                  <a:pt x="2085" y="474"/>
                  <a:pt x="2088" y="478"/>
                  <a:pt x="2087" y="481"/>
                </a:cubicBezTo>
                <a:cubicBezTo>
                  <a:pt x="2087" y="484"/>
                  <a:pt x="2079" y="488"/>
                  <a:pt x="2075" y="490"/>
                </a:cubicBezTo>
                <a:cubicBezTo>
                  <a:pt x="2066" y="495"/>
                  <a:pt x="2056" y="500"/>
                  <a:pt x="2048" y="506"/>
                </a:cubicBezTo>
                <a:cubicBezTo>
                  <a:pt x="2043" y="509"/>
                  <a:pt x="2038" y="512"/>
                  <a:pt x="2033" y="514"/>
                </a:cubicBezTo>
                <a:cubicBezTo>
                  <a:pt x="2007" y="530"/>
                  <a:pt x="1978" y="545"/>
                  <a:pt x="1950" y="562"/>
                </a:cubicBezTo>
                <a:cubicBezTo>
                  <a:pt x="1946" y="564"/>
                  <a:pt x="1941" y="568"/>
                  <a:pt x="1937" y="568"/>
                </a:cubicBezTo>
                <a:close/>
                <a:moveTo>
                  <a:pt x="1993" y="528"/>
                </a:moveTo>
                <a:cubicBezTo>
                  <a:pt x="1992" y="526"/>
                  <a:pt x="1990" y="529"/>
                  <a:pt x="1987" y="528"/>
                </a:cubicBezTo>
                <a:cubicBezTo>
                  <a:pt x="1982" y="523"/>
                  <a:pt x="1980" y="514"/>
                  <a:pt x="1975" y="508"/>
                </a:cubicBezTo>
                <a:cubicBezTo>
                  <a:pt x="1962" y="516"/>
                  <a:pt x="1949" y="523"/>
                  <a:pt x="1935" y="530"/>
                </a:cubicBezTo>
                <a:cubicBezTo>
                  <a:pt x="1940" y="539"/>
                  <a:pt x="1944" y="547"/>
                  <a:pt x="1949" y="555"/>
                </a:cubicBezTo>
                <a:cubicBezTo>
                  <a:pt x="1961" y="547"/>
                  <a:pt x="1976" y="540"/>
                  <a:pt x="1988" y="532"/>
                </a:cubicBezTo>
                <a:cubicBezTo>
                  <a:pt x="1990" y="532"/>
                  <a:pt x="1993" y="531"/>
                  <a:pt x="1993" y="528"/>
                </a:cubicBezTo>
                <a:close/>
                <a:moveTo>
                  <a:pt x="1994" y="522"/>
                </a:moveTo>
                <a:cubicBezTo>
                  <a:pt x="1989" y="512"/>
                  <a:pt x="1984" y="503"/>
                  <a:pt x="1980" y="494"/>
                </a:cubicBezTo>
                <a:cubicBezTo>
                  <a:pt x="1975" y="491"/>
                  <a:pt x="1970" y="485"/>
                  <a:pt x="1966" y="483"/>
                </a:cubicBezTo>
                <a:cubicBezTo>
                  <a:pt x="1974" y="497"/>
                  <a:pt x="1981" y="511"/>
                  <a:pt x="1989" y="525"/>
                </a:cubicBezTo>
                <a:cubicBezTo>
                  <a:pt x="1991" y="524"/>
                  <a:pt x="1993" y="524"/>
                  <a:pt x="1994" y="522"/>
                </a:cubicBezTo>
                <a:close/>
                <a:moveTo>
                  <a:pt x="1985" y="496"/>
                </a:moveTo>
                <a:cubicBezTo>
                  <a:pt x="1989" y="505"/>
                  <a:pt x="1993" y="513"/>
                  <a:pt x="1997" y="521"/>
                </a:cubicBezTo>
                <a:cubicBezTo>
                  <a:pt x="2007" y="514"/>
                  <a:pt x="2018" y="509"/>
                  <a:pt x="2027" y="503"/>
                </a:cubicBezTo>
                <a:cubicBezTo>
                  <a:pt x="2023" y="495"/>
                  <a:pt x="2019" y="486"/>
                  <a:pt x="2014" y="479"/>
                </a:cubicBezTo>
                <a:cubicBezTo>
                  <a:pt x="2009" y="482"/>
                  <a:pt x="2003" y="485"/>
                  <a:pt x="1998" y="488"/>
                </a:cubicBezTo>
                <a:cubicBezTo>
                  <a:pt x="1998" y="489"/>
                  <a:pt x="1999" y="491"/>
                  <a:pt x="2000" y="492"/>
                </a:cubicBezTo>
                <a:cubicBezTo>
                  <a:pt x="2002" y="489"/>
                  <a:pt x="2007" y="489"/>
                  <a:pt x="2011" y="490"/>
                </a:cubicBezTo>
                <a:cubicBezTo>
                  <a:pt x="2014" y="493"/>
                  <a:pt x="2017" y="495"/>
                  <a:pt x="2017" y="499"/>
                </a:cubicBezTo>
                <a:cubicBezTo>
                  <a:pt x="2019" y="514"/>
                  <a:pt x="1994" y="518"/>
                  <a:pt x="1996" y="500"/>
                </a:cubicBezTo>
                <a:cubicBezTo>
                  <a:pt x="1992" y="499"/>
                  <a:pt x="1988" y="497"/>
                  <a:pt x="1985" y="496"/>
                </a:cubicBezTo>
                <a:close/>
                <a:moveTo>
                  <a:pt x="1987" y="493"/>
                </a:moveTo>
                <a:cubicBezTo>
                  <a:pt x="1985" y="489"/>
                  <a:pt x="1986" y="479"/>
                  <a:pt x="1980" y="478"/>
                </a:cubicBezTo>
                <a:cubicBezTo>
                  <a:pt x="1981" y="483"/>
                  <a:pt x="1983" y="487"/>
                  <a:pt x="1984" y="492"/>
                </a:cubicBezTo>
                <a:cubicBezTo>
                  <a:pt x="1985" y="492"/>
                  <a:pt x="1986" y="494"/>
                  <a:pt x="1987" y="493"/>
                </a:cubicBezTo>
                <a:close/>
                <a:moveTo>
                  <a:pt x="1994" y="496"/>
                </a:moveTo>
                <a:cubicBezTo>
                  <a:pt x="1992" y="491"/>
                  <a:pt x="1992" y="483"/>
                  <a:pt x="1987" y="483"/>
                </a:cubicBezTo>
                <a:cubicBezTo>
                  <a:pt x="1990" y="487"/>
                  <a:pt x="1989" y="495"/>
                  <a:pt x="1994" y="496"/>
                </a:cubicBezTo>
                <a:close/>
                <a:moveTo>
                  <a:pt x="2005" y="499"/>
                </a:moveTo>
                <a:cubicBezTo>
                  <a:pt x="2001" y="501"/>
                  <a:pt x="2004" y="506"/>
                  <a:pt x="2007" y="505"/>
                </a:cubicBezTo>
                <a:cubicBezTo>
                  <a:pt x="2011" y="505"/>
                  <a:pt x="2010" y="497"/>
                  <a:pt x="2005" y="499"/>
                </a:cubicBezTo>
                <a:close/>
                <a:moveTo>
                  <a:pt x="2007" y="495"/>
                </a:moveTo>
                <a:cubicBezTo>
                  <a:pt x="2008" y="496"/>
                  <a:pt x="2010" y="496"/>
                  <a:pt x="2011" y="497"/>
                </a:cubicBezTo>
                <a:cubicBezTo>
                  <a:pt x="2010" y="495"/>
                  <a:pt x="2010" y="494"/>
                  <a:pt x="2009" y="493"/>
                </a:cubicBezTo>
                <a:cubicBezTo>
                  <a:pt x="2008" y="493"/>
                  <a:pt x="2007" y="492"/>
                  <a:pt x="2006" y="492"/>
                </a:cubicBezTo>
                <a:cubicBezTo>
                  <a:pt x="2006" y="494"/>
                  <a:pt x="2007" y="494"/>
                  <a:pt x="2007" y="495"/>
                </a:cubicBezTo>
                <a:close/>
                <a:moveTo>
                  <a:pt x="2003" y="494"/>
                </a:moveTo>
                <a:cubicBezTo>
                  <a:pt x="2002" y="494"/>
                  <a:pt x="2002" y="496"/>
                  <a:pt x="2001" y="496"/>
                </a:cubicBezTo>
                <a:cubicBezTo>
                  <a:pt x="2001" y="497"/>
                  <a:pt x="2003" y="496"/>
                  <a:pt x="2003" y="494"/>
                </a:cubicBezTo>
                <a:close/>
                <a:moveTo>
                  <a:pt x="1999" y="503"/>
                </a:moveTo>
                <a:cubicBezTo>
                  <a:pt x="1999" y="506"/>
                  <a:pt x="2001" y="509"/>
                  <a:pt x="2005" y="508"/>
                </a:cubicBezTo>
                <a:cubicBezTo>
                  <a:pt x="2001" y="508"/>
                  <a:pt x="2001" y="504"/>
                  <a:pt x="1999" y="503"/>
                </a:cubicBezTo>
                <a:close/>
                <a:moveTo>
                  <a:pt x="2013" y="476"/>
                </a:moveTo>
                <a:cubicBezTo>
                  <a:pt x="2012" y="475"/>
                  <a:pt x="2012" y="473"/>
                  <a:pt x="2011" y="473"/>
                </a:cubicBezTo>
                <a:cubicBezTo>
                  <a:pt x="2006" y="477"/>
                  <a:pt x="1999" y="479"/>
                  <a:pt x="1994" y="483"/>
                </a:cubicBezTo>
                <a:cubicBezTo>
                  <a:pt x="1995" y="484"/>
                  <a:pt x="1995" y="484"/>
                  <a:pt x="1995" y="485"/>
                </a:cubicBezTo>
                <a:cubicBezTo>
                  <a:pt x="2001" y="483"/>
                  <a:pt x="2007" y="478"/>
                  <a:pt x="2013" y="476"/>
                </a:cubicBezTo>
                <a:close/>
                <a:moveTo>
                  <a:pt x="2010" y="470"/>
                </a:moveTo>
                <a:cubicBezTo>
                  <a:pt x="2006" y="462"/>
                  <a:pt x="2002" y="453"/>
                  <a:pt x="1997" y="446"/>
                </a:cubicBezTo>
                <a:cubicBezTo>
                  <a:pt x="1986" y="452"/>
                  <a:pt x="1974" y="458"/>
                  <a:pt x="1964" y="465"/>
                </a:cubicBezTo>
                <a:cubicBezTo>
                  <a:pt x="1973" y="470"/>
                  <a:pt x="1982" y="475"/>
                  <a:pt x="1991" y="480"/>
                </a:cubicBezTo>
                <a:cubicBezTo>
                  <a:pt x="1998" y="478"/>
                  <a:pt x="2003" y="473"/>
                  <a:pt x="2010" y="470"/>
                </a:cubicBezTo>
                <a:close/>
                <a:moveTo>
                  <a:pt x="1972" y="473"/>
                </a:moveTo>
                <a:cubicBezTo>
                  <a:pt x="1973" y="479"/>
                  <a:pt x="1975" y="489"/>
                  <a:pt x="1979" y="488"/>
                </a:cubicBezTo>
                <a:cubicBezTo>
                  <a:pt x="1977" y="483"/>
                  <a:pt x="1978" y="475"/>
                  <a:pt x="1972" y="473"/>
                </a:cubicBezTo>
                <a:close/>
                <a:moveTo>
                  <a:pt x="1965" y="469"/>
                </a:moveTo>
                <a:cubicBezTo>
                  <a:pt x="1967" y="474"/>
                  <a:pt x="1967" y="480"/>
                  <a:pt x="1971" y="482"/>
                </a:cubicBezTo>
                <a:cubicBezTo>
                  <a:pt x="1969" y="478"/>
                  <a:pt x="1969" y="471"/>
                  <a:pt x="1965" y="469"/>
                </a:cubicBezTo>
                <a:close/>
                <a:moveTo>
                  <a:pt x="2033" y="506"/>
                </a:moveTo>
                <a:cubicBezTo>
                  <a:pt x="2032" y="506"/>
                  <a:pt x="2033" y="504"/>
                  <a:pt x="2032" y="505"/>
                </a:cubicBezTo>
                <a:cubicBezTo>
                  <a:pt x="2023" y="510"/>
                  <a:pt x="2012" y="516"/>
                  <a:pt x="2003" y="521"/>
                </a:cubicBezTo>
                <a:cubicBezTo>
                  <a:pt x="2000" y="522"/>
                  <a:pt x="1997" y="524"/>
                  <a:pt x="1995" y="527"/>
                </a:cubicBezTo>
                <a:cubicBezTo>
                  <a:pt x="1996" y="529"/>
                  <a:pt x="1998" y="526"/>
                  <a:pt x="1999" y="526"/>
                </a:cubicBezTo>
                <a:cubicBezTo>
                  <a:pt x="2011" y="519"/>
                  <a:pt x="2023" y="513"/>
                  <a:pt x="2033" y="506"/>
                </a:cubicBezTo>
                <a:close/>
                <a:moveTo>
                  <a:pt x="2035" y="499"/>
                </a:moveTo>
                <a:cubicBezTo>
                  <a:pt x="2025" y="480"/>
                  <a:pt x="2015" y="460"/>
                  <a:pt x="2004" y="442"/>
                </a:cubicBezTo>
                <a:cubicBezTo>
                  <a:pt x="2003" y="443"/>
                  <a:pt x="2001" y="443"/>
                  <a:pt x="2000" y="444"/>
                </a:cubicBezTo>
                <a:cubicBezTo>
                  <a:pt x="2010" y="463"/>
                  <a:pt x="2020" y="483"/>
                  <a:pt x="2031" y="501"/>
                </a:cubicBezTo>
                <a:cubicBezTo>
                  <a:pt x="2032" y="501"/>
                  <a:pt x="2033" y="500"/>
                  <a:pt x="2035" y="499"/>
                </a:cubicBezTo>
                <a:close/>
                <a:moveTo>
                  <a:pt x="2068" y="457"/>
                </a:moveTo>
                <a:cubicBezTo>
                  <a:pt x="2055" y="464"/>
                  <a:pt x="2042" y="472"/>
                  <a:pt x="2029" y="479"/>
                </a:cubicBezTo>
                <a:cubicBezTo>
                  <a:pt x="2032" y="486"/>
                  <a:pt x="2037" y="492"/>
                  <a:pt x="2039" y="500"/>
                </a:cubicBezTo>
                <a:cubicBezTo>
                  <a:pt x="2039" y="502"/>
                  <a:pt x="2034" y="502"/>
                  <a:pt x="2036" y="504"/>
                </a:cubicBezTo>
                <a:cubicBezTo>
                  <a:pt x="2051" y="497"/>
                  <a:pt x="2066" y="488"/>
                  <a:pt x="2081" y="480"/>
                </a:cubicBezTo>
                <a:cubicBezTo>
                  <a:pt x="2077" y="472"/>
                  <a:pt x="2073" y="465"/>
                  <a:pt x="2068" y="457"/>
                </a:cubicBezTo>
                <a:close/>
                <a:moveTo>
                  <a:pt x="1872" y="416"/>
                </a:moveTo>
                <a:cubicBezTo>
                  <a:pt x="1892" y="454"/>
                  <a:pt x="1913" y="490"/>
                  <a:pt x="1933" y="528"/>
                </a:cubicBezTo>
                <a:cubicBezTo>
                  <a:pt x="1947" y="521"/>
                  <a:pt x="1960" y="512"/>
                  <a:pt x="1974" y="505"/>
                </a:cubicBezTo>
                <a:cubicBezTo>
                  <a:pt x="1972" y="500"/>
                  <a:pt x="1969" y="496"/>
                  <a:pt x="1966" y="491"/>
                </a:cubicBezTo>
                <a:cubicBezTo>
                  <a:pt x="1964" y="486"/>
                  <a:pt x="1962" y="481"/>
                  <a:pt x="1959" y="477"/>
                </a:cubicBezTo>
                <a:cubicBezTo>
                  <a:pt x="1957" y="475"/>
                  <a:pt x="1954" y="473"/>
                  <a:pt x="1952" y="471"/>
                </a:cubicBezTo>
                <a:cubicBezTo>
                  <a:pt x="1945" y="465"/>
                  <a:pt x="1938" y="460"/>
                  <a:pt x="1931" y="454"/>
                </a:cubicBezTo>
                <a:cubicBezTo>
                  <a:pt x="1928" y="456"/>
                  <a:pt x="1926" y="467"/>
                  <a:pt x="1923" y="468"/>
                </a:cubicBezTo>
                <a:cubicBezTo>
                  <a:pt x="1920" y="468"/>
                  <a:pt x="1916" y="466"/>
                  <a:pt x="1916" y="464"/>
                </a:cubicBezTo>
                <a:cubicBezTo>
                  <a:pt x="1915" y="460"/>
                  <a:pt x="1919" y="457"/>
                  <a:pt x="1919" y="454"/>
                </a:cubicBezTo>
                <a:cubicBezTo>
                  <a:pt x="1916" y="451"/>
                  <a:pt x="1909" y="450"/>
                  <a:pt x="1908" y="445"/>
                </a:cubicBezTo>
                <a:cubicBezTo>
                  <a:pt x="1913" y="444"/>
                  <a:pt x="1916" y="450"/>
                  <a:pt x="1921" y="451"/>
                </a:cubicBezTo>
                <a:cubicBezTo>
                  <a:pt x="1922" y="450"/>
                  <a:pt x="1923" y="450"/>
                  <a:pt x="1923" y="448"/>
                </a:cubicBezTo>
                <a:cubicBezTo>
                  <a:pt x="1921" y="444"/>
                  <a:pt x="1914" y="444"/>
                  <a:pt x="1914" y="438"/>
                </a:cubicBezTo>
                <a:cubicBezTo>
                  <a:pt x="1919" y="437"/>
                  <a:pt x="1922" y="442"/>
                  <a:pt x="1927" y="444"/>
                </a:cubicBezTo>
                <a:cubicBezTo>
                  <a:pt x="1928" y="441"/>
                  <a:pt x="1923" y="442"/>
                  <a:pt x="1923" y="439"/>
                </a:cubicBezTo>
                <a:cubicBezTo>
                  <a:pt x="1925" y="436"/>
                  <a:pt x="1927" y="440"/>
                  <a:pt x="1930" y="440"/>
                </a:cubicBezTo>
                <a:cubicBezTo>
                  <a:pt x="1931" y="439"/>
                  <a:pt x="1932" y="438"/>
                  <a:pt x="1932" y="437"/>
                </a:cubicBezTo>
                <a:cubicBezTo>
                  <a:pt x="1930" y="436"/>
                  <a:pt x="1928" y="435"/>
                  <a:pt x="1927" y="432"/>
                </a:cubicBezTo>
                <a:cubicBezTo>
                  <a:pt x="1931" y="429"/>
                  <a:pt x="1934" y="439"/>
                  <a:pt x="1937" y="432"/>
                </a:cubicBezTo>
                <a:cubicBezTo>
                  <a:pt x="1936" y="430"/>
                  <a:pt x="1931" y="428"/>
                  <a:pt x="1933" y="426"/>
                </a:cubicBezTo>
                <a:cubicBezTo>
                  <a:pt x="1937" y="426"/>
                  <a:pt x="1937" y="429"/>
                  <a:pt x="1940" y="430"/>
                </a:cubicBezTo>
                <a:cubicBezTo>
                  <a:pt x="1941" y="429"/>
                  <a:pt x="1942" y="429"/>
                  <a:pt x="1942" y="428"/>
                </a:cubicBezTo>
                <a:cubicBezTo>
                  <a:pt x="1941" y="423"/>
                  <a:pt x="1933" y="420"/>
                  <a:pt x="1935" y="415"/>
                </a:cubicBezTo>
                <a:cubicBezTo>
                  <a:pt x="1940" y="416"/>
                  <a:pt x="1941" y="423"/>
                  <a:pt x="1946" y="425"/>
                </a:cubicBezTo>
                <a:cubicBezTo>
                  <a:pt x="1946" y="424"/>
                  <a:pt x="1947" y="424"/>
                  <a:pt x="1948" y="424"/>
                </a:cubicBezTo>
                <a:cubicBezTo>
                  <a:pt x="1948" y="421"/>
                  <a:pt x="1943" y="418"/>
                  <a:pt x="1947" y="417"/>
                </a:cubicBezTo>
                <a:cubicBezTo>
                  <a:pt x="1949" y="417"/>
                  <a:pt x="1949" y="420"/>
                  <a:pt x="1950" y="421"/>
                </a:cubicBezTo>
                <a:cubicBezTo>
                  <a:pt x="1952" y="421"/>
                  <a:pt x="1952" y="420"/>
                  <a:pt x="1954" y="419"/>
                </a:cubicBezTo>
                <a:cubicBezTo>
                  <a:pt x="1953" y="417"/>
                  <a:pt x="1948" y="414"/>
                  <a:pt x="1951" y="411"/>
                </a:cubicBezTo>
                <a:cubicBezTo>
                  <a:pt x="1955" y="412"/>
                  <a:pt x="1955" y="417"/>
                  <a:pt x="1958" y="417"/>
                </a:cubicBezTo>
                <a:cubicBezTo>
                  <a:pt x="1961" y="415"/>
                  <a:pt x="1953" y="411"/>
                  <a:pt x="1958" y="409"/>
                </a:cubicBezTo>
                <a:cubicBezTo>
                  <a:pt x="1960" y="410"/>
                  <a:pt x="1960" y="413"/>
                  <a:pt x="1962" y="414"/>
                </a:cubicBezTo>
                <a:cubicBezTo>
                  <a:pt x="1963" y="414"/>
                  <a:pt x="1964" y="413"/>
                  <a:pt x="1966" y="413"/>
                </a:cubicBezTo>
                <a:cubicBezTo>
                  <a:pt x="1965" y="410"/>
                  <a:pt x="1961" y="406"/>
                  <a:pt x="1965" y="405"/>
                </a:cubicBezTo>
                <a:cubicBezTo>
                  <a:pt x="1967" y="406"/>
                  <a:pt x="1967" y="409"/>
                  <a:pt x="1968" y="411"/>
                </a:cubicBezTo>
                <a:cubicBezTo>
                  <a:pt x="1970" y="411"/>
                  <a:pt x="1971" y="410"/>
                  <a:pt x="1973" y="409"/>
                </a:cubicBezTo>
                <a:cubicBezTo>
                  <a:pt x="1972" y="405"/>
                  <a:pt x="1965" y="398"/>
                  <a:pt x="1969" y="395"/>
                </a:cubicBezTo>
                <a:cubicBezTo>
                  <a:pt x="1973" y="398"/>
                  <a:pt x="1973" y="404"/>
                  <a:pt x="1976" y="408"/>
                </a:cubicBezTo>
                <a:cubicBezTo>
                  <a:pt x="1977" y="408"/>
                  <a:pt x="1978" y="408"/>
                  <a:pt x="1979" y="407"/>
                </a:cubicBezTo>
                <a:cubicBezTo>
                  <a:pt x="1979" y="405"/>
                  <a:pt x="1976" y="402"/>
                  <a:pt x="1979" y="401"/>
                </a:cubicBezTo>
                <a:cubicBezTo>
                  <a:pt x="1982" y="401"/>
                  <a:pt x="1981" y="405"/>
                  <a:pt x="1983" y="406"/>
                </a:cubicBezTo>
                <a:cubicBezTo>
                  <a:pt x="1984" y="406"/>
                  <a:pt x="1985" y="406"/>
                  <a:pt x="1986" y="405"/>
                </a:cubicBezTo>
                <a:cubicBezTo>
                  <a:pt x="1986" y="403"/>
                  <a:pt x="1984" y="400"/>
                  <a:pt x="1986" y="399"/>
                </a:cubicBezTo>
                <a:cubicBezTo>
                  <a:pt x="1989" y="399"/>
                  <a:pt x="1989" y="402"/>
                  <a:pt x="1989" y="404"/>
                </a:cubicBezTo>
                <a:cubicBezTo>
                  <a:pt x="1991" y="405"/>
                  <a:pt x="1991" y="404"/>
                  <a:pt x="1993" y="404"/>
                </a:cubicBezTo>
                <a:cubicBezTo>
                  <a:pt x="1993" y="402"/>
                  <a:pt x="1992" y="397"/>
                  <a:pt x="1994" y="397"/>
                </a:cubicBezTo>
                <a:cubicBezTo>
                  <a:pt x="1997" y="397"/>
                  <a:pt x="1995" y="402"/>
                  <a:pt x="1996" y="404"/>
                </a:cubicBezTo>
                <a:cubicBezTo>
                  <a:pt x="1998" y="404"/>
                  <a:pt x="1998" y="403"/>
                  <a:pt x="2000" y="403"/>
                </a:cubicBezTo>
                <a:cubicBezTo>
                  <a:pt x="2001" y="401"/>
                  <a:pt x="1999" y="398"/>
                  <a:pt x="2002" y="397"/>
                </a:cubicBezTo>
                <a:cubicBezTo>
                  <a:pt x="2004" y="397"/>
                  <a:pt x="2003" y="401"/>
                  <a:pt x="2003" y="403"/>
                </a:cubicBezTo>
                <a:cubicBezTo>
                  <a:pt x="2005" y="403"/>
                  <a:pt x="2006" y="403"/>
                  <a:pt x="2007" y="403"/>
                </a:cubicBezTo>
                <a:cubicBezTo>
                  <a:pt x="2009" y="401"/>
                  <a:pt x="2006" y="392"/>
                  <a:pt x="2009" y="390"/>
                </a:cubicBezTo>
                <a:cubicBezTo>
                  <a:pt x="2013" y="392"/>
                  <a:pt x="2010" y="399"/>
                  <a:pt x="2011" y="403"/>
                </a:cubicBezTo>
                <a:cubicBezTo>
                  <a:pt x="2014" y="404"/>
                  <a:pt x="2019" y="403"/>
                  <a:pt x="2020" y="405"/>
                </a:cubicBezTo>
                <a:cubicBezTo>
                  <a:pt x="2021" y="407"/>
                  <a:pt x="2020" y="412"/>
                  <a:pt x="2019" y="413"/>
                </a:cubicBezTo>
                <a:cubicBezTo>
                  <a:pt x="2012" y="413"/>
                  <a:pt x="2007" y="412"/>
                  <a:pt x="2000" y="413"/>
                </a:cubicBezTo>
                <a:cubicBezTo>
                  <a:pt x="1972" y="415"/>
                  <a:pt x="1949" y="430"/>
                  <a:pt x="1935" y="448"/>
                </a:cubicBezTo>
                <a:cubicBezTo>
                  <a:pt x="1943" y="453"/>
                  <a:pt x="1952" y="458"/>
                  <a:pt x="1960" y="463"/>
                </a:cubicBezTo>
                <a:cubicBezTo>
                  <a:pt x="1975" y="455"/>
                  <a:pt x="1989" y="445"/>
                  <a:pt x="2005" y="438"/>
                </a:cubicBezTo>
                <a:cubicBezTo>
                  <a:pt x="2013" y="450"/>
                  <a:pt x="2020" y="463"/>
                  <a:pt x="2027" y="476"/>
                </a:cubicBezTo>
                <a:cubicBezTo>
                  <a:pt x="2040" y="469"/>
                  <a:pt x="2053" y="461"/>
                  <a:pt x="2066" y="454"/>
                </a:cubicBezTo>
                <a:cubicBezTo>
                  <a:pt x="2045" y="416"/>
                  <a:pt x="2024" y="378"/>
                  <a:pt x="2002" y="341"/>
                </a:cubicBezTo>
                <a:cubicBezTo>
                  <a:pt x="1960" y="367"/>
                  <a:pt x="1916" y="392"/>
                  <a:pt x="1872" y="416"/>
                </a:cubicBezTo>
                <a:close/>
                <a:moveTo>
                  <a:pt x="1959" y="466"/>
                </a:moveTo>
                <a:cubicBezTo>
                  <a:pt x="1960" y="469"/>
                  <a:pt x="1960" y="476"/>
                  <a:pt x="1964" y="476"/>
                </a:cubicBezTo>
                <a:cubicBezTo>
                  <a:pt x="1962" y="473"/>
                  <a:pt x="1963" y="467"/>
                  <a:pt x="1959" y="466"/>
                </a:cubicBezTo>
                <a:close/>
                <a:moveTo>
                  <a:pt x="1953" y="462"/>
                </a:moveTo>
                <a:cubicBezTo>
                  <a:pt x="1953" y="466"/>
                  <a:pt x="1954" y="469"/>
                  <a:pt x="1957" y="471"/>
                </a:cubicBezTo>
                <a:cubicBezTo>
                  <a:pt x="1955" y="468"/>
                  <a:pt x="1956" y="463"/>
                  <a:pt x="1953" y="462"/>
                </a:cubicBezTo>
                <a:close/>
                <a:moveTo>
                  <a:pt x="1948" y="460"/>
                </a:moveTo>
                <a:cubicBezTo>
                  <a:pt x="1947" y="460"/>
                  <a:pt x="1946" y="458"/>
                  <a:pt x="1946" y="459"/>
                </a:cubicBezTo>
                <a:cubicBezTo>
                  <a:pt x="1947" y="461"/>
                  <a:pt x="1947" y="464"/>
                  <a:pt x="1949" y="465"/>
                </a:cubicBezTo>
                <a:cubicBezTo>
                  <a:pt x="1950" y="463"/>
                  <a:pt x="1949" y="461"/>
                  <a:pt x="1948" y="460"/>
                </a:cubicBezTo>
                <a:close/>
                <a:moveTo>
                  <a:pt x="1942" y="456"/>
                </a:moveTo>
                <a:cubicBezTo>
                  <a:pt x="1940" y="456"/>
                  <a:pt x="1940" y="454"/>
                  <a:pt x="1939" y="455"/>
                </a:cubicBezTo>
                <a:cubicBezTo>
                  <a:pt x="1939" y="457"/>
                  <a:pt x="1941" y="459"/>
                  <a:pt x="1942" y="458"/>
                </a:cubicBezTo>
                <a:cubicBezTo>
                  <a:pt x="1942" y="458"/>
                  <a:pt x="1942" y="457"/>
                  <a:pt x="1942" y="456"/>
                </a:cubicBezTo>
                <a:close/>
                <a:moveTo>
                  <a:pt x="1945" y="433"/>
                </a:moveTo>
                <a:cubicBezTo>
                  <a:pt x="1961" y="419"/>
                  <a:pt x="1983" y="408"/>
                  <a:pt x="2012" y="409"/>
                </a:cubicBezTo>
                <a:cubicBezTo>
                  <a:pt x="2014" y="409"/>
                  <a:pt x="2017" y="410"/>
                  <a:pt x="2017" y="408"/>
                </a:cubicBezTo>
                <a:cubicBezTo>
                  <a:pt x="2013" y="406"/>
                  <a:pt x="2006" y="406"/>
                  <a:pt x="2000" y="407"/>
                </a:cubicBezTo>
                <a:cubicBezTo>
                  <a:pt x="1972" y="409"/>
                  <a:pt x="1952" y="423"/>
                  <a:pt x="1936" y="439"/>
                </a:cubicBezTo>
                <a:cubicBezTo>
                  <a:pt x="1934" y="441"/>
                  <a:pt x="1930" y="444"/>
                  <a:pt x="1931" y="446"/>
                </a:cubicBezTo>
                <a:cubicBezTo>
                  <a:pt x="1936" y="442"/>
                  <a:pt x="1940" y="437"/>
                  <a:pt x="1945" y="433"/>
                </a:cubicBezTo>
                <a:close/>
                <a:moveTo>
                  <a:pt x="1932" y="451"/>
                </a:moveTo>
                <a:cubicBezTo>
                  <a:pt x="1933" y="452"/>
                  <a:pt x="1934" y="453"/>
                  <a:pt x="1935" y="453"/>
                </a:cubicBezTo>
                <a:cubicBezTo>
                  <a:pt x="1935" y="452"/>
                  <a:pt x="1933" y="451"/>
                  <a:pt x="1932" y="451"/>
                </a:cubicBezTo>
                <a:close/>
                <a:moveTo>
                  <a:pt x="1926" y="451"/>
                </a:moveTo>
                <a:cubicBezTo>
                  <a:pt x="1924" y="455"/>
                  <a:pt x="1921" y="458"/>
                  <a:pt x="1919" y="463"/>
                </a:cubicBezTo>
                <a:cubicBezTo>
                  <a:pt x="1921" y="463"/>
                  <a:pt x="1921" y="464"/>
                  <a:pt x="1922" y="464"/>
                </a:cubicBezTo>
                <a:cubicBezTo>
                  <a:pt x="1924" y="460"/>
                  <a:pt x="1926" y="456"/>
                  <a:pt x="1928" y="451"/>
                </a:cubicBezTo>
                <a:cubicBezTo>
                  <a:pt x="1927" y="452"/>
                  <a:pt x="1927" y="450"/>
                  <a:pt x="1926" y="451"/>
                </a:cubicBezTo>
                <a:close/>
                <a:moveTo>
                  <a:pt x="1939" y="560"/>
                </a:moveTo>
                <a:cubicBezTo>
                  <a:pt x="1941" y="559"/>
                  <a:pt x="1944" y="558"/>
                  <a:pt x="1945" y="556"/>
                </a:cubicBezTo>
                <a:cubicBezTo>
                  <a:pt x="1920" y="510"/>
                  <a:pt x="1894" y="464"/>
                  <a:pt x="1868" y="419"/>
                </a:cubicBezTo>
                <a:cubicBezTo>
                  <a:pt x="1866" y="419"/>
                  <a:pt x="1864" y="421"/>
                  <a:pt x="1862" y="422"/>
                </a:cubicBezTo>
                <a:cubicBezTo>
                  <a:pt x="1888" y="468"/>
                  <a:pt x="1914" y="514"/>
                  <a:pt x="1939" y="560"/>
                </a:cubicBezTo>
                <a:close/>
                <a:moveTo>
                  <a:pt x="2129" y="836"/>
                </a:moveTo>
                <a:cubicBezTo>
                  <a:pt x="2150" y="817"/>
                  <a:pt x="2171" y="796"/>
                  <a:pt x="2193" y="775"/>
                </a:cubicBezTo>
                <a:cubicBezTo>
                  <a:pt x="2212" y="759"/>
                  <a:pt x="2230" y="741"/>
                  <a:pt x="2249" y="724"/>
                </a:cubicBezTo>
                <a:cubicBezTo>
                  <a:pt x="2256" y="718"/>
                  <a:pt x="2262" y="711"/>
                  <a:pt x="2268" y="707"/>
                </a:cubicBezTo>
                <a:cubicBezTo>
                  <a:pt x="2268" y="707"/>
                  <a:pt x="2269" y="706"/>
                  <a:pt x="2270" y="706"/>
                </a:cubicBezTo>
                <a:cubicBezTo>
                  <a:pt x="2289" y="709"/>
                  <a:pt x="2309" y="713"/>
                  <a:pt x="2328" y="717"/>
                </a:cubicBezTo>
                <a:cubicBezTo>
                  <a:pt x="2381" y="728"/>
                  <a:pt x="2434" y="738"/>
                  <a:pt x="2487" y="749"/>
                </a:cubicBezTo>
                <a:cubicBezTo>
                  <a:pt x="2493" y="750"/>
                  <a:pt x="2499" y="751"/>
                  <a:pt x="2505" y="753"/>
                </a:cubicBezTo>
                <a:cubicBezTo>
                  <a:pt x="2523" y="760"/>
                  <a:pt x="2535" y="778"/>
                  <a:pt x="2535" y="802"/>
                </a:cubicBezTo>
                <a:cubicBezTo>
                  <a:pt x="2512" y="830"/>
                  <a:pt x="2486" y="855"/>
                  <a:pt x="2460" y="883"/>
                </a:cubicBezTo>
                <a:cubicBezTo>
                  <a:pt x="2440" y="906"/>
                  <a:pt x="2417" y="930"/>
                  <a:pt x="2395" y="954"/>
                </a:cubicBezTo>
                <a:cubicBezTo>
                  <a:pt x="2392" y="956"/>
                  <a:pt x="2387" y="963"/>
                  <a:pt x="2385" y="963"/>
                </a:cubicBezTo>
                <a:cubicBezTo>
                  <a:pt x="2382" y="964"/>
                  <a:pt x="2374" y="960"/>
                  <a:pt x="2369" y="959"/>
                </a:cubicBezTo>
                <a:cubicBezTo>
                  <a:pt x="2313" y="942"/>
                  <a:pt x="2259" y="925"/>
                  <a:pt x="2203" y="908"/>
                </a:cubicBezTo>
                <a:cubicBezTo>
                  <a:pt x="2189" y="903"/>
                  <a:pt x="2173" y="898"/>
                  <a:pt x="2158" y="893"/>
                </a:cubicBezTo>
                <a:cubicBezTo>
                  <a:pt x="2154" y="892"/>
                  <a:pt x="2144" y="890"/>
                  <a:pt x="2144" y="888"/>
                </a:cubicBezTo>
                <a:cubicBezTo>
                  <a:pt x="2143" y="885"/>
                  <a:pt x="2147" y="882"/>
                  <a:pt x="2149" y="880"/>
                </a:cubicBezTo>
                <a:cubicBezTo>
                  <a:pt x="2151" y="878"/>
                  <a:pt x="2153" y="876"/>
                  <a:pt x="2155" y="874"/>
                </a:cubicBezTo>
                <a:cubicBezTo>
                  <a:pt x="2153" y="866"/>
                  <a:pt x="2151" y="860"/>
                  <a:pt x="2147" y="854"/>
                </a:cubicBezTo>
                <a:cubicBezTo>
                  <a:pt x="2139" y="852"/>
                  <a:pt x="2129" y="850"/>
                  <a:pt x="2120" y="846"/>
                </a:cubicBezTo>
                <a:cubicBezTo>
                  <a:pt x="2121" y="842"/>
                  <a:pt x="2126" y="839"/>
                  <a:pt x="2129" y="836"/>
                </a:cubicBezTo>
                <a:close/>
                <a:moveTo>
                  <a:pt x="2155" y="858"/>
                </a:moveTo>
                <a:cubicBezTo>
                  <a:pt x="2224" y="878"/>
                  <a:pt x="2295" y="895"/>
                  <a:pt x="2364" y="914"/>
                </a:cubicBezTo>
                <a:cubicBezTo>
                  <a:pt x="2362" y="908"/>
                  <a:pt x="2361" y="912"/>
                  <a:pt x="2357" y="912"/>
                </a:cubicBezTo>
                <a:cubicBezTo>
                  <a:pt x="2354" y="912"/>
                  <a:pt x="2349" y="910"/>
                  <a:pt x="2344" y="908"/>
                </a:cubicBezTo>
                <a:cubicBezTo>
                  <a:pt x="2282" y="891"/>
                  <a:pt x="2214" y="873"/>
                  <a:pt x="2155" y="857"/>
                </a:cubicBezTo>
                <a:cubicBezTo>
                  <a:pt x="2155" y="857"/>
                  <a:pt x="2154" y="857"/>
                  <a:pt x="2155" y="857"/>
                </a:cubicBezTo>
                <a:cubicBezTo>
                  <a:pt x="2155" y="857"/>
                  <a:pt x="2155" y="858"/>
                  <a:pt x="2155" y="858"/>
                </a:cubicBezTo>
                <a:close/>
                <a:moveTo>
                  <a:pt x="2512" y="788"/>
                </a:moveTo>
                <a:cubicBezTo>
                  <a:pt x="2512" y="788"/>
                  <a:pt x="2512" y="788"/>
                  <a:pt x="2511" y="787"/>
                </a:cubicBezTo>
                <a:cubicBezTo>
                  <a:pt x="2490" y="811"/>
                  <a:pt x="2468" y="836"/>
                  <a:pt x="2446" y="860"/>
                </a:cubicBezTo>
                <a:cubicBezTo>
                  <a:pt x="2425" y="882"/>
                  <a:pt x="2405" y="905"/>
                  <a:pt x="2385" y="927"/>
                </a:cubicBezTo>
                <a:cubicBezTo>
                  <a:pt x="2384" y="928"/>
                  <a:pt x="2381" y="930"/>
                  <a:pt x="2383" y="932"/>
                </a:cubicBezTo>
                <a:cubicBezTo>
                  <a:pt x="2384" y="932"/>
                  <a:pt x="2386" y="930"/>
                  <a:pt x="2387" y="929"/>
                </a:cubicBezTo>
                <a:cubicBezTo>
                  <a:pt x="2418" y="894"/>
                  <a:pt x="2449" y="858"/>
                  <a:pt x="2480" y="824"/>
                </a:cubicBezTo>
                <a:cubicBezTo>
                  <a:pt x="2490" y="814"/>
                  <a:pt x="2499" y="802"/>
                  <a:pt x="2509" y="793"/>
                </a:cubicBezTo>
                <a:cubicBezTo>
                  <a:pt x="2510" y="791"/>
                  <a:pt x="2512" y="790"/>
                  <a:pt x="2512" y="788"/>
                </a:cubicBezTo>
                <a:close/>
                <a:moveTo>
                  <a:pt x="2392" y="928"/>
                </a:moveTo>
                <a:cubicBezTo>
                  <a:pt x="2389" y="931"/>
                  <a:pt x="2386" y="934"/>
                  <a:pt x="2385" y="937"/>
                </a:cubicBezTo>
                <a:cubicBezTo>
                  <a:pt x="2425" y="894"/>
                  <a:pt x="2465" y="848"/>
                  <a:pt x="2505" y="805"/>
                </a:cubicBezTo>
                <a:cubicBezTo>
                  <a:pt x="2508" y="802"/>
                  <a:pt x="2512" y="800"/>
                  <a:pt x="2513" y="796"/>
                </a:cubicBezTo>
                <a:cubicBezTo>
                  <a:pt x="2473" y="840"/>
                  <a:pt x="2432" y="885"/>
                  <a:pt x="2392" y="928"/>
                </a:cubicBezTo>
                <a:close/>
                <a:moveTo>
                  <a:pt x="2509" y="782"/>
                </a:moveTo>
                <a:cubicBezTo>
                  <a:pt x="2509" y="781"/>
                  <a:pt x="2509" y="780"/>
                  <a:pt x="2509" y="780"/>
                </a:cubicBezTo>
                <a:cubicBezTo>
                  <a:pt x="2468" y="826"/>
                  <a:pt x="2426" y="871"/>
                  <a:pt x="2386" y="916"/>
                </a:cubicBezTo>
                <a:cubicBezTo>
                  <a:pt x="2385" y="917"/>
                  <a:pt x="2377" y="924"/>
                  <a:pt x="2379" y="926"/>
                </a:cubicBezTo>
                <a:cubicBezTo>
                  <a:pt x="2381" y="927"/>
                  <a:pt x="2383" y="924"/>
                  <a:pt x="2384" y="923"/>
                </a:cubicBezTo>
                <a:cubicBezTo>
                  <a:pt x="2426" y="876"/>
                  <a:pt x="2467" y="827"/>
                  <a:pt x="2509" y="782"/>
                </a:cubicBezTo>
                <a:close/>
                <a:moveTo>
                  <a:pt x="2505" y="776"/>
                </a:moveTo>
                <a:cubicBezTo>
                  <a:pt x="2505" y="775"/>
                  <a:pt x="2505" y="775"/>
                  <a:pt x="2505" y="775"/>
                </a:cubicBezTo>
                <a:cubicBezTo>
                  <a:pt x="2464" y="819"/>
                  <a:pt x="2423" y="865"/>
                  <a:pt x="2382" y="910"/>
                </a:cubicBezTo>
                <a:cubicBezTo>
                  <a:pt x="2381" y="912"/>
                  <a:pt x="2374" y="917"/>
                  <a:pt x="2376" y="920"/>
                </a:cubicBezTo>
                <a:cubicBezTo>
                  <a:pt x="2377" y="922"/>
                  <a:pt x="2378" y="919"/>
                  <a:pt x="2379" y="917"/>
                </a:cubicBezTo>
                <a:cubicBezTo>
                  <a:pt x="2422" y="870"/>
                  <a:pt x="2463" y="822"/>
                  <a:pt x="2505" y="776"/>
                </a:cubicBezTo>
                <a:close/>
                <a:moveTo>
                  <a:pt x="2373" y="930"/>
                </a:moveTo>
                <a:cubicBezTo>
                  <a:pt x="2374" y="930"/>
                  <a:pt x="2374" y="931"/>
                  <a:pt x="2376" y="931"/>
                </a:cubicBezTo>
                <a:cubicBezTo>
                  <a:pt x="2376" y="929"/>
                  <a:pt x="2374" y="930"/>
                  <a:pt x="2373" y="930"/>
                </a:cubicBezTo>
                <a:close/>
                <a:moveTo>
                  <a:pt x="2473" y="801"/>
                </a:moveTo>
                <a:cubicBezTo>
                  <a:pt x="2441" y="836"/>
                  <a:pt x="2408" y="873"/>
                  <a:pt x="2376" y="908"/>
                </a:cubicBezTo>
                <a:cubicBezTo>
                  <a:pt x="2374" y="909"/>
                  <a:pt x="2370" y="913"/>
                  <a:pt x="2372" y="915"/>
                </a:cubicBezTo>
                <a:cubicBezTo>
                  <a:pt x="2375" y="914"/>
                  <a:pt x="2376" y="911"/>
                  <a:pt x="2378" y="909"/>
                </a:cubicBezTo>
                <a:cubicBezTo>
                  <a:pt x="2409" y="873"/>
                  <a:pt x="2444" y="836"/>
                  <a:pt x="2473" y="801"/>
                </a:cubicBezTo>
                <a:close/>
                <a:moveTo>
                  <a:pt x="2408" y="866"/>
                </a:moveTo>
                <a:cubicBezTo>
                  <a:pt x="2396" y="877"/>
                  <a:pt x="2385" y="890"/>
                  <a:pt x="2375" y="902"/>
                </a:cubicBezTo>
                <a:cubicBezTo>
                  <a:pt x="2372" y="905"/>
                  <a:pt x="2369" y="907"/>
                  <a:pt x="2368" y="911"/>
                </a:cubicBezTo>
                <a:cubicBezTo>
                  <a:pt x="2382" y="897"/>
                  <a:pt x="2396" y="881"/>
                  <a:pt x="2408" y="866"/>
                </a:cubicBezTo>
                <a:close/>
                <a:moveTo>
                  <a:pt x="2372" y="899"/>
                </a:moveTo>
                <a:cubicBezTo>
                  <a:pt x="2370" y="902"/>
                  <a:pt x="2365" y="904"/>
                  <a:pt x="2365" y="907"/>
                </a:cubicBezTo>
                <a:cubicBezTo>
                  <a:pt x="2366" y="907"/>
                  <a:pt x="2368" y="905"/>
                  <a:pt x="2369" y="903"/>
                </a:cubicBezTo>
                <a:cubicBezTo>
                  <a:pt x="2370" y="902"/>
                  <a:pt x="2372" y="900"/>
                  <a:pt x="2372" y="899"/>
                </a:cubicBezTo>
                <a:close/>
                <a:moveTo>
                  <a:pt x="2157" y="863"/>
                </a:moveTo>
                <a:cubicBezTo>
                  <a:pt x="2159" y="867"/>
                  <a:pt x="2164" y="867"/>
                  <a:pt x="2167" y="868"/>
                </a:cubicBezTo>
                <a:cubicBezTo>
                  <a:pt x="2235" y="886"/>
                  <a:pt x="2305" y="905"/>
                  <a:pt x="2371" y="922"/>
                </a:cubicBezTo>
                <a:cubicBezTo>
                  <a:pt x="2300" y="903"/>
                  <a:pt x="2228" y="882"/>
                  <a:pt x="2157" y="863"/>
                </a:cubicBezTo>
                <a:close/>
                <a:moveTo>
                  <a:pt x="2169" y="872"/>
                </a:moveTo>
                <a:cubicBezTo>
                  <a:pt x="2166" y="871"/>
                  <a:pt x="2163" y="870"/>
                  <a:pt x="2160" y="870"/>
                </a:cubicBezTo>
                <a:cubicBezTo>
                  <a:pt x="2162" y="873"/>
                  <a:pt x="2166" y="873"/>
                  <a:pt x="2169" y="874"/>
                </a:cubicBezTo>
                <a:cubicBezTo>
                  <a:pt x="2221" y="888"/>
                  <a:pt x="2277" y="904"/>
                  <a:pt x="2329" y="917"/>
                </a:cubicBezTo>
                <a:cubicBezTo>
                  <a:pt x="2276" y="902"/>
                  <a:pt x="2222" y="888"/>
                  <a:pt x="2169" y="872"/>
                </a:cubicBezTo>
                <a:close/>
                <a:moveTo>
                  <a:pt x="2500" y="763"/>
                </a:moveTo>
                <a:cubicBezTo>
                  <a:pt x="2504" y="766"/>
                  <a:pt x="2508" y="769"/>
                  <a:pt x="2512" y="774"/>
                </a:cubicBezTo>
                <a:cubicBezTo>
                  <a:pt x="2515" y="779"/>
                  <a:pt x="2521" y="790"/>
                  <a:pt x="2520" y="798"/>
                </a:cubicBezTo>
                <a:cubicBezTo>
                  <a:pt x="2519" y="801"/>
                  <a:pt x="2514" y="805"/>
                  <a:pt x="2512" y="808"/>
                </a:cubicBezTo>
                <a:cubicBezTo>
                  <a:pt x="2492" y="830"/>
                  <a:pt x="2471" y="852"/>
                  <a:pt x="2452" y="873"/>
                </a:cubicBezTo>
                <a:cubicBezTo>
                  <a:pt x="2433" y="894"/>
                  <a:pt x="2414" y="917"/>
                  <a:pt x="2393" y="937"/>
                </a:cubicBezTo>
                <a:cubicBezTo>
                  <a:pt x="2390" y="940"/>
                  <a:pt x="2386" y="946"/>
                  <a:pt x="2383" y="946"/>
                </a:cubicBezTo>
                <a:cubicBezTo>
                  <a:pt x="2380" y="946"/>
                  <a:pt x="2374" y="943"/>
                  <a:pt x="2369" y="942"/>
                </a:cubicBezTo>
                <a:cubicBezTo>
                  <a:pt x="2298" y="921"/>
                  <a:pt x="2227" y="901"/>
                  <a:pt x="2158" y="879"/>
                </a:cubicBezTo>
                <a:cubicBezTo>
                  <a:pt x="2156" y="880"/>
                  <a:pt x="2152" y="884"/>
                  <a:pt x="2152" y="886"/>
                </a:cubicBezTo>
                <a:cubicBezTo>
                  <a:pt x="2230" y="908"/>
                  <a:pt x="2306" y="933"/>
                  <a:pt x="2384" y="956"/>
                </a:cubicBezTo>
                <a:cubicBezTo>
                  <a:pt x="2427" y="910"/>
                  <a:pt x="2474" y="858"/>
                  <a:pt x="2519" y="810"/>
                </a:cubicBezTo>
                <a:cubicBezTo>
                  <a:pt x="2522" y="807"/>
                  <a:pt x="2527" y="803"/>
                  <a:pt x="2528" y="800"/>
                </a:cubicBezTo>
                <a:cubicBezTo>
                  <a:pt x="2529" y="796"/>
                  <a:pt x="2527" y="790"/>
                  <a:pt x="2526" y="786"/>
                </a:cubicBezTo>
                <a:cubicBezTo>
                  <a:pt x="2523" y="772"/>
                  <a:pt x="2513" y="763"/>
                  <a:pt x="2504" y="758"/>
                </a:cubicBezTo>
                <a:cubicBezTo>
                  <a:pt x="2502" y="760"/>
                  <a:pt x="2500" y="761"/>
                  <a:pt x="2500" y="763"/>
                </a:cubicBezTo>
                <a:close/>
                <a:moveTo>
                  <a:pt x="2129" y="844"/>
                </a:moveTo>
                <a:cubicBezTo>
                  <a:pt x="2206" y="863"/>
                  <a:pt x="2281" y="885"/>
                  <a:pt x="2357" y="905"/>
                </a:cubicBezTo>
                <a:cubicBezTo>
                  <a:pt x="2370" y="895"/>
                  <a:pt x="2381" y="882"/>
                  <a:pt x="2394" y="870"/>
                </a:cubicBezTo>
                <a:cubicBezTo>
                  <a:pt x="2418" y="847"/>
                  <a:pt x="2442" y="823"/>
                  <a:pt x="2463" y="796"/>
                </a:cubicBezTo>
                <a:cubicBezTo>
                  <a:pt x="2473" y="783"/>
                  <a:pt x="2485" y="771"/>
                  <a:pt x="2495" y="757"/>
                </a:cubicBezTo>
                <a:cubicBezTo>
                  <a:pt x="2421" y="742"/>
                  <a:pt x="2346" y="728"/>
                  <a:pt x="2273" y="712"/>
                </a:cubicBezTo>
                <a:cubicBezTo>
                  <a:pt x="2266" y="716"/>
                  <a:pt x="2260" y="722"/>
                  <a:pt x="2254" y="728"/>
                </a:cubicBezTo>
                <a:cubicBezTo>
                  <a:pt x="2224" y="756"/>
                  <a:pt x="2194" y="783"/>
                  <a:pt x="2165" y="811"/>
                </a:cubicBezTo>
                <a:cubicBezTo>
                  <a:pt x="2156" y="819"/>
                  <a:pt x="2146" y="827"/>
                  <a:pt x="2137" y="835"/>
                </a:cubicBezTo>
                <a:cubicBezTo>
                  <a:pt x="2134" y="838"/>
                  <a:pt x="2130" y="840"/>
                  <a:pt x="2129" y="844"/>
                </a:cubicBezTo>
                <a:close/>
                <a:moveTo>
                  <a:pt x="3367" y="865"/>
                </a:moveTo>
                <a:cubicBezTo>
                  <a:pt x="3366" y="863"/>
                  <a:pt x="3364" y="861"/>
                  <a:pt x="3364" y="859"/>
                </a:cubicBezTo>
                <a:cubicBezTo>
                  <a:pt x="3380" y="847"/>
                  <a:pt x="3397" y="837"/>
                  <a:pt x="3414" y="827"/>
                </a:cubicBezTo>
                <a:cubicBezTo>
                  <a:pt x="3414" y="826"/>
                  <a:pt x="3414" y="824"/>
                  <a:pt x="3416" y="823"/>
                </a:cubicBezTo>
                <a:cubicBezTo>
                  <a:pt x="3425" y="821"/>
                  <a:pt x="3432" y="815"/>
                  <a:pt x="3441" y="815"/>
                </a:cubicBezTo>
                <a:cubicBezTo>
                  <a:pt x="3442" y="820"/>
                  <a:pt x="3436" y="822"/>
                  <a:pt x="3432" y="826"/>
                </a:cubicBezTo>
                <a:cubicBezTo>
                  <a:pt x="3429" y="829"/>
                  <a:pt x="3421" y="843"/>
                  <a:pt x="3418" y="832"/>
                </a:cubicBezTo>
                <a:cubicBezTo>
                  <a:pt x="3401" y="843"/>
                  <a:pt x="3383" y="853"/>
                  <a:pt x="3367" y="865"/>
                </a:cubicBezTo>
                <a:close/>
                <a:moveTo>
                  <a:pt x="3426" y="828"/>
                </a:moveTo>
                <a:cubicBezTo>
                  <a:pt x="3427" y="827"/>
                  <a:pt x="3428" y="825"/>
                  <a:pt x="3428" y="822"/>
                </a:cubicBezTo>
                <a:cubicBezTo>
                  <a:pt x="3426" y="822"/>
                  <a:pt x="3426" y="827"/>
                  <a:pt x="3426" y="828"/>
                </a:cubicBezTo>
                <a:close/>
                <a:moveTo>
                  <a:pt x="3421" y="831"/>
                </a:moveTo>
                <a:cubicBezTo>
                  <a:pt x="3422" y="829"/>
                  <a:pt x="3423" y="826"/>
                  <a:pt x="3423" y="825"/>
                </a:cubicBezTo>
                <a:cubicBezTo>
                  <a:pt x="3422" y="826"/>
                  <a:pt x="3420" y="829"/>
                  <a:pt x="3421" y="831"/>
                </a:cubicBezTo>
                <a:close/>
                <a:moveTo>
                  <a:pt x="28" y="1201"/>
                </a:moveTo>
                <a:cubicBezTo>
                  <a:pt x="25" y="1194"/>
                  <a:pt x="20" y="1186"/>
                  <a:pt x="19" y="1177"/>
                </a:cubicBezTo>
                <a:cubicBezTo>
                  <a:pt x="21" y="1176"/>
                  <a:pt x="24" y="1175"/>
                  <a:pt x="27" y="1174"/>
                </a:cubicBezTo>
                <a:cubicBezTo>
                  <a:pt x="29" y="1174"/>
                  <a:pt x="30" y="1176"/>
                  <a:pt x="31" y="1175"/>
                </a:cubicBezTo>
                <a:cubicBezTo>
                  <a:pt x="31" y="1171"/>
                  <a:pt x="27" y="1169"/>
                  <a:pt x="27" y="1164"/>
                </a:cubicBezTo>
                <a:cubicBezTo>
                  <a:pt x="28" y="1161"/>
                  <a:pt x="32" y="1161"/>
                  <a:pt x="35" y="1160"/>
                </a:cubicBezTo>
                <a:cubicBezTo>
                  <a:pt x="33" y="1156"/>
                  <a:pt x="29" y="1154"/>
                  <a:pt x="28" y="1149"/>
                </a:cubicBezTo>
                <a:cubicBezTo>
                  <a:pt x="30" y="1145"/>
                  <a:pt x="38" y="1147"/>
                  <a:pt x="43" y="1146"/>
                </a:cubicBezTo>
                <a:cubicBezTo>
                  <a:pt x="42" y="1143"/>
                  <a:pt x="40" y="1139"/>
                  <a:pt x="37" y="1135"/>
                </a:cubicBezTo>
                <a:cubicBezTo>
                  <a:pt x="34" y="1131"/>
                  <a:pt x="27" y="1123"/>
                  <a:pt x="33" y="1121"/>
                </a:cubicBezTo>
                <a:cubicBezTo>
                  <a:pt x="32" y="1118"/>
                  <a:pt x="29" y="1118"/>
                  <a:pt x="29" y="1115"/>
                </a:cubicBezTo>
                <a:cubicBezTo>
                  <a:pt x="30" y="1112"/>
                  <a:pt x="34" y="1112"/>
                  <a:pt x="37" y="1111"/>
                </a:cubicBezTo>
                <a:cubicBezTo>
                  <a:pt x="38" y="1109"/>
                  <a:pt x="33" y="1107"/>
                  <a:pt x="35" y="1104"/>
                </a:cubicBezTo>
                <a:cubicBezTo>
                  <a:pt x="38" y="1102"/>
                  <a:pt x="42" y="1101"/>
                  <a:pt x="46" y="1100"/>
                </a:cubicBezTo>
                <a:cubicBezTo>
                  <a:pt x="57" y="1096"/>
                  <a:pt x="71" y="1093"/>
                  <a:pt x="84" y="1090"/>
                </a:cubicBezTo>
                <a:cubicBezTo>
                  <a:pt x="122" y="1083"/>
                  <a:pt x="162" y="1096"/>
                  <a:pt x="185" y="1113"/>
                </a:cubicBezTo>
                <a:cubicBezTo>
                  <a:pt x="197" y="1122"/>
                  <a:pt x="207" y="1133"/>
                  <a:pt x="217" y="1144"/>
                </a:cubicBezTo>
                <a:cubicBezTo>
                  <a:pt x="221" y="1090"/>
                  <a:pt x="252" y="1058"/>
                  <a:pt x="292" y="1040"/>
                </a:cubicBezTo>
                <a:cubicBezTo>
                  <a:pt x="305" y="1034"/>
                  <a:pt x="320" y="1028"/>
                  <a:pt x="334" y="1025"/>
                </a:cubicBezTo>
                <a:cubicBezTo>
                  <a:pt x="337" y="1024"/>
                  <a:pt x="348" y="1036"/>
                  <a:pt x="351" y="1039"/>
                </a:cubicBezTo>
                <a:cubicBezTo>
                  <a:pt x="384" y="1072"/>
                  <a:pt x="415" y="1105"/>
                  <a:pt x="449" y="1138"/>
                </a:cubicBezTo>
                <a:cubicBezTo>
                  <a:pt x="453" y="1142"/>
                  <a:pt x="458" y="1144"/>
                  <a:pt x="455" y="1151"/>
                </a:cubicBezTo>
                <a:cubicBezTo>
                  <a:pt x="449" y="1151"/>
                  <a:pt x="441" y="1150"/>
                  <a:pt x="435" y="1152"/>
                </a:cubicBezTo>
                <a:cubicBezTo>
                  <a:pt x="447" y="1163"/>
                  <a:pt x="465" y="1178"/>
                  <a:pt x="480" y="1191"/>
                </a:cubicBezTo>
                <a:cubicBezTo>
                  <a:pt x="482" y="1193"/>
                  <a:pt x="486" y="1195"/>
                  <a:pt x="485" y="1198"/>
                </a:cubicBezTo>
                <a:cubicBezTo>
                  <a:pt x="484" y="1200"/>
                  <a:pt x="480" y="1199"/>
                  <a:pt x="477" y="1198"/>
                </a:cubicBezTo>
                <a:cubicBezTo>
                  <a:pt x="479" y="1201"/>
                  <a:pt x="483" y="1203"/>
                  <a:pt x="487" y="1206"/>
                </a:cubicBezTo>
                <a:cubicBezTo>
                  <a:pt x="491" y="1209"/>
                  <a:pt x="499" y="1213"/>
                  <a:pt x="493" y="1218"/>
                </a:cubicBezTo>
                <a:cubicBezTo>
                  <a:pt x="497" y="1220"/>
                  <a:pt x="506" y="1224"/>
                  <a:pt x="500" y="1229"/>
                </a:cubicBezTo>
                <a:cubicBezTo>
                  <a:pt x="503" y="1230"/>
                  <a:pt x="506" y="1235"/>
                  <a:pt x="503" y="1238"/>
                </a:cubicBezTo>
                <a:cubicBezTo>
                  <a:pt x="504" y="1239"/>
                  <a:pt x="506" y="1240"/>
                  <a:pt x="506" y="1243"/>
                </a:cubicBezTo>
                <a:cubicBezTo>
                  <a:pt x="508" y="1245"/>
                  <a:pt x="512" y="1245"/>
                  <a:pt x="511" y="1250"/>
                </a:cubicBezTo>
                <a:cubicBezTo>
                  <a:pt x="505" y="1254"/>
                  <a:pt x="497" y="1255"/>
                  <a:pt x="489" y="1257"/>
                </a:cubicBezTo>
                <a:cubicBezTo>
                  <a:pt x="442" y="1267"/>
                  <a:pt x="393" y="1278"/>
                  <a:pt x="343" y="1289"/>
                </a:cubicBezTo>
                <a:cubicBezTo>
                  <a:pt x="340" y="1289"/>
                  <a:pt x="335" y="1290"/>
                  <a:pt x="332" y="1291"/>
                </a:cubicBezTo>
                <a:cubicBezTo>
                  <a:pt x="328" y="1292"/>
                  <a:pt x="327" y="1295"/>
                  <a:pt x="322" y="1296"/>
                </a:cubicBezTo>
                <a:cubicBezTo>
                  <a:pt x="319" y="1296"/>
                  <a:pt x="315" y="1295"/>
                  <a:pt x="311" y="1295"/>
                </a:cubicBezTo>
                <a:cubicBezTo>
                  <a:pt x="308" y="1295"/>
                  <a:pt x="303" y="1297"/>
                  <a:pt x="298" y="1299"/>
                </a:cubicBezTo>
                <a:cubicBezTo>
                  <a:pt x="239" y="1317"/>
                  <a:pt x="183" y="1335"/>
                  <a:pt x="123" y="1354"/>
                </a:cubicBezTo>
                <a:cubicBezTo>
                  <a:pt x="119" y="1355"/>
                  <a:pt x="113" y="1357"/>
                  <a:pt x="110" y="1356"/>
                </a:cubicBezTo>
                <a:cubicBezTo>
                  <a:pt x="108" y="1355"/>
                  <a:pt x="106" y="1350"/>
                  <a:pt x="104" y="1346"/>
                </a:cubicBezTo>
                <a:cubicBezTo>
                  <a:pt x="78" y="1297"/>
                  <a:pt x="53" y="1250"/>
                  <a:pt x="28" y="1201"/>
                </a:cubicBezTo>
                <a:close/>
                <a:moveTo>
                  <a:pt x="41" y="1212"/>
                </a:moveTo>
                <a:cubicBezTo>
                  <a:pt x="40" y="1211"/>
                  <a:pt x="40" y="1209"/>
                  <a:pt x="39" y="1208"/>
                </a:cubicBezTo>
                <a:cubicBezTo>
                  <a:pt x="39" y="1208"/>
                  <a:pt x="39" y="1209"/>
                  <a:pt x="39" y="1209"/>
                </a:cubicBezTo>
                <a:cubicBezTo>
                  <a:pt x="39" y="1210"/>
                  <a:pt x="41" y="1212"/>
                  <a:pt x="41" y="1212"/>
                </a:cubicBezTo>
                <a:close/>
                <a:moveTo>
                  <a:pt x="244" y="1309"/>
                </a:moveTo>
                <a:cubicBezTo>
                  <a:pt x="202" y="1320"/>
                  <a:pt x="158" y="1331"/>
                  <a:pt x="122" y="1349"/>
                </a:cubicBezTo>
                <a:cubicBezTo>
                  <a:pt x="142" y="1342"/>
                  <a:pt x="162" y="1335"/>
                  <a:pt x="184" y="1329"/>
                </a:cubicBezTo>
                <a:cubicBezTo>
                  <a:pt x="203" y="1322"/>
                  <a:pt x="223" y="1317"/>
                  <a:pt x="242" y="1310"/>
                </a:cubicBezTo>
                <a:cubicBezTo>
                  <a:pt x="243" y="1310"/>
                  <a:pt x="243" y="1310"/>
                  <a:pt x="244" y="1310"/>
                </a:cubicBezTo>
                <a:cubicBezTo>
                  <a:pt x="244" y="1309"/>
                  <a:pt x="246" y="1309"/>
                  <a:pt x="244" y="1309"/>
                </a:cubicBezTo>
                <a:close/>
                <a:moveTo>
                  <a:pt x="294" y="1291"/>
                </a:moveTo>
                <a:cubicBezTo>
                  <a:pt x="261" y="1294"/>
                  <a:pt x="232" y="1301"/>
                  <a:pt x="202" y="1311"/>
                </a:cubicBezTo>
                <a:cubicBezTo>
                  <a:pt x="181" y="1317"/>
                  <a:pt x="160" y="1324"/>
                  <a:pt x="140" y="1332"/>
                </a:cubicBezTo>
                <a:cubicBezTo>
                  <a:pt x="133" y="1335"/>
                  <a:pt x="126" y="1338"/>
                  <a:pt x="121" y="1341"/>
                </a:cubicBezTo>
                <a:cubicBezTo>
                  <a:pt x="119" y="1343"/>
                  <a:pt x="118" y="1346"/>
                  <a:pt x="116" y="1345"/>
                </a:cubicBezTo>
                <a:cubicBezTo>
                  <a:pt x="113" y="1345"/>
                  <a:pt x="109" y="1336"/>
                  <a:pt x="107" y="1332"/>
                </a:cubicBezTo>
                <a:cubicBezTo>
                  <a:pt x="88" y="1299"/>
                  <a:pt x="71" y="1266"/>
                  <a:pt x="53" y="1234"/>
                </a:cubicBezTo>
                <a:cubicBezTo>
                  <a:pt x="52" y="1233"/>
                  <a:pt x="52" y="1231"/>
                  <a:pt x="51" y="1232"/>
                </a:cubicBezTo>
                <a:cubicBezTo>
                  <a:pt x="67" y="1262"/>
                  <a:pt x="83" y="1293"/>
                  <a:pt x="98" y="1322"/>
                </a:cubicBezTo>
                <a:cubicBezTo>
                  <a:pt x="104" y="1332"/>
                  <a:pt x="108" y="1343"/>
                  <a:pt x="114" y="1352"/>
                </a:cubicBezTo>
                <a:cubicBezTo>
                  <a:pt x="116" y="1351"/>
                  <a:pt x="113" y="1349"/>
                  <a:pt x="114" y="1347"/>
                </a:cubicBezTo>
                <a:cubicBezTo>
                  <a:pt x="165" y="1319"/>
                  <a:pt x="232" y="1307"/>
                  <a:pt x="294" y="1291"/>
                </a:cubicBezTo>
                <a:close/>
                <a:moveTo>
                  <a:pt x="118" y="1330"/>
                </a:moveTo>
                <a:cubicBezTo>
                  <a:pt x="167" y="1304"/>
                  <a:pt x="220" y="1282"/>
                  <a:pt x="289" y="1276"/>
                </a:cubicBezTo>
                <a:cubicBezTo>
                  <a:pt x="268" y="1273"/>
                  <a:pt x="247" y="1277"/>
                  <a:pt x="228" y="1280"/>
                </a:cubicBezTo>
                <a:cubicBezTo>
                  <a:pt x="191" y="1288"/>
                  <a:pt x="159" y="1299"/>
                  <a:pt x="133" y="1316"/>
                </a:cubicBezTo>
                <a:cubicBezTo>
                  <a:pt x="127" y="1320"/>
                  <a:pt x="122" y="1325"/>
                  <a:pt x="116" y="1325"/>
                </a:cubicBezTo>
                <a:cubicBezTo>
                  <a:pt x="115" y="1325"/>
                  <a:pt x="114" y="1323"/>
                  <a:pt x="114" y="1324"/>
                </a:cubicBezTo>
                <a:cubicBezTo>
                  <a:pt x="115" y="1326"/>
                  <a:pt x="115" y="1329"/>
                  <a:pt x="118" y="1330"/>
                </a:cubicBezTo>
                <a:close/>
                <a:moveTo>
                  <a:pt x="300" y="1284"/>
                </a:moveTo>
                <a:cubicBezTo>
                  <a:pt x="260" y="1280"/>
                  <a:pt x="225" y="1293"/>
                  <a:pt x="193" y="1303"/>
                </a:cubicBezTo>
                <a:cubicBezTo>
                  <a:pt x="179" y="1308"/>
                  <a:pt x="166" y="1313"/>
                  <a:pt x="153" y="1319"/>
                </a:cubicBezTo>
                <a:cubicBezTo>
                  <a:pt x="142" y="1324"/>
                  <a:pt x="130" y="1329"/>
                  <a:pt x="120" y="1334"/>
                </a:cubicBezTo>
                <a:cubicBezTo>
                  <a:pt x="119" y="1335"/>
                  <a:pt x="116" y="1335"/>
                  <a:pt x="117" y="1338"/>
                </a:cubicBezTo>
                <a:cubicBezTo>
                  <a:pt x="121" y="1337"/>
                  <a:pt x="123" y="1334"/>
                  <a:pt x="126" y="1333"/>
                </a:cubicBezTo>
                <a:cubicBezTo>
                  <a:pt x="136" y="1328"/>
                  <a:pt x="147" y="1324"/>
                  <a:pt x="158" y="1320"/>
                </a:cubicBezTo>
                <a:cubicBezTo>
                  <a:pt x="201" y="1304"/>
                  <a:pt x="249" y="1288"/>
                  <a:pt x="300" y="1284"/>
                </a:cubicBezTo>
                <a:close/>
                <a:moveTo>
                  <a:pt x="329" y="1287"/>
                </a:moveTo>
                <a:cubicBezTo>
                  <a:pt x="327" y="1279"/>
                  <a:pt x="309" y="1279"/>
                  <a:pt x="313" y="1290"/>
                </a:cubicBezTo>
                <a:cubicBezTo>
                  <a:pt x="319" y="1292"/>
                  <a:pt x="326" y="1290"/>
                  <a:pt x="329" y="1287"/>
                </a:cubicBezTo>
                <a:close/>
                <a:moveTo>
                  <a:pt x="473" y="1253"/>
                </a:moveTo>
                <a:cubicBezTo>
                  <a:pt x="473" y="1253"/>
                  <a:pt x="473" y="1253"/>
                  <a:pt x="472" y="1253"/>
                </a:cubicBezTo>
                <a:cubicBezTo>
                  <a:pt x="425" y="1261"/>
                  <a:pt x="379" y="1271"/>
                  <a:pt x="337" y="1283"/>
                </a:cubicBezTo>
                <a:cubicBezTo>
                  <a:pt x="336" y="1283"/>
                  <a:pt x="334" y="1283"/>
                  <a:pt x="334" y="1285"/>
                </a:cubicBezTo>
                <a:cubicBezTo>
                  <a:pt x="339" y="1285"/>
                  <a:pt x="345" y="1283"/>
                  <a:pt x="350" y="1282"/>
                </a:cubicBezTo>
                <a:cubicBezTo>
                  <a:pt x="390" y="1273"/>
                  <a:pt x="432" y="1263"/>
                  <a:pt x="473" y="1254"/>
                </a:cubicBezTo>
                <a:cubicBezTo>
                  <a:pt x="473" y="1254"/>
                  <a:pt x="475" y="1253"/>
                  <a:pt x="473" y="1253"/>
                </a:cubicBezTo>
                <a:close/>
                <a:moveTo>
                  <a:pt x="338" y="1277"/>
                </a:moveTo>
                <a:cubicBezTo>
                  <a:pt x="340" y="1277"/>
                  <a:pt x="342" y="1276"/>
                  <a:pt x="344" y="1276"/>
                </a:cubicBezTo>
                <a:cubicBezTo>
                  <a:pt x="345" y="1275"/>
                  <a:pt x="349" y="1274"/>
                  <a:pt x="348" y="1274"/>
                </a:cubicBezTo>
                <a:cubicBezTo>
                  <a:pt x="346" y="1274"/>
                  <a:pt x="344" y="1275"/>
                  <a:pt x="342" y="1276"/>
                </a:cubicBezTo>
                <a:cubicBezTo>
                  <a:pt x="341" y="1276"/>
                  <a:pt x="338" y="1277"/>
                  <a:pt x="338" y="1277"/>
                </a:cubicBezTo>
                <a:close/>
                <a:moveTo>
                  <a:pt x="415" y="1257"/>
                </a:moveTo>
                <a:cubicBezTo>
                  <a:pt x="401" y="1259"/>
                  <a:pt x="389" y="1262"/>
                  <a:pt x="377" y="1266"/>
                </a:cubicBezTo>
                <a:cubicBezTo>
                  <a:pt x="390" y="1263"/>
                  <a:pt x="403" y="1260"/>
                  <a:pt x="415" y="1257"/>
                </a:cubicBezTo>
                <a:close/>
                <a:moveTo>
                  <a:pt x="498" y="1240"/>
                </a:moveTo>
                <a:cubicBezTo>
                  <a:pt x="491" y="1239"/>
                  <a:pt x="482" y="1241"/>
                  <a:pt x="474" y="1242"/>
                </a:cubicBezTo>
                <a:cubicBezTo>
                  <a:pt x="423" y="1247"/>
                  <a:pt x="372" y="1255"/>
                  <a:pt x="335" y="1273"/>
                </a:cubicBezTo>
                <a:cubicBezTo>
                  <a:pt x="370" y="1260"/>
                  <a:pt x="410" y="1250"/>
                  <a:pt x="455" y="1245"/>
                </a:cubicBezTo>
                <a:cubicBezTo>
                  <a:pt x="469" y="1244"/>
                  <a:pt x="484" y="1243"/>
                  <a:pt x="498" y="1240"/>
                </a:cubicBezTo>
                <a:close/>
                <a:moveTo>
                  <a:pt x="497" y="1232"/>
                </a:moveTo>
                <a:cubicBezTo>
                  <a:pt x="494" y="1230"/>
                  <a:pt x="489" y="1232"/>
                  <a:pt x="485" y="1232"/>
                </a:cubicBezTo>
                <a:cubicBezTo>
                  <a:pt x="456" y="1237"/>
                  <a:pt x="422" y="1238"/>
                  <a:pt x="397" y="1246"/>
                </a:cubicBezTo>
                <a:cubicBezTo>
                  <a:pt x="426" y="1240"/>
                  <a:pt x="466" y="1238"/>
                  <a:pt x="497" y="1232"/>
                </a:cubicBezTo>
                <a:close/>
                <a:moveTo>
                  <a:pt x="485" y="1218"/>
                </a:moveTo>
                <a:cubicBezTo>
                  <a:pt x="423" y="1223"/>
                  <a:pt x="364" y="1231"/>
                  <a:pt x="332" y="1264"/>
                </a:cubicBezTo>
                <a:cubicBezTo>
                  <a:pt x="353" y="1252"/>
                  <a:pt x="378" y="1244"/>
                  <a:pt x="406" y="1237"/>
                </a:cubicBezTo>
                <a:cubicBezTo>
                  <a:pt x="433" y="1231"/>
                  <a:pt x="464" y="1230"/>
                  <a:pt x="494" y="1225"/>
                </a:cubicBezTo>
                <a:cubicBezTo>
                  <a:pt x="491" y="1222"/>
                  <a:pt x="488" y="1220"/>
                  <a:pt x="485" y="1218"/>
                </a:cubicBezTo>
                <a:close/>
                <a:moveTo>
                  <a:pt x="477" y="1205"/>
                </a:moveTo>
                <a:cubicBezTo>
                  <a:pt x="474" y="1202"/>
                  <a:pt x="470" y="1198"/>
                  <a:pt x="467" y="1198"/>
                </a:cubicBezTo>
                <a:cubicBezTo>
                  <a:pt x="463" y="1196"/>
                  <a:pt x="457" y="1197"/>
                  <a:pt x="451" y="1197"/>
                </a:cubicBezTo>
                <a:cubicBezTo>
                  <a:pt x="445" y="1197"/>
                  <a:pt x="437" y="1197"/>
                  <a:pt x="433" y="1197"/>
                </a:cubicBezTo>
                <a:cubicBezTo>
                  <a:pt x="410" y="1198"/>
                  <a:pt x="390" y="1200"/>
                  <a:pt x="372" y="1207"/>
                </a:cubicBezTo>
                <a:cubicBezTo>
                  <a:pt x="346" y="1218"/>
                  <a:pt x="329" y="1238"/>
                  <a:pt x="321" y="1266"/>
                </a:cubicBezTo>
                <a:cubicBezTo>
                  <a:pt x="321" y="1267"/>
                  <a:pt x="323" y="1265"/>
                  <a:pt x="323" y="1264"/>
                </a:cubicBezTo>
                <a:cubicBezTo>
                  <a:pt x="341" y="1246"/>
                  <a:pt x="364" y="1233"/>
                  <a:pt x="392" y="1226"/>
                </a:cubicBezTo>
                <a:cubicBezTo>
                  <a:pt x="420" y="1219"/>
                  <a:pt x="452" y="1214"/>
                  <a:pt x="485" y="1212"/>
                </a:cubicBezTo>
                <a:cubicBezTo>
                  <a:pt x="483" y="1210"/>
                  <a:pt x="480" y="1207"/>
                  <a:pt x="477" y="1205"/>
                </a:cubicBezTo>
                <a:close/>
                <a:moveTo>
                  <a:pt x="426" y="1153"/>
                </a:moveTo>
                <a:cubicBezTo>
                  <a:pt x="426" y="1152"/>
                  <a:pt x="425" y="1153"/>
                  <a:pt x="425" y="1153"/>
                </a:cubicBezTo>
                <a:cubicBezTo>
                  <a:pt x="370" y="1163"/>
                  <a:pt x="328" y="1198"/>
                  <a:pt x="320" y="1254"/>
                </a:cubicBezTo>
                <a:cubicBezTo>
                  <a:pt x="335" y="1198"/>
                  <a:pt x="401" y="1187"/>
                  <a:pt x="471" y="1191"/>
                </a:cubicBezTo>
                <a:cubicBezTo>
                  <a:pt x="462" y="1182"/>
                  <a:pt x="449" y="1172"/>
                  <a:pt x="438" y="1162"/>
                </a:cubicBezTo>
                <a:cubicBezTo>
                  <a:pt x="435" y="1159"/>
                  <a:pt x="430" y="1153"/>
                  <a:pt x="426" y="1153"/>
                </a:cubicBezTo>
                <a:close/>
                <a:moveTo>
                  <a:pt x="225" y="1155"/>
                </a:moveTo>
                <a:cubicBezTo>
                  <a:pt x="240" y="1172"/>
                  <a:pt x="254" y="1191"/>
                  <a:pt x="268" y="1210"/>
                </a:cubicBezTo>
                <a:cubicBezTo>
                  <a:pt x="282" y="1227"/>
                  <a:pt x="295" y="1245"/>
                  <a:pt x="309" y="1262"/>
                </a:cubicBezTo>
                <a:cubicBezTo>
                  <a:pt x="309" y="1262"/>
                  <a:pt x="310" y="1264"/>
                  <a:pt x="311" y="1264"/>
                </a:cubicBezTo>
                <a:cubicBezTo>
                  <a:pt x="316" y="1226"/>
                  <a:pt x="331" y="1199"/>
                  <a:pt x="354" y="1179"/>
                </a:cubicBezTo>
                <a:cubicBezTo>
                  <a:pt x="376" y="1160"/>
                  <a:pt x="406" y="1146"/>
                  <a:pt x="447" y="1146"/>
                </a:cubicBezTo>
                <a:cubicBezTo>
                  <a:pt x="429" y="1126"/>
                  <a:pt x="409" y="1108"/>
                  <a:pt x="391" y="1088"/>
                </a:cubicBezTo>
                <a:cubicBezTo>
                  <a:pt x="372" y="1068"/>
                  <a:pt x="353" y="1049"/>
                  <a:pt x="334" y="1030"/>
                </a:cubicBezTo>
                <a:cubicBezTo>
                  <a:pt x="309" y="1039"/>
                  <a:pt x="281" y="1050"/>
                  <a:pt x="261" y="1066"/>
                </a:cubicBezTo>
                <a:cubicBezTo>
                  <a:pt x="251" y="1074"/>
                  <a:pt x="243" y="1084"/>
                  <a:pt x="237" y="1096"/>
                </a:cubicBezTo>
                <a:cubicBezTo>
                  <a:pt x="228" y="1112"/>
                  <a:pt x="221" y="1131"/>
                  <a:pt x="225" y="1155"/>
                </a:cubicBezTo>
                <a:close/>
                <a:moveTo>
                  <a:pt x="41" y="1106"/>
                </a:moveTo>
                <a:cubicBezTo>
                  <a:pt x="47" y="1118"/>
                  <a:pt x="55" y="1129"/>
                  <a:pt x="62" y="1140"/>
                </a:cubicBezTo>
                <a:cubicBezTo>
                  <a:pt x="77" y="1162"/>
                  <a:pt x="92" y="1185"/>
                  <a:pt x="106" y="1208"/>
                </a:cubicBezTo>
                <a:cubicBezTo>
                  <a:pt x="114" y="1219"/>
                  <a:pt x="120" y="1231"/>
                  <a:pt x="129" y="1241"/>
                </a:cubicBezTo>
                <a:cubicBezTo>
                  <a:pt x="153" y="1229"/>
                  <a:pt x="189" y="1224"/>
                  <a:pt x="223" y="1230"/>
                </a:cubicBezTo>
                <a:cubicBezTo>
                  <a:pt x="254" y="1235"/>
                  <a:pt x="280" y="1248"/>
                  <a:pt x="301" y="1262"/>
                </a:cubicBezTo>
                <a:cubicBezTo>
                  <a:pt x="302" y="1262"/>
                  <a:pt x="302" y="1263"/>
                  <a:pt x="302" y="1262"/>
                </a:cubicBezTo>
                <a:cubicBezTo>
                  <a:pt x="294" y="1252"/>
                  <a:pt x="285" y="1242"/>
                  <a:pt x="277" y="1231"/>
                </a:cubicBezTo>
                <a:cubicBezTo>
                  <a:pt x="269" y="1221"/>
                  <a:pt x="261" y="1211"/>
                  <a:pt x="253" y="1200"/>
                </a:cubicBezTo>
                <a:cubicBezTo>
                  <a:pt x="237" y="1180"/>
                  <a:pt x="222" y="1157"/>
                  <a:pt x="204" y="1139"/>
                </a:cubicBezTo>
                <a:cubicBezTo>
                  <a:pt x="195" y="1130"/>
                  <a:pt x="186" y="1121"/>
                  <a:pt x="175" y="1113"/>
                </a:cubicBezTo>
                <a:cubicBezTo>
                  <a:pt x="164" y="1106"/>
                  <a:pt x="151" y="1102"/>
                  <a:pt x="135" y="1098"/>
                </a:cubicBezTo>
                <a:cubicBezTo>
                  <a:pt x="120" y="1095"/>
                  <a:pt x="103" y="1093"/>
                  <a:pt x="86" y="1096"/>
                </a:cubicBezTo>
                <a:cubicBezTo>
                  <a:pt x="70" y="1099"/>
                  <a:pt x="55" y="1102"/>
                  <a:pt x="41" y="1106"/>
                </a:cubicBezTo>
                <a:close/>
                <a:moveTo>
                  <a:pt x="202" y="1234"/>
                </a:moveTo>
                <a:cubicBezTo>
                  <a:pt x="176" y="1233"/>
                  <a:pt x="152" y="1237"/>
                  <a:pt x="134" y="1244"/>
                </a:cubicBezTo>
                <a:cubicBezTo>
                  <a:pt x="131" y="1246"/>
                  <a:pt x="127" y="1248"/>
                  <a:pt x="125" y="1248"/>
                </a:cubicBezTo>
                <a:cubicBezTo>
                  <a:pt x="123" y="1247"/>
                  <a:pt x="121" y="1242"/>
                  <a:pt x="119" y="1239"/>
                </a:cubicBezTo>
                <a:cubicBezTo>
                  <a:pt x="105" y="1217"/>
                  <a:pt x="91" y="1196"/>
                  <a:pt x="78" y="1176"/>
                </a:cubicBezTo>
                <a:cubicBezTo>
                  <a:pt x="95" y="1204"/>
                  <a:pt x="111" y="1232"/>
                  <a:pt x="126" y="1261"/>
                </a:cubicBezTo>
                <a:cubicBezTo>
                  <a:pt x="146" y="1253"/>
                  <a:pt x="169" y="1247"/>
                  <a:pt x="196" y="1244"/>
                </a:cubicBezTo>
                <a:cubicBezTo>
                  <a:pt x="224" y="1242"/>
                  <a:pt x="251" y="1247"/>
                  <a:pt x="273" y="1253"/>
                </a:cubicBezTo>
                <a:cubicBezTo>
                  <a:pt x="252" y="1243"/>
                  <a:pt x="231" y="1235"/>
                  <a:pt x="202" y="1234"/>
                </a:cubicBezTo>
                <a:close/>
                <a:moveTo>
                  <a:pt x="36" y="1117"/>
                </a:moveTo>
                <a:cubicBezTo>
                  <a:pt x="44" y="1125"/>
                  <a:pt x="52" y="1136"/>
                  <a:pt x="59" y="1145"/>
                </a:cubicBezTo>
                <a:cubicBezTo>
                  <a:pt x="52" y="1135"/>
                  <a:pt x="47" y="1126"/>
                  <a:pt x="41" y="1116"/>
                </a:cubicBezTo>
                <a:cubicBezTo>
                  <a:pt x="39" y="1116"/>
                  <a:pt x="37" y="1116"/>
                  <a:pt x="36" y="1117"/>
                </a:cubicBezTo>
                <a:close/>
                <a:moveTo>
                  <a:pt x="120" y="1285"/>
                </a:moveTo>
                <a:cubicBezTo>
                  <a:pt x="125" y="1283"/>
                  <a:pt x="130" y="1278"/>
                  <a:pt x="136" y="1275"/>
                </a:cubicBezTo>
                <a:cubicBezTo>
                  <a:pt x="169" y="1256"/>
                  <a:pt x="223" y="1254"/>
                  <a:pt x="271" y="1259"/>
                </a:cubicBezTo>
                <a:cubicBezTo>
                  <a:pt x="249" y="1253"/>
                  <a:pt x="225" y="1249"/>
                  <a:pt x="199" y="1250"/>
                </a:cubicBezTo>
                <a:cubicBezTo>
                  <a:pt x="174" y="1251"/>
                  <a:pt x="151" y="1257"/>
                  <a:pt x="131" y="1264"/>
                </a:cubicBezTo>
                <a:cubicBezTo>
                  <a:pt x="128" y="1265"/>
                  <a:pt x="126" y="1268"/>
                  <a:pt x="124" y="1268"/>
                </a:cubicBezTo>
                <a:cubicBezTo>
                  <a:pt x="120" y="1267"/>
                  <a:pt x="114" y="1252"/>
                  <a:pt x="113" y="1250"/>
                </a:cubicBezTo>
                <a:cubicBezTo>
                  <a:pt x="103" y="1230"/>
                  <a:pt x="92" y="1212"/>
                  <a:pt x="82" y="1194"/>
                </a:cubicBezTo>
                <a:cubicBezTo>
                  <a:pt x="70" y="1174"/>
                  <a:pt x="57" y="1152"/>
                  <a:pt x="43" y="1133"/>
                </a:cubicBezTo>
                <a:cubicBezTo>
                  <a:pt x="41" y="1131"/>
                  <a:pt x="40" y="1127"/>
                  <a:pt x="37" y="1126"/>
                </a:cubicBezTo>
                <a:cubicBezTo>
                  <a:pt x="69" y="1174"/>
                  <a:pt x="98" y="1226"/>
                  <a:pt x="120" y="1285"/>
                </a:cubicBezTo>
                <a:close/>
                <a:moveTo>
                  <a:pt x="35" y="1152"/>
                </a:moveTo>
                <a:cubicBezTo>
                  <a:pt x="69" y="1200"/>
                  <a:pt x="95" y="1260"/>
                  <a:pt x="119" y="1320"/>
                </a:cubicBezTo>
                <a:cubicBezTo>
                  <a:pt x="138" y="1305"/>
                  <a:pt x="162" y="1292"/>
                  <a:pt x="190" y="1283"/>
                </a:cubicBezTo>
                <a:cubicBezTo>
                  <a:pt x="218" y="1275"/>
                  <a:pt x="257" y="1267"/>
                  <a:pt x="291" y="1269"/>
                </a:cubicBezTo>
                <a:cubicBezTo>
                  <a:pt x="262" y="1263"/>
                  <a:pt x="232" y="1261"/>
                  <a:pt x="199" y="1264"/>
                </a:cubicBezTo>
                <a:cubicBezTo>
                  <a:pt x="170" y="1266"/>
                  <a:pt x="146" y="1275"/>
                  <a:pt x="126" y="1287"/>
                </a:cubicBezTo>
                <a:cubicBezTo>
                  <a:pt x="124" y="1288"/>
                  <a:pt x="119" y="1292"/>
                  <a:pt x="118" y="1292"/>
                </a:cubicBezTo>
                <a:cubicBezTo>
                  <a:pt x="114" y="1292"/>
                  <a:pt x="111" y="1278"/>
                  <a:pt x="109" y="1274"/>
                </a:cubicBezTo>
                <a:cubicBezTo>
                  <a:pt x="92" y="1229"/>
                  <a:pt x="69" y="1190"/>
                  <a:pt x="47" y="1151"/>
                </a:cubicBezTo>
                <a:cubicBezTo>
                  <a:pt x="47" y="1151"/>
                  <a:pt x="47" y="1151"/>
                  <a:pt x="46" y="1151"/>
                </a:cubicBezTo>
                <a:cubicBezTo>
                  <a:pt x="44" y="1150"/>
                  <a:pt x="39" y="1151"/>
                  <a:pt x="35" y="1152"/>
                </a:cubicBezTo>
                <a:close/>
                <a:moveTo>
                  <a:pt x="33" y="1166"/>
                </a:moveTo>
                <a:cubicBezTo>
                  <a:pt x="52" y="1199"/>
                  <a:pt x="71" y="1235"/>
                  <a:pt x="90" y="1268"/>
                </a:cubicBezTo>
                <a:cubicBezTo>
                  <a:pt x="75" y="1230"/>
                  <a:pt x="57" y="1196"/>
                  <a:pt x="37" y="1164"/>
                </a:cubicBezTo>
                <a:cubicBezTo>
                  <a:pt x="36" y="1165"/>
                  <a:pt x="34" y="1166"/>
                  <a:pt x="33" y="1166"/>
                </a:cubicBezTo>
                <a:close/>
                <a:moveTo>
                  <a:pt x="31" y="1182"/>
                </a:moveTo>
                <a:cubicBezTo>
                  <a:pt x="34" y="1189"/>
                  <a:pt x="39" y="1197"/>
                  <a:pt x="43" y="1203"/>
                </a:cubicBezTo>
                <a:cubicBezTo>
                  <a:pt x="39" y="1196"/>
                  <a:pt x="36" y="1189"/>
                  <a:pt x="32" y="1182"/>
                </a:cubicBezTo>
                <a:cubicBezTo>
                  <a:pt x="32" y="1181"/>
                  <a:pt x="32" y="1182"/>
                  <a:pt x="31" y="1182"/>
                </a:cubicBezTo>
                <a:close/>
                <a:moveTo>
                  <a:pt x="26" y="1185"/>
                </a:moveTo>
                <a:cubicBezTo>
                  <a:pt x="30" y="1192"/>
                  <a:pt x="35" y="1201"/>
                  <a:pt x="39" y="1207"/>
                </a:cubicBezTo>
                <a:cubicBezTo>
                  <a:pt x="34" y="1198"/>
                  <a:pt x="28" y="1189"/>
                  <a:pt x="25" y="1180"/>
                </a:cubicBezTo>
                <a:cubicBezTo>
                  <a:pt x="23" y="1181"/>
                  <a:pt x="25" y="1183"/>
                  <a:pt x="26" y="1185"/>
                </a:cubicBezTo>
                <a:close/>
                <a:moveTo>
                  <a:pt x="209" y="1365"/>
                </a:moveTo>
                <a:cubicBezTo>
                  <a:pt x="209" y="1365"/>
                  <a:pt x="210" y="1365"/>
                  <a:pt x="210" y="1365"/>
                </a:cubicBezTo>
                <a:cubicBezTo>
                  <a:pt x="211" y="1362"/>
                  <a:pt x="207" y="1362"/>
                  <a:pt x="208" y="1361"/>
                </a:cubicBezTo>
                <a:cubicBezTo>
                  <a:pt x="208" y="1361"/>
                  <a:pt x="210" y="1361"/>
                  <a:pt x="211" y="1361"/>
                </a:cubicBezTo>
                <a:cubicBezTo>
                  <a:pt x="211" y="1361"/>
                  <a:pt x="211" y="1361"/>
                  <a:pt x="212" y="1360"/>
                </a:cubicBezTo>
                <a:cubicBezTo>
                  <a:pt x="211" y="1358"/>
                  <a:pt x="210" y="1357"/>
                  <a:pt x="208" y="1357"/>
                </a:cubicBezTo>
                <a:cubicBezTo>
                  <a:pt x="207" y="1357"/>
                  <a:pt x="207" y="1358"/>
                  <a:pt x="206" y="1359"/>
                </a:cubicBezTo>
                <a:cubicBezTo>
                  <a:pt x="206" y="1359"/>
                  <a:pt x="206" y="1359"/>
                  <a:pt x="205" y="1359"/>
                </a:cubicBezTo>
                <a:cubicBezTo>
                  <a:pt x="203" y="1361"/>
                  <a:pt x="206" y="1365"/>
                  <a:pt x="209" y="1365"/>
                </a:cubicBezTo>
                <a:close/>
                <a:moveTo>
                  <a:pt x="2881" y="1414"/>
                </a:moveTo>
                <a:cubicBezTo>
                  <a:pt x="2870" y="1424"/>
                  <a:pt x="2860" y="1436"/>
                  <a:pt x="2851" y="1446"/>
                </a:cubicBezTo>
                <a:cubicBezTo>
                  <a:pt x="2837" y="1461"/>
                  <a:pt x="2823" y="1475"/>
                  <a:pt x="2810" y="1489"/>
                </a:cubicBezTo>
                <a:cubicBezTo>
                  <a:pt x="2787" y="1514"/>
                  <a:pt x="2764" y="1538"/>
                  <a:pt x="2739" y="1563"/>
                </a:cubicBezTo>
                <a:cubicBezTo>
                  <a:pt x="2738" y="1565"/>
                  <a:pt x="2732" y="1573"/>
                  <a:pt x="2729" y="1573"/>
                </a:cubicBezTo>
                <a:cubicBezTo>
                  <a:pt x="2727" y="1574"/>
                  <a:pt x="2722" y="1566"/>
                  <a:pt x="2719" y="1564"/>
                </a:cubicBezTo>
                <a:cubicBezTo>
                  <a:pt x="2699" y="1540"/>
                  <a:pt x="2676" y="1515"/>
                  <a:pt x="2656" y="1491"/>
                </a:cubicBezTo>
                <a:cubicBezTo>
                  <a:pt x="2636" y="1467"/>
                  <a:pt x="2615" y="1444"/>
                  <a:pt x="2594" y="1419"/>
                </a:cubicBezTo>
                <a:cubicBezTo>
                  <a:pt x="2591" y="1415"/>
                  <a:pt x="2586" y="1410"/>
                  <a:pt x="2586" y="1408"/>
                </a:cubicBezTo>
                <a:cubicBezTo>
                  <a:pt x="2585" y="1404"/>
                  <a:pt x="2590" y="1400"/>
                  <a:pt x="2592" y="1396"/>
                </a:cubicBezTo>
                <a:cubicBezTo>
                  <a:pt x="2624" y="1344"/>
                  <a:pt x="2655" y="1294"/>
                  <a:pt x="2687" y="1243"/>
                </a:cubicBezTo>
                <a:cubicBezTo>
                  <a:pt x="2689" y="1240"/>
                  <a:pt x="2692" y="1233"/>
                  <a:pt x="2695" y="1232"/>
                </a:cubicBezTo>
                <a:cubicBezTo>
                  <a:pt x="2699" y="1232"/>
                  <a:pt x="2699" y="1237"/>
                  <a:pt x="2702" y="1238"/>
                </a:cubicBezTo>
                <a:cubicBezTo>
                  <a:pt x="2705" y="1236"/>
                  <a:pt x="2706" y="1230"/>
                  <a:pt x="2710" y="1230"/>
                </a:cubicBezTo>
                <a:cubicBezTo>
                  <a:pt x="2714" y="1230"/>
                  <a:pt x="2715" y="1235"/>
                  <a:pt x="2718" y="1237"/>
                </a:cubicBezTo>
                <a:cubicBezTo>
                  <a:pt x="2721" y="1234"/>
                  <a:pt x="2721" y="1231"/>
                  <a:pt x="2724" y="1232"/>
                </a:cubicBezTo>
                <a:cubicBezTo>
                  <a:pt x="2727" y="1232"/>
                  <a:pt x="2730" y="1239"/>
                  <a:pt x="2732" y="1239"/>
                </a:cubicBezTo>
                <a:cubicBezTo>
                  <a:pt x="2735" y="1239"/>
                  <a:pt x="2737" y="1232"/>
                  <a:pt x="2741" y="1232"/>
                </a:cubicBezTo>
                <a:cubicBezTo>
                  <a:pt x="2743" y="1232"/>
                  <a:pt x="2750" y="1241"/>
                  <a:pt x="2751" y="1242"/>
                </a:cubicBezTo>
                <a:cubicBezTo>
                  <a:pt x="2796" y="1292"/>
                  <a:pt x="2837" y="1340"/>
                  <a:pt x="2881" y="1390"/>
                </a:cubicBezTo>
                <a:cubicBezTo>
                  <a:pt x="2884" y="1393"/>
                  <a:pt x="2890" y="1399"/>
                  <a:pt x="2890" y="1402"/>
                </a:cubicBezTo>
                <a:cubicBezTo>
                  <a:pt x="2890" y="1406"/>
                  <a:pt x="2883" y="1411"/>
                  <a:pt x="2881" y="1414"/>
                </a:cubicBezTo>
                <a:close/>
                <a:moveTo>
                  <a:pt x="2706" y="1242"/>
                </a:moveTo>
                <a:cubicBezTo>
                  <a:pt x="2725" y="1262"/>
                  <a:pt x="2742" y="1281"/>
                  <a:pt x="2761" y="1300"/>
                </a:cubicBezTo>
                <a:cubicBezTo>
                  <a:pt x="2788" y="1329"/>
                  <a:pt x="2814" y="1359"/>
                  <a:pt x="2842" y="1388"/>
                </a:cubicBezTo>
                <a:cubicBezTo>
                  <a:pt x="2845" y="1392"/>
                  <a:pt x="2850" y="1396"/>
                  <a:pt x="2850" y="1399"/>
                </a:cubicBezTo>
                <a:cubicBezTo>
                  <a:pt x="2850" y="1403"/>
                  <a:pt x="2844" y="1409"/>
                  <a:pt x="2842" y="1413"/>
                </a:cubicBezTo>
                <a:cubicBezTo>
                  <a:pt x="2832" y="1426"/>
                  <a:pt x="2822" y="1441"/>
                  <a:pt x="2815" y="1452"/>
                </a:cubicBezTo>
                <a:cubicBezTo>
                  <a:pt x="2812" y="1456"/>
                  <a:pt x="2814" y="1454"/>
                  <a:pt x="2815" y="1453"/>
                </a:cubicBezTo>
                <a:cubicBezTo>
                  <a:pt x="2830" y="1435"/>
                  <a:pt x="2842" y="1416"/>
                  <a:pt x="2855" y="1399"/>
                </a:cubicBezTo>
                <a:cubicBezTo>
                  <a:pt x="2831" y="1372"/>
                  <a:pt x="2807" y="1345"/>
                  <a:pt x="2782" y="1318"/>
                </a:cubicBezTo>
                <a:cubicBezTo>
                  <a:pt x="2758" y="1291"/>
                  <a:pt x="2735" y="1263"/>
                  <a:pt x="2710" y="1236"/>
                </a:cubicBezTo>
                <a:cubicBezTo>
                  <a:pt x="2709" y="1238"/>
                  <a:pt x="2707" y="1240"/>
                  <a:pt x="2706" y="1242"/>
                </a:cubicBezTo>
                <a:close/>
                <a:moveTo>
                  <a:pt x="2844" y="1401"/>
                </a:moveTo>
                <a:cubicBezTo>
                  <a:pt x="2795" y="1346"/>
                  <a:pt x="2744" y="1293"/>
                  <a:pt x="2696" y="1239"/>
                </a:cubicBezTo>
                <a:cubicBezTo>
                  <a:pt x="2662" y="1296"/>
                  <a:pt x="2626" y="1352"/>
                  <a:pt x="2592" y="1408"/>
                </a:cubicBezTo>
                <a:cubicBezTo>
                  <a:pt x="2638" y="1459"/>
                  <a:pt x="2683" y="1513"/>
                  <a:pt x="2729" y="1565"/>
                </a:cubicBezTo>
                <a:cubicBezTo>
                  <a:pt x="2767" y="1510"/>
                  <a:pt x="2805" y="1455"/>
                  <a:pt x="2844" y="1401"/>
                </a:cubicBezTo>
                <a:close/>
                <a:moveTo>
                  <a:pt x="2813" y="1457"/>
                </a:moveTo>
                <a:cubicBezTo>
                  <a:pt x="2813" y="1456"/>
                  <a:pt x="2814" y="1456"/>
                  <a:pt x="2813" y="1455"/>
                </a:cubicBezTo>
                <a:cubicBezTo>
                  <a:pt x="2812" y="1457"/>
                  <a:pt x="2811" y="1457"/>
                  <a:pt x="2811" y="1459"/>
                </a:cubicBezTo>
                <a:cubicBezTo>
                  <a:pt x="2810" y="1460"/>
                  <a:pt x="2812" y="1457"/>
                  <a:pt x="2813" y="1457"/>
                </a:cubicBezTo>
                <a:close/>
                <a:moveTo>
                  <a:pt x="2812" y="1468"/>
                </a:moveTo>
                <a:cubicBezTo>
                  <a:pt x="2831" y="1446"/>
                  <a:pt x="2850" y="1424"/>
                  <a:pt x="2869" y="1403"/>
                </a:cubicBezTo>
                <a:cubicBezTo>
                  <a:pt x="2824" y="1351"/>
                  <a:pt x="2778" y="1299"/>
                  <a:pt x="2733" y="1248"/>
                </a:cubicBezTo>
                <a:cubicBezTo>
                  <a:pt x="2730" y="1244"/>
                  <a:pt x="2727" y="1239"/>
                  <a:pt x="2723" y="1238"/>
                </a:cubicBezTo>
                <a:cubicBezTo>
                  <a:pt x="2720" y="1242"/>
                  <a:pt x="2726" y="1246"/>
                  <a:pt x="2728" y="1248"/>
                </a:cubicBezTo>
                <a:cubicBezTo>
                  <a:pt x="2762" y="1284"/>
                  <a:pt x="2794" y="1320"/>
                  <a:pt x="2826" y="1357"/>
                </a:cubicBezTo>
                <a:cubicBezTo>
                  <a:pt x="2835" y="1367"/>
                  <a:pt x="2844" y="1376"/>
                  <a:pt x="2853" y="1386"/>
                </a:cubicBezTo>
                <a:cubicBezTo>
                  <a:pt x="2856" y="1390"/>
                  <a:pt x="2861" y="1394"/>
                  <a:pt x="2861" y="1397"/>
                </a:cubicBezTo>
                <a:cubicBezTo>
                  <a:pt x="2862" y="1402"/>
                  <a:pt x="2854" y="1410"/>
                  <a:pt x="2851" y="1415"/>
                </a:cubicBezTo>
                <a:cubicBezTo>
                  <a:pt x="2837" y="1433"/>
                  <a:pt x="2823" y="1453"/>
                  <a:pt x="2812" y="1468"/>
                </a:cubicBezTo>
                <a:close/>
                <a:moveTo>
                  <a:pt x="2883" y="1404"/>
                </a:moveTo>
                <a:cubicBezTo>
                  <a:pt x="2836" y="1349"/>
                  <a:pt x="2787" y="1295"/>
                  <a:pt x="2741" y="1239"/>
                </a:cubicBezTo>
                <a:cubicBezTo>
                  <a:pt x="2738" y="1239"/>
                  <a:pt x="2738" y="1242"/>
                  <a:pt x="2736" y="1243"/>
                </a:cubicBezTo>
                <a:cubicBezTo>
                  <a:pt x="2759" y="1268"/>
                  <a:pt x="2783" y="1295"/>
                  <a:pt x="2807" y="1322"/>
                </a:cubicBezTo>
                <a:cubicBezTo>
                  <a:pt x="2826" y="1345"/>
                  <a:pt x="2849" y="1368"/>
                  <a:pt x="2869" y="1391"/>
                </a:cubicBezTo>
                <a:cubicBezTo>
                  <a:pt x="2871" y="1394"/>
                  <a:pt x="2877" y="1400"/>
                  <a:pt x="2876" y="1402"/>
                </a:cubicBezTo>
                <a:cubicBezTo>
                  <a:pt x="2876" y="1403"/>
                  <a:pt x="2874" y="1405"/>
                  <a:pt x="2872" y="1406"/>
                </a:cubicBezTo>
                <a:cubicBezTo>
                  <a:pt x="2868" y="1411"/>
                  <a:pt x="2864" y="1416"/>
                  <a:pt x="2860" y="1422"/>
                </a:cubicBezTo>
                <a:cubicBezTo>
                  <a:pt x="2847" y="1437"/>
                  <a:pt x="2832" y="1454"/>
                  <a:pt x="2820" y="1468"/>
                </a:cubicBezTo>
                <a:cubicBezTo>
                  <a:pt x="2819" y="1469"/>
                  <a:pt x="2818" y="1471"/>
                  <a:pt x="2818" y="1472"/>
                </a:cubicBezTo>
                <a:cubicBezTo>
                  <a:pt x="2839" y="1449"/>
                  <a:pt x="2861" y="1427"/>
                  <a:pt x="2883" y="1404"/>
                </a:cubicBezTo>
                <a:close/>
                <a:moveTo>
                  <a:pt x="1181" y="1543"/>
                </a:moveTo>
                <a:cubicBezTo>
                  <a:pt x="1165" y="1559"/>
                  <a:pt x="1150" y="1575"/>
                  <a:pt x="1134" y="1590"/>
                </a:cubicBezTo>
                <a:cubicBezTo>
                  <a:pt x="1134" y="1592"/>
                  <a:pt x="1134" y="1593"/>
                  <a:pt x="1133" y="1594"/>
                </a:cubicBezTo>
                <a:cubicBezTo>
                  <a:pt x="1129" y="1594"/>
                  <a:pt x="1128" y="1598"/>
                  <a:pt x="1125" y="1600"/>
                </a:cubicBezTo>
                <a:cubicBezTo>
                  <a:pt x="1125" y="1603"/>
                  <a:pt x="1126" y="1607"/>
                  <a:pt x="1124" y="1609"/>
                </a:cubicBezTo>
                <a:cubicBezTo>
                  <a:pt x="1128" y="1610"/>
                  <a:pt x="1129" y="1619"/>
                  <a:pt x="1125" y="1619"/>
                </a:cubicBezTo>
                <a:cubicBezTo>
                  <a:pt x="1121" y="1619"/>
                  <a:pt x="1119" y="1611"/>
                  <a:pt x="1123" y="1609"/>
                </a:cubicBezTo>
                <a:cubicBezTo>
                  <a:pt x="1121" y="1609"/>
                  <a:pt x="1120" y="1607"/>
                  <a:pt x="1120" y="1605"/>
                </a:cubicBezTo>
                <a:cubicBezTo>
                  <a:pt x="1114" y="1610"/>
                  <a:pt x="1109" y="1616"/>
                  <a:pt x="1104" y="1621"/>
                </a:cubicBezTo>
                <a:cubicBezTo>
                  <a:pt x="1104" y="1623"/>
                  <a:pt x="1105" y="1627"/>
                  <a:pt x="1103" y="1629"/>
                </a:cubicBezTo>
                <a:cubicBezTo>
                  <a:pt x="1101" y="1630"/>
                  <a:pt x="1099" y="1628"/>
                  <a:pt x="1099" y="1626"/>
                </a:cubicBezTo>
                <a:cubicBezTo>
                  <a:pt x="1096" y="1627"/>
                  <a:pt x="1093" y="1627"/>
                  <a:pt x="1093" y="1624"/>
                </a:cubicBezTo>
                <a:cubicBezTo>
                  <a:pt x="1093" y="1631"/>
                  <a:pt x="1085" y="1631"/>
                  <a:pt x="1087" y="1623"/>
                </a:cubicBezTo>
                <a:cubicBezTo>
                  <a:pt x="1086" y="1624"/>
                  <a:pt x="1084" y="1626"/>
                  <a:pt x="1082" y="1624"/>
                </a:cubicBezTo>
                <a:cubicBezTo>
                  <a:pt x="1081" y="1624"/>
                  <a:pt x="1081" y="1621"/>
                  <a:pt x="1082" y="1620"/>
                </a:cubicBezTo>
                <a:cubicBezTo>
                  <a:pt x="1081" y="1620"/>
                  <a:pt x="1079" y="1622"/>
                  <a:pt x="1077" y="1621"/>
                </a:cubicBezTo>
                <a:cubicBezTo>
                  <a:pt x="1076" y="1620"/>
                  <a:pt x="1076" y="1618"/>
                  <a:pt x="1077" y="1617"/>
                </a:cubicBezTo>
                <a:cubicBezTo>
                  <a:pt x="1075" y="1617"/>
                  <a:pt x="1074" y="1617"/>
                  <a:pt x="1073" y="1616"/>
                </a:cubicBezTo>
                <a:cubicBezTo>
                  <a:pt x="1073" y="1615"/>
                  <a:pt x="1072" y="1613"/>
                  <a:pt x="1073" y="1613"/>
                </a:cubicBezTo>
                <a:cubicBezTo>
                  <a:pt x="1072" y="1613"/>
                  <a:pt x="1071" y="1614"/>
                  <a:pt x="1070" y="1613"/>
                </a:cubicBezTo>
                <a:cubicBezTo>
                  <a:pt x="1070" y="1618"/>
                  <a:pt x="1062" y="1622"/>
                  <a:pt x="1061" y="1617"/>
                </a:cubicBezTo>
                <a:cubicBezTo>
                  <a:pt x="1061" y="1615"/>
                  <a:pt x="1065" y="1611"/>
                  <a:pt x="1068" y="1611"/>
                </a:cubicBezTo>
                <a:cubicBezTo>
                  <a:pt x="1068" y="1610"/>
                  <a:pt x="1068" y="1609"/>
                  <a:pt x="1069" y="1608"/>
                </a:cubicBezTo>
                <a:cubicBezTo>
                  <a:pt x="1067" y="1608"/>
                  <a:pt x="1065" y="1607"/>
                  <a:pt x="1065" y="1604"/>
                </a:cubicBezTo>
                <a:cubicBezTo>
                  <a:pt x="1063" y="1606"/>
                  <a:pt x="1061" y="1604"/>
                  <a:pt x="1061" y="1603"/>
                </a:cubicBezTo>
                <a:cubicBezTo>
                  <a:pt x="1060" y="1608"/>
                  <a:pt x="1056" y="1608"/>
                  <a:pt x="1052" y="1609"/>
                </a:cubicBezTo>
                <a:cubicBezTo>
                  <a:pt x="1047" y="1605"/>
                  <a:pt x="1057" y="1600"/>
                  <a:pt x="1061" y="1603"/>
                </a:cubicBezTo>
                <a:cubicBezTo>
                  <a:pt x="1060" y="1599"/>
                  <a:pt x="1064" y="1599"/>
                  <a:pt x="1065" y="1598"/>
                </a:cubicBezTo>
                <a:cubicBezTo>
                  <a:pt x="1063" y="1598"/>
                  <a:pt x="1055" y="1602"/>
                  <a:pt x="1056" y="1595"/>
                </a:cubicBezTo>
                <a:cubicBezTo>
                  <a:pt x="1057" y="1594"/>
                  <a:pt x="1059" y="1594"/>
                  <a:pt x="1060" y="1593"/>
                </a:cubicBezTo>
                <a:cubicBezTo>
                  <a:pt x="1057" y="1592"/>
                  <a:pt x="1050" y="1596"/>
                  <a:pt x="1051" y="1589"/>
                </a:cubicBezTo>
                <a:cubicBezTo>
                  <a:pt x="1052" y="1588"/>
                  <a:pt x="1054" y="1587"/>
                  <a:pt x="1056" y="1588"/>
                </a:cubicBezTo>
                <a:cubicBezTo>
                  <a:pt x="1055" y="1586"/>
                  <a:pt x="1055" y="1584"/>
                  <a:pt x="1056" y="1583"/>
                </a:cubicBezTo>
                <a:cubicBezTo>
                  <a:pt x="1055" y="1582"/>
                  <a:pt x="1052" y="1582"/>
                  <a:pt x="1052" y="1581"/>
                </a:cubicBezTo>
                <a:cubicBezTo>
                  <a:pt x="1051" y="1575"/>
                  <a:pt x="1057" y="1577"/>
                  <a:pt x="1061" y="1578"/>
                </a:cubicBezTo>
                <a:cubicBezTo>
                  <a:pt x="1067" y="1573"/>
                  <a:pt x="1071" y="1567"/>
                  <a:pt x="1077" y="1563"/>
                </a:cubicBezTo>
                <a:cubicBezTo>
                  <a:pt x="1075" y="1562"/>
                  <a:pt x="1074" y="1561"/>
                  <a:pt x="1074" y="1559"/>
                </a:cubicBezTo>
                <a:cubicBezTo>
                  <a:pt x="1074" y="1555"/>
                  <a:pt x="1078" y="1558"/>
                  <a:pt x="1082" y="1557"/>
                </a:cubicBezTo>
                <a:cubicBezTo>
                  <a:pt x="1085" y="1556"/>
                  <a:pt x="1086" y="1553"/>
                  <a:pt x="1088" y="1552"/>
                </a:cubicBezTo>
                <a:cubicBezTo>
                  <a:pt x="1086" y="1551"/>
                  <a:pt x="1085" y="1549"/>
                  <a:pt x="1086" y="1548"/>
                </a:cubicBezTo>
                <a:cubicBezTo>
                  <a:pt x="1087" y="1545"/>
                  <a:pt x="1090" y="1547"/>
                  <a:pt x="1092" y="1547"/>
                </a:cubicBezTo>
                <a:cubicBezTo>
                  <a:pt x="1096" y="1546"/>
                  <a:pt x="1101" y="1539"/>
                  <a:pt x="1104" y="1536"/>
                </a:cubicBezTo>
                <a:cubicBezTo>
                  <a:pt x="1115" y="1525"/>
                  <a:pt x="1128" y="1512"/>
                  <a:pt x="1138" y="1502"/>
                </a:cubicBezTo>
                <a:cubicBezTo>
                  <a:pt x="1138" y="1500"/>
                  <a:pt x="1138" y="1498"/>
                  <a:pt x="1139" y="1498"/>
                </a:cubicBezTo>
                <a:cubicBezTo>
                  <a:pt x="1137" y="1496"/>
                  <a:pt x="1135" y="1492"/>
                  <a:pt x="1136" y="1489"/>
                </a:cubicBezTo>
                <a:cubicBezTo>
                  <a:pt x="1141" y="1486"/>
                  <a:pt x="1144" y="1494"/>
                  <a:pt x="1141" y="1497"/>
                </a:cubicBezTo>
                <a:cubicBezTo>
                  <a:pt x="1144" y="1498"/>
                  <a:pt x="1146" y="1494"/>
                  <a:pt x="1148" y="1493"/>
                </a:cubicBezTo>
                <a:cubicBezTo>
                  <a:pt x="1148" y="1490"/>
                  <a:pt x="1147" y="1486"/>
                  <a:pt x="1149" y="1485"/>
                </a:cubicBezTo>
                <a:cubicBezTo>
                  <a:pt x="1146" y="1484"/>
                  <a:pt x="1145" y="1478"/>
                  <a:pt x="1147" y="1475"/>
                </a:cubicBezTo>
                <a:cubicBezTo>
                  <a:pt x="1152" y="1474"/>
                  <a:pt x="1153" y="1482"/>
                  <a:pt x="1151" y="1485"/>
                </a:cubicBezTo>
                <a:cubicBezTo>
                  <a:pt x="1152" y="1486"/>
                  <a:pt x="1153" y="1486"/>
                  <a:pt x="1153" y="1487"/>
                </a:cubicBezTo>
                <a:cubicBezTo>
                  <a:pt x="1159" y="1482"/>
                  <a:pt x="1167" y="1478"/>
                  <a:pt x="1169" y="1469"/>
                </a:cubicBezTo>
                <a:cubicBezTo>
                  <a:pt x="1168" y="1467"/>
                  <a:pt x="1167" y="1462"/>
                  <a:pt x="1169" y="1460"/>
                </a:cubicBezTo>
                <a:cubicBezTo>
                  <a:pt x="1174" y="1458"/>
                  <a:pt x="1174" y="1466"/>
                  <a:pt x="1172" y="1469"/>
                </a:cubicBezTo>
                <a:cubicBezTo>
                  <a:pt x="1176" y="1468"/>
                  <a:pt x="1176" y="1465"/>
                  <a:pt x="1180" y="1464"/>
                </a:cubicBezTo>
                <a:cubicBezTo>
                  <a:pt x="1180" y="1462"/>
                  <a:pt x="1179" y="1458"/>
                  <a:pt x="1182" y="1458"/>
                </a:cubicBezTo>
                <a:cubicBezTo>
                  <a:pt x="1180" y="1456"/>
                  <a:pt x="1179" y="1448"/>
                  <a:pt x="1183" y="1448"/>
                </a:cubicBezTo>
                <a:cubicBezTo>
                  <a:pt x="1187" y="1447"/>
                  <a:pt x="1187" y="1456"/>
                  <a:pt x="1183" y="1458"/>
                </a:cubicBezTo>
                <a:cubicBezTo>
                  <a:pt x="1187" y="1459"/>
                  <a:pt x="1185" y="1465"/>
                  <a:pt x="1185" y="1468"/>
                </a:cubicBezTo>
                <a:cubicBezTo>
                  <a:pt x="1186" y="1467"/>
                  <a:pt x="1185" y="1464"/>
                  <a:pt x="1187" y="1463"/>
                </a:cubicBezTo>
                <a:cubicBezTo>
                  <a:pt x="1192" y="1461"/>
                  <a:pt x="1191" y="1468"/>
                  <a:pt x="1190" y="1472"/>
                </a:cubicBezTo>
                <a:cubicBezTo>
                  <a:pt x="1191" y="1467"/>
                  <a:pt x="1198" y="1465"/>
                  <a:pt x="1197" y="1472"/>
                </a:cubicBezTo>
                <a:cubicBezTo>
                  <a:pt x="1199" y="1472"/>
                  <a:pt x="1198" y="1469"/>
                  <a:pt x="1199" y="1469"/>
                </a:cubicBezTo>
                <a:cubicBezTo>
                  <a:pt x="1200" y="1466"/>
                  <a:pt x="1204" y="1463"/>
                  <a:pt x="1206" y="1464"/>
                </a:cubicBezTo>
                <a:cubicBezTo>
                  <a:pt x="1203" y="1462"/>
                  <a:pt x="1208" y="1455"/>
                  <a:pt x="1210" y="1455"/>
                </a:cubicBezTo>
                <a:cubicBezTo>
                  <a:pt x="1217" y="1455"/>
                  <a:pt x="1210" y="1466"/>
                  <a:pt x="1206" y="1464"/>
                </a:cubicBezTo>
                <a:cubicBezTo>
                  <a:pt x="1206" y="1464"/>
                  <a:pt x="1207" y="1465"/>
                  <a:pt x="1207" y="1466"/>
                </a:cubicBezTo>
                <a:cubicBezTo>
                  <a:pt x="1207" y="1469"/>
                  <a:pt x="1203" y="1472"/>
                  <a:pt x="1200" y="1473"/>
                </a:cubicBezTo>
                <a:cubicBezTo>
                  <a:pt x="1200" y="1474"/>
                  <a:pt x="1200" y="1476"/>
                  <a:pt x="1201" y="1476"/>
                </a:cubicBezTo>
                <a:cubicBezTo>
                  <a:pt x="1202" y="1472"/>
                  <a:pt x="1211" y="1465"/>
                  <a:pt x="1211" y="1471"/>
                </a:cubicBezTo>
                <a:cubicBezTo>
                  <a:pt x="1211" y="1474"/>
                  <a:pt x="1207" y="1476"/>
                  <a:pt x="1204" y="1478"/>
                </a:cubicBezTo>
                <a:cubicBezTo>
                  <a:pt x="1204" y="1479"/>
                  <a:pt x="1203" y="1481"/>
                  <a:pt x="1202" y="1482"/>
                </a:cubicBezTo>
                <a:cubicBezTo>
                  <a:pt x="1203" y="1481"/>
                  <a:pt x="1204" y="1481"/>
                  <a:pt x="1206" y="1481"/>
                </a:cubicBezTo>
                <a:cubicBezTo>
                  <a:pt x="1206" y="1482"/>
                  <a:pt x="1207" y="1482"/>
                  <a:pt x="1207" y="1483"/>
                </a:cubicBezTo>
                <a:cubicBezTo>
                  <a:pt x="1207" y="1485"/>
                  <a:pt x="1206" y="1485"/>
                  <a:pt x="1205" y="1487"/>
                </a:cubicBezTo>
                <a:cubicBezTo>
                  <a:pt x="1207" y="1487"/>
                  <a:pt x="1209" y="1484"/>
                  <a:pt x="1212" y="1485"/>
                </a:cubicBezTo>
                <a:cubicBezTo>
                  <a:pt x="1214" y="1486"/>
                  <a:pt x="1213" y="1491"/>
                  <a:pt x="1210" y="1491"/>
                </a:cubicBezTo>
                <a:cubicBezTo>
                  <a:pt x="1212" y="1491"/>
                  <a:pt x="1214" y="1490"/>
                  <a:pt x="1216" y="1490"/>
                </a:cubicBezTo>
                <a:cubicBezTo>
                  <a:pt x="1219" y="1492"/>
                  <a:pt x="1217" y="1497"/>
                  <a:pt x="1213" y="1496"/>
                </a:cubicBezTo>
                <a:cubicBezTo>
                  <a:pt x="1215" y="1498"/>
                  <a:pt x="1218" y="1495"/>
                  <a:pt x="1220" y="1495"/>
                </a:cubicBezTo>
                <a:cubicBezTo>
                  <a:pt x="1221" y="1495"/>
                  <a:pt x="1223" y="1497"/>
                  <a:pt x="1223" y="1497"/>
                </a:cubicBezTo>
                <a:cubicBezTo>
                  <a:pt x="1224" y="1497"/>
                  <a:pt x="1224" y="1496"/>
                  <a:pt x="1226" y="1495"/>
                </a:cubicBezTo>
                <a:cubicBezTo>
                  <a:pt x="1230" y="1494"/>
                  <a:pt x="1236" y="1496"/>
                  <a:pt x="1234" y="1500"/>
                </a:cubicBezTo>
                <a:cubicBezTo>
                  <a:pt x="1231" y="1502"/>
                  <a:pt x="1225" y="1502"/>
                  <a:pt x="1223" y="1499"/>
                </a:cubicBezTo>
                <a:cubicBezTo>
                  <a:pt x="1222" y="1501"/>
                  <a:pt x="1220" y="1501"/>
                  <a:pt x="1218" y="1501"/>
                </a:cubicBezTo>
                <a:cubicBezTo>
                  <a:pt x="1218" y="1505"/>
                  <a:pt x="1217" y="1506"/>
                  <a:pt x="1216" y="1507"/>
                </a:cubicBezTo>
                <a:cubicBezTo>
                  <a:pt x="1216" y="1508"/>
                  <a:pt x="1217" y="1509"/>
                  <a:pt x="1217" y="1510"/>
                </a:cubicBezTo>
                <a:cubicBezTo>
                  <a:pt x="1218" y="1509"/>
                  <a:pt x="1218" y="1508"/>
                  <a:pt x="1219" y="1508"/>
                </a:cubicBezTo>
                <a:cubicBezTo>
                  <a:pt x="1223" y="1508"/>
                  <a:pt x="1229" y="1508"/>
                  <a:pt x="1227" y="1513"/>
                </a:cubicBezTo>
                <a:cubicBezTo>
                  <a:pt x="1224" y="1514"/>
                  <a:pt x="1217" y="1514"/>
                  <a:pt x="1217" y="1511"/>
                </a:cubicBezTo>
                <a:cubicBezTo>
                  <a:pt x="1216" y="1513"/>
                  <a:pt x="1213" y="1512"/>
                  <a:pt x="1211" y="1512"/>
                </a:cubicBezTo>
                <a:cubicBezTo>
                  <a:pt x="1209" y="1513"/>
                  <a:pt x="1206" y="1518"/>
                  <a:pt x="1203" y="1520"/>
                </a:cubicBezTo>
                <a:cubicBezTo>
                  <a:pt x="1201" y="1523"/>
                  <a:pt x="1198" y="1525"/>
                  <a:pt x="1196" y="1528"/>
                </a:cubicBezTo>
                <a:cubicBezTo>
                  <a:pt x="1197" y="1528"/>
                  <a:pt x="1198" y="1529"/>
                  <a:pt x="1198" y="1530"/>
                </a:cubicBezTo>
                <a:cubicBezTo>
                  <a:pt x="1198" y="1533"/>
                  <a:pt x="1195" y="1533"/>
                  <a:pt x="1192" y="1533"/>
                </a:cubicBezTo>
                <a:cubicBezTo>
                  <a:pt x="1189" y="1534"/>
                  <a:pt x="1188" y="1537"/>
                  <a:pt x="1186" y="1538"/>
                </a:cubicBezTo>
                <a:cubicBezTo>
                  <a:pt x="1189" y="1541"/>
                  <a:pt x="1186" y="1545"/>
                  <a:pt x="1181" y="1543"/>
                </a:cubicBezTo>
                <a:close/>
                <a:moveTo>
                  <a:pt x="1152" y="1562"/>
                </a:moveTo>
                <a:cubicBezTo>
                  <a:pt x="1140" y="1552"/>
                  <a:pt x="1130" y="1541"/>
                  <a:pt x="1118" y="1532"/>
                </a:cubicBezTo>
                <a:cubicBezTo>
                  <a:pt x="1100" y="1550"/>
                  <a:pt x="1081" y="1568"/>
                  <a:pt x="1064" y="1586"/>
                </a:cubicBezTo>
                <a:cubicBezTo>
                  <a:pt x="1074" y="1597"/>
                  <a:pt x="1085" y="1608"/>
                  <a:pt x="1095" y="1619"/>
                </a:cubicBezTo>
                <a:cubicBezTo>
                  <a:pt x="1106" y="1611"/>
                  <a:pt x="1114" y="1600"/>
                  <a:pt x="1124" y="1591"/>
                </a:cubicBezTo>
                <a:cubicBezTo>
                  <a:pt x="1133" y="1581"/>
                  <a:pt x="1143" y="1572"/>
                  <a:pt x="1152" y="1562"/>
                </a:cubicBezTo>
                <a:close/>
                <a:moveTo>
                  <a:pt x="1211" y="1504"/>
                </a:moveTo>
                <a:cubicBezTo>
                  <a:pt x="1200" y="1493"/>
                  <a:pt x="1190" y="1482"/>
                  <a:pt x="1179" y="1471"/>
                </a:cubicBezTo>
                <a:cubicBezTo>
                  <a:pt x="1161" y="1489"/>
                  <a:pt x="1142" y="1508"/>
                  <a:pt x="1124" y="1527"/>
                </a:cubicBezTo>
                <a:cubicBezTo>
                  <a:pt x="1131" y="1535"/>
                  <a:pt x="1140" y="1543"/>
                  <a:pt x="1148" y="1551"/>
                </a:cubicBezTo>
                <a:cubicBezTo>
                  <a:pt x="1149" y="1552"/>
                  <a:pt x="1155" y="1559"/>
                  <a:pt x="1156" y="1559"/>
                </a:cubicBezTo>
                <a:cubicBezTo>
                  <a:pt x="1157" y="1559"/>
                  <a:pt x="1161" y="1553"/>
                  <a:pt x="1163" y="1552"/>
                </a:cubicBezTo>
                <a:cubicBezTo>
                  <a:pt x="1179" y="1536"/>
                  <a:pt x="1195" y="1520"/>
                  <a:pt x="1211" y="1504"/>
                </a:cubicBezTo>
                <a:close/>
                <a:moveTo>
                  <a:pt x="482" y="1867"/>
                </a:moveTo>
                <a:cubicBezTo>
                  <a:pt x="475" y="1870"/>
                  <a:pt x="465" y="1869"/>
                  <a:pt x="455" y="1869"/>
                </a:cubicBezTo>
                <a:cubicBezTo>
                  <a:pt x="310" y="1869"/>
                  <a:pt x="160" y="1867"/>
                  <a:pt x="16" y="1865"/>
                </a:cubicBezTo>
                <a:cubicBezTo>
                  <a:pt x="14" y="1863"/>
                  <a:pt x="15" y="1858"/>
                  <a:pt x="15" y="1853"/>
                </a:cubicBezTo>
                <a:cubicBezTo>
                  <a:pt x="15" y="1848"/>
                  <a:pt x="14" y="1843"/>
                  <a:pt x="16" y="1839"/>
                </a:cubicBezTo>
                <a:cubicBezTo>
                  <a:pt x="17" y="1835"/>
                  <a:pt x="24" y="1830"/>
                  <a:pt x="28" y="1826"/>
                </a:cubicBezTo>
                <a:cubicBezTo>
                  <a:pt x="37" y="1818"/>
                  <a:pt x="44" y="1812"/>
                  <a:pt x="53" y="1803"/>
                </a:cubicBezTo>
                <a:cubicBezTo>
                  <a:pt x="60" y="1797"/>
                  <a:pt x="64" y="1789"/>
                  <a:pt x="77" y="1791"/>
                </a:cubicBezTo>
                <a:cubicBezTo>
                  <a:pt x="77" y="1739"/>
                  <a:pt x="76" y="1689"/>
                  <a:pt x="76" y="1637"/>
                </a:cubicBezTo>
                <a:cubicBezTo>
                  <a:pt x="73" y="1642"/>
                  <a:pt x="70" y="1648"/>
                  <a:pt x="67" y="1654"/>
                </a:cubicBezTo>
                <a:cubicBezTo>
                  <a:pt x="64" y="1659"/>
                  <a:pt x="61" y="1667"/>
                  <a:pt x="57" y="1670"/>
                </a:cubicBezTo>
                <a:cubicBezTo>
                  <a:pt x="49" y="1676"/>
                  <a:pt x="36" y="1671"/>
                  <a:pt x="36" y="1661"/>
                </a:cubicBezTo>
                <a:cubicBezTo>
                  <a:pt x="36" y="1655"/>
                  <a:pt x="43" y="1648"/>
                  <a:pt x="46" y="1642"/>
                </a:cubicBezTo>
                <a:cubicBezTo>
                  <a:pt x="56" y="1625"/>
                  <a:pt x="66" y="1606"/>
                  <a:pt x="76" y="1590"/>
                </a:cubicBezTo>
                <a:cubicBezTo>
                  <a:pt x="73" y="1584"/>
                  <a:pt x="73" y="1576"/>
                  <a:pt x="73" y="1569"/>
                </a:cubicBezTo>
                <a:cubicBezTo>
                  <a:pt x="69" y="1569"/>
                  <a:pt x="65" y="1569"/>
                  <a:pt x="61" y="1568"/>
                </a:cubicBezTo>
                <a:cubicBezTo>
                  <a:pt x="54" y="1561"/>
                  <a:pt x="61" y="1551"/>
                  <a:pt x="73" y="1555"/>
                </a:cubicBezTo>
                <a:cubicBezTo>
                  <a:pt x="77" y="1518"/>
                  <a:pt x="91" y="1488"/>
                  <a:pt x="107" y="1464"/>
                </a:cubicBezTo>
                <a:cubicBezTo>
                  <a:pt x="125" y="1439"/>
                  <a:pt x="148" y="1421"/>
                  <a:pt x="177" y="1408"/>
                </a:cubicBezTo>
                <a:cubicBezTo>
                  <a:pt x="185" y="1395"/>
                  <a:pt x="192" y="1381"/>
                  <a:pt x="199" y="1368"/>
                </a:cubicBezTo>
                <a:cubicBezTo>
                  <a:pt x="193" y="1359"/>
                  <a:pt x="201" y="1346"/>
                  <a:pt x="211" y="1347"/>
                </a:cubicBezTo>
                <a:cubicBezTo>
                  <a:pt x="226" y="1348"/>
                  <a:pt x="228" y="1374"/>
                  <a:pt x="211" y="1375"/>
                </a:cubicBezTo>
                <a:cubicBezTo>
                  <a:pt x="208" y="1383"/>
                  <a:pt x="204" y="1390"/>
                  <a:pt x="200" y="1397"/>
                </a:cubicBezTo>
                <a:cubicBezTo>
                  <a:pt x="247" y="1382"/>
                  <a:pt x="308" y="1394"/>
                  <a:pt x="341" y="1413"/>
                </a:cubicBezTo>
                <a:cubicBezTo>
                  <a:pt x="336" y="1398"/>
                  <a:pt x="330" y="1384"/>
                  <a:pt x="325" y="1370"/>
                </a:cubicBezTo>
                <a:cubicBezTo>
                  <a:pt x="307" y="1367"/>
                  <a:pt x="309" y="1340"/>
                  <a:pt x="325" y="1338"/>
                </a:cubicBezTo>
                <a:cubicBezTo>
                  <a:pt x="341" y="1336"/>
                  <a:pt x="350" y="1357"/>
                  <a:pt x="338" y="1366"/>
                </a:cubicBezTo>
                <a:cubicBezTo>
                  <a:pt x="344" y="1381"/>
                  <a:pt x="350" y="1395"/>
                  <a:pt x="356" y="1410"/>
                </a:cubicBezTo>
                <a:cubicBezTo>
                  <a:pt x="358" y="1415"/>
                  <a:pt x="360" y="1421"/>
                  <a:pt x="362" y="1425"/>
                </a:cubicBezTo>
                <a:cubicBezTo>
                  <a:pt x="364" y="1427"/>
                  <a:pt x="367" y="1429"/>
                  <a:pt x="370" y="1431"/>
                </a:cubicBezTo>
                <a:cubicBezTo>
                  <a:pt x="405" y="1461"/>
                  <a:pt x="429" y="1499"/>
                  <a:pt x="433" y="1562"/>
                </a:cubicBezTo>
                <a:cubicBezTo>
                  <a:pt x="438" y="1562"/>
                  <a:pt x="443" y="1561"/>
                  <a:pt x="447" y="1562"/>
                </a:cubicBezTo>
                <a:cubicBezTo>
                  <a:pt x="451" y="1564"/>
                  <a:pt x="451" y="1573"/>
                  <a:pt x="447" y="1575"/>
                </a:cubicBezTo>
                <a:cubicBezTo>
                  <a:pt x="443" y="1576"/>
                  <a:pt x="437" y="1575"/>
                  <a:pt x="433" y="1575"/>
                </a:cubicBezTo>
                <a:cubicBezTo>
                  <a:pt x="431" y="1581"/>
                  <a:pt x="431" y="1587"/>
                  <a:pt x="429" y="1592"/>
                </a:cubicBezTo>
                <a:cubicBezTo>
                  <a:pt x="437" y="1611"/>
                  <a:pt x="444" y="1630"/>
                  <a:pt x="451" y="1650"/>
                </a:cubicBezTo>
                <a:cubicBezTo>
                  <a:pt x="455" y="1659"/>
                  <a:pt x="459" y="1665"/>
                  <a:pt x="459" y="1677"/>
                </a:cubicBezTo>
                <a:cubicBezTo>
                  <a:pt x="456" y="1685"/>
                  <a:pt x="442" y="1688"/>
                  <a:pt x="436" y="1682"/>
                </a:cubicBezTo>
                <a:cubicBezTo>
                  <a:pt x="432" y="1678"/>
                  <a:pt x="431" y="1665"/>
                  <a:pt x="428" y="1659"/>
                </a:cubicBezTo>
                <a:cubicBezTo>
                  <a:pt x="426" y="1703"/>
                  <a:pt x="425" y="1748"/>
                  <a:pt x="424" y="1792"/>
                </a:cubicBezTo>
                <a:cubicBezTo>
                  <a:pt x="435" y="1791"/>
                  <a:pt x="440" y="1799"/>
                  <a:pt x="446" y="1805"/>
                </a:cubicBezTo>
                <a:cubicBezTo>
                  <a:pt x="456" y="1815"/>
                  <a:pt x="463" y="1821"/>
                  <a:pt x="472" y="1830"/>
                </a:cubicBezTo>
                <a:cubicBezTo>
                  <a:pt x="475" y="1833"/>
                  <a:pt x="483" y="1839"/>
                  <a:pt x="483" y="1843"/>
                </a:cubicBezTo>
                <a:cubicBezTo>
                  <a:pt x="485" y="1851"/>
                  <a:pt x="483" y="1860"/>
                  <a:pt x="482" y="1867"/>
                </a:cubicBezTo>
                <a:close/>
                <a:moveTo>
                  <a:pt x="439" y="1569"/>
                </a:moveTo>
                <a:cubicBezTo>
                  <a:pt x="441" y="1570"/>
                  <a:pt x="443" y="1568"/>
                  <a:pt x="445" y="1569"/>
                </a:cubicBezTo>
                <a:cubicBezTo>
                  <a:pt x="444" y="1567"/>
                  <a:pt x="440" y="1568"/>
                  <a:pt x="439" y="1569"/>
                </a:cubicBezTo>
                <a:close/>
                <a:moveTo>
                  <a:pt x="71" y="1560"/>
                </a:moveTo>
                <a:cubicBezTo>
                  <a:pt x="68" y="1560"/>
                  <a:pt x="66" y="1560"/>
                  <a:pt x="64" y="1560"/>
                </a:cubicBezTo>
                <a:cubicBezTo>
                  <a:pt x="64" y="1561"/>
                  <a:pt x="64" y="1562"/>
                  <a:pt x="64" y="1563"/>
                </a:cubicBezTo>
                <a:cubicBezTo>
                  <a:pt x="66" y="1562"/>
                  <a:pt x="68" y="1563"/>
                  <a:pt x="70" y="1563"/>
                </a:cubicBezTo>
                <a:cubicBezTo>
                  <a:pt x="70" y="1562"/>
                  <a:pt x="71" y="1561"/>
                  <a:pt x="71" y="1560"/>
                </a:cubicBezTo>
                <a:close/>
                <a:moveTo>
                  <a:pt x="424" y="1798"/>
                </a:moveTo>
                <a:cubicBezTo>
                  <a:pt x="423" y="1802"/>
                  <a:pt x="424" y="1806"/>
                  <a:pt x="424" y="1810"/>
                </a:cubicBezTo>
                <a:cubicBezTo>
                  <a:pt x="423" y="1815"/>
                  <a:pt x="425" y="1824"/>
                  <a:pt x="422" y="1827"/>
                </a:cubicBezTo>
                <a:cubicBezTo>
                  <a:pt x="420" y="1831"/>
                  <a:pt x="410" y="1832"/>
                  <a:pt x="404" y="1833"/>
                </a:cubicBezTo>
                <a:cubicBezTo>
                  <a:pt x="398" y="1833"/>
                  <a:pt x="392" y="1833"/>
                  <a:pt x="386" y="1833"/>
                </a:cubicBezTo>
                <a:cubicBezTo>
                  <a:pt x="379" y="1832"/>
                  <a:pt x="364" y="1829"/>
                  <a:pt x="361" y="1823"/>
                </a:cubicBezTo>
                <a:cubicBezTo>
                  <a:pt x="360" y="1820"/>
                  <a:pt x="361" y="1818"/>
                  <a:pt x="361" y="1815"/>
                </a:cubicBezTo>
                <a:cubicBezTo>
                  <a:pt x="362" y="1809"/>
                  <a:pt x="361" y="1805"/>
                  <a:pt x="361" y="1797"/>
                </a:cubicBezTo>
                <a:cubicBezTo>
                  <a:pt x="342" y="1798"/>
                  <a:pt x="322" y="1799"/>
                  <a:pt x="303" y="1800"/>
                </a:cubicBezTo>
                <a:cubicBezTo>
                  <a:pt x="303" y="1805"/>
                  <a:pt x="304" y="1810"/>
                  <a:pt x="305" y="1816"/>
                </a:cubicBezTo>
                <a:cubicBezTo>
                  <a:pt x="313" y="1817"/>
                  <a:pt x="309" y="1834"/>
                  <a:pt x="310" y="1842"/>
                </a:cubicBezTo>
                <a:cubicBezTo>
                  <a:pt x="306" y="1848"/>
                  <a:pt x="290" y="1846"/>
                  <a:pt x="288" y="1840"/>
                </a:cubicBezTo>
                <a:cubicBezTo>
                  <a:pt x="281" y="1839"/>
                  <a:pt x="276" y="1840"/>
                  <a:pt x="271" y="1838"/>
                </a:cubicBezTo>
                <a:cubicBezTo>
                  <a:pt x="268" y="1836"/>
                  <a:pt x="266" y="1832"/>
                  <a:pt x="263" y="1832"/>
                </a:cubicBezTo>
                <a:cubicBezTo>
                  <a:pt x="257" y="1830"/>
                  <a:pt x="251" y="1833"/>
                  <a:pt x="242" y="1832"/>
                </a:cubicBezTo>
                <a:cubicBezTo>
                  <a:pt x="241" y="1840"/>
                  <a:pt x="235" y="1842"/>
                  <a:pt x="229" y="1845"/>
                </a:cubicBezTo>
                <a:cubicBezTo>
                  <a:pt x="304" y="1848"/>
                  <a:pt x="387" y="1844"/>
                  <a:pt x="462" y="1847"/>
                </a:cubicBezTo>
                <a:cubicBezTo>
                  <a:pt x="467" y="1848"/>
                  <a:pt x="472" y="1849"/>
                  <a:pt x="476" y="1846"/>
                </a:cubicBezTo>
                <a:cubicBezTo>
                  <a:pt x="476" y="1843"/>
                  <a:pt x="473" y="1842"/>
                  <a:pt x="471" y="1840"/>
                </a:cubicBezTo>
                <a:cubicBezTo>
                  <a:pt x="458" y="1826"/>
                  <a:pt x="445" y="1811"/>
                  <a:pt x="432" y="1798"/>
                </a:cubicBezTo>
                <a:cubicBezTo>
                  <a:pt x="429" y="1799"/>
                  <a:pt x="427" y="1797"/>
                  <a:pt x="424" y="1798"/>
                </a:cubicBezTo>
                <a:close/>
                <a:moveTo>
                  <a:pt x="143" y="1790"/>
                </a:moveTo>
                <a:cubicBezTo>
                  <a:pt x="162" y="1790"/>
                  <a:pt x="183" y="1792"/>
                  <a:pt x="201" y="1790"/>
                </a:cubicBezTo>
                <a:cubicBezTo>
                  <a:pt x="202" y="1787"/>
                  <a:pt x="200" y="1785"/>
                  <a:pt x="199" y="1783"/>
                </a:cubicBezTo>
                <a:cubicBezTo>
                  <a:pt x="192" y="1771"/>
                  <a:pt x="188" y="1754"/>
                  <a:pt x="194" y="1738"/>
                </a:cubicBezTo>
                <a:cubicBezTo>
                  <a:pt x="175" y="1731"/>
                  <a:pt x="159" y="1720"/>
                  <a:pt x="143" y="1710"/>
                </a:cubicBezTo>
                <a:cubicBezTo>
                  <a:pt x="143" y="1737"/>
                  <a:pt x="144" y="1763"/>
                  <a:pt x="143" y="1790"/>
                </a:cubicBezTo>
                <a:close/>
                <a:moveTo>
                  <a:pt x="143" y="1699"/>
                </a:moveTo>
                <a:cubicBezTo>
                  <a:pt x="145" y="1703"/>
                  <a:pt x="149" y="1705"/>
                  <a:pt x="152" y="1707"/>
                </a:cubicBezTo>
                <a:cubicBezTo>
                  <a:pt x="162" y="1714"/>
                  <a:pt x="172" y="1722"/>
                  <a:pt x="183" y="1726"/>
                </a:cubicBezTo>
                <a:cubicBezTo>
                  <a:pt x="182" y="1722"/>
                  <a:pt x="178" y="1713"/>
                  <a:pt x="179" y="1710"/>
                </a:cubicBezTo>
                <a:cubicBezTo>
                  <a:pt x="179" y="1706"/>
                  <a:pt x="183" y="1701"/>
                  <a:pt x="186" y="1697"/>
                </a:cubicBezTo>
                <a:cubicBezTo>
                  <a:pt x="191" y="1687"/>
                  <a:pt x="194" y="1681"/>
                  <a:pt x="200" y="1671"/>
                </a:cubicBezTo>
                <a:cubicBezTo>
                  <a:pt x="202" y="1667"/>
                  <a:pt x="205" y="1659"/>
                  <a:pt x="208" y="1658"/>
                </a:cubicBezTo>
                <a:cubicBezTo>
                  <a:pt x="213" y="1658"/>
                  <a:pt x="216" y="1664"/>
                  <a:pt x="219" y="1664"/>
                </a:cubicBezTo>
                <a:cubicBezTo>
                  <a:pt x="222" y="1644"/>
                  <a:pt x="226" y="1623"/>
                  <a:pt x="228" y="1604"/>
                </a:cubicBezTo>
                <a:cubicBezTo>
                  <a:pt x="208" y="1633"/>
                  <a:pt x="188" y="1661"/>
                  <a:pt x="167" y="1689"/>
                </a:cubicBezTo>
                <a:cubicBezTo>
                  <a:pt x="162" y="1690"/>
                  <a:pt x="162" y="1696"/>
                  <a:pt x="157" y="1698"/>
                </a:cubicBezTo>
                <a:cubicBezTo>
                  <a:pt x="153" y="1699"/>
                  <a:pt x="149" y="1698"/>
                  <a:pt x="143" y="1699"/>
                </a:cubicBezTo>
                <a:close/>
                <a:moveTo>
                  <a:pt x="154" y="1693"/>
                </a:moveTo>
                <a:cubicBezTo>
                  <a:pt x="166" y="1680"/>
                  <a:pt x="176" y="1664"/>
                  <a:pt x="187" y="1650"/>
                </a:cubicBezTo>
                <a:cubicBezTo>
                  <a:pt x="185" y="1649"/>
                  <a:pt x="184" y="1647"/>
                  <a:pt x="182" y="1646"/>
                </a:cubicBezTo>
                <a:cubicBezTo>
                  <a:pt x="169" y="1659"/>
                  <a:pt x="156" y="1671"/>
                  <a:pt x="143" y="1684"/>
                </a:cubicBezTo>
                <a:cubicBezTo>
                  <a:pt x="143" y="1687"/>
                  <a:pt x="143" y="1690"/>
                  <a:pt x="143" y="1694"/>
                </a:cubicBezTo>
                <a:cubicBezTo>
                  <a:pt x="147" y="1693"/>
                  <a:pt x="151" y="1693"/>
                  <a:pt x="154" y="1693"/>
                </a:cubicBezTo>
                <a:close/>
                <a:moveTo>
                  <a:pt x="315" y="1493"/>
                </a:moveTo>
                <a:cubicBezTo>
                  <a:pt x="304" y="1507"/>
                  <a:pt x="293" y="1520"/>
                  <a:pt x="283" y="1534"/>
                </a:cubicBezTo>
                <a:cubicBezTo>
                  <a:pt x="290" y="1542"/>
                  <a:pt x="296" y="1551"/>
                  <a:pt x="297" y="1565"/>
                </a:cubicBezTo>
                <a:cubicBezTo>
                  <a:pt x="298" y="1582"/>
                  <a:pt x="292" y="1593"/>
                  <a:pt x="284" y="1600"/>
                </a:cubicBezTo>
                <a:cubicBezTo>
                  <a:pt x="282" y="1602"/>
                  <a:pt x="277" y="1603"/>
                  <a:pt x="278" y="1606"/>
                </a:cubicBezTo>
                <a:cubicBezTo>
                  <a:pt x="290" y="1600"/>
                  <a:pt x="300" y="1584"/>
                  <a:pt x="301" y="1566"/>
                </a:cubicBezTo>
                <a:cubicBezTo>
                  <a:pt x="301" y="1563"/>
                  <a:pt x="299" y="1561"/>
                  <a:pt x="303" y="1560"/>
                </a:cubicBezTo>
                <a:cubicBezTo>
                  <a:pt x="304" y="1562"/>
                  <a:pt x="304" y="1564"/>
                  <a:pt x="304" y="1565"/>
                </a:cubicBezTo>
                <a:cubicBezTo>
                  <a:pt x="305" y="1585"/>
                  <a:pt x="291" y="1604"/>
                  <a:pt x="278" y="1611"/>
                </a:cubicBezTo>
                <a:cubicBezTo>
                  <a:pt x="281" y="1628"/>
                  <a:pt x="283" y="1646"/>
                  <a:pt x="285" y="1663"/>
                </a:cubicBezTo>
                <a:cubicBezTo>
                  <a:pt x="286" y="1664"/>
                  <a:pt x="288" y="1663"/>
                  <a:pt x="289" y="1664"/>
                </a:cubicBezTo>
                <a:cubicBezTo>
                  <a:pt x="292" y="1672"/>
                  <a:pt x="295" y="1681"/>
                  <a:pt x="298" y="1692"/>
                </a:cubicBezTo>
                <a:cubicBezTo>
                  <a:pt x="301" y="1703"/>
                  <a:pt x="309" y="1719"/>
                  <a:pt x="303" y="1730"/>
                </a:cubicBezTo>
                <a:cubicBezTo>
                  <a:pt x="304" y="1731"/>
                  <a:pt x="305" y="1733"/>
                  <a:pt x="305" y="1735"/>
                </a:cubicBezTo>
                <a:cubicBezTo>
                  <a:pt x="320" y="1730"/>
                  <a:pt x="338" y="1722"/>
                  <a:pt x="351" y="1712"/>
                </a:cubicBezTo>
                <a:cubicBezTo>
                  <a:pt x="354" y="1710"/>
                  <a:pt x="362" y="1705"/>
                  <a:pt x="363" y="1702"/>
                </a:cubicBezTo>
                <a:cubicBezTo>
                  <a:pt x="365" y="1695"/>
                  <a:pt x="362" y="1689"/>
                  <a:pt x="363" y="1682"/>
                </a:cubicBezTo>
                <a:cubicBezTo>
                  <a:pt x="354" y="1673"/>
                  <a:pt x="343" y="1662"/>
                  <a:pt x="333" y="1652"/>
                </a:cubicBezTo>
                <a:cubicBezTo>
                  <a:pt x="330" y="1649"/>
                  <a:pt x="324" y="1644"/>
                  <a:pt x="323" y="1641"/>
                </a:cubicBezTo>
                <a:cubicBezTo>
                  <a:pt x="323" y="1638"/>
                  <a:pt x="331" y="1629"/>
                  <a:pt x="334" y="1629"/>
                </a:cubicBezTo>
                <a:cubicBezTo>
                  <a:pt x="335" y="1629"/>
                  <a:pt x="339" y="1632"/>
                  <a:pt x="341" y="1634"/>
                </a:cubicBezTo>
                <a:cubicBezTo>
                  <a:pt x="350" y="1640"/>
                  <a:pt x="357" y="1645"/>
                  <a:pt x="365" y="1650"/>
                </a:cubicBezTo>
                <a:cubicBezTo>
                  <a:pt x="365" y="1647"/>
                  <a:pt x="365" y="1644"/>
                  <a:pt x="365" y="1640"/>
                </a:cubicBezTo>
                <a:cubicBezTo>
                  <a:pt x="361" y="1640"/>
                  <a:pt x="358" y="1640"/>
                  <a:pt x="356" y="1639"/>
                </a:cubicBezTo>
                <a:cubicBezTo>
                  <a:pt x="354" y="1635"/>
                  <a:pt x="356" y="1629"/>
                  <a:pt x="355" y="1624"/>
                </a:cubicBezTo>
                <a:cubicBezTo>
                  <a:pt x="352" y="1622"/>
                  <a:pt x="350" y="1621"/>
                  <a:pt x="347" y="1620"/>
                </a:cubicBezTo>
                <a:cubicBezTo>
                  <a:pt x="346" y="1619"/>
                  <a:pt x="341" y="1616"/>
                  <a:pt x="341" y="1614"/>
                </a:cubicBezTo>
                <a:cubicBezTo>
                  <a:pt x="340" y="1610"/>
                  <a:pt x="346" y="1600"/>
                  <a:pt x="349" y="1600"/>
                </a:cubicBezTo>
                <a:cubicBezTo>
                  <a:pt x="352" y="1600"/>
                  <a:pt x="353" y="1603"/>
                  <a:pt x="356" y="1603"/>
                </a:cubicBezTo>
                <a:cubicBezTo>
                  <a:pt x="359" y="1599"/>
                  <a:pt x="371" y="1602"/>
                  <a:pt x="379" y="1601"/>
                </a:cubicBezTo>
                <a:cubicBezTo>
                  <a:pt x="379" y="1599"/>
                  <a:pt x="380" y="1597"/>
                  <a:pt x="381" y="1595"/>
                </a:cubicBezTo>
                <a:cubicBezTo>
                  <a:pt x="382" y="1595"/>
                  <a:pt x="385" y="1596"/>
                  <a:pt x="385" y="1595"/>
                </a:cubicBezTo>
                <a:cubicBezTo>
                  <a:pt x="386" y="1591"/>
                  <a:pt x="382" y="1591"/>
                  <a:pt x="380" y="1590"/>
                </a:cubicBezTo>
                <a:cubicBezTo>
                  <a:pt x="377" y="1590"/>
                  <a:pt x="374" y="1590"/>
                  <a:pt x="371" y="1590"/>
                </a:cubicBezTo>
                <a:cubicBezTo>
                  <a:pt x="365" y="1589"/>
                  <a:pt x="357" y="1589"/>
                  <a:pt x="354" y="1588"/>
                </a:cubicBezTo>
                <a:cubicBezTo>
                  <a:pt x="351" y="1586"/>
                  <a:pt x="351" y="1574"/>
                  <a:pt x="353" y="1572"/>
                </a:cubicBezTo>
                <a:cubicBezTo>
                  <a:pt x="355" y="1568"/>
                  <a:pt x="368" y="1570"/>
                  <a:pt x="373" y="1569"/>
                </a:cubicBezTo>
                <a:cubicBezTo>
                  <a:pt x="375" y="1560"/>
                  <a:pt x="380" y="1554"/>
                  <a:pt x="388" y="1551"/>
                </a:cubicBezTo>
                <a:cubicBezTo>
                  <a:pt x="378" y="1551"/>
                  <a:pt x="362" y="1556"/>
                  <a:pt x="352" y="1555"/>
                </a:cubicBezTo>
                <a:cubicBezTo>
                  <a:pt x="350" y="1554"/>
                  <a:pt x="347" y="1543"/>
                  <a:pt x="347" y="1540"/>
                </a:cubicBezTo>
                <a:cubicBezTo>
                  <a:pt x="348" y="1536"/>
                  <a:pt x="361" y="1534"/>
                  <a:pt x="365" y="1532"/>
                </a:cubicBezTo>
                <a:cubicBezTo>
                  <a:pt x="373" y="1530"/>
                  <a:pt x="378" y="1529"/>
                  <a:pt x="385" y="1527"/>
                </a:cubicBezTo>
                <a:cubicBezTo>
                  <a:pt x="383" y="1520"/>
                  <a:pt x="380" y="1515"/>
                  <a:pt x="378" y="1509"/>
                </a:cubicBezTo>
                <a:cubicBezTo>
                  <a:pt x="369" y="1513"/>
                  <a:pt x="361" y="1517"/>
                  <a:pt x="352" y="1522"/>
                </a:cubicBezTo>
                <a:cubicBezTo>
                  <a:pt x="349" y="1523"/>
                  <a:pt x="345" y="1526"/>
                  <a:pt x="343" y="1526"/>
                </a:cubicBezTo>
                <a:cubicBezTo>
                  <a:pt x="339" y="1526"/>
                  <a:pt x="334" y="1516"/>
                  <a:pt x="334" y="1513"/>
                </a:cubicBezTo>
                <a:cubicBezTo>
                  <a:pt x="334" y="1511"/>
                  <a:pt x="340" y="1507"/>
                  <a:pt x="342" y="1505"/>
                </a:cubicBezTo>
                <a:cubicBezTo>
                  <a:pt x="351" y="1499"/>
                  <a:pt x="362" y="1492"/>
                  <a:pt x="369" y="1485"/>
                </a:cubicBezTo>
                <a:cubicBezTo>
                  <a:pt x="366" y="1478"/>
                  <a:pt x="364" y="1472"/>
                  <a:pt x="361" y="1466"/>
                </a:cubicBezTo>
                <a:cubicBezTo>
                  <a:pt x="354" y="1473"/>
                  <a:pt x="343" y="1483"/>
                  <a:pt x="334" y="1492"/>
                </a:cubicBezTo>
                <a:cubicBezTo>
                  <a:pt x="331" y="1494"/>
                  <a:pt x="328" y="1500"/>
                  <a:pt x="325" y="1500"/>
                </a:cubicBezTo>
                <a:cubicBezTo>
                  <a:pt x="321" y="1499"/>
                  <a:pt x="319" y="1494"/>
                  <a:pt x="315" y="1493"/>
                </a:cubicBezTo>
                <a:close/>
                <a:moveTo>
                  <a:pt x="325" y="1493"/>
                </a:moveTo>
                <a:cubicBezTo>
                  <a:pt x="336" y="1482"/>
                  <a:pt x="347" y="1470"/>
                  <a:pt x="359" y="1458"/>
                </a:cubicBezTo>
                <a:cubicBezTo>
                  <a:pt x="356" y="1454"/>
                  <a:pt x="355" y="1448"/>
                  <a:pt x="352" y="1444"/>
                </a:cubicBezTo>
                <a:cubicBezTo>
                  <a:pt x="340" y="1458"/>
                  <a:pt x="329" y="1473"/>
                  <a:pt x="318" y="1488"/>
                </a:cubicBezTo>
                <a:cubicBezTo>
                  <a:pt x="321" y="1489"/>
                  <a:pt x="322" y="1492"/>
                  <a:pt x="325" y="1493"/>
                </a:cubicBezTo>
                <a:close/>
                <a:moveTo>
                  <a:pt x="341" y="1514"/>
                </a:moveTo>
                <a:cubicBezTo>
                  <a:pt x="341" y="1516"/>
                  <a:pt x="342" y="1517"/>
                  <a:pt x="343" y="1520"/>
                </a:cubicBezTo>
                <a:cubicBezTo>
                  <a:pt x="354" y="1515"/>
                  <a:pt x="364" y="1508"/>
                  <a:pt x="375" y="1503"/>
                </a:cubicBezTo>
                <a:cubicBezTo>
                  <a:pt x="374" y="1499"/>
                  <a:pt x="373" y="1495"/>
                  <a:pt x="371" y="1492"/>
                </a:cubicBezTo>
                <a:cubicBezTo>
                  <a:pt x="361" y="1499"/>
                  <a:pt x="351" y="1507"/>
                  <a:pt x="341" y="1514"/>
                </a:cubicBezTo>
                <a:close/>
                <a:moveTo>
                  <a:pt x="417" y="1637"/>
                </a:moveTo>
                <a:cubicBezTo>
                  <a:pt x="420" y="1635"/>
                  <a:pt x="418" y="1630"/>
                  <a:pt x="417" y="1628"/>
                </a:cubicBezTo>
                <a:cubicBezTo>
                  <a:pt x="417" y="1631"/>
                  <a:pt x="416" y="1635"/>
                  <a:pt x="417" y="1637"/>
                </a:cubicBezTo>
                <a:close/>
                <a:moveTo>
                  <a:pt x="370" y="1641"/>
                </a:moveTo>
                <a:cubicBezTo>
                  <a:pt x="370" y="1656"/>
                  <a:pt x="370" y="1671"/>
                  <a:pt x="370" y="1685"/>
                </a:cubicBezTo>
                <a:cubicBezTo>
                  <a:pt x="384" y="1688"/>
                  <a:pt x="407" y="1690"/>
                  <a:pt x="420" y="1685"/>
                </a:cubicBezTo>
                <a:cubicBezTo>
                  <a:pt x="417" y="1684"/>
                  <a:pt x="411" y="1687"/>
                  <a:pt x="411" y="1682"/>
                </a:cubicBezTo>
                <a:cubicBezTo>
                  <a:pt x="413" y="1681"/>
                  <a:pt x="418" y="1682"/>
                  <a:pt x="420" y="1681"/>
                </a:cubicBezTo>
                <a:cubicBezTo>
                  <a:pt x="420" y="1680"/>
                  <a:pt x="420" y="1679"/>
                  <a:pt x="420" y="1678"/>
                </a:cubicBezTo>
                <a:cubicBezTo>
                  <a:pt x="417" y="1677"/>
                  <a:pt x="412" y="1679"/>
                  <a:pt x="412" y="1676"/>
                </a:cubicBezTo>
                <a:cubicBezTo>
                  <a:pt x="412" y="1673"/>
                  <a:pt x="418" y="1675"/>
                  <a:pt x="420" y="1674"/>
                </a:cubicBezTo>
                <a:cubicBezTo>
                  <a:pt x="420" y="1673"/>
                  <a:pt x="420" y="1672"/>
                  <a:pt x="420" y="1671"/>
                </a:cubicBezTo>
                <a:cubicBezTo>
                  <a:pt x="417" y="1671"/>
                  <a:pt x="412" y="1672"/>
                  <a:pt x="411" y="1669"/>
                </a:cubicBezTo>
                <a:cubicBezTo>
                  <a:pt x="412" y="1666"/>
                  <a:pt x="419" y="1669"/>
                  <a:pt x="421" y="1667"/>
                </a:cubicBezTo>
                <a:cubicBezTo>
                  <a:pt x="421" y="1666"/>
                  <a:pt x="421" y="1666"/>
                  <a:pt x="421" y="1665"/>
                </a:cubicBezTo>
                <a:cubicBezTo>
                  <a:pt x="418" y="1664"/>
                  <a:pt x="411" y="1667"/>
                  <a:pt x="411" y="1662"/>
                </a:cubicBezTo>
                <a:cubicBezTo>
                  <a:pt x="412" y="1660"/>
                  <a:pt x="421" y="1664"/>
                  <a:pt x="421" y="1660"/>
                </a:cubicBezTo>
                <a:cubicBezTo>
                  <a:pt x="418" y="1657"/>
                  <a:pt x="410" y="1660"/>
                  <a:pt x="408" y="1656"/>
                </a:cubicBezTo>
                <a:cubicBezTo>
                  <a:pt x="410" y="1653"/>
                  <a:pt x="419" y="1657"/>
                  <a:pt x="421" y="1655"/>
                </a:cubicBezTo>
                <a:cubicBezTo>
                  <a:pt x="419" y="1654"/>
                  <a:pt x="414" y="1654"/>
                  <a:pt x="410" y="1653"/>
                </a:cubicBezTo>
                <a:cubicBezTo>
                  <a:pt x="406" y="1653"/>
                  <a:pt x="401" y="1654"/>
                  <a:pt x="399" y="1651"/>
                </a:cubicBezTo>
                <a:cubicBezTo>
                  <a:pt x="400" y="1649"/>
                  <a:pt x="405" y="1650"/>
                  <a:pt x="409" y="1650"/>
                </a:cubicBezTo>
                <a:cubicBezTo>
                  <a:pt x="413" y="1650"/>
                  <a:pt x="419" y="1651"/>
                  <a:pt x="422" y="1650"/>
                </a:cubicBezTo>
                <a:cubicBezTo>
                  <a:pt x="420" y="1648"/>
                  <a:pt x="417" y="1649"/>
                  <a:pt x="414" y="1649"/>
                </a:cubicBezTo>
                <a:cubicBezTo>
                  <a:pt x="408" y="1648"/>
                  <a:pt x="401" y="1648"/>
                  <a:pt x="396" y="1647"/>
                </a:cubicBezTo>
                <a:cubicBezTo>
                  <a:pt x="392" y="1647"/>
                  <a:pt x="388" y="1649"/>
                  <a:pt x="386" y="1645"/>
                </a:cubicBezTo>
                <a:cubicBezTo>
                  <a:pt x="391" y="1643"/>
                  <a:pt x="397" y="1644"/>
                  <a:pt x="403" y="1644"/>
                </a:cubicBezTo>
                <a:cubicBezTo>
                  <a:pt x="410" y="1645"/>
                  <a:pt x="417" y="1646"/>
                  <a:pt x="422" y="1645"/>
                </a:cubicBezTo>
                <a:cubicBezTo>
                  <a:pt x="406" y="1642"/>
                  <a:pt x="385" y="1642"/>
                  <a:pt x="370" y="1641"/>
                </a:cubicBezTo>
                <a:close/>
                <a:moveTo>
                  <a:pt x="407" y="1697"/>
                </a:moveTo>
                <a:cubicBezTo>
                  <a:pt x="408" y="1693"/>
                  <a:pt x="419" y="1698"/>
                  <a:pt x="420" y="1694"/>
                </a:cubicBezTo>
                <a:cubicBezTo>
                  <a:pt x="404" y="1694"/>
                  <a:pt x="384" y="1694"/>
                  <a:pt x="370" y="1691"/>
                </a:cubicBezTo>
                <a:cubicBezTo>
                  <a:pt x="370" y="1735"/>
                  <a:pt x="369" y="1778"/>
                  <a:pt x="368" y="1822"/>
                </a:cubicBezTo>
                <a:cubicBezTo>
                  <a:pt x="376" y="1827"/>
                  <a:pt x="396" y="1827"/>
                  <a:pt x="408" y="1825"/>
                </a:cubicBezTo>
                <a:cubicBezTo>
                  <a:pt x="411" y="1825"/>
                  <a:pt x="415" y="1824"/>
                  <a:pt x="415" y="1822"/>
                </a:cubicBezTo>
                <a:cubicBezTo>
                  <a:pt x="411" y="1823"/>
                  <a:pt x="406" y="1822"/>
                  <a:pt x="401" y="1823"/>
                </a:cubicBezTo>
                <a:cubicBezTo>
                  <a:pt x="396" y="1823"/>
                  <a:pt x="388" y="1825"/>
                  <a:pt x="386" y="1821"/>
                </a:cubicBezTo>
                <a:cubicBezTo>
                  <a:pt x="390" y="1818"/>
                  <a:pt x="396" y="1820"/>
                  <a:pt x="402" y="1820"/>
                </a:cubicBezTo>
                <a:cubicBezTo>
                  <a:pt x="406" y="1819"/>
                  <a:pt x="412" y="1819"/>
                  <a:pt x="416" y="1819"/>
                </a:cubicBezTo>
                <a:cubicBezTo>
                  <a:pt x="416" y="1817"/>
                  <a:pt x="416" y="1816"/>
                  <a:pt x="416" y="1814"/>
                </a:cubicBezTo>
                <a:cubicBezTo>
                  <a:pt x="412" y="1814"/>
                  <a:pt x="406" y="1814"/>
                  <a:pt x="401" y="1814"/>
                </a:cubicBezTo>
                <a:cubicBezTo>
                  <a:pt x="396" y="1814"/>
                  <a:pt x="388" y="1816"/>
                  <a:pt x="387" y="1812"/>
                </a:cubicBezTo>
                <a:cubicBezTo>
                  <a:pt x="389" y="1810"/>
                  <a:pt x="392" y="1811"/>
                  <a:pt x="395" y="1811"/>
                </a:cubicBezTo>
                <a:cubicBezTo>
                  <a:pt x="401" y="1810"/>
                  <a:pt x="409" y="1811"/>
                  <a:pt x="416" y="1811"/>
                </a:cubicBezTo>
                <a:cubicBezTo>
                  <a:pt x="417" y="1810"/>
                  <a:pt x="416" y="1807"/>
                  <a:pt x="417" y="1806"/>
                </a:cubicBezTo>
                <a:cubicBezTo>
                  <a:pt x="412" y="1806"/>
                  <a:pt x="407" y="1806"/>
                  <a:pt x="401" y="1806"/>
                </a:cubicBezTo>
                <a:cubicBezTo>
                  <a:pt x="396" y="1806"/>
                  <a:pt x="389" y="1807"/>
                  <a:pt x="388" y="1804"/>
                </a:cubicBezTo>
                <a:cubicBezTo>
                  <a:pt x="389" y="1801"/>
                  <a:pt x="392" y="1803"/>
                  <a:pt x="395" y="1803"/>
                </a:cubicBezTo>
                <a:cubicBezTo>
                  <a:pt x="402" y="1803"/>
                  <a:pt x="410" y="1802"/>
                  <a:pt x="417" y="1802"/>
                </a:cubicBezTo>
                <a:cubicBezTo>
                  <a:pt x="417" y="1801"/>
                  <a:pt x="417" y="1800"/>
                  <a:pt x="417" y="1798"/>
                </a:cubicBezTo>
                <a:cubicBezTo>
                  <a:pt x="412" y="1798"/>
                  <a:pt x="406" y="1798"/>
                  <a:pt x="401" y="1798"/>
                </a:cubicBezTo>
                <a:cubicBezTo>
                  <a:pt x="395" y="1798"/>
                  <a:pt x="389" y="1800"/>
                  <a:pt x="386" y="1797"/>
                </a:cubicBezTo>
                <a:cubicBezTo>
                  <a:pt x="388" y="1794"/>
                  <a:pt x="395" y="1796"/>
                  <a:pt x="401" y="1795"/>
                </a:cubicBezTo>
                <a:cubicBezTo>
                  <a:pt x="406" y="1795"/>
                  <a:pt x="412" y="1795"/>
                  <a:pt x="417" y="1795"/>
                </a:cubicBezTo>
                <a:cubicBezTo>
                  <a:pt x="417" y="1794"/>
                  <a:pt x="417" y="1792"/>
                  <a:pt x="417" y="1791"/>
                </a:cubicBezTo>
                <a:cubicBezTo>
                  <a:pt x="413" y="1791"/>
                  <a:pt x="407" y="1791"/>
                  <a:pt x="402" y="1791"/>
                </a:cubicBezTo>
                <a:cubicBezTo>
                  <a:pt x="397" y="1791"/>
                  <a:pt x="390" y="1792"/>
                  <a:pt x="388" y="1789"/>
                </a:cubicBezTo>
                <a:cubicBezTo>
                  <a:pt x="389" y="1787"/>
                  <a:pt x="392" y="1788"/>
                  <a:pt x="394" y="1788"/>
                </a:cubicBezTo>
                <a:cubicBezTo>
                  <a:pt x="402" y="1787"/>
                  <a:pt x="410" y="1788"/>
                  <a:pt x="417" y="1788"/>
                </a:cubicBezTo>
                <a:cubicBezTo>
                  <a:pt x="417" y="1786"/>
                  <a:pt x="417" y="1785"/>
                  <a:pt x="417" y="1783"/>
                </a:cubicBezTo>
                <a:cubicBezTo>
                  <a:pt x="412" y="1783"/>
                  <a:pt x="407" y="1783"/>
                  <a:pt x="401" y="1783"/>
                </a:cubicBezTo>
                <a:cubicBezTo>
                  <a:pt x="396" y="1783"/>
                  <a:pt x="390" y="1785"/>
                  <a:pt x="388" y="1781"/>
                </a:cubicBezTo>
                <a:cubicBezTo>
                  <a:pt x="392" y="1778"/>
                  <a:pt x="399" y="1781"/>
                  <a:pt x="406" y="1780"/>
                </a:cubicBezTo>
                <a:cubicBezTo>
                  <a:pt x="410" y="1780"/>
                  <a:pt x="414" y="1780"/>
                  <a:pt x="417" y="1779"/>
                </a:cubicBezTo>
                <a:cubicBezTo>
                  <a:pt x="415" y="1777"/>
                  <a:pt x="409" y="1778"/>
                  <a:pt x="405" y="1778"/>
                </a:cubicBezTo>
                <a:cubicBezTo>
                  <a:pt x="399" y="1777"/>
                  <a:pt x="392" y="1779"/>
                  <a:pt x="390" y="1775"/>
                </a:cubicBezTo>
                <a:cubicBezTo>
                  <a:pt x="393" y="1773"/>
                  <a:pt x="398" y="1774"/>
                  <a:pt x="402" y="1774"/>
                </a:cubicBezTo>
                <a:cubicBezTo>
                  <a:pt x="407" y="1774"/>
                  <a:pt x="413" y="1774"/>
                  <a:pt x="417" y="1775"/>
                </a:cubicBezTo>
                <a:cubicBezTo>
                  <a:pt x="417" y="1774"/>
                  <a:pt x="417" y="1773"/>
                  <a:pt x="417" y="1772"/>
                </a:cubicBezTo>
                <a:cubicBezTo>
                  <a:pt x="415" y="1771"/>
                  <a:pt x="412" y="1772"/>
                  <a:pt x="408" y="1771"/>
                </a:cubicBezTo>
                <a:cubicBezTo>
                  <a:pt x="403" y="1771"/>
                  <a:pt x="395" y="1773"/>
                  <a:pt x="393" y="1769"/>
                </a:cubicBezTo>
                <a:cubicBezTo>
                  <a:pt x="399" y="1765"/>
                  <a:pt x="411" y="1770"/>
                  <a:pt x="418" y="1767"/>
                </a:cubicBezTo>
                <a:cubicBezTo>
                  <a:pt x="418" y="1767"/>
                  <a:pt x="418" y="1766"/>
                  <a:pt x="418" y="1765"/>
                </a:cubicBezTo>
                <a:cubicBezTo>
                  <a:pt x="414" y="1764"/>
                  <a:pt x="409" y="1764"/>
                  <a:pt x="404" y="1764"/>
                </a:cubicBezTo>
                <a:cubicBezTo>
                  <a:pt x="400" y="1764"/>
                  <a:pt x="395" y="1766"/>
                  <a:pt x="395" y="1762"/>
                </a:cubicBezTo>
                <a:cubicBezTo>
                  <a:pt x="398" y="1760"/>
                  <a:pt x="406" y="1761"/>
                  <a:pt x="411" y="1761"/>
                </a:cubicBezTo>
                <a:cubicBezTo>
                  <a:pt x="414" y="1761"/>
                  <a:pt x="418" y="1763"/>
                  <a:pt x="418" y="1759"/>
                </a:cubicBezTo>
                <a:cubicBezTo>
                  <a:pt x="413" y="1757"/>
                  <a:pt x="403" y="1761"/>
                  <a:pt x="401" y="1757"/>
                </a:cubicBezTo>
                <a:cubicBezTo>
                  <a:pt x="402" y="1755"/>
                  <a:pt x="406" y="1755"/>
                  <a:pt x="410" y="1755"/>
                </a:cubicBezTo>
                <a:cubicBezTo>
                  <a:pt x="413" y="1755"/>
                  <a:pt x="418" y="1756"/>
                  <a:pt x="418" y="1753"/>
                </a:cubicBezTo>
                <a:cubicBezTo>
                  <a:pt x="415" y="1751"/>
                  <a:pt x="409" y="1753"/>
                  <a:pt x="408" y="1750"/>
                </a:cubicBezTo>
                <a:cubicBezTo>
                  <a:pt x="410" y="1747"/>
                  <a:pt x="414" y="1749"/>
                  <a:pt x="418" y="1749"/>
                </a:cubicBezTo>
                <a:cubicBezTo>
                  <a:pt x="418" y="1748"/>
                  <a:pt x="418" y="1746"/>
                  <a:pt x="418" y="1745"/>
                </a:cubicBezTo>
                <a:cubicBezTo>
                  <a:pt x="416" y="1744"/>
                  <a:pt x="409" y="1747"/>
                  <a:pt x="408" y="1743"/>
                </a:cubicBezTo>
                <a:cubicBezTo>
                  <a:pt x="410" y="1740"/>
                  <a:pt x="414" y="1742"/>
                  <a:pt x="418" y="1742"/>
                </a:cubicBezTo>
                <a:cubicBezTo>
                  <a:pt x="418" y="1740"/>
                  <a:pt x="418" y="1740"/>
                  <a:pt x="419" y="1739"/>
                </a:cubicBezTo>
                <a:cubicBezTo>
                  <a:pt x="416" y="1737"/>
                  <a:pt x="410" y="1740"/>
                  <a:pt x="409" y="1737"/>
                </a:cubicBezTo>
                <a:cubicBezTo>
                  <a:pt x="409" y="1733"/>
                  <a:pt x="418" y="1736"/>
                  <a:pt x="419" y="1734"/>
                </a:cubicBezTo>
                <a:cubicBezTo>
                  <a:pt x="419" y="1729"/>
                  <a:pt x="409" y="1734"/>
                  <a:pt x="409" y="1729"/>
                </a:cubicBezTo>
                <a:cubicBezTo>
                  <a:pt x="410" y="1726"/>
                  <a:pt x="418" y="1731"/>
                  <a:pt x="419" y="1727"/>
                </a:cubicBezTo>
                <a:cubicBezTo>
                  <a:pt x="418" y="1724"/>
                  <a:pt x="409" y="1729"/>
                  <a:pt x="410" y="1724"/>
                </a:cubicBezTo>
                <a:cubicBezTo>
                  <a:pt x="411" y="1720"/>
                  <a:pt x="418" y="1725"/>
                  <a:pt x="419" y="1722"/>
                </a:cubicBezTo>
                <a:cubicBezTo>
                  <a:pt x="418" y="1718"/>
                  <a:pt x="410" y="1724"/>
                  <a:pt x="410" y="1719"/>
                </a:cubicBezTo>
                <a:cubicBezTo>
                  <a:pt x="410" y="1716"/>
                  <a:pt x="417" y="1719"/>
                  <a:pt x="419" y="1717"/>
                </a:cubicBezTo>
                <a:cubicBezTo>
                  <a:pt x="419" y="1716"/>
                  <a:pt x="419" y="1714"/>
                  <a:pt x="419" y="1713"/>
                </a:cubicBezTo>
                <a:cubicBezTo>
                  <a:pt x="416" y="1712"/>
                  <a:pt x="410" y="1715"/>
                  <a:pt x="409" y="1712"/>
                </a:cubicBezTo>
                <a:cubicBezTo>
                  <a:pt x="410" y="1708"/>
                  <a:pt x="418" y="1711"/>
                  <a:pt x="419" y="1708"/>
                </a:cubicBezTo>
                <a:cubicBezTo>
                  <a:pt x="419" y="1708"/>
                  <a:pt x="419" y="1707"/>
                  <a:pt x="419" y="1707"/>
                </a:cubicBezTo>
                <a:cubicBezTo>
                  <a:pt x="416" y="1705"/>
                  <a:pt x="410" y="1709"/>
                  <a:pt x="409" y="1705"/>
                </a:cubicBezTo>
                <a:cubicBezTo>
                  <a:pt x="410" y="1702"/>
                  <a:pt x="416" y="1703"/>
                  <a:pt x="419" y="1703"/>
                </a:cubicBezTo>
                <a:cubicBezTo>
                  <a:pt x="419" y="1701"/>
                  <a:pt x="419" y="1700"/>
                  <a:pt x="419" y="1698"/>
                </a:cubicBezTo>
                <a:cubicBezTo>
                  <a:pt x="416" y="1698"/>
                  <a:pt x="408" y="1700"/>
                  <a:pt x="407" y="1697"/>
                </a:cubicBezTo>
                <a:close/>
                <a:moveTo>
                  <a:pt x="367" y="1627"/>
                </a:moveTo>
                <a:cubicBezTo>
                  <a:pt x="367" y="1630"/>
                  <a:pt x="366" y="1634"/>
                  <a:pt x="368" y="1635"/>
                </a:cubicBezTo>
                <a:cubicBezTo>
                  <a:pt x="369" y="1628"/>
                  <a:pt x="370" y="1615"/>
                  <a:pt x="368" y="1608"/>
                </a:cubicBezTo>
                <a:cubicBezTo>
                  <a:pt x="368" y="1608"/>
                  <a:pt x="367" y="1608"/>
                  <a:pt x="367" y="1608"/>
                </a:cubicBezTo>
                <a:cubicBezTo>
                  <a:pt x="367" y="1608"/>
                  <a:pt x="367" y="1609"/>
                  <a:pt x="367" y="1609"/>
                </a:cubicBezTo>
                <a:cubicBezTo>
                  <a:pt x="367" y="1615"/>
                  <a:pt x="367" y="1621"/>
                  <a:pt x="367" y="1627"/>
                </a:cubicBezTo>
                <a:close/>
                <a:moveTo>
                  <a:pt x="373" y="1635"/>
                </a:moveTo>
                <a:cubicBezTo>
                  <a:pt x="375" y="1628"/>
                  <a:pt x="375" y="1615"/>
                  <a:pt x="374" y="1608"/>
                </a:cubicBezTo>
                <a:cubicBezTo>
                  <a:pt x="373" y="1608"/>
                  <a:pt x="373" y="1608"/>
                  <a:pt x="373" y="1608"/>
                </a:cubicBezTo>
                <a:cubicBezTo>
                  <a:pt x="374" y="1617"/>
                  <a:pt x="371" y="1627"/>
                  <a:pt x="373" y="1635"/>
                </a:cubicBezTo>
                <a:close/>
                <a:moveTo>
                  <a:pt x="378" y="1629"/>
                </a:moveTo>
                <a:cubicBezTo>
                  <a:pt x="378" y="1631"/>
                  <a:pt x="376" y="1635"/>
                  <a:pt x="379" y="1635"/>
                </a:cubicBezTo>
                <a:cubicBezTo>
                  <a:pt x="381" y="1628"/>
                  <a:pt x="381" y="1615"/>
                  <a:pt x="379" y="1608"/>
                </a:cubicBezTo>
                <a:cubicBezTo>
                  <a:pt x="379" y="1608"/>
                  <a:pt x="378" y="1608"/>
                  <a:pt x="378" y="1608"/>
                </a:cubicBezTo>
                <a:cubicBezTo>
                  <a:pt x="378" y="1608"/>
                  <a:pt x="378" y="1609"/>
                  <a:pt x="378" y="1609"/>
                </a:cubicBezTo>
                <a:cubicBezTo>
                  <a:pt x="378" y="1615"/>
                  <a:pt x="378" y="1623"/>
                  <a:pt x="378" y="1629"/>
                </a:cubicBezTo>
                <a:close/>
                <a:moveTo>
                  <a:pt x="384" y="1636"/>
                </a:moveTo>
                <a:cubicBezTo>
                  <a:pt x="385" y="1628"/>
                  <a:pt x="386" y="1616"/>
                  <a:pt x="384" y="1608"/>
                </a:cubicBezTo>
                <a:cubicBezTo>
                  <a:pt x="384" y="1608"/>
                  <a:pt x="384" y="1608"/>
                  <a:pt x="384" y="1608"/>
                </a:cubicBezTo>
                <a:cubicBezTo>
                  <a:pt x="384" y="1608"/>
                  <a:pt x="384" y="1609"/>
                  <a:pt x="384" y="1609"/>
                </a:cubicBezTo>
                <a:cubicBezTo>
                  <a:pt x="384" y="1618"/>
                  <a:pt x="383" y="1629"/>
                  <a:pt x="384" y="1636"/>
                </a:cubicBezTo>
                <a:close/>
                <a:moveTo>
                  <a:pt x="388" y="1630"/>
                </a:moveTo>
                <a:cubicBezTo>
                  <a:pt x="388" y="1632"/>
                  <a:pt x="386" y="1636"/>
                  <a:pt x="390" y="1636"/>
                </a:cubicBezTo>
                <a:cubicBezTo>
                  <a:pt x="392" y="1628"/>
                  <a:pt x="391" y="1617"/>
                  <a:pt x="392" y="1608"/>
                </a:cubicBezTo>
                <a:cubicBezTo>
                  <a:pt x="391" y="1608"/>
                  <a:pt x="390" y="1608"/>
                  <a:pt x="389" y="1608"/>
                </a:cubicBezTo>
                <a:cubicBezTo>
                  <a:pt x="389" y="1609"/>
                  <a:pt x="389" y="1609"/>
                  <a:pt x="389" y="1610"/>
                </a:cubicBezTo>
                <a:cubicBezTo>
                  <a:pt x="389" y="1616"/>
                  <a:pt x="389" y="1624"/>
                  <a:pt x="388" y="1630"/>
                </a:cubicBezTo>
                <a:close/>
                <a:moveTo>
                  <a:pt x="395" y="1636"/>
                </a:moveTo>
                <a:cubicBezTo>
                  <a:pt x="398" y="1628"/>
                  <a:pt x="397" y="1618"/>
                  <a:pt x="398" y="1608"/>
                </a:cubicBezTo>
                <a:cubicBezTo>
                  <a:pt x="397" y="1608"/>
                  <a:pt x="396" y="1608"/>
                  <a:pt x="395" y="1608"/>
                </a:cubicBezTo>
                <a:cubicBezTo>
                  <a:pt x="395" y="1609"/>
                  <a:pt x="395" y="1609"/>
                  <a:pt x="395" y="1610"/>
                </a:cubicBezTo>
                <a:cubicBezTo>
                  <a:pt x="395" y="1615"/>
                  <a:pt x="395" y="1622"/>
                  <a:pt x="394" y="1628"/>
                </a:cubicBezTo>
                <a:cubicBezTo>
                  <a:pt x="394" y="1631"/>
                  <a:pt x="392" y="1635"/>
                  <a:pt x="395" y="1636"/>
                </a:cubicBezTo>
                <a:close/>
                <a:moveTo>
                  <a:pt x="401" y="1636"/>
                </a:moveTo>
                <a:cubicBezTo>
                  <a:pt x="403" y="1628"/>
                  <a:pt x="402" y="1618"/>
                  <a:pt x="402" y="1609"/>
                </a:cubicBezTo>
                <a:cubicBezTo>
                  <a:pt x="402" y="1609"/>
                  <a:pt x="402" y="1609"/>
                  <a:pt x="401" y="1609"/>
                </a:cubicBezTo>
                <a:cubicBezTo>
                  <a:pt x="401" y="1609"/>
                  <a:pt x="401" y="1610"/>
                  <a:pt x="401" y="1610"/>
                </a:cubicBezTo>
                <a:cubicBezTo>
                  <a:pt x="402" y="1619"/>
                  <a:pt x="399" y="1629"/>
                  <a:pt x="401" y="1636"/>
                </a:cubicBezTo>
                <a:close/>
                <a:moveTo>
                  <a:pt x="407" y="1609"/>
                </a:moveTo>
                <a:cubicBezTo>
                  <a:pt x="407" y="1609"/>
                  <a:pt x="406" y="1609"/>
                  <a:pt x="406" y="1609"/>
                </a:cubicBezTo>
                <a:cubicBezTo>
                  <a:pt x="406" y="1609"/>
                  <a:pt x="406" y="1610"/>
                  <a:pt x="406" y="1610"/>
                </a:cubicBezTo>
                <a:cubicBezTo>
                  <a:pt x="406" y="1619"/>
                  <a:pt x="405" y="1630"/>
                  <a:pt x="405" y="1636"/>
                </a:cubicBezTo>
                <a:cubicBezTo>
                  <a:pt x="406" y="1636"/>
                  <a:pt x="407" y="1636"/>
                  <a:pt x="407" y="1636"/>
                </a:cubicBezTo>
                <a:cubicBezTo>
                  <a:pt x="407" y="1629"/>
                  <a:pt x="409" y="1617"/>
                  <a:pt x="407" y="1609"/>
                </a:cubicBezTo>
                <a:close/>
                <a:moveTo>
                  <a:pt x="413" y="1633"/>
                </a:moveTo>
                <a:cubicBezTo>
                  <a:pt x="413" y="1626"/>
                  <a:pt x="414" y="1616"/>
                  <a:pt x="411" y="1613"/>
                </a:cubicBezTo>
                <a:cubicBezTo>
                  <a:pt x="411" y="1619"/>
                  <a:pt x="411" y="1624"/>
                  <a:pt x="411" y="1629"/>
                </a:cubicBezTo>
                <a:cubicBezTo>
                  <a:pt x="411" y="1632"/>
                  <a:pt x="410" y="1635"/>
                  <a:pt x="412" y="1637"/>
                </a:cubicBezTo>
                <a:cubicBezTo>
                  <a:pt x="414" y="1637"/>
                  <a:pt x="413" y="1634"/>
                  <a:pt x="413" y="1633"/>
                </a:cubicBezTo>
                <a:close/>
                <a:moveTo>
                  <a:pt x="422" y="1593"/>
                </a:moveTo>
                <a:cubicBezTo>
                  <a:pt x="421" y="1589"/>
                  <a:pt x="412" y="1586"/>
                  <a:pt x="410" y="1589"/>
                </a:cubicBezTo>
                <a:cubicBezTo>
                  <a:pt x="413" y="1591"/>
                  <a:pt x="418" y="1591"/>
                  <a:pt x="422" y="1593"/>
                </a:cubicBezTo>
                <a:close/>
                <a:moveTo>
                  <a:pt x="426" y="1601"/>
                </a:moveTo>
                <a:cubicBezTo>
                  <a:pt x="425" y="1600"/>
                  <a:pt x="425" y="1598"/>
                  <a:pt x="424" y="1596"/>
                </a:cubicBezTo>
                <a:cubicBezTo>
                  <a:pt x="419" y="1596"/>
                  <a:pt x="416" y="1594"/>
                  <a:pt x="411" y="1593"/>
                </a:cubicBezTo>
                <a:cubicBezTo>
                  <a:pt x="412" y="1595"/>
                  <a:pt x="413" y="1597"/>
                  <a:pt x="413" y="1598"/>
                </a:cubicBezTo>
                <a:cubicBezTo>
                  <a:pt x="417" y="1599"/>
                  <a:pt x="422" y="1602"/>
                  <a:pt x="426" y="1601"/>
                </a:cubicBezTo>
                <a:close/>
                <a:moveTo>
                  <a:pt x="427" y="1575"/>
                </a:moveTo>
                <a:cubicBezTo>
                  <a:pt x="425" y="1575"/>
                  <a:pt x="422" y="1575"/>
                  <a:pt x="420" y="1575"/>
                </a:cubicBezTo>
                <a:cubicBezTo>
                  <a:pt x="423" y="1577"/>
                  <a:pt x="424" y="1580"/>
                  <a:pt x="425" y="1583"/>
                </a:cubicBezTo>
                <a:cubicBezTo>
                  <a:pt x="426" y="1580"/>
                  <a:pt x="427" y="1578"/>
                  <a:pt x="427" y="1575"/>
                </a:cubicBezTo>
                <a:close/>
                <a:moveTo>
                  <a:pt x="419" y="1584"/>
                </a:moveTo>
                <a:cubicBezTo>
                  <a:pt x="419" y="1585"/>
                  <a:pt x="417" y="1584"/>
                  <a:pt x="417" y="1586"/>
                </a:cubicBezTo>
                <a:cubicBezTo>
                  <a:pt x="419" y="1585"/>
                  <a:pt x="420" y="1587"/>
                  <a:pt x="420" y="1586"/>
                </a:cubicBezTo>
                <a:cubicBezTo>
                  <a:pt x="420" y="1586"/>
                  <a:pt x="420" y="1584"/>
                  <a:pt x="419" y="1584"/>
                </a:cubicBezTo>
                <a:close/>
                <a:moveTo>
                  <a:pt x="418" y="1581"/>
                </a:moveTo>
                <a:cubicBezTo>
                  <a:pt x="416" y="1578"/>
                  <a:pt x="414" y="1581"/>
                  <a:pt x="410" y="1581"/>
                </a:cubicBezTo>
                <a:cubicBezTo>
                  <a:pt x="410" y="1582"/>
                  <a:pt x="410" y="1583"/>
                  <a:pt x="410" y="1584"/>
                </a:cubicBezTo>
                <a:cubicBezTo>
                  <a:pt x="412" y="1583"/>
                  <a:pt x="416" y="1582"/>
                  <a:pt x="418" y="1581"/>
                </a:cubicBezTo>
                <a:close/>
                <a:moveTo>
                  <a:pt x="413" y="1568"/>
                </a:moveTo>
                <a:cubicBezTo>
                  <a:pt x="411" y="1566"/>
                  <a:pt x="407" y="1569"/>
                  <a:pt x="406" y="1571"/>
                </a:cubicBezTo>
                <a:cubicBezTo>
                  <a:pt x="407" y="1577"/>
                  <a:pt x="416" y="1574"/>
                  <a:pt x="413" y="1568"/>
                </a:cubicBezTo>
                <a:close/>
                <a:moveTo>
                  <a:pt x="405" y="1601"/>
                </a:moveTo>
                <a:cubicBezTo>
                  <a:pt x="404" y="1601"/>
                  <a:pt x="402" y="1601"/>
                  <a:pt x="401" y="1601"/>
                </a:cubicBezTo>
                <a:cubicBezTo>
                  <a:pt x="396" y="1601"/>
                  <a:pt x="390" y="1601"/>
                  <a:pt x="385" y="1600"/>
                </a:cubicBezTo>
                <a:cubicBezTo>
                  <a:pt x="384" y="1600"/>
                  <a:pt x="384" y="1601"/>
                  <a:pt x="384" y="1601"/>
                </a:cubicBezTo>
                <a:cubicBezTo>
                  <a:pt x="384" y="1601"/>
                  <a:pt x="384" y="1602"/>
                  <a:pt x="385" y="1602"/>
                </a:cubicBezTo>
                <a:cubicBezTo>
                  <a:pt x="390" y="1602"/>
                  <a:pt x="395" y="1602"/>
                  <a:pt x="400" y="1602"/>
                </a:cubicBezTo>
                <a:cubicBezTo>
                  <a:pt x="403" y="1602"/>
                  <a:pt x="405" y="1602"/>
                  <a:pt x="408" y="1602"/>
                </a:cubicBezTo>
                <a:cubicBezTo>
                  <a:pt x="409" y="1601"/>
                  <a:pt x="406" y="1601"/>
                  <a:pt x="405" y="1601"/>
                </a:cubicBezTo>
                <a:close/>
                <a:moveTo>
                  <a:pt x="406" y="1595"/>
                </a:moveTo>
                <a:cubicBezTo>
                  <a:pt x="402" y="1592"/>
                  <a:pt x="395" y="1595"/>
                  <a:pt x="390" y="1594"/>
                </a:cubicBezTo>
                <a:cubicBezTo>
                  <a:pt x="394" y="1596"/>
                  <a:pt x="401" y="1595"/>
                  <a:pt x="406" y="1595"/>
                </a:cubicBezTo>
                <a:close/>
                <a:moveTo>
                  <a:pt x="405" y="1579"/>
                </a:moveTo>
                <a:cubicBezTo>
                  <a:pt x="404" y="1577"/>
                  <a:pt x="402" y="1576"/>
                  <a:pt x="401" y="1573"/>
                </a:cubicBezTo>
                <a:cubicBezTo>
                  <a:pt x="399" y="1568"/>
                  <a:pt x="401" y="1561"/>
                  <a:pt x="397" y="1558"/>
                </a:cubicBezTo>
                <a:cubicBezTo>
                  <a:pt x="375" y="1554"/>
                  <a:pt x="373" y="1586"/>
                  <a:pt x="392" y="1589"/>
                </a:cubicBezTo>
                <a:cubicBezTo>
                  <a:pt x="395" y="1589"/>
                  <a:pt x="399" y="1588"/>
                  <a:pt x="403" y="1588"/>
                </a:cubicBezTo>
                <a:cubicBezTo>
                  <a:pt x="403" y="1585"/>
                  <a:pt x="405" y="1582"/>
                  <a:pt x="405" y="1579"/>
                </a:cubicBezTo>
                <a:close/>
                <a:moveTo>
                  <a:pt x="353" y="1542"/>
                </a:moveTo>
                <a:cubicBezTo>
                  <a:pt x="354" y="1544"/>
                  <a:pt x="354" y="1548"/>
                  <a:pt x="355" y="1549"/>
                </a:cubicBezTo>
                <a:cubicBezTo>
                  <a:pt x="367" y="1547"/>
                  <a:pt x="379" y="1546"/>
                  <a:pt x="392" y="1544"/>
                </a:cubicBezTo>
                <a:cubicBezTo>
                  <a:pt x="390" y="1540"/>
                  <a:pt x="390" y="1535"/>
                  <a:pt x="387" y="1533"/>
                </a:cubicBezTo>
                <a:cubicBezTo>
                  <a:pt x="376" y="1536"/>
                  <a:pt x="364" y="1539"/>
                  <a:pt x="353" y="1542"/>
                </a:cubicBezTo>
                <a:close/>
                <a:moveTo>
                  <a:pt x="373" y="1575"/>
                </a:moveTo>
                <a:cubicBezTo>
                  <a:pt x="368" y="1575"/>
                  <a:pt x="363" y="1575"/>
                  <a:pt x="357" y="1575"/>
                </a:cubicBezTo>
                <a:cubicBezTo>
                  <a:pt x="357" y="1578"/>
                  <a:pt x="357" y="1580"/>
                  <a:pt x="357" y="1583"/>
                </a:cubicBezTo>
                <a:cubicBezTo>
                  <a:pt x="364" y="1583"/>
                  <a:pt x="370" y="1584"/>
                  <a:pt x="375" y="1584"/>
                </a:cubicBezTo>
                <a:cubicBezTo>
                  <a:pt x="375" y="1582"/>
                  <a:pt x="372" y="1579"/>
                  <a:pt x="373" y="1575"/>
                </a:cubicBezTo>
                <a:close/>
                <a:moveTo>
                  <a:pt x="361" y="1629"/>
                </a:moveTo>
                <a:cubicBezTo>
                  <a:pt x="361" y="1631"/>
                  <a:pt x="360" y="1634"/>
                  <a:pt x="363" y="1635"/>
                </a:cubicBezTo>
                <a:cubicBezTo>
                  <a:pt x="364" y="1633"/>
                  <a:pt x="364" y="1629"/>
                  <a:pt x="364" y="1626"/>
                </a:cubicBezTo>
                <a:cubicBezTo>
                  <a:pt x="364" y="1622"/>
                  <a:pt x="364" y="1619"/>
                  <a:pt x="364" y="1615"/>
                </a:cubicBezTo>
                <a:cubicBezTo>
                  <a:pt x="364" y="1613"/>
                  <a:pt x="364" y="1609"/>
                  <a:pt x="362" y="1608"/>
                </a:cubicBezTo>
                <a:cubicBezTo>
                  <a:pt x="362" y="1608"/>
                  <a:pt x="362" y="1608"/>
                  <a:pt x="361" y="1608"/>
                </a:cubicBezTo>
                <a:cubicBezTo>
                  <a:pt x="361" y="1608"/>
                  <a:pt x="361" y="1609"/>
                  <a:pt x="361" y="1609"/>
                </a:cubicBezTo>
                <a:cubicBezTo>
                  <a:pt x="361" y="1615"/>
                  <a:pt x="361" y="1623"/>
                  <a:pt x="361" y="1629"/>
                </a:cubicBezTo>
                <a:close/>
                <a:moveTo>
                  <a:pt x="356" y="1610"/>
                </a:moveTo>
                <a:cubicBezTo>
                  <a:pt x="354" y="1609"/>
                  <a:pt x="352" y="1607"/>
                  <a:pt x="350" y="1607"/>
                </a:cubicBezTo>
                <a:cubicBezTo>
                  <a:pt x="349" y="1609"/>
                  <a:pt x="348" y="1611"/>
                  <a:pt x="347" y="1613"/>
                </a:cubicBezTo>
                <a:cubicBezTo>
                  <a:pt x="350" y="1614"/>
                  <a:pt x="352" y="1616"/>
                  <a:pt x="356" y="1617"/>
                </a:cubicBezTo>
                <a:cubicBezTo>
                  <a:pt x="355" y="1615"/>
                  <a:pt x="356" y="1613"/>
                  <a:pt x="356" y="1610"/>
                </a:cubicBezTo>
                <a:close/>
                <a:moveTo>
                  <a:pt x="334" y="1636"/>
                </a:moveTo>
                <a:cubicBezTo>
                  <a:pt x="332" y="1637"/>
                  <a:pt x="331" y="1639"/>
                  <a:pt x="330" y="1641"/>
                </a:cubicBezTo>
                <a:cubicBezTo>
                  <a:pt x="341" y="1651"/>
                  <a:pt x="352" y="1662"/>
                  <a:pt x="364" y="1672"/>
                </a:cubicBezTo>
                <a:cubicBezTo>
                  <a:pt x="364" y="1667"/>
                  <a:pt x="364" y="1663"/>
                  <a:pt x="364" y="1659"/>
                </a:cubicBezTo>
                <a:cubicBezTo>
                  <a:pt x="355" y="1651"/>
                  <a:pt x="344" y="1643"/>
                  <a:pt x="334" y="1636"/>
                </a:cubicBezTo>
                <a:close/>
                <a:moveTo>
                  <a:pt x="304" y="1822"/>
                </a:moveTo>
                <a:cubicBezTo>
                  <a:pt x="301" y="1822"/>
                  <a:pt x="297" y="1822"/>
                  <a:pt x="294" y="1822"/>
                </a:cubicBezTo>
                <a:cubicBezTo>
                  <a:pt x="294" y="1828"/>
                  <a:pt x="295" y="1833"/>
                  <a:pt x="295" y="1839"/>
                </a:cubicBezTo>
                <a:cubicBezTo>
                  <a:pt x="297" y="1840"/>
                  <a:pt x="301" y="1840"/>
                  <a:pt x="304" y="1840"/>
                </a:cubicBezTo>
                <a:cubicBezTo>
                  <a:pt x="304" y="1834"/>
                  <a:pt x="304" y="1828"/>
                  <a:pt x="304" y="1822"/>
                </a:cubicBezTo>
                <a:close/>
                <a:moveTo>
                  <a:pt x="293" y="1726"/>
                </a:moveTo>
                <a:cubicBezTo>
                  <a:pt x="296" y="1742"/>
                  <a:pt x="297" y="1759"/>
                  <a:pt x="300" y="1775"/>
                </a:cubicBezTo>
                <a:cubicBezTo>
                  <a:pt x="306" y="1759"/>
                  <a:pt x="302" y="1736"/>
                  <a:pt x="293" y="1726"/>
                </a:cubicBezTo>
                <a:close/>
                <a:moveTo>
                  <a:pt x="298" y="1721"/>
                </a:moveTo>
                <a:cubicBezTo>
                  <a:pt x="298" y="1714"/>
                  <a:pt x="295" y="1706"/>
                  <a:pt x="293" y="1699"/>
                </a:cubicBezTo>
                <a:cubicBezTo>
                  <a:pt x="291" y="1691"/>
                  <a:pt x="289" y="1683"/>
                  <a:pt x="287" y="1675"/>
                </a:cubicBezTo>
                <a:cubicBezTo>
                  <a:pt x="288" y="1686"/>
                  <a:pt x="291" y="1702"/>
                  <a:pt x="292" y="1715"/>
                </a:cubicBezTo>
                <a:cubicBezTo>
                  <a:pt x="294" y="1717"/>
                  <a:pt x="296" y="1721"/>
                  <a:pt x="298" y="1721"/>
                </a:cubicBezTo>
                <a:close/>
                <a:moveTo>
                  <a:pt x="302" y="1792"/>
                </a:moveTo>
                <a:cubicBezTo>
                  <a:pt x="320" y="1792"/>
                  <a:pt x="342" y="1792"/>
                  <a:pt x="361" y="1792"/>
                </a:cubicBezTo>
                <a:cubicBezTo>
                  <a:pt x="362" y="1765"/>
                  <a:pt x="363" y="1737"/>
                  <a:pt x="362" y="1711"/>
                </a:cubicBezTo>
                <a:cubicBezTo>
                  <a:pt x="347" y="1724"/>
                  <a:pt x="329" y="1734"/>
                  <a:pt x="308" y="1742"/>
                </a:cubicBezTo>
                <a:cubicBezTo>
                  <a:pt x="312" y="1753"/>
                  <a:pt x="310" y="1769"/>
                  <a:pt x="306" y="1779"/>
                </a:cubicBezTo>
                <a:cubicBezTo>
                  <a:pt x="304" y="1783"/>
                  <a:pt x="300" y="1787"/>
                  <a:pt x="302" y="1792"/>
                </a:cubicBezTo>
                <a:close/>
                <a:moveTo>
                  <a:pt x="279" y="1539"/>
                </a:moveTo>
                <a:cubicBezTo>
                  <a:pt x="276" y="1543"/>
                  <a:pt x="272" y="1547"/>
                  <a:pt x="269" y="1552"/>
                </a:cubicBezTo>
                <a:cubicBezTo>
                  <a:pt x="273" y="1565"/>
                  <a:pt x="274" y="1581"/>
                  <a:pt x="277" y="1596"/>
                </a:cubicBezTo>
                <a:cubicBezTo>
                  <a:pt x="294" y="1589"/>
                  <a:pt x="295" y="1549"/>
                  <a:pt x="279" y="1539"/>
                </a:cubicBezTo>
                <a:close/>
                <a:moveTo>
                  <a:pt x="273" y="1535"/>
                </a:moveTo>
                <a:cubicBezTo>
                  <a:pt x="246" y="1522"/>
                  <a:pt x="218" y="1541"/>
                  <a:pt x="216" y="1566"/>
                </a:cubicBezTo>
                <a:cubicBezTo>
                  <a:pt x="215" y="1578"/>
                  <a:pt x="220" y="1589"/>
                  <a:pt x="228" y="1594"/>
                </a:cubicBezTo>
                <a:cubicBezTo>
                  <a:pt x="231" y="1588"/>
                  <a:pt x="232" y="1581"/>
                  <a:pt x="233" y="1574"/>
                </a:cubicBezTo>
                <a:cubicBezTo>
                  <a:pt x="234" y="1567"/>
                  <a:pt x="235" y="1559"/>
                  <a:pt x="237" y="1553"/>
                </a:cubicBezTo>
                <a:cubicBezTo>
                  <a:pt x="243" y="1550"/>
                  <a:pt x="253" y="1552"/>
                  <a:pt x="260" y="1552"/>
                </a:cubicBezTo>
                <a:cubicBezTo>
                  <a:pt x="264" y="1546"/>
                  <a:pt x="269" y="1541"/>
                  <a:pt x="273" y="1535"/>
                </a:cubicBezTo>
                <a:close/>
                <a:moveTo>
                  <a:pt x="218" y="1671"/>
                </a:moveTo>
                <a:cubicBezTo>
                  <a:pt x="215" y="1669"/>
                  <a:pt x="213" y="1666"/>
                  <a:pt x="209" y="1665"/>
                </a:cubicBezTo>
                <a:cubicBezTo>
                  <a:pt x="201" y="1681"/>
                  <a:pt x="193" y="1697"/>
                  <a:pt x="185" y="1713"/>
                </a:cubicBezTo>
                <a:cubicBezTo>
                  <a:pt x="186" y="1716"/>
                  <a:pt x="186" y="1720"/>
                  <a:pt x="188" y="1722"/>
                </a:cubicBezTo>
                <a:cubicBezTo>
                  <a:pt x="190" y="1721"/>
                  <a:pt x="194" y="1720"/>
                  <a:pt x="197" y="1719"/>
                </a:cubicBezTo>
                <a:cubicBezTo>
                  <a:pt x="200" y="1712"/>
                  <a:pt x="204" y="1706"/>
                  <a:pt x="207" y="1699"/>
                </a:cubicBezTo>
                <a:cubicBezTo>
                  <a:pt x="211" y="1691"/>
                  <a:pt x="217" y="1682"/>
                  <a:pt x="218" y="1671"/>
                </a:cubicBezTo>
                <a:close/>
                <a:moveTo>
                  <a:pt x="214" y="1700"/>
                </a:moveTo>
                <a:cubicBezTo>
                  <a:pt x="211" y="1706"/>
                  <a:pt x="208" y="1712"/>
                  <a:pt x="205" y="1717"/>
                </a:cubicBezTo>
                <a:cubicBezTo>
                  <a:pt x="206" y="1718"/>
                  <a:pt x="207" y="1716"/>
                  <a:pt x="208" y="1715"/>
                </a:cubicBezTo>
                <a:cubicBezTo>
                  <a:pt x="210" y="1714"/>
                  <a:pt x="211" y="1712"/>
                  <a:pt x="212" y="1712"/>
                </a:cubicBezTo>
                <a:cubicBezTo>
                  <a:pt x="212" y="1708"/>
                  <a:pt x="214" y="1703"/>
                  <a:pt x="214" y="1700"/>
                </a:cubicBezTo>
                <a:close/>
                <a:moveTo>
                  <a:pt x="186" y="1728"/>
                </a:moveTo>
                <a:cubicBezTo>
                  <a:pt x="189" y="1730"/>
                  <a:pt x="192" y="1731"/>
                  <a:pt x="196" y="1733"/>
                </a:cubicBezTo>
                <a:cubicBezTo>
                  <a:pt x="197" y="1729"/>
                  <a:pt x="200" y="1726"/>
                  <a:pt x="201" y="1723"/>
                </a:cubicBezTo>
                <a:cubicBezTo>
                  <a:pt x="196" y="1725"/>
                  <a:pt x="191" y="1727"/>
                  <a:pt x="186" y="1728"/>
                </a:cubicBezTo>
                <a:close/>
                <a:moveTo>
                  <a:pt x="203" y="1775"/>
                </a:moveTo>
                <a:cubicBezTo>
                  <a:pt x="205" y="1757"/>
                  <a:pt x="209" y="1738"/>
                  <a:pt x="210" y="1721"/>
                </a:cubicBezTo>
                <a:cubicBezTo>
                  <a:pt x="199" y="1731"/>
                  <a:pt x="193" y="1758"/>
                  <a:pt x="203" y="1775"/>
                </a:cubicBezTo>
                <a:close/>
                <a:moveTo>
                  <a:pt x="203" y="1825"/>
                </a:moveTo>
                <a:cubicBezTo>
                  <a:pt x="214" y="1824"/>
                  <a:pt x="224" y="1825"/>
                  <a:pt x="235" y="1825"/>
                </a:cubicBezTo>
                <a:cubicBezTo>
                  <a:pt x="235" y="1822"/>
                  <a:pt x="236" y="1818"/>
                  <a:pt x="235" y="1817"/>
                </a:cubicBezTo>
                <a:cubicBezTo>
                  <a:pt x="227" y="1816"/>
                  <a:pt x="217" y="1816"/>
                  <a:pt x="211" y="1814"/>
                </a:cubicBezTo>
                <a:cubicBezTo>
                  <a:pt x="210" y="1806"/>
                  <a:pt x="211" y="1801"/>
                  <a:pt x="212" y="1793"/>
                </a:cubicBezTo>
                <a:cubicBezTo>
                  <a:pt x="213" y="1789"/>
                  <a:pt x="215" y="1780"/>
                  <a:pt x="221" y="1778"/>
                </a:cubicBezTo>
                <a:cubicBezTo>
                  <a:pt x="225" y="1777"/>
                  <a:pt x="231" y="1778"/>
                  <a:pt x="237" y="1778"/>
                </a:cubicBezTo>
                <a:cubicBezTo>
                  <a:pt x="242" y="1778"/>
                  <a:pt x="247" y="1779"/>
                  <a:pt x="252" y="1779"/>
                </a:cubicBezTo>
                <a:cubicBezTo>
                  <a:pt x="259" y="1779"/>
                  <a:pt x="277" y="1777"/>
                  <a:pt x="282" y="1780"/>
                </a:cubicBezTo>
                <a:cubicBezTo>
                  <a:pt x="287" y="1782"/>
                  <a:pt x="288" y="1792"/>
                  <a:pt x="289" y="1800"/>
                </a:cubicBezTo>
                <a:cubicBezTo>
                  <a:pt x="289" y="1805"/>
                  <a:pt x="290" y="1814"/>
                  <a:pt x="286" y="1816"/>
                </a:cubicBezTo>
                <a:cubicBezTo>
                  <a:pt x="281" y="1820"/>
                  <a:pt x="270" y="1816"/>
                  <a:pt x="262" y="1818"/>
                </a:cubicBezTo>
                <a:cubicBezTo>
                  <a:pt x="263" y="1819"/>
                  <a:pt x="265" y="1825"/>
                  <a:pt x="268" y="1826"/>
                </a:cubicBezTo>
                <a:cubicBezTo>
                  <a:pt x="274" y="1828"/>
                  <a:pt x="282" y="1825"/>
                  <a:pt x="289" y="1826"/>
                </a:cubicBezTo>
                <a:cubicBezTo>
                  <a:pt x="289" y="1823"/>
                  <a:pt x="289" y="1820"/>
                  <a:pt x="290" y="1818"/>
                </a:cubicBezTo>
                <a:cubicBezTo>
                  <a:pt x="292" y="1817"/>
                  <a:pt x="295" y="1817"/>
                  <a:pt x="298" y="1817"/>
                </a:cubicBezTo>
                <a:cubicBezTo>
                  <a:pt x="287" y="1730"/>
                  <a:pt x="275" y="1645"/>
                  <a:pt x="266" y="1557"/>
                </a:cubicBezTo>
                <a:cubicBezTo>
                  <a:pt x="257" y="1558"/>
                  <a:pt x="250" y="1557"/>
                  <a:pt x="242" y="1557"/>
                </a:cubicBezTo>
                <a:cubicBezTo>
                  <a:pt x="229" y="1647"/>
                  <a:pt x="216" y="1735"/>
                  <a:pt x="203" y="1825"/>
                </a:cubicBezTo>
                <a:close/>
                <a:moveTo>
                  <a:pt x="282" y="1832"/>
                </a:moveTo>
                <a:cubicBezTo>
                  <a:pt x="279" y="1832"/>
                  <a:pt x="276" y="1832"/>
                  <a:pt x="274" y="1832"/>
                </a:cubicBezTo>
                <a:cubicBezTo>
                  <a:pt x="274" y="1832"/>
                  <a:pt x="273" y="1832"/>
                  <a:pt x="273" y="1832"/>
                </a:cubicBezTo>
                <a:cubicBezTo>
                  <a:pt x="277" y="1833"/>
                  <a:pt x="284" y="1835"/>
                  <a:pt x="289" y="1833"/>
                </a:cubicBezTo>
                <a:cubicBezTo>
                  <a:pt x="288" y="1831"/>
                  <a:pt x="285" y="1832"/>
                  <a:pt x="282" y="1832"/>
                </a:cubicBezTo>
                <a:close/>
                <a:moveTo>
                  <a:pt x="282" y="1800"/>
                </a:moveTo>
                <a:cubicBezTo>
                  <a:pt x="281" y="1797"/>
                  <a:pt x="281" y="1794"/>
                  <a:pt x="280" y="1792"/>
                </a:cubicBezTo>
                <a:cubicBezTo>
                  <a:pt x="273" y="1797"/>
                  <a:pt x="263" y="1801"/>
                  <a:pt x="251" y="1801"/>
                </a:cubicBezTo>
                <a:cubicBezTo>
                  <a:pt x="239" y="1800"/>
                  <a:pt x="227" y="1795"/>
                  <a:pt x="220" y="1790"/>
                </a:cubicBezTo>
                <a:cubicBezTo>
                  <a:pt x="219" y="1793"/>
                  <a:pt x="218" y="1797"/>
                  <a:pt x="217" y="1801"/>
                </a:cubicBezTo>
                <a:cubicBezTo>
                  <a:pt x="233" y="1809"/>
                  <a:pt x="268" y="1815"/>
                  <a:pt x="282" y="1800"/>
                </a:cubicBezTo>
                <a:close/>
                <a:moveTo>
                  <a:pt x="242" y="1825"/>
                </a:moveTo>
                <a:cubicBezTo>
                  <a:pt x="248" y="1825"/>
                  <a:pt x="253" y="1826"/>
                  <a:pt x="259" y="1825"/>
                </a:cubicBezTo>
                <a:cubicBezTo>
                  <a:pt x="258" y="1821"/>
                  <a:pt x="240" y="1812"/>
                  <a:pt x="242" y="1825"/>
                </a:cubicBezTo>
                <a:close/>
                <a:moveTo>
                  <a:pt x="217" y="1809"/>
                </a:moveTo>
                <a:cubicBezTo>
                  <a:pt x="217" y="1810"/>
                  <a:pt x="219" y="1810"/>
                  <a:pt x="220" y="1809"/>
                </a:cubicBezTo>
                <a:cubicBezTo>
                  <a:pt x="218" y="1810"/>
                  <a:pt x="217" y="1807"/>
                  <a:pt x="217" y="1809"/>
                </a:cubicBezTo>
                <a:close/>
                <a:moveTo>
                  <a:pt x="277" y="1786"/>
                </a:moveTo>
                <a:cubicBezTo>
                  <a:pt x="260" y="1786"/>
                  <a:pt x="243" y="1784"/>
                  <a:pt x="226" y="1786"/>
                </a:cubicBezTo>
                <a:cubicBezTo>
                  <a:pt x="238" y="1794"/>
                  <a:pt x="267" y="1799"/>
                  <a:pt x="277" y="1786"/>
                </a:cubicBezTo>
                <a:close/>
                <a:moveTo>
                  <a:pt x="281" y="1807"/>
                </a:moveTo>
                <a:cubicBezTo>
                  <a:pt x="279" y="1810"/>
                  <a:pt x="276" y="1810"/>
                  <a:pt x="273" y="1812"/>
                </a:cubicBezTo>
                <a:cubicBezTo>
                  <a:pt x="276" y="1812"/>
                  <a:pt x="278" y="1812"/>
                  <a:pt x="281" y="1812"/>
                </a:cubicBezTo>
                <a:cubicBezTo>
                  <a:pt x="281" y="1811"/>
                  <a:pt x="282" y="1809"/>
                  <a:pt x="281" y="1807"/>
                </a:cubicBezTo>
                <a:close/>
                <a:moveTo>
                  <a:pt x="448" y="1678"/>
                </a:moveTo>
                <a:cubicBezTo>
                  <a:pt x="446" y="1677"/>
                  <a:pt x="443" y="1677"/>
                  <a:pt x="441" y="1676"/>
                </a:cubicBezTo>
                <a:cubicBezTo>
                  <a:pt x="441" y="1679"/>
                  <a:pt x="446" y="1680"/>
                  <a:pt x="448" y="1678"/>
                </a:cubicBezTo>
                <a:close/>
                <a:moveTo>
                  <a:pt x="438" y="1668"/>
                </a:moveTo>
                <a:cubicBezTo>
                  <a:pt x="438" y="1670"/>
                  <a:pt x="439" y="1671"/>
                  <a:pt x="440" y="1672"/>
                </a:cubicBezTo>
                <a:cubicBezTo>
                  <a:pt x="444" y="1673"/>
                  <a:pt x="447" y="1675"/>
                  <a:pt x="451" y="1675"/>
                </a:cubicBezTo>
                <a:cubicBezTo>
                  <a:pt x="452" y="1674"/>
                  <a:pt x="452" y="1674"/>
                  <a:pt x="452" y="1672"/>
                </a:cubicBezTo>
                <a:cubicBezTo>
                  <a:pt x="447" y="1671"/>
                  <a:pt x="443" y="1669"/>
                  <a:pt x="438" y="1668"/>
                </a:cubicBezTo>
                <a:close/>
                <a:moveTo>
                  <a:pt x="448" y="1663"/>
                </a:moveTo>
                <a:cubicBezTo>
                  <a:pt x="443" y="1662"/>
                  <a:pt x="439" y="1659"/>
                  <a:pt x="435" y="1659"/>
                </a:cubicBezTo>
                <a:cubicBezTo>
                  <a:pt x="436" y="1661"/>
                  <a:pt x="436" y="1663"/>
                  <a:pt x="437" y="1664"/>
                </a:cubicBezTo>
                <a:cubicBezTo>
                  <a:pt x="442" y="1665"/>
                  <a:pt x="446" y="1667"/>
                  <a:pt x="451" y="1668"/>
                </a:cubicBezTo>
                <a:cubicBezTo>
                  <a:pt x="450" y="1666"/>
                  <a:pt x="449" y="1664"/>
                  <a:pt x="448" y="1663"/>
                </a:cubicBezTo>
                <a:close/>
                <a:moveTo>
                  <a:pt x="445" y="1654"/>
                </a:moveTo>
                <a:cubicBezTo>
                  <a:pt x="441" y="1652"/>
                  <a:pt x="436" y="1651"/>
                  <a:pt x="432" y="1649"/>
                </a:cubicBezTo>
                <a:cubicBezTo>
                  <a:pt x="432" y="1651"/>
                  <a:pt x="433" y="1653"/>
                  <a:pt x="434" y="1655"/>
                </a:cubicBezTo>
                <a:cubicBezTo>
                  <a:pt x="439" y="1656"/>
                  <a:pt x="442" y="1658"/>
                  <a:pt x="447" y="1659"/>
                </a:cubicBezTo>
                <a:cubicBezTo>
                  <a:pt x="446" y="1657"/>
                  <a:pt x="446" y="1655"/>
                  <a:pt x="445" y="1654"/>
                </a:cubicBezTo>
                <a:close/>
                <a:moveTo>
                  <a:pt x="442" y="1645"/>
                </a:moveTo>
                <a:cubicBezTo>
                  <a:pt x="437" y="1643"/>
                  <a:pt x="433" y="1642"/>
                  <a:pt x="429" y="1641"/>
                </a:cubicBezTo>
                <a:cubicBezTo>
                  <a:pt x="429" y="1643"/>
                  <a:pt x="430" y="1644"/>
                  <a:pt x="431" y="1646"/>
                </a:cubicBezTo>
                <a:cubicBezTo>
                  <a:pt x="435" y="1646"/>
                  <a:pt x="440" y="1649"/>
                  <a:pt x="444" y="1649"/>
                </a:cubicBezTo>
                <a:cubicBezTo>
                  <a:pt x="443" y="1648"/>
                  <a:pt x="442" y="1646"/>
                  <a:pt x="442" y="1645"/>
                </a:cubicBezTo>
                <a:close/>
                <a:moveTo>
                  <a:pt x="438" y="1635"/>
                </a:moveTo>
                <a:cubicBezTo>
                  <a:pt x="434" y="1635"/>
                  <a:pt x="429" y="1632"/>
                  <a:pt x="425" y="1632"/>
                </a:cubicBezTo>
                <a:cubicBezTo>
                  <a:pt x="426" y="1633"/>
                  <a:pt x="426" y="1636"/>
                  <a:pt x="428" y="1637"/>
                </a:cubicBezTo>
                <a:cubicBezTo>
                  <a:pt x="432" y="1638"/>
                  <a:pt x="436" y="1640"/>
                  <a:pt x="440" y="1640"/>
                </a:cubicBezTo>
                <a:cubicBezTo>
                  <a:pt x="440" y="1639"/>
                  <a:pt x="439" y="1637"/>
                  <a:pt x="438" y="1635"/>
                </a:cubicBezTo>
                <a:close/>
                <a:moveTo>
                  <a:pt x="435" y="1626"/>
                </a:moveTo>
                <a:cubicBezTo>
                  <a:pt x="431" y="1625"/>
                  <a:pt x="427" y="1623"/>
                  <a:pt x="422" y="1622"/>
                </a:cubicBezTo>
                <a:cubicBezTo>
                  <a:pt x="423" y="1624"/>
                  <a:pt x="423" y="1626"/>
                  <a:pt x="424" y="1627"/>
                </a:cubicBezTo>
                <a:cubicBezTo>
                  <a:pt x="428" y="1629"/>
                  <a:pt x="432" y="1630"/>
                  <a:pt x="437" y="1631"/>
                </a:cubicBezTo>
                <a:cubicBezTo>
                  <a:pt x="436" y="1629"/>
                  <a:pt x="435" y="1628"/>
                  <a:pt x="435" y="1626"/>
                </a:cubicBezTo>
                <a:close/>
                <a:moveTo>
                  <a:pt x="431" y="1616"/>
                </a:moveTo>
                <a:cubicBezTo>
                  <a:pt x="427" y="1615"/>
                  <a:pt x="423" y="1613"/>
                  <a:pt x="418" y="1612"/>
                </a:cubicBezTo>
                <a:cubicBezTo>
                  <a:pt x="419" y="1614"/>
                  <a:pt x="420" y="1616"/>
                  <a:pt x="420" y="1618"/>
                </a:cubicBezTo>
                <a:cubicBezTo>
                  <a:pt x="425" y="1619"/>
                  <a:pt x="430" y="1622"/>
                  <a:pt x="433" y="1622"/>
                </a:cubicBezTo>
                <a:cubicBezTo>
                  <a:pt x="432" y="1620"/>
                  <a:pt x="432" y="1618"/>
                  <a:pt x="431" y="1616"/>
                </a:cubicBezTo>
                <a:close/>
                <a:moveTo>
                  <a:pt x="428" y="1606"/>
                </a:moveTo>
                <a:cubicBezTo>
                  <a:pt x="423" y="1605"/>
                  <a:pt x="419" y="1603"/>
                  <a:pt x="415" y="1602"/>
                </a:cubicBezTo>
                <a:cubicBezTo>
                  <a:pt x="415" y="1604"/>
                  <a:pt x="416" y="1606"/>
                  <a:pt x="417" y="1608"/>
                </a:cubicBezTo>
                <a:cubicBezTo>
                  <a:pt x="421" y="1609"/>
                  <a:pt x="425" y="1611"/>
                  <a:pt x="429" y="1611"/>
                </a:cubicBezTo>
                <a:cubicBezTo>
                  <a:pt x="429" y="1610"/>
                  <a:pt x="428" y="1608"/>
                  <a:pt x="428" y="1606"/>
                </a:cubicBezTo>
                <a:close/>
                <a:moveTo>
                  <a:pt x="420" y="1568"/>
                </a:moveTo>
                <a:cubicBezTo>
                  <a:pt x="420" y="1568"/>
                  <a:pt x="420" y="1568"/>
                  <a:pt x="420" y="1569"/>
                </a:cubicBezTo>
                <a:cubicBezTo>
                  <a:pt x="425" y="1569"/>
                  <a:pt x="432" y="1571"/>
                  <a:pt x="434" y="1568"/>
                </a:cubicBezTo>
                <a:cubicBezTo>
                  <a:pt x="430" y="1567"/>
                  <a:pt x="424" y="1568"/>
                  <a:pt x="420" y="1568"/>
                </a:cubicBezTo>
                <a:close/>
                <a:moveTo>
                  <a:pt x="367" y="1437"/>
                </a:moveTo>
                <a:cubicBezTo>
                  <a:pt x="373" y="1450"/>
                  <a:pt x="378" y="1464"/>
                  <a:pt x="383" y="1477"/>
                </a:cubicBezTo>
                <a:cubicBezTo>
                  <a:pt x="386" y="1475"/>
                  <a:pt x="390" y="1477"/>
                  <a:pt x="394" y="1478"/>
                </a:cubicBezTo>
                <a:cubicBezTo>
                  <a:pt x="402" y="1480"/>
                  <a:pt x="400" y="1482"/>
                  <a:pt x="398" y="1489"/>
                </a:cubicBezTo>
                <a:cubicBezTo>
                  <a:pt x="397" y="1495"/>
                  <a:pt x="396" y="1499"/>
                  <a:pt x="393" y="1501"/>
                </a:cubicBezTo>
                <a:cubicBezTo>
                  <a:pt x="396" y="1508"/>
                  <a:pt x="399" y="1516"/>
                  <a:pt x="401" y="1523"/>
                </a:cubicBezTo>
                <a:cubicBezTo>
                  <a:pt x="403" y="1523"/>
                  <a:pt x="404" y="1522"/>
                  <a:pt x="406" y="1522"/>
                </a:cubicBezTo>
                <a:cubicBezTo>
                  <a:pt x="410" y="1526"/>
                  <a:pt x="419" y="1528"/>
                  <a:pt x="419" y="1533"/>
                </a:cubicBezTo>
                <a:cubicBezTo>
                  <a:pt x="420" y="1538"/>
                  <a:pt x="412" y="1541"/>
                  <a:pt x="411" y="1547"/>
                </a:cubicBezTo>
                <a:cubicBezTo>
                  <a:pt x="413" y="1552"/>
                  <a:pt x="415" y="1556"/>
                  <a:pt x="417" y="1562"/>
                </a:cubicBezTo>
                <a:cubicBezTo>
                  <a:pt x="420" y="1562"/>
                  <a:pt x="423" y="1562"/>
                  <a:pt x="426" y="1562"/>
                </a:cubicBezTo>
                <a:cubicBezTo>
                  <a:pt x="423" y="1504"/>
                  <a:pt x="399" y="1467"/>
                  <a:pt x="367" y="1437"/>
                </a:cubicBezTo>
                <a:close/>
                <a:moveTo>
                  <a:pt x="412" y="1534"/>
                </a:moveTo>
                <a:cubicBezTo>
                  <a:pt x="410" y="1531"/>
                  <a:pt x="408" y="1529"/>
                  <a:pt x="404" y="1528"/>
                </a:cubicBezTo>
                <a:cubicBezTo>
                  <a:pt x="405" y="1532"/>
                  <a:pt x="407" y="1536"/>
                  <a:pt x="408" y="1540"/>
                </a:cubicBezTo>
                <a:cubicBezTo>
                  <a:pt x="410" y="1538"/>
                  <a:pt x="411" y="1536"/>
                  <a:pt x="412" y="1534"/>
                </a:cubicBezTo>
                <a:close/>
                <a:moveTo>
                  <a:pt x="394" y="1484"/>
                </a:moveTo>
                <a:cubicBezTo>
                  <a:pt x="391" y="1483"/>
                  <a:pt x="388" y="1481"/>
                  <a:pt x="386" y="1482"/>
                </a:cubicBezTo>
                <a:cubicBezTo>
                  <a:pt x="386" y="1486"/>
                  <a:pt x="388" y="1492"/>
                  <a:pt x="391" y="1495"/>
                </a:cubicBezTo>
                <a:cubicBezTo>
                  <a:pt x="392" y="1491"/>
                  <a:pt x="393" y="1488"/>
                  <a:pt x="394" y="1484"/>
                </a:cubicBezTo>
                <a:close/>
                <a:moveTo>
                  <a:pt x="404" y="1557"/>
                </a:moveTo>
                <a:cubicBezTo>
                  <a:pt x="405" y="1558"/>
                  <a:pt x="406" y="1562"/>
                  <a:pt x="408" y="1561"/>
                </a:cubicBezTo>
                <a:cubicBezTo>
                  <a:pt x="408" y="1557"/>
                  <a:pt x="406" y="1553"/>
                  <a:pt x="404" y="1550"/>
                </a:cubicBezTo>
                <a:cubicBezTo>
                  <a:pt x="381" y="1492"/>
                  <a:pt x="359" y="1435"/>
                  <a:pt x="336" y="1377"/>
                </a:cubicBezTo>
                <a:cubicBezTo>
                  <a:pt x="334" y="1373"/>
                  <a:pt x="331" y="1366"/>
                  <a:pt x="332" y="1363"/>
                </a:cubicBezTo>
                <a:cubicBezTo>
                  <a:pt x="332" y="1359"/>
                  <a:pt x="336" y="1359"/>
                  <a:pt x="336" y="1354"/>
                </a:cubicBezTo>
                <a:cubicBezTo>
                  <a:pt x="336" y="1349"/>
                  <a:pt x="332" y="1344"/>
                  <a:pt x="325" y="1345"/>
                </a:cubicBezTo>
                <a:cubicBezTo>
                  <a:pt x="317" y="1346"/>
                  <a:pt x="316" y="1359"/>
                  <a:pt x="322" y="1363"/>
                </a:cubicBezTo>
                <a:cubicBezTo>
                  <a:pt x="323" y="1364"/>
                  <a:pt x="327" y="1363"/>
                  <a:pt x="329" y="1365"/>
                </a:cubicBezTo>
                <a:cubicBezTo>
                  <a:pt x="330" y="1367"/>
                  <a:pt x="332" y="1373"/>
                  <a:pt x="334" y="1377"/>
                </a:cubicBezTo>
                <a:cubicBezTo>
                  <a:pt x="358" y="1437"/>
                  <a:pt x="381" y="1497"/>
                  <a:pt x="404" y="1557"/>
                </a:cubicBezTo>
                <a:close/>
                <a:moveTo>
                  <a:pt x="196" y="1405"/>
                </a:moveTo>
                <a:cubicBezTo>
                  <a:pt x="192" y="1413"/>
                  <a:pt x="188" y="1420"/>
                  <a:pt x="185" y="1428"/>
                </a:cubicBezTo>
                <a:cubicBezTo>
                  <a:pt x="191" y="1438"/>
                  <a:pt x="197" y="1453"/>
                  <a:pt x="203" y="1465"/>
                </a:cubicBezTo>
                <a:cubicBezTo>
                  <a:pt x="205" y="1468"/>
                  <a:pt x="209" y="1475"/>
                  <a:pt x="208" y="1478"/>
                </a:cubicBezTo>
                <a:cubicBezTo>
                  <a:pt x="208" y="1481"/>
                  <a:pt x="199" y="1487"/>
                  <a:pt x="195" y="1486"/>
                </a:cubicBezTo>
                <a:cubicBezTo>
                  <a:pt x="192" y="1486"/>
                  <a:pt x="190" y="1481"/>
                  <a:pt x="188" y="1479"/>
                </a:cubicBezTo>
                <a:cubicBezTo>
                  <a:pt x="182" y="1470"/>
                  <a:pt x="177" y="1462"/>
                  <a:pt x="170" y="1454"/>
                </a:cubicBezTo>
                <a:cubicBezTo>
                  <a:pt x="167" y="1460"/>
                  <a:pt x="164" y="1466"/>
                  <a:pt x="161" y="1472"/>
                </a:cubicBezTo>
                <a:cubicBezTo>
                  <a:pt x="164" y="1476"/>
                  <a:pt x="168" y="1479"/>
                  <a:pt x="172" y="1484"/>
                </a:cubicBezTo>
                <a:cubicBezTo>
                  <a:pt x="175" y="1487"/>
                  <a:pt x="182" y="1492"/>
                  <a:pt x="183" y="1496"/>
                </a:cubicBezTo>
                <a:cubicBezTo>
                  <a:pt x="183" y="1499"/>
                  <a:pt x="180" y="1501"/>
                  <a:pt x="179" y="1503"/>
                </a:cubicBezTo>
                <a:cubicBezTo>
                  <a:pt x="178" y="1505"/>
                  <a:pt x="176" y="1508"/>
                  <a:pt x="173" y="1509"/>
                </a:cubicBezTo>
                <a:cubicBezTo>
                  <a:pt x="169" y="1509"/>
                  <a:pt x="164" y="1503"/>
                  <a:pt x="161" y="1501"/>
                </a:cubicBezTo>
                <a:cubicBezTo>
                  <a:pt x="156" y="1499"/>
                  <a:pt x="153" y="1496"/>
                  <a:pt x="149" y="1494"/>
                </a:cubicBezTo>
                <a:cubicBezTo>
                  <a:pt x="147" y="1499"/>
                  <a:pt x="144" y="1504"/>
                  <a:pt x="142" y="1509"/>
                </a:cubicBezTo>
                <a:cubicBezTo>
                  <a:pt x="145" y="1510"/>
                  <a:pt x="149" y="1512"/>
                  <a:pt x="153" y="1515"/>
                </a:cubicBezTo>
                <a:cubicBezTo>
                  <a:pt x="157" y="1517"/>
                  <a:pt x="164" y="1519"/>
                  <a:pt x="165" y="1522"/>
                </a:cubicBezTo>
                <a:cubicBezTo>
                  <a:pt x="165" y="1524"/>
                  <a:pt x="163" y="1528"/>
                  <a:pt x="162" y="1530"/>
                </a:cubicBezTo>
                <a:cubicBezTo>
                  <a:pt x="161" y="1532"/>
                  <a:pt x="161" y="1536"/>
                  <a:pt x="158" y="1536"/>
                </a:cubicBezTo>
                <a:cubicBezTo>
                  <a:pt x="154" y="1537"/>
                  <a:pt x="148" y="1534"/>
                  <a:pt x="144" y="1532"/>
                </a:cubicBezTo>
                <a:cubicBezTo>
                  <a:pt x="139" y="1531"/>
                  <a:pt x="136" y="1529"/>
                  <a:pt x="131" y="1527"/>
                </a:cubicBezTo>
                <a:cubicBezTo>
                  <a:pt x="128" y="1533"/>
                  <a:pt x="125" y="1539"/>
                  <a:pt x="122" y="1545"/>
                </a:cubicBezTo>
                <a:cubicBezTo>
                  <a:pt x="126" y="1546"/>
                  <a:pt x="132" y="1547"/>
                  <a:pt x="139" y="1548"/>
                </a:cubicBezTo>
                <a:cubicBezTo>
                  <a:pt x="143" y="1549"/>
                  <a:pt x="153" y="1549"/>
                  <a:pt x="155" y="1552"/>
                </a:cubicBezTo>
                <a:cubicBezTo>
                  <a:pt x="157" y="1557"/>
                  <a:pt x="153" y="1563"/>
                  <a:pt x="154" y="1569"/>
                </a:cubicBezTo>
                <a:cubicBezTo>
                  <a:pt x="148" y="1571"/>
                  <a:pt x="139" y="1569"/>
                  <a:pt x="132" y="1570"/>
                </a:cubicBezTo>
                <a:cubicBezTo>
                  <a:pt x="132" y="1577"/>
                  <a:pt x="129" y="1581"/>
                  <a:pt x="126" y="1585"/>
                </a:cubicBezTo>
                <a:cubicBezTo>
                  <a:pt x="136" y="1584"/>
                  <a:pt x="144" y="1582"/>
                  <a:pt x="154" y="1582"/>
                </a:cubicBezTo>
                <a:cubicBezTo>
                  <a:pt x="155" y="1585"/>
                  <a:pt x="160" y="1594"/>
                  <a:pt x="159" y="1598"/>
                </a:cubicBezTo>
                <a:cubicBezTo>
                  <a:pt x="157" y="1601"/>
                  <a:pt x="151" y="1600"/>
                  <a:pt x="147" y="1602"/>
                </a:cubicBezTo>
                <a:cubicBezTo>
                  <a:pt x="148" y="1608"/>
                  <a:pt x="147" y="1615"/>
                  <a:pt x="149" y="1620"/>
                </a:cubicBezTo>
                <a:cubicBezTo>
                  <a:pt x="154" y="1618"/>
                  <a:pt x="158" y="1614"/>
                  <a:pt x="165" y="1613"/>
                </a:cubicBezTo>
                <a:cubicBezTo>
                  <a:pt x="167" y="1617"/>
                  <a:pt x="173" y="1622"/>
                  <a:pt x="172" y="1627"/>
                </a:cubicBezTo>
                <a:cubicBezTo>
                  <a:pt x="171" y="1629"/>
                  <a:pt x="167" y="1631"/>
                  <a:pt x="165" y="1633"/>
                </a:cubicBezTo>
                <a:cubicBezTo>
                  <a:pt x="157" y="1638"/>
                  <a:pt x="148" y="1644"/>
                  <a:pt x="142" y="1648"/>
                </a:cubicBezTo>
                <a:cubicBezTo>
                  <a:pt x="142" y="1657"/>
                  <a:pt x="143" y="1665"/>
                  <a:pt x="143" y="1674"/>
                </a:cubicBezTo>
                <a:cubicBezTo>
                  <a:pt x="156" y="1664"/>
                  <a:pt x="168" y="1650"/>
                  <a:pt x="182" y="1640"/>
                </a:cubicBezTo>
                <a:cubicBezTo>
                  <a:pt x="185" y="1641"/>
                  <a:pt x="187" y="1643"/>
                  <a:pt x="190" y="1645"/>
                </a:cubicBezTo>
                <a:cubicBezTo>
                  <a:pt x="201" y="1630"/>
                  <a:pt x="213" y="1616"/>
                  <a:pt x="223" y="1600"/>
                </a:cubicBezTo>
                <a:cubicBezTo>
                  <a:pt x="216" y="1592"/>
                  <a:pt x="210" y="1586"/>
                  <a:pt x="209" y="1573"/>
                </a:cubicBezTo>
                <a:cubicBezTo>
                  <a:pt x="207" y="1547"/>
                  <a:pt x="227" y="1524"/>
                  <a:pt x="253" y="1524"/>
                </a:cubicBezTo>
                <a:cubicBezTo>
                  <a:pt x="262" y="1524"/>
                  <a:pt x="270" y="1527"/>
                  <a:pt x="277" y="1530"/>
                </a:cubicBezTo>
                <a:cubicBezTo>
                  <a:pt x="301" y="1499"/>
                  <a:pt x="325" y="1468"/>
                  <a:pt x="350" y="1437"/>
                </a:cubicBezTo>
                <a:cubicBezTo>
                  <a:pt x="348" y="1433"/>
                  <a:pt x="347" y="1428"/>
                  <a:pt x="345" y="1423"/>
                </a:cubicBezTo>
                <a:cubicBezTo>
                  <a:pt x="317" y="1409"/>
                  <a:pt x="283" y="1395"/>
                  <a:pt x="240" y="1397"/>
                </a:cubicBezTo>
                <a:cubicBezTo>
                  <a:pt x="223" y="1398"/>
                  <a:pt x="210" y="1402"/>
                  <a:pt x="196" y="1405"/>
                </a:cubicBezTo>
                <a:close/>
                <a:moveTo>
                  <a:pt x="137" y="1606"/>
                </a:moveTo>
                <a:cubicBezTo>
                  <a:pt x="137" y="1606"/>
                  <a:pt x="136" y="1606"/>
                  <a:pt x="136" y="1606"/>
                </a:cubicBezTo>
                <a:cubicBezTo>
                  <a:pt x="136" y="1615"/>
                  <a:pt x="136" y="1624"/>
                  <a:pt x="137" y="1631"/>
                </a:cubicBezTo>
                <a:cubicBezTo>
                  <a:pt x="137" y="1623"/>
                  <a:pt x="138" y="1614"/>
                  <a:pt x="137" y="1606"/>
                </a:cubicBezTo>
                <a:close/>
                <a:moveTo>
                  <a:pt x="121" y="1821"/>
                </a:moveTo>
                <a:cubicBezTo>
                  <a:pt x="114" y="1826"/>
                  <a:pt x="100" y="1822"/>
                  <a:pt x="90" y="1822"/>
                </a:cubicBezTo>
                <a:cubicBezTo>
                  <a:pt x="90" y="1820"/>
                  <a:pt x="88" y="1822"/>
                  <a:pt x="90" y="1822"/>
                </a:cubicBezTo>
                <a:cubicBezTo>
                  <a:pt x="103" y="1827"/>
                  <a:pt x="124" y="1826"/>
                  <a:pt x="137" y="1820"/>
                </a:cubicBezTo>
                <a:cubicBezTo>
                  <a:pt x="136" y="1777"/>
                  <a:pt x="136" y="1734"/>
                  <a:pt x="136" y="1690"/>
                </a:cubicBezTo>
                <a:cubicBezTo>
                  <a:pt x="119" y="1692"/>
                  <a:pt x="100" y="1691"/>
                  <a:pt x="83" y="1691"/>
                </a:cubicBezTo>
                <a:cubicBezTo>
                  <a:pt x="83" y="1692"/>
                  <a:pt x="84" y="1692"/>
                  <a:pt x="83" y="1694"/>
                </a:cubicBezTo>
                <a:cubicBezTo>
                  <a:pt x="85" y="1695"/>
                  <a:pt x="90" y="1693"/>
                  <a:pt x="89" y="1696"/>
                </a:cubicBezTo>
                <a:cubicBezTo>
                  <a:pt x="89" y="1698"/>
                  <a:pt x="86" y="1697"/>
                  <a:pt x="83" y="1698"/>
                </a:cubicBezTo>
                <a:cubicBezTo>
                  <a:pt x="83" y="1699"/>
                  <a:pt x="83" y="1700"/>
                  <a:pt x="83" y="1702"/>
                </a:cubicBezTo>
                <a:cubicBezTo>
                  <a:pt x="86" y="1702"/>
                  <a:pt x="89" y="1701"/>
                  <a:pt x="89" y="1704"/>
                </a:cubicBezTo>
                <a:cubicBezTo>
                  <a:pt x="88" y="1705"/>
                  <a:pt x="85" y="1705"/>
                  <a:pt x="83" y="1705"/>
                </a:cubicBezTo>
                <a:cubicBezTo>
                  <a:pt x="83" y="1707"/>
                  <a:pt x="83" y="1708"/>
                  <a:pt x="83" y="1710"/>
                </a:cubicBezTo>
                <a:cubicBezTo>
                  <a:pt x="86" y="1710"/>
                  <a:pt x="89" y="1710"/>
                  <a:pt x="89" y="1712"/>
                </a:cubicBezTo>
                <a:cubicBezTo>
                  <a:pt x="88" y="1714"/>
                  <a:pt x="84" y="1713"/>
                  <a:pt x="83" y="1714"/>
                </a:cubicBezTo>
                <a:cubicBezTo>
                  <a:pt x="83" y="1715"/>
                  <a:pt x="83" y="1716"/>
                  <a:pt x="83" y="1717"/>
                </a:cubicBezTo>
                <a:cubicBezTo>
                  <a:pt x="86" y="1718"/>
                  <a:pt x="89" y="1717"/>
                  <a:pt x="89" y="1719"/>
                </a:cubicBezTo>
                <a:cubicBezTo>
                  <a:pt x="89" y="1722"/>
                  <a:pt x="85" y="1721"/>
                  <a:pt x="83" y="1721"/>
                </a:cubicBezTo>
                <a:cubicBezTo>
                  <a:pt x="83" y="1722"/>
                  <a:pt x="83" y="1723"/>
                  <a:pt x="83" y="1725"/>
                </a:cubicBezTo>
                <a:cubicBezTo>
                  <a:pt x="86" y="1725"/>
                  <a:pt x="91" y="1723"/>
                  <a:pt x="91" y="1727"/>
                </a:cubicBezTo>
                <a:cubicBezTo>
                  <a:pt x="91" y="1729"/>
                  <a:pt x="86" y="1728"/>
                  <a:pt x="84" y="1728"/>
                </a:cubicBezTo>
                <a:cubicBezTo>
                  <a:pt x="84" y="1729"/>
                  <a:pt x="84" y="1730"/>
                  <a:pt x="84" y="1732"/>
                </a:cubicBezTo>
                <a:cubicBezTo>
                  <a:pt x="87" y="1732"/>
                  <a:pt x="94" y="1730"/>
                  <a:pt x="94" y="1734"/>
                </a:cubicBezTo>
                <a:cubicBezTo>
                  <a:pt x="92" y="1736"/>
                  <a:pt x="86" y="1735"/>
                  <a:pt x="84" y="1735"/>
                </a:cubicBezTo>
                <a:cubicBezTo>
                  <a:pt x="84" y="1736"/>
                  <a:pt x="84" y="1737"/>
                  <a:pt x="84" y="1738"/>
                </a:cubicBezTo>
                <a:cubicBezTo>
                  <a:pt x="88" y="1739"/>
                  <a:pt x="94" y="1737"/>
                  <a:pt x="97" y="1740"/>
                </a:cubicBezTo>
                <a:cubicBezTo>
                  <a:pt x="95" y="1744"/>
                  <a:pt x="87" y="1740"/>
                  <a:pt x="84" y="1742"/>
                </a:cubicBezTo>
                <a:cubicBezTo>
                  <a:pt x="84" y="1743"/>
                  <a:pt x="84" y="1743"/>
                  <a:pt x="84" y="1744"/>
                </a:cubicBezTo>
                <a:cubicBezTo>
                  <a:pt x="87" y="1746"/>
                  <a:pt x="98" y="1742"/>
                  <a:pt x="99" y="1747"/>
                </a:cubicBezTo>
                <a:cubicBezTo>
                  <a:pt x="95" y="1750"/>
                  <a:pt x="89" y="1747"/>
                  <a:pt x="84" y="1748"/>
                </a:cubicBezTo>
                <a:cubicBezTo>
                  <a:pt x="84" y="1749"/>
                  <a:pt x="84" y="1750"/>
                  <a:pt x="84" y="1751"/>
                </a:cubicBezTo>
                <a:cubicBezTo>
                  <a:pt x="86" y="1751"/>
                  <a:pt x="90" y="1751"/>
                  <a:pt x="93" y="1752"/>
                </a:cubicBezTo>
                <a:cubicBezTo>
                  <a:pt x="96" y="1752"/>
                  <a:pt x="101" y="1750"/>
                  <a:pt x="102" y="1753"/>
                </a:cubicBezTo>
                <a:cubicBezTo>
                  <a:pt x="98" y="1757"/>
                  <a:pt x="90" y="1754"/>
                  <a:pt x="84" y="1755"/>
                </a:cubicBezTo>
                <a:cubicBezTo>
                  <a:pt x="84" y="1756"/>
                  <a:pt x="84" y="1757"/>
                  <a:pt x="84" y="1758"/>
                </a:cubicBezTo>
                <a:cubicBezTo>
                  <a:pt x="87" y="1759"/>
                  <a:pt x="93" y="1759"/>
                  <a:pt x="98" y="1759"/>
                </a:cubicBezTo>
                <a:cubicBezTo>
                  <a:pt x="100" y="1759"/>
                  <a:pt x="103" y="1759"/>
                  <a:pt x="104" y="1761"/>
                </a:cubicBezTo>
                <a:cubicBezTo>
                  <a:pt x="103" y="1764"/>
                  <a:pt x="100" y="1763"/>
                  <a:pt x="98" y="1762"/>
                </a:cubicBezTo>
                <a:cubicBezTo>
                  <a:pt x="93" y="1762"/>
                  <a:pt x="88" y="1762"/>
                  <a:pt x="84" y="1762"/>
                </a:cubicBezTo>
                <a:cubicBezTo>
                  <a:pt x="84" y="1764"/>
                  <a:pt x="84" y="1765"/>
                  <a:pt x="84" y="1766"/>
                </a:cubicBezTo>
                <a:cubicBezTo>
                  <a:pt x="88" y="1766"/>
                  <a:pt x="92" y="1766"/>
                  <a:pt x="96" y="1766"/>
                </a:cubicBezTo>
                <a:cubicBezTo>
                  <a:pt x="99" y="1766"/>
                  <a:pt x="104" y="1765"/>
                  <a:pt x="106" y="1768"/>
                </a:cubicBezTo>
                <a:cubicBezTo>
                  <a:pt x="104" y="1771"/>
                  <a:pt x="99" y="1770"/>
                  <a:pt x="95" y="1770"/>
                </a:cubicBezTo>
                <a:cubicBezTo>
                  <a:pt x="91" y="1770"/>
                  <a:pt x="87" y="1770"/>
                  <a:pt x="84" y="1770"/>
                </a:cubicBezTo>
                <a:cubicBezTo>
                  <a:pt x="84" y="1771"/>
                  <a:pt x="84" y="1772"/>
                  <a:pt x="84" y="1774"/>
                </a:cubicBezTo>
                <a:cubicBezTo>
                  <a:pt x="89" y="1774"/>
                  <a:pt x="96" y="1774"/>
                  <a:pt x="101" y="1775"/>
                </a:cubicBezTo>
                <a:cubicBezTo>
                  <a:pt x="103" y="1775"/>
                  <a:pt x="107" y="1774"/>
                  <a:pt x="108" y="1776"/>
                </a:cubicBezTo>
                <a:cubicBezTo>
                  <a:pt x="108" y="1779"/>
                  <a:pt x="104" y="1778"/>
                  <a:pt x="102" y="1778"/>
                </a:cubicBezTo>
                <a:cubicBezTo>
                  <a:pt x="96" y="1778"/>
                  <a:pt x="89" y="1777"/>
                  <a:pt x="84" y="1777"/>
                </a:cubicBezTo>
                <a:cubicBezTo>
                  <a:pt x="84" y="1779"/>
                  <a:pt x="84" y="1780"/>
                  <a:pt x="84" y="1781"/>
                </a:cubicBezTo>
                <a:cubicBezTo>
                  <a:pt x="87" y="1781"/>
                  <a:pt x="92" y="1781"/>
                  <a:pt x="94" y="1782"/>
                </a:cubicBezTo>
                <a:cubicBezTo>
                  <a:pt x="99" y="1782"/>
                  <a:pt x="105" y="1780"/>
                  <a:pt x="107" y="1784"/>
                </a:cubicBezTo>
                <a:cubicBezTo>
                  <a:pt x="105" y="1786"/>
                  <a:pt x="99" y="1785"/>
                  <a:pt x="95" y="1785"/>
                </a:cubicBezTo>
                <a:cubicBezTo>
                  <a:pt x="91" y="1785"/>
                  <a:pt x="87" y="1785"/>
                  <a:pt x="84" y="1784"/>
                </a:cubicBezTo>
                <a:cubicBezTo>
                  <a:pt x="84" y="1786"/>
                  <a:pt x="84" y="1787"/>
                  <a:pt x="84" y="1789"/>
                </a:cubicBezTo>
                <a:cubicBezTo>
                  <a:pt x="88" y="1789"/>
                  <a:pt x="93" y="1789"/>
                  <a:pt x="97" y="1789"/>
                </a:cubicBezTo>
                <a:cubicBezTo>
                  <a:pt x="102" y="1789"/>
                  <a:pt x="107" y="1788"/>
                  <a:pt x="109" y="1791"/>
                </a:cubicBezTo>
                <a:cubicBezTo>
                  <a:pt x="104" y="1794"/>
                  <a:pt x="91" y="1792"/>
                  <a:pt x="84" y="1792"/>
                </a:cubicBezTo>
                <a:cubicBezTo>
                  <a:pt x="84" y="1793"/>
                  <a:pt x="84" y="1795"/>
                  <a:pt x="84" y="1796"/>
                </a:cubicBezTo>
                <a:cubicBezTo>
                  <a:pt x="88" y="1796"/>
                  <a:pt x="93" y="1796"/>
                  <a:pt x="98" y="1796"/>
                </a:cubicBezTo>
                <a:cubicBezTo>
                  <a:pt x="102" y="1796"/>
                  <a:pt x="109" y="1796"/>
                  <a:pt x="111" y="1798"/>
                </a:cubicBezTo>
                <a:cubicBezTo>
                  <a:pt x="111" y="1801"/>
                  <a:pt x="106" y="1800"/>
                  <a:pt x="104" y="1800"/>
                </a:cubicBezTo>
                <a:cubicBezTo>
                  <a:pt x="98" y="1800"/>
                  <a:pt x="90" y="1799"/>
                  <a:pt x="84" y="1799"/>
                </a:cubicBezTo>
                <a:cubicBezTo>
                  <a:pt x="84" y="1800"/>
                  <a:pt x="85" y="1802"/>
                  <a:pt x="84" y="1804"/>
                </a:cubicBezTo>
                <a:cubicBezTo>
                  <a:pt x="91" y="1804"/>
                  <a:pt x="99" y="1806"/>
                  <a:pt x="106" y="1806"/>
                </a:cubicBezTo>
                <a:cubicBezTo>
                  <a:pt x="109" y="1805"/>
                  <a:pt x="113" y="1804"/>
                  <a:pt x="115" y="1807"/>
                </a:cubicBezTo>
                <a:cubicBezTo>
                  <a:pt x="113" y="1809"/>
                  <a:pt x="110" y="1809"/>
                  <a:pt x="107" y="1809"/>
                </a:cubicBezTo>
                <a:cubicBezTo>
                  <a:pt x="99" y="1809"/>
                  <a:pt x="90" y="1808"/>
                  <a:pt x="84" y="1807"/>
                </a:cubicBezTo>
                <a:cubicBezTo>
                  <a:pt x="84" y="1809"/>
                  <a:pt x="84" y="1811"/>
                  <a:pt x="84" y="1812"/>
                </a:cubicBezTo>
                <a:cubicBezTo>
                  <a:pt x="93" y="1813"/>
                  <a:pt x="104" y="1814"/>
                  <a:pt x="113" y="1814"/>
                </a:cubicBezTo>
                <a:cubicBezTo>
                  <a:pt x="115" y="1814"/>
                  <a:pt x="117" y="1812"/>
                  <a:pt x="118" y="1815"/>
                </a:cubicBezTo>
                <a:cubicBezTo>
                  <a:pt x="117" y="1817"/>
                  <a:pt x="114" y="1817"/>
                  <a:pt x="113" y="1817"/>
                </a:cubicBezTo>
                <a:cubicBezTo>
                  <a:pt x="103" y="1818"/>
                  <a:pt x="91" y="1815"/>
                  <a:pt x="84" y="1816"/>
                </a:cubicBezTo>
                <a:cubicBezTo>
                  <a:pt x="93" y="1818"/>
                  <a:pt x="105" y="1821"/>
                  <a:pt x="115" y="1820"/>
                </a:cubicBezTo>
                <a:cubicBezTo>
                  <a:pt x="117" y="1820"/>
                  <a:pt x="120" y="1818"/>
                  <a:pt x="121" y="1821"/>
                </a:cubicBezTo>
                <a:close/>
                <a:moveTo>
                  <a:pt x="90" y="1671"/>
                </a:moveTo>
                <a:cubicBezTo>
                  <a:pt x="89" y="1673"/>
                  <a:pt x="85" y="1671"/>
                  <a:pt x="82" y="1672"/>
                </a:cubicBezTo>
                <a:cubicBezTo>
                  <a:pt x="82" y="1673"/>
                  <a:pt x="82" y="1675"/>
                  <a:pt x="82" y="1676"/>
                </a:cubicBezTo>
                <a:cubicBezTo>
                  <a:pt x="85" y="1676"/>
                  <a:pt x="89" y="1675"/>
                  <a:pt x="89" y="1678"/>
                </a:cubicBezTo>
                <a:cubicBezTo>
                  <a:pt x="89" y="1680"/>
                  <a:pt x="85" y="1679"/>
                  <a:pt x="83" y="1680"/>
                </a:cubicBezTo>
                <a:cubicBezTo>
                  <a:pt x="83" y="1681"/>
                  <a:pt x="83" y="1682"/>
                  <a:pt x="83" y="1683"/>
                </a:cubicBezTo>
                <a:cubicBezTo>
                  <a:pt x="99" y="1685"/>
                  <a:pt x="119" y="1686"/>
                  <a:pt x="136" y="1685"/>
                </a:cubicBezTo>
                <a:cubicBezTo>
                  <a:pt x="136" y="1669"/>
                  <a:pt x="137" y="1653"/>
                  <a:pt x="136" y="1637"/>
                </a:cubicBezTo>
                <a:cubicBezTo>
                  <a:pt x="118" y="1638"/>
                  <a:pt x="99" y="1637"/>
                  <a:pt x="82" y="1638"/>
                </a:cubicBezTo>
                <a:cubicBezTo>
                  <a:pt x="82" y="1639"/>
                  <a:pt x="82" y="1640"/>
                  <a:pt x="82" y="1640"/>
                </a:cubicBezTo>
                <a:cubicBezTo>
                  <a:pt x="89" y="1641"/>
                  <a:pt x="101" y="1641"/>
                  <a:pt x="110" y="1641"/>
                </a:cubicBezTo>
                <a:cubicBezTo>
                  <a:pt x="113" y="1641"/>
                  <a:pt x="117" y="1639"/>
                  <a:pt x="119" y="1642"/>
                </a:cubicBezTo>
                <a:cubicBezTo>
                  <a:pt x="117" y="1645"/>
                  <a:pt x="113" y="1644"/>
                  <a:pt x="110" y="1644"/>
                </a:cubicBezTo>
                <a:cubicBezTo>
                  <a:pt x="102" y="1644"/>
                  <a:pt x="91" y="1644"/>
                  <a:pt x="82" y="1644"/>
                </a:cubicBezTo>
                <a:cubicBezTo>
                  <a:pt x="82" y="1645"/>
                  <a:pt x="82" y="1646"/>
                  <a:pt x="82" y="1647"/>
                </a:cubicBezTo>
                <a:cubicBezTo>
                  <a:pt x="85" y="1649"/>
                  <a:pt x="93" y="1646"/>
                  <a:pt x="95" y="1649"/>
                </a:cubicBezTo>
                <a:cubicBezTo>
                  <a:pt x="94" y="1654"/>
                  <a:pt x="85" y="1650"/>
                  <a:pt x="82" y="1652"/>
                </a:cubicBezTo>
                <a:cubicBezTo>
                  <a:pt x="82" y="1653"/>
                  <a:pt x="82" y="1654"/>
                  <a:pt x="82" y="1654"/>
                </a:cubicBezTo>
                <a:cubicBezTo>
                  <a:pt x="85" y="1655"/>
                  <a:pt x="90" y="1653"/>
                  <a:pt x="90" y="1656"/>
                </a:cubicBezTo>
                <a:cubicBezTo>
                  <a:pt x="90" y="1659"/>
                  <a:pt x="85" y="1658"/>
                  <a:pt x="82" y="1658"/>
                </a:cubicBezTo>
                <a:cubicBezTo>
                  <a:pt x="82" y="1659"/>
                  <a:pt x="82" y="1660"/>
                  <a:pt x="82" y="1661"/>
                </a:cubicBezTo>
                <a:cubicBezTo>
                  <a:pt x="84" y="1662"/>
                  <a:pt x="90" y="1659"/>
                  <a:pt x="90" y="1663"/>
                </a:cubicBezTo>
                <a:cubicBezTo>
                  <a:pt x="90" y="1665"/>
                  <a:pt x="86" y="1664"/>
                  <a:pt x="82" y="1665"/>
                </a:cubicBezTo>
                <a:cubicBezTo>
                  <a:pt x="82" y="1666"/>
                  <a:pt x="82" y="1667"/>
                  <a:pt x="82" y="1669"/>
                </a:cubicBezTo>
                <a:cubicBezTo>
                  <a:pt x="86" y="1669"/>
                  <a:pt x="90" y="1668"/>
                  <a:pt x="90" y="1671"/>
                </a:cubicBezTo>
                <a:close/>
                <a:moveTo>
                  <a:pt x="84" y="1631"/>
                </a:moveTo>
                <a:cubicBezTo>
                  <a:pt x="86" y="1629"/>
                  <a:pt x="85" y="1623"/>
                  <a:pt x="85" y="1620"/>
                </a:cubicBezTo>
                <a:cubicBezTo>
                  <a:pt x="83" y="1622"/>
                  <a:pt x="82" y="1628"/>
                  <a:pt x="84" y="1631"/>
                </a:cubicBezTo>
                <a:close/>
                <a:moveTo>
                  <a:pt x="104" y="1585"/>
                </a:moveTo>
                <a:cubicBezTo>
                  <a:pt x="107" y="1585"/>
                  <a:pt x="110" y="1586"/>
                  <a:pt x="114" y="1585"/>
                </a:cubicBezTo>
                <a:cubicBezTo>
                  <a:pt x="117" y="1582"/>
                  <a:pt x="122" y="1582"/>
                  <a:pt x="124" y="1577"/>
                </a:cubicBezTo>
                <a:cubicBezTo>
                  <a:pt x="122" y="1578"/>
                  <a:pt x="121" y="1578"/>
                  <a:pt x="120" y="1577"/>
                </a:cubicBezTo>
                <a:cubicBezTo>
                  <a:pt x="121" y="1573"/>
                  <a:pt x="122" y="1571"/>
                  <a:pt x="122" y="1568"/>
                </a:cubicBezTo>
                <a:cubicBezTo>
                  <a:pt x="121" y="1563"/>
                  <a:pt x="116" y="1560"/>
                  <a:pt x="117" y="1556"/>
                </a:cubicBezTo>
                <a:cubicBezTo>
                  <a:pt x="125" y="1558"/>
                  <a:pt x="126" y="1569"/>
                  <a:pt x="124" y="1576"/>
                </a:cubicBezTo>
                <a:cubicBezTo>
                  <a:pt x="128" y="1568"/>
                  <a:pt x="124" y="1557"/>
                  <a:pt x="117" y="1555"/>
                </a:cubicBezTo>
                <a:cubicBezTo>
                  <a:pt x="114" y="1559"/>
                  <a:pt x="113" y="1563"/>
                  <a:pt x="110" y="1566"/>
                </a:cubicBezTo>
                <a:cubicBezTo>
                  <a:pt x="110" y="1571"/>
                  <a:pt x="106" y="1572"/>
                  <a:pt x="104" y="1575"/>
                </a:cubicBezTo>
                <a:cubicBezTo>
                  <a:pt x="105" y="1578"/>
                  <a:pt x="105" y="1583"/>
                  <a:pt x="104" y="1585"/>
                </a:cubicBezTo>
                <a:close/>
                <a:moveTo>
                  <a:pt x="131" y="1564"/>
                </a:moveTo>
                <a:cubicBezTo>
                  <a:pt x="137" y="1564"/>
                  <a:pt x="142" y="1564"/>
                  <a:pt x="148" y="1565"/>
                </a:cubicBezTo>
                <a:cubicBezTo>
                  <a:pt x="149" y="1562"/>
                  <a:pt x="149" y="1559"/>
                  <a:pt x="149" y="1556"/>
                </a:cubicBezTo>
                <a:cubicBezTo>
                  <a:pt x="140" y="1555"/>
                  <a:pt x="131" y="1553"/>
                  <a:pt x="124" y="1552"/>
                </a:cubicBezTo>
                <a:cubicBezTo>
                  <a:pt x="127" y="1555"/>
                  <a:pt x="129" y="1560"/>
                  <a:pt x="131" y="1564"/>
                </a:cubicBezTo>
                <a:close/>
                <a:moveTo>
                  <a:pt x="124" y="1619"/>
                </a:moveTo>
                <a:cubicBezTo>
                  <a:pt x="124" y="1615"/>
                  <a:pt x="125" y="1608"/>
                  <a:pt x="122" y="1607"/>
                </a:cubicBezTo>
                <a:cubicBezTo>
                  <a:pt x="122" y="1607"/>
                  <a:pt x="121" y="1607"/>
                  <a:pt x="121" y="1607"/>
                </a:cubicBezTo>
                <a:cubicBezTo>
                  <a:pt x="121" y="1607"/>
                  <a:pt x="121" y="1608"/>
                  <a:pt x="121" y="1608"/>
                </a:cubicBezTo>
                <a:cubicBezTo>
                  <a:pt x="122" y="1613"/>
                  <a:pt x="121" y="1621"/>
                  <a:pt x="122" y="1627"/>
                </a:cubicBezTo>
                <a:cubicBezTo>
                  <a:pt x="122" y="1628"/>
                  <a:pt x="121" y="1631"/>
                  <a:pt x="123" y="1631"/>
                </a:cubicBezTo>
                <a:cubicBezTo>
                  <a:pt x="124" y="1629"/>
                  <a:pt x="124" y="1624"/>
                  <a:pt x="124" y="1619"/>
                </a:cubicBezTo>
                <a:close/>
                <a:moveTo>
                  <a:pt x="121" y="1599"/>
                </a:moveTo>
                <a:cubicBezTo>
                  <a:pt x="115" y="1597"/>
                  <a:pt x="103" y="1598"/>
                  <a:pt x="96" y="1599"/>
                </a:cubicBezTo>
                <a:cubicBezTo>
                  <a:pt x="96" y="1599"/>
                  <a:pt x="96" y="1599"/>
                  <a:pt x="96" y="1599"/>
                </a:cubicBezTo>
                <a:cubicBezTo>
                  <a:pt x="100" y="1601"/>
                  <a:pt x="107" y="1600"/>
                  <a:pt x="113" y="1600"/>
                </a:cubicBezTo>
                <a:cubicBezTo>
                  <a:pt x="116" y="1600"/>
                  <a:pt x="121" y="1602"/>
                  <a:pt x="121" y="1599"/>
                </a:cubicBezTo>
                <a:close/>
                <a:moveTo>
                  <a:pt x="116" y="1626"/>
                </a:moveTo>
                <a:cubicBezTo>
                  <a:pt x="116" y="1628"/>
                  <a:pt x="115" y="1631"/>
                  <a:pt x="117" y="1631"/>
                </a:cubicBezTo>
                <a:cubicBezTo>
                  <a:pt x="119" y="1625"/>
                  <a:pt x="119" y="1613"/>
                  <a:pt x="117" y="1607"/>
                </a:cubicBezTo>
                <a:cubicBezTo>
                  <a:pt x="117" y="1607"/>
                  <a:pt x="116" y="1607"/>
                  <a:pt x="116" y="1607"/>
                </a:cubicBezTo>
                <a:cubicBezTo>
                  <a:pt x="116" y="1607"/>
                  <a:pt x="116" y="1608"/>
                  <a:pt x="116" y="1608"/>
                </a:cubicBezTo>
                <a:cubicBezTo>
                  <a:pt x="116" y="1612"/>
                  <a:pt x="116" y="1621"/>
                  <a:pt x="116" y="1626"/>
                </a:cubicBezTo>
                <a:close/>
                <a:moveTo>
                  <a:pt x="110" y="1625"/>
                </a:moveTo>
                <a:cubicBezTo>
                  <a:pt x="110" y="1627"/>
                  <a:pt x="109" y="1630"/>
                  <a:pt x="111" y="1631"/>
                </a:cubicBezTo>
                <a:cubicBezTo>
                  <a:pt x="113" y="1631"/>
                  <a:pt x="112" y="1628"/>
                  <a:pt x="112" y="1626"/>
                </a:cubicBezTo>
                <a:cubicBezTo>
                  <a:pt x="112" y="1620"/>
                  <a:pt x="112" y="1613"/>
                  <a:pt x="112" y="1607"/>
                </a:cubicBezTo>
                <a:cubicBezTo>
                  <a:pt x="111" y="1607"/>
                  <a:pt x="110" y="1607"/>
                  <a:pt x="109" y="1607"/>
                </a:cubicBezTo>
                <a:cubicBezTo>
                  <a:pt x="109" y="1607"/>
                  <a:pt x="109" y="1608"/>
                  <a:pt x="109" y="1608"/>
                </a:cubicBezTo>
                <a:cubicBezTo>
                  <a:pt x="110" y="1613"/>
                  <a:pt x="110" y="1620"/>
                  <a:pt x="110" y="1625"/>
                </a:cubicBezTo>
                <a:close/>
                <a:moveTo>
                  <a:pt x="104" y="1631"/>
                </a:moveTo>
                <a:cubicBezTo>
                  <a:pt x="105" y="1631"/>
                  <a:pt x="105" y="1631"/>
                  <a:pt x="106" y="1631"/>
                </a:cubicBezTo>
                <a:cubicBezTo>
                  <a:pt x="107" y="1624"/>
                  <a:pt x="106" y="1614"/>
                  <a:pt x="106" y="1607"/>
                </a:cubicBezTo>
                <a:cubicBezTo>
                  <a:pt x="105" y="1607"/>
                  <a:pt x="104" y="1607"/>
                  <a:pt x="103" y="1607"/>
                </a:cubicBezTo>
                <a:cubicBezTo>
                  <a:pt x="104" y="1615"/>
                  <a:pt x="102" y="1625"/>
                  <a:pt x="104" y="1631"/>
                </a:cubicBezTo>
                <a:close/>
                <a:moveTo>
                  <a:pt x="99" y="1631"/>
                </a:moveTo>
                <a:cubicBezTo>
                  <a:pt x="100" y="1624"/>
                  <a:pt x="100" y="1613"/>
                  <a:pt x="99" y="1607"/>
                </a:cubicBezTo>
                <a:cubicBezTo>
                  <a:pt x="99" y="1607"/>
                  <a:pt x="98" y="1607"/>
                  <a:pt x="98" y="1607"/>
                </a:cubicBezTo>
                <a:cubicBezTo>
                  <a:pt x="99" y="1614"/>
                  <a:pt x="97" y="1625"/>
                  <a:pt x="99" y="1631"/>
                </a:cubicBezTo>
                <a:close/>
                <a:moveTo>
                  <a:pt x="115" y="1591"/>
                </a:moveTo>
                <a:cubicBezTo>
                  <a:pt x="112" y="1591"/>
                  <a:pt x="102" y="1589"/>
                  <a:pt x="100" y="1592"/>
                </a:cubicBezTo>
                <a:cubicBezTo>
                  <a:pt x="105" y="1592"/>
                  <a:pt x="112" y="1593"/>
                  <a:pt x="115" y="1591"/>
                </a:cubicBezTo>
                <a:close/>
                <a:moveTo>
                  <a:pt x="104" y="1565"/>
                </a:moveTo>
                <a:cubicBezTo>
                  <a:pt x="103" y="1563"/>
                  <a:pt x="96" y="1562"/>
                  <a:pt x="98" y="1568"/>
                </a:cubicBezTo>
                <a:cubicBezTo>
                  <a:pt x="99" y="1570"/>
                  <a:pt x="105" y="1568"/>
                  <a:pt x="104" y="1565"/>
                </a:cubicBezTo>
                <a:close/>
                <a:moveTo>
                  <a:pt x="93" y="1575"/>
                </a:moveTo>
                <a:cubicBezTo>
                  <a:pt x="95" y="1576"/>
                  <a:pt x="97" y="1578"/>
                  <a:pt x="99" y="1579"/>
                </a:cubicBezTo>
                <a:cubicBezTo>
                  <a:pt x="100" y="1577"/>
                  <a:pt x="99" y="1577"/>
                  <a:pt x="99" y="1575"/>
                </a:cubicBezTo>
                <a:cubicBezTo>
                  <a:pt x="96" y="1575"/>
                  <a:pt x="94" y="1571"/>
                  <a:pt x="93" y="1575"/>
                </a:cubicBezTo>
                <a:close/>
                <a:moveTo>
                  <a:pt x="97" y="1556"/>
                </a:moveTo>
                <a:cubicBezTo>
                  <a:pt x="95" y="1557"/>
                  <a:pt x="92" y="1562"/>
                  <a:pt x="92" y="1564"/>
                </a:cubicBezTo>
                <a:cubicBezTo>
                  <a:pt x="92" y="1568"/>
                  <a:pt x="92" y="1564"/>
                  <a:pt x="92" y="1563"/>
                </a:cubicBezTo>
                <a:cubicBezTo>
                  <a:pt x="94" y="1561"/>
                  <a:pt x="96" y="1558"/>
                  <a:pt x="97" y="1556"/>
                </a:cubicBezTo>
                <a:close/>
                <a:moveTo>
                  <a:pt x="91" y="1578"/>
                </a:moveTo>
                <a:cubicBezTo>
                  <a:pt x="90" y="1579"/>
                  <a:pt x="88" y="1581"/>
                  <a:pt x="89" y="1582"/>
                </a:cubicBezTo>
                <a:cubicBezTo>
                  <a:pt x="90" y="1581"/>
                  <a:pt x="93" y="1581"/>
                  <a:pt x="95" y="1580"/>
                </a:cubicBezTo>
                <a:cubicBezTo>
                  <a:pt x="93" y="1580"/>
                  <a:pt x="92" y="1578"/>
                  <a:pt x="91" y="1578"/>
                </a:cubicBezTo>
                <a:close/>
                <a:moveTo>
                  <a:pt x="84" y="1590"/>
                </a:moveTo>
                <a:cubicBezTo>
                  <a:pt x="89" y="1588"/>
                  <a:pt x="97" y="1588"/>
                  <a:pt x="98" y="1583"/>
                </a:cubicBezTo>
                <a:cubicBezTo>
                  <a:pt x="93" y="1585"/>
                  <a:pt x="85" y="1584"/>
                  <a:pt x="84" y="1590"/>
                </a:cubicBezTo>
                <a:close/>
                <a:moveTo>
                  <a:pt x="95" y="1631"/>
                </a:moveTo>
                <a:cubicBezTo>
                  <a:pt x="95" y="1624"/>
                  <a:pt x="95" y="1615"/>
                  <a:pt x="95" y="1607"/>
                </a:cubicBezTo>
                <a:cubicBezTo>
                  <a:pt x="95" y="1607"/>
                  <a:pt x="94" y="1607"/>
                  <a:pt x="94" y="1607"/>
                </a:cubicBezTo>
                <a:cubicBezTo>
                  <a:pt x="94" y="1615"/>
                  <a:pt x="93" y="1624"/>
                  <a:pt x="95" y="1631"/>
                </a:cubicBezTo>
                <a:close/>
                <a:moveTo>
                  <a:pt x="86" y="1569"/>
                </a:moveTo>
                <a:cubicBezTo>
                  <a:pt x="84" y="1569"/>
                  <a:pt x="81" y="1569"/>
                  <a:pt x="79" y="1569"/>
                </a:cubicBezTo>
                <a:cubicBezTo>
                  <a:pt x="79" y="1574"/>
                  <a:pt x="79" y="1578"/>
                  <a:pt x="80" y="1582"/>
                </a:cubicBezTo>
                <a:cubicBezTo>
                  <a:pt x="81" y="1580"/>
                  <a:pt x="83" y="1578"/>
                  <a:pt x="84" y="1575"/>
                </a:cubicBezTo>
                <a:cubicBezTo>
                  <a:pt x="85" y="1573"/>
                  <a:pt x="88" y="1571"/>
                  <a:pt x="86" y="1569"/>
                </a:cubicBezTo>
                <a:close/>
                <a:moveTo>
                  <a:pt x="79" y="1598"/>
                </a:moveTo>
                <a:cubicBezTo>
                  <a:pt x="84" y="1596"/>
                  <a:pt x="93" y="1596"/>
                  <a:pt x="93" y="1590"/>
                </a:cubicBezTo>
                <a:cubicBezTo>
                  <a:pt x="89" y="1593"/>
                  <a:pt x="81" y="1592"/>
                  <a:pt x="79" y="1598"/>
                </a:cubicBezTo>
                <a:close/>
                <a:moveTo>
                  <a:pt x="90" y="1610"/>
                </a:moveTo>
                <a:cubicBezTo>
                  <a:pt x="88" y="1613"/>
                  <a:pt x="89" y="1619"/>
                  <a:pt x="89" y="1625"/>
                </a:cubicBezTo>
                <a:cubicBezTo>
                  <a:pt x="89" y="1627"/>
                  <a:pt x="87" y="1630"/>
                  <a:pt x="89" y="1631"/>
                </a:cubicBezTo>
                <a:cubicBezTo>
                  <a:pt x="91" y="1625"/>
                  <a:pt x="90" y="1615"/>
                  <a:pt x="90" y="1610"/>
                </a:cubicBezTo>
                <a:close/>
                <a:moveTo>
                  <a:pt x="127" y="1631"/>
                </a:moveTo>
                <a:cubicBezTo>
                  <a:pt x="128" y="1625"/>
                  <a:pt x="128" y="1613"/>
                  <a:pt x="127" y="1607"/>
                </a:cubicBezTo>
                <a:cubicBezTo>
                  <a:pt x="127" y="1614"/>
                  <a:pt x="127" y="1623"/>
                  <a:pt x="127" y="1631"/>
                </a:cubicBezTo>
                <a:close/>
                <a:moveTo>
                  <a:pt x="131" y="1626"/>
                </a:moveTo>
                <a:cubicBezTo>
                  <a:pt x="131" y="1628"/>
                  <a:pt x="130" y="1631"/>
                  <a:pt x="133" y="1631"/>
                </a:cubicBezTo>
                <a:cubicBezTo>
                  <a:pt x="133" y="1624"/>
                  <a:pt x="133" y="1614"/>
                  <a:pt x="133" y="1606"/>
                </a:cubicBezTo>
                <a:cubicBezTo>
                  <a:pt x="132" y="1606"/>
                  <a:pt x="132" y="1606"/>
                  <a:pt x="131" y="1606"/>
                </a:cubicBezTo>
                <a:cubicBezTo>
                  <a:pt x="131" y="1607"/>
                  <a:pt x="131" y="1607"/>
                  <a:pt x="131" y="1608"/>
                </a:cubicBezTo>
                <a:cubicBezTo>
                  <a:pt x="131" y="1613"/>
                  <a:pt x="131" y="1621"/>
                  <a:pt x="131" y="1626"/>
                </a:cubicBezTo>
                <a:close/>
                <a:moveTo>
                  <a:pt x="152" y="1595"/>
                </a:moveTo>
                <a:cubicBezTo>
                  <a:pt x="152" y="1592"/>
                  <a:pt x="151" y="1590"/>
                  <a:pt x="151" y="1588"/>
                </a:cubicBezTo>
                <a:cubicBezTo>
                  <a:pt x="141" y="1589"/>
                  <a:pt x="130" y="1591"/>
                  <a:pt x="121" y="1593"/>
                </a:cubicBezTo>
                <a:cubicBezTo>
                  <a:pt x="127" y="1592"/>
                  <a:pt x="126" y="1596"/>
                  <a:pt x="127" y="1601"/>
                </a:cubicBezTo>
                <a:cubicBezTo>
                  <a:pt x="138" y="1601"/>
                  <a:pt x="144" y="1597"/>
                  <a:pt x="152" y="1595"/>
                </a:cubicBezTo>
                <a:close/>
                <a:moveTo>
                  <a:pt x="142" y="1632"/>
                </a:moveTo>
                <a:cubicBezTo>
                  <a:pt x="143" y="1625"/>
                  <a:pt x="143" y="1613"/>
                  <a:pt x="142" y="1606"/>
                </a:cubicBezTo>
                <a:cubicBezTo>
                  <a:pt x="141" y="1606"/>
                  <a:pt x="141" y="1606"/>
                  <a:pt x="141" y="1606"/>
                </a:cubicBezTo>
                <a:cubicBezTo>
                  <a:pt x="141" y="1614"/>
                  <a:pt x="140" y="1625"/>
                  <a:pt x="142" y="1632"/>
                </a:cubicBezTo>
                <a:close/>
                <a:moveTo>
                  <a:pt x="142" y="1640"/>
                </a:moveTo>
                <a:cubicBezTo>
                  <a:pt x="150" y="1635"/>
                  <a:pt x="158" y="1631"/>
                  <a:pt x="165" y="1626"/>
                </a:cubicBezTo>
                <a:cubicBezTo>
                  <a:pt x="164" y="1624"/>
                  <a:pt x="164" y="1620"/>
                  <a:pt x="161" y="1619"/>
                </a:cubicBezTo>
                <a:cubicBezTo>
                  <a:pt x="158" y="1622"/>
                  <a:pt x="153" y="1624"/>
                  <a:pt x="149" y="1626"/>
                </a:cubicBezTo>
                <a:cubicBezTo>
                  <a:pt x="148" y="1631"/>
                  <a:pt x="150" y="1639"/>
                  <a:pt x="142" y="1637"/>
                </a:cubicBezTo>
                <a:cubicBezTo>
                  <a:pt x="142" y="1638"/>
                  <a:pt x="141" y="1640"/>
                  <a:pt x="142" y="1640"/>
                </a:cubicBezTo>
                <a:close/>
                <a:moveTo>
                  <a:pt x="156" y="1530"/>
                </a:moveTo>
                <a:cubicBezTo>
                  <a:pt x="156" y="1528"/>
                  <a:pt x="157" y="1526"/>
                  <a:pt x="158" y="1524"/>
                </a:cubicBezTo>
                <a:cubicBezTo>
                  <a:pt x="152" y="1520"/>
                  <a:pt x="145" y="1517"/>
                  <a:pt x="138" y="1514"/>
                </a:cubicBezTo>
                <a:cubicBezTo>
                  <a:pt x="137" y="1517"/>
                  <a:pt x="135" y="1519"/>
                  <a:pt x="134" y="1522"/>
                </a:cubicBezTo>
                <a:cubicBezTo>
                  <a:pt x="142" y="1524"/>
                  <a:pt x="148" y="1528"/>
                  <a:pt x="156" y="1530"/>
                </a:cubicBezTo>
                <a:close/>
                <a:moveTo>
                  <a:pt x="171" y="1502"/>
                </a:moveTo>
                <a:cubicBezTo>
                  <a:pt x="173" y="1500"/>
                  <a:pt x="177" y="1498"/>
                  <a:pt x="177" y="1496"/>
                </a:cubicBezTo>
                <a:cubicBezTo>
                  <a:pt x="177" y="1496"/>
                  <a:pt x="174" y="1493"/>
                  <a:pt x="172" y="1492"/>
                </a:cubicBezTo>
                <a:cubicBezTo>
                  <a:pt x="168" y="1487"/>
                  <a:pt x="161" y="1481"/>
                  <a:pt x="158" y="1478"/>
                </a:cubicBezTo>
                <a:cubicBezTo>
                  <a:pt x="156" y="1482"/>
                  <a:pt x="154" y="1484"/>
                  <a:pt x="152" y="1488"/>
                </a:cubicBezTo>
                <a:cubicBezTo>
                  <a:pt x="158" y="1493"/>
                  <a:pt x="165" y="1497"/>
                  <a:pt x="171" y="1502"/>
                </a:cubicBezTo>
                <a:close/>
                <a:moveTo>
                  <a:pt x="180" y="1455"/>
                </a:moveTo>
                <a:cubicBezTo>
                  <a:pt x="186" y="1464"/>
                  <a:pt x="191" y="1474"/>
                  <a:pt x="197" y="1480"/>
                </a:cubicBezTo>
                <a:cubicBezTo>
                  <a:pt x="199" y="1479"/>
                  <a:pt x="200" y="1478"/>
                  <a:pt x="203" y="1476"/>
                </a:cubicBezTo>
                <a:cubicBezTo>
                  <a:pt x="195" y="1463"/>
                  <a:pt x="188" y="1448"/>
                  <a:pt x="180" y="1435"/>
                </a:cubicBezTo>
                <a:cubicBezTo>
                  <a:pt x="180" y="1440"/>
                  <a:pt x="174" y="1443"/>
                  <a:pt x="174" y="1447"/>
                </a:cubicBezTo>
                <a:cubicBezTo>
                  <a:pt x="174" y="1449"/>
                  <a:pt x="178" y="1453"/>
                  <a:pt x="180" y="1455"/>
                </a:cubicBezTo>
                <a:close/>
                <a:moveTo>
                  <a:pt x="107" y="1553"/>
                </a:moveTo>
                <a:cubicBezTo>
                  <a:pt x="107" y="1554"/>
                  <a:pt x="104" y="1556"/>
                  <a:pt x="106" y="1558"/>
                </a:cubicBezTo>
                <a:cubicBezTo>
                  <a:pt x="108" y="1558"/>
                  <a:pt x="109" y="1555"/>
                  <a:pt x="109" y="1554"/>
                </a:cubicBezTo>
                <a:cubicBezTo>
                  <a:pt x="140" y="1497"/>
                  <a:pt x="170" y="1439"/>
                  <a:pt x="201" y="1382"/>
                </a:cubicBezTo>
                <a:cubicBezTo>
                  <a:pt x="203" y="1378"/>
                  <a:pt x="205" y="1373"/>
                  <a:pt x="208" y="1370"/>
                </a:cubicBezTo>
                <a:cubicBezTo>
                  <a:pt x="211" y="1367"/>
                  <a:pt x="216" y="1367"/>
                  <a:pt x="217" y="1362"/>
                </a:cubicBezTo>
                <a:cubicBezTo>
                  <a:pt x="217" y="1353"/>
                  <a:pt x="203" y="1350"/>
                  <a:pt x="203" y="1360"/>
                </a:cubicBezTo>
                <a:cubicBezTo>
                  <a:pt x="202" y="1363"/>
                  <a:pt x="205" y="1365"/>
                  <a:pt x="205" y="1368"/>
                </a:cubicBezTo>
                <a:cubicBezTo>
                  <a:pt x="205" y="1370"/>
                  <a:pt x="201" y="1377"/>
                  <a:pt x="199" y="1380"/>
                </a:cubicBezTo>
                <a:cubicBezTo>
                  <a:pt x="168" y="1439"/>
                  <a:pt x="138" y="1496"/>
                  <a:pt x="107" y="1553"/>
                </a:cubicBezTo>
                <a:close/>
                <a:moveTo>
                  <a:pt x="124" y="1507"/>
                </a:moveTo>
                <a:cubicBezTo>
                  <a:pt x="119" y="1504"/>
                  <a:pt x="115" y="1502"/>
                  <a:pt x="109" y="1499"/>
                </a:cubicBezTo>
                <a:cubicBezTo>
                  <a:pt x="107" y="1501"/>
                  <a:pt x="103" y="1502"/>
                  <a:pt x="100" y="1503"/>
                </a:cubicBezTo>
                <a:cubicBezTo>
                  <a:pt x="102" y="1507"/>
                  <a:pt x="103" y="1510"/>
                  <a:pt x="105" y="1513"/>
                </a:cubicBezTo>
                <a:cubicBezTo>
                  <a:pt x="110" y="1514"/>
                  <a:pt x="114" y="1516"/>
                  <a:pt x="118" y="1518"/>
                </a:cubicBezTo>
                <a:cubicBezTo>
                  <a:pt x="120" y="1514"/>
                  <a:pt x="122" y="1511"/>
                  <a:pt x="124" y="1507"/>
                </a:cubicBezTo>
                <a:close/>
                <a:moveTo>
                  <a:pt x="129" y="1470"/>
                </a:moveTo>
                <a:cubicBezTo>
                  <a:pt x="132" y="1473"/>
                  <a:pt x="135" y="1476"/>
                  <a:pt x="140" y="1478"/>
                </a:cubicBezTo>
                <a:cubicBezTo>
                  <a:pt x="141" y="1474"/>
                  <a:pt x="143" y="1471"/>
                  <a:pt x="145" y="1467"/>
                </a:cubicBezTo>
                <a:cubicBezTo>
                  <a:pt x="142" y="1464"/>
                  <a:pt x="141" y="1461"/>
                  <a:pt x="136" y="1460"/>
                </a:cubicBezTo>
                <a:cubicBezTo>
                  <a:pt x="134" y="1460"/>
                  <a:pt x="132" y="1460"/>
                  <a:pt x="129" y="1460"/>
                </a:cubicBezTo>
                <a:cubicBezTo>
                  <a:pt x="128" y="1464"/>
                  <a:pt x="129" y="1466"/>
                  <a:pt x="129" y="1470"/>
                </a:cubicBezTo>
                <a:close/>
                <a:moveTo>
                  <a:pt x="97" y="1499"/>
                </a:moveTo>
                <a:cubicBezTo>
                  <a:pt x="101" y="1497"/>
                  <a:pt x="106" y="1493"/>
                  <a:pt x="111" y="1493"/>
                </a:cubicBezTo>
                <a:cubicBezTo>
                  <a:pt x="116" y="1494"/>
                  <a:pt x="122" y="1501"/>
                  <a:pt x="127" y="1502"/>
                </a:cubicBezTo>
                <a:cubicBezTo>
                  <a:pt x="130" y="1496"/>
                  <a:pt x="133" y="1490"/>
                  <a:pt x="136" y="1483"/>
                </a:cubicBezTo>
                <a:cubicBezTo>
                  <a:pt x="133" y="1479"/>
                  <a:pt x="125" y="1478"/>
                  <a:pt x="124" y="1471"/>
                </a:cubicBezTo>
                <a:cubicBezTo>
                  <a:pt x="122" y="1467"/>
                  <a:pt x="123" y="1462"/>
                  <a:pt x="123" y="1456"/>
                </a:cubicBezTo>
                <a:cubicBezTo>
                  <a:pt x="124" y="1456"/>
                  <a:pt x="124" y="1455"/>
                  <a:pt x="124" y="1455"/>
                </a:cubicBezTo>
                <a:cubicBezTo>
                  <a:pt x="130" y="1455"/>
                  <a:pt x="136" y="1453"/>
                  <a:pt x="141" y="1455"/>
                </a:cubicBezTo>
                <a:cubicBezTo>
                  <a:pt x="145" y="1456"/>
                  <a:pt x="145" y="1461"/>
                  <a:pt x="149" y="1461"/>
                </a:cubicBezTo>
                <a:cubicBezTo>
                  <a:pt x="153" y="1453"/>
                  <a:pt x="157" y="1445"/>
                  <a:pt x="161" y="1437"/>
                </a:cubicBezTo>
                <a:cubicBezTo>
                  <a:pt x="160" y="1434"/>
                  <a:pt x="161" y="1428"/>
                  <a:pt x="161" y="1424"/>
                </a:cubicBezTo>
                <a:cubicBezTo>
                  <a:pt x="163" y="1423"/>
                  <a:pt x="165" y="1422"/>
                  <a:pt x="169" y="1422"/>
                </a:cubicBezTo>
                <a:cubicBezTo>
                  <a:pt x="170" y="1421"/>
                  <a:pt x="172" y="1418"/>
                  <a:pt x="172" y="1417"/>
                </a:cubicBezTo>
                <a:cubicBezTo>
                  <a:pt x="138" y="1435"/>
                  <a:pt x="111" y="1463"/>
                  <a:pt x="97" y="1499"/>
                </a:cubicBezTo>
                <a:close/>
                <a:moveTo>
                  <a:pt x="82" y="1556"/>
                </a:moveTo>
                <a:cubicBezTo>
                  <a:pt x="84" y="1556"/>
                  <a:pt x="81" y="1554"/>
                  <a:pt x="82" y="1552"/>
                </a:cubicBezTo>
                <a:cubicBezTo>
                  <a:pt x="89" y="1549"/>
                  <a:pt x="93" y="1540"/>
                  <a:pt x="104" y="1543"/>
                </a:cubicBezTo>
                <a:cubicBezTo>
                  <a:pt x="108" y="1536"/>
                  <a:pt x="112" y="1530"/>
                  <a:pt x="115" y="1522"/>
                </a:cubicBezTo>
                <a:cubicBezTo>
                  <a:pt x="110" y="1521"/>
                  <a:pt x="106" y="1520"/>
                  <a:pt x="102" y="1518"/>
                </a:cubicBezTo>
                <a:cubicBezTo>
                  <a:pt x="98" y="1514"/>
                  <a:pt x="97" y="1508"/>
                  <a:pt x="94" y="1503"/>
                </a:cubicBezTo>
                <a:cubicBezTo>
                  <a:pt x="89" y="1517"/>
                  <a:pt x="82" y="1533"/>
                  <a:pt x="81" y="1550"/>
                </a:cubicBezTo>
                <a:cubicBezTo>
                  <a:pt x="81" y="1552"/>
                  <a:pt x="80" y="1556"/>
                  <a:pt x="82" y="1556"/>
                </a:cubicBezTo>
                <a:close/>
                <a:moveTo>
                  <a:pt x="76" y="1562"/>
                </a:moveTo>
                <a:cubicBezTo>
                  <a:pt x="77" y="1564"/>
                  <a:pt x="84" y="1563"/>
                  <a:pt x="86" y="1562"/>
                </a:cubicBezTo>
                <a:cubicBezTo>
                  <a:pt x="83" y="1562"/>
                  <a:pt x="78" y="1561"/>
                  <a:pt x="76" y="1562"/>
                </a:cubicBezTo>
                <a:close/>
                <a:moveTo>
                  <a:pt x="73" y="1608"/>
                </a:moveTo>
                <a:cubicBezTo>
                  <a:pt x="79" y="1606"/>
                  <a:pt x="88" y="1605"/>
                  <a:pt x="89" y="1599"/>
                </a:cubicBezTo>
                <a:cubicBezTo>
                  <a:pt x="83" y="1601"/>
                  <a:pt x="75" y="1601"/>
                  <a:pt x="73" y="1608"/>
                </a:cubicBezTo>
                <a:close/>
                <a:moveTo>
                  <a:pt x="69" y="1617"/>
                </a:moveTo>
                <a:cubicBezTo>
                  <a:pt x="74" y="1614"/>
                  <a:pt x="83" y="1614"/>
                  <a:pt x="84" y="1608"/>
                </a:cubicBezTo>
                <a:cubicBezTo>
                  <a:pt x="79" y="1611"/>
                  <a:pt x="70" y="1610"/>
                  <a:pt x="69" y="1617"/>
                </a:cubicBezTo>
                <a:close/>
                <a:moveTo>
                  <a:pt x="53" y="1662"/>
                </a:moveTo>
                <a:cubicBezTo>
                  <a:pt x="51" y="1664"/>
                  <a:pt x="47" y="1664"/>
                  <a:pt x="45" y="1665"/>
                </a:cubicBezTo>
                <a:cubicBezTo>
                  <a:pt x="48" y="1668"/>
                  <a:pt x="55" y="1665"/>
                  <a:pt x="53" y="1662"/>
                </a:cubicBezTo>
                <a:close/>
                <a:moveTo>
                  <a:pt x="58" y="1654"/>
                </a:moveTo>
                <a:cubicBezTo>
                  <a:pt x="53" y="1657"/>
                  <a:pt x="44" y="1658"/>
                  <a:pt x="43" y="1662"/>
                </a:cubicBezTo>
                <a:cubicBezTo>
                  <a:pt x="47" y="1659"/>
                  <a:pt x="56" y="1660"/>
                  <a:pt x="58" y="1654"/>
                </a:cubicBezTo>
                <a:close/>
                <a:moveTo>
                  <a:pt x="62" y="1645"/>
                </a:moveTo>
                <a:cubicBezTo>
                  <a:pt x="57" y="1648"/>
                  <a:pt x="48" y="1648"/>
                  <a:pt x="47" y="1655"/>
                </a:cubicBezTo>
                <a:cubicBezTo>
                  <a:pt x="52" y="1653"/>
                  <a:pt x="56" y="1651"/>
                  <a:pt x="61" y="1650"/>
                </a:cubicBezTo>
                <a:cubicBezTo>
                  <a:pt x="61" y="1648"/>
                  <a:pt x="64" y="1646"/>
                  <a:pt x="62" y="1645"/>
                </a:cubicBezTo>
                <a:close/>
                <a:moveTo>
                  <a:pt x="68" y="1636"/>
                </a:moveTo>
                <a:cubicBezTo>
                  <a:pt x="63" y="1638"/>
                  <a:pt x="53" y="1639"/>
                  <a:pt x="53" y="1645"/>
                </a:cubicBezTo>
                <a:cubicBezTo>
                  <a:pt x="58" y="1642"/>
                  <a:pt x="66" y="1642"/>
                  <a:pt x="68" y="1636"/>
                </a:cubicBezTo>
                <a:close/>
                <a:moveTo>
                  <a:pt x="73" y="1626"/>
                </a:moveTo>
                <a:cubicBezTo>
                  <a:pt x="68" y="1629"/>
                  <a:pt x="59" y="1629"/>
                  <a:pt x="58" y="1636"/>
                </a:cubicBezTo>
                <a:cubicBezTo>
                  <a:pt x="63" y="1633"/>
                  <a:pt x="73" y="1633"/>
                  <a:pt x="73" y="1626"/>
                </a:cubicBezTo>
                <a:close/>
                <a:moveTo>
                  <a:pt x="79" y="1617"/>
                </a:moveTo>
                <a:cubicBezTo>
                  <a:pt x="73" y="1619"/>
                  <a:pt x="65" y="1619"/>
                  <a:pt x="63" y="1626"/>
                </a:cubicBezTo>
                <a:cubicBezTo>
                  <a:pt x="69" y="1624"/>
                  <a:pt x="77" y="1623"/>
                  <a:pt x="79" y="1617"/>
                </a:cubicBezTo>
                <a:close/>
                <a:moveTo>
                  <a:pt x="23" y="1842"/>
                </a:moveTo>
                <a:cubicBezTo>
                  <a:pt x="28" y="1845"/>
                  <a:pt x="36" y="1844"/>
                  <a:pt x="42" y="1844"/>
                </a:cubicBezTo>
                <a:cubicBezTo>
                  <a:pt x="91" y="1844"/>
                  <a:pt x="143" y="1845"/>
                  <a:pt x="192" y="1845"/>
                </a:cubicBezTo>
                <a:cubicBezTo>
                  <a:pt x="190" y="1840"/>
                  <a:pt x="195" y="1837"/>
                  <a:pt x="201" y="1838"/>
                </a:cubicBezTo>
                <a:cubicBezTo>
                  <a:pt x="202" y="1838"/>
                  <a:pt x="204" y="1839"/>
                  <a:pt x="206" y="1840"/>
                </a:cubicBezTo>
                <a:cubicBezTo>
                  <a:pt x="214" y="1841"/>
                  <a:pt x="223" y="1840"/>
                  <a:pt x="228" y="1838"/>
                </a:cubicBezTo>
                <a:cubicBezTo>
                  <a:pt x="231" y="1836"/>
                  <a:pt x="235" y="1835"/>
                  <a:pt x="234" y="1832"/>
                </a:cubicBezTo>
                <a:cubicBezTo>
                  <a:pt x="222" y="1832"/>
                  <a:pt x="209" y="1832"/>
                  <a:pt x="197" y="1831"/>
                </a:cubicBezTo>
                <a:cubicBezTo>
                  <a:pt x="194" y="1827"/>
                  <a:pt x="196" y="1820"/>
                  <a:pt x="197" y="1814"/>
                </a:cubicBezTo>
                <a:cubicBezTo>
                  <a:pt x="198" y="1808"/>
                  <a:pt x="199" y="1802"/>
                  <a:pt x="200" y="1796"/>
                </a:cubicBezTo>
                <a:cubicBezTo>
                  <a:pt x="181" y="1797"/>
                  <a:pt x="163" y="1797"/>
                  <a:pt x="144" y="1797"/>
                </a:cubicBezTo>
                <a:cubicBezTo>
                  <a:pt x="143" y="1805"/>
                  <a:pt x="145" y="1814"/>
                  <a:pt x="143" y="1822"/>
                </a:cubicBezTo>
                <a:cubicBezTo>
                  <a:pt x="138" y="1828"/>
                  <a:pt x="124" y="1832"/>
                  <a:pt x="110" y="1832"/>
                </a:cubicBezTo>
                <a:cubicBezTo>
                  <a:pt x="100" y="1832"/>
                  <a:pt x="86" y="1830"/>
                  <a:pt x="80" y="1825"/>
                </a:cubicBezTo>
                <a:cubicBezTo>
                  <a:pt x="74" y="1820"/>
                  <a:pt x="79" y="1807"/>
                  <a:pt x="77" y="1796"/>
                </a:cubicBezTo>
                <a:cubicBezTo>
                  <a:pt x="75" y="1796"/>
                  <a:pt x="71" y="1796"/>
                  <a:pt x="69" y="1797"/>
                </a:cubicBezTo>
                <a:cubicBezTo>
                  <a:pt x="65" y="1798"/>
                  <a:pt x="60" y="1804"/>
                  <a:pt x="57" y="1807"/>
                </a:cubicBezTo>
                <a:cubicBezTo>
                  <a:pt x="48" y="1816"/>
                  <a:pt x="42" y="1822"/>
                  <a:pt x="34" y="1830"/>
                </a:cubicBezTo>
                <a:cubicBezTo>
                  <a:pt x="30" y="1834"/>
                  <a:pt x="26" y="1837"/>
                  <a:pt x="23" y="1842"/>
                </a:cubicBezTo>
                <a:close/>
                <a:moveTo>
                  <a:pt x="21" y="1851"/>
                </a:moveTo>
                <a:cubicBezTo>
                  <a:pt x="21" y="1850"/>
                  <a:pt x="22" y="1850"/>
                  <a:pt x="22" y="1849"/>
                </a:cubicBezTo>
                <a:cubicBezTo>
                  <a:pt x="21" y="1849"/>
                  <a:pt x="21" y="1848"/>
                  <a:pt x="20" y="1848"/>
                </a:cubicBezTo>
                <a:cubicBezTo>
                  <a:pt x="20" y="1849"/>
                  <a:pt x="20" y="1851"/>
                  <a:pt x="21" y="1851"/>
                </a:cubicBezTo>
                <a:close/>
                <a:moveTo>
                  <a:pt x="31" y="1851"/>
                </a:moveTo>
                <a:cubicBezTo>
                  <a:pt x="24" y="1849"/>
                  <a:pt x="22" y="1854"/>
                  <a:pt x="20" y="1859"/>
                </a:cubicBezTo>
                <a:cubicBezTo>
                  <a:pt x="26" y="1860"/>
                  <a:pt x="27" y="1853"/>
                  <a:pt x="31" y="1851"/>
                </a:cubicBezTo>
                <a:close/>
                <a:moveTo>
                  <a:pt x="43" y="1851"/>
                </a:moveTo>
                <a:cubicBezTo>
                  <a:pt x="41" y="1851"/>
                  <a:pt x="38" y="1851"/>
                  <a:pt x="36" y="1851"/>
                </a:cubicBezTo>
                <a:cubicBezTo>
                  <a:pt x="34" y="1854"/>
                  <a:pt x="28" y="1857"/>
                  <a:pt x="29" y="1859"/>
                </a:cubicBezTo>
                <a:cubicBezTo>
                  <a:pt x="31" y="1859"/>
                  <a:pt x="34" y="1859"/>
                  <a:pt x="36" y="1859"/>
                </a:cubicBezTo>
                <a:cubicBezTo>
                  <a:pt x="38" y="1856"/>
                  <a:pt x="41" y="1854"/>
                  <a:pt x="43" y="1851"/>
                </a:cubicBezTo>
                <a:close/>
                <a:moveTo>
                  <a:pt x="54" y="1851"/>
                </a:moveTo>
                <a:cubicBezTo>
                  <a:pt x="46" y="1850"/>
                  <a:pt x="45" y="1856"/>
                  <a:pt x="41" y="1859"/>
                </a:cubicBezTo>
                <a:cubicBezTo>
                  <a:pt x="43" y="1859"/>
                  <a:pt x="45" y="1859"/>
                  <a:pt x="47" y="1859"/>
                </a:cubicBezTo>
                <a:cubicBezTo>
                  <a:pt x="49" y="1857"/>
                  <a:pt x="54" y="1853"/>
                  <a:pt x="54" y="1851"/>
                </a:cubicBezTo>
                <a:close/>
                <a:moveTo>
                  <a:pt x="66" y="1851"/>
                </a:moveTo>
                <a:cubicBezTo>
                  <a:pt x="57" y="1850"/>
                  <a:pt x="56" y="1855"/>
                  <a:pt x="52" y="1859"/>
                </a:cubicBezTo>
                <a:cubicBezTo>
                  <a:pt x="55" y="1859"/>
                  <a:pt x="57" y="1859"/>
                  <a:pt x="59" y="1859"/>
                </a:cubicBezTo>
                <a:cubicBezTo>
                  <a:pt x="61" y="1858"/>
                  <a:pt x="62" y="1857"/>
                  <a:pt x="63" y="1855"/>
                </a:cubicBezTo>
                <a:cubicBezTo>
                  <a:pt x="64" y="1854"/>
                  <a:pt x="67" y="1852"/>
                  <a:pt x="66" y="1851"/>
                </a:cubicBezTo>
                <a:close/>
                <a:moveTo>
                  <a:pt x="80" y="1851"/>
                </a:moveTo>
                <a:cubicBezTo>
                  <a:pt x="70" y="1849"/>
                  <a:pt x="68" y="1855"/>
                  <a:pt x="64" y="1859"/>
                </a:cubicBezTo>
                <a:cubicBezTo>
                  <a:pt x="73" y="1862"/>
                  <a:pt x="76" y="1855"/>
                  <a:pt x="80" y="1851"/>
                </a:cubicBezTo>
                <a:close/>
                <a:moveTo>
                  <a:pt x="88" y="1856"/>
                </a:moveTo>
                <a:cubicBezTo>
                  <a:pt x="90" y="1854"/>
                  <a:pt x="92" y="1852"/>
                  <a:pt x="91" y="1851"/>
                </a:cubicBezTo>
                <a:cubicBezTo>
                  <a:pt x="82" y="1850"/>
                  <a:pt x="81" y="1856"/>
                  <a:pt x="77" y="1860"/>
                </a:cubicBezTo>
                <a:cubicBezTo>
                  <a:pt x="80" y="1860"/>
                  <a:pt x="82" y="1860"/>
                  <a:pt x="84" y="1860"/>
                </a:cubicBezTo>
                <a:cubicBezTo>
                  <a:pt x="85" y="1858"/>
                  <a:pt x="87" y="1857"/>
                  <a:pt x="88" y="1856"/>
                </a:cubicBezTo>
                <a:close/>
                <a:moveTo>
                  <a:pt x="97" y="1860"/>
                </a:moveTo>
                <a:cubicBezTo>
                  <a:pt x="100" y="1857"/>
                  <a:pt x="102" y="1854"/>
                  <a:pt x="104" y="1851"/>
                </a:cubicBezTo>
                <a:cubicBezTo>
                  <a:pt x="95" y="1850"/>
                  <a:pt x="93" y="1855"/>
                  <a:pt x="89" y="1860"/>
                </a:cubicBezTo>
                <a:cubicBezTo>
                  <a:pt x="92" y="1860"/>
                  <a:pt x="95" y="1860"/>
                  <a:pt x="97" y="1860"/>
                </a:cubicBezTo>
                <a:close/>
                <a:moveTo>
                  <a:pt x="113" y="1860"/>
                </a:moveTo>
                <a:cubicBezTo>
                  <a:pt x="115" y="1856"/>
                  <a:pt x="118" y="1855"/>
                  <a:pt x="120" y="1852"/>
                </a:cubicBezTo>
                <a:cubicBezTo>
                  <a:pt x="116" y="1852"/>
                  <a:pt x="113" y="1851"/>
                  <a:pt x="109" y="1851"/>
                </a:cubicBezTo>
                <a:cubicBezTo>
                  <a:pt x="107" y="1854"/>
                  <a:pt x="104" y="1856"/>
                  <a:pt x="102" y="1860"/>
                </a:cubicBezTo>
                <a:cubicBezTo>
                  <a:pt x="106" y="1860"/>
                  <a:pt x="110" y="1860"/>
                  <a:pt x="113" y="1860"/>
                </a:cubicBezTo>
                <a:close/>
                <a:moveTo>
                  <a:pt x="135" y="1852"/>
                </a:moveTo>
                <a:cubicBezTo>
                  <a:pt x="131" y="1852"/>
                  <a:pt x="128" y="1852"/>
                  <a:pt x="124" y="1852"/>
                </a:cubicBezTo>
                <a:cubicBezTo>
                  <a:pt x="122" y="1855"/>
                  <a:pt x="119" y="1857"/>
                  <a:pt x="118" y="1860"/>
                </a:cubicBezTo>
                <a:cubicBezTo>
                  <a:pt x="121" y="1859"/>
                  <a:pt x="124" y="1860"/>
                  <a:pt x="127" y="1860"/>
                </a:cubicBezTo>
                <a:cubicBezTo>
                  <a:pt x="130" y="1858"/>
                  <a:pt x="133" y="1855"/>
                  <a:pt x="135" y="1852"/>
                </a:cubicBezTo>
                <a:close/>
                <a:moveTo>
                  <a:pt x="143" y="1860"/>
                </a:moveTo>
                <a:cubicBezTo>
                  <a:pt x="145" y="1857"/>
                  <a:pt x="148" y="1855"/>
                  <a:pt x="150" y="1852"/>
                </a:cubicBezTo>
                <a:cubicBezTo>
                  <a:pt x="147" y="1852"/>
                  <a:pt x="143" y="1852"/>
                  <a:pt x="140" y="1852"/>
                </a:cubicBezTo>
                <a:cubicBezTo>
                  <a:pt x="138" y="1854"/>
                  <a:pt x="133" y="1858"/>
                  <a:pt x="133" y="1860"/>
                </a:cubicBezTo>
                <a:cubicBezTo>
                  <a:pt x="136" y="1860"/>
                  <a:pt x="140" y="1860"/>
                  <a:pt x="143" y="1860"/>
                </a:cubicBezTo>
                <a:close/>
                <a:moveTo>
                  <a:pt x="159" y="1860"/>
                </a:moveTo>
                <a:cubicBezTo>
                  <a:pt x="161" y="1857"/>
                  <a:pt x="164" y="1855"/>
                  <a:pt x="165" y="1852"/>
                </a:cubicBezTo>
                <a:cubicBezTo>
                  <a:pt x="162" y="1852"/>
                  <a:pt x="158" y="1852"/>
                  <a:pt x="155" y="1852"/>
                </a:cubicBezTo>
                <a:cubicBezTo>
                  <a:pt x="153" y="1854"/>
                  <a:pt x="148" y="1858"/>
                  <a:pt x="149" y="1860"/>
                </a:cubicBezTo>
                <a:cubicBezTo>
                  <a:pt x="152" y="1860"/>
                  <a:pt x="156" y="1860"/>
                  <a:pt x="159" y="1860"/>
                </a:cubicBezTo>
                <a:close/>
                <a:moveTo>
                  <a:pt x="174" y="1860"/>
                </a:moveTo>
                <a:cubicBezTo>
                  <a:pt x="176" y="1858"/>
                  <a:pt x="179" y="1855"/>
                  <a:pt x="181" y="1852"/>
                </a:cubicBezTo>
                <a:cubicBezTo>
                  <a:pt x="177" y="1852"/>
                  <a:pt x="173" y="1852"/>
                  <a:pt x="170" y="1852"/>
                </a:cubicBezTo>
                <a:cubicBezTo>
                  <a:pt x="168" y="1855"/>
                  <a:pt x="164" y="1858"/>
                  <a:pt x="164" y="1860"/>
                </a:cubicBezTo>
                <a:cubicBezTo>
                  <a:pt x="167" y="1860"/>
                  <a:pt x="171" y="1860"/>
                  <a:pt x="174" y="1860"/>
                </a:cubicBezTo>
                <a:close/>
                <a:moveTo>
                  <a:pt x="187" y="1860"/>
                </a:moveTo>
                <a:cubicBezTo>
                  <a:pt x="189" y="1857"/>
                  <a:pt x="191" y="1855"/>
                  <a:pt x="194" y="1852"/>
                </a:cubicBezTo>
                <a:cubicBezTo>
                  <a:pt x="184" y="1850"/>
                  <a:pt x="182" y="1856"/>
                  <a:pt x="179" y="1860"/>
                </a:cubicBezTo>
                <a:cubicBezTo>
                  <a:pt x="180" y="1860"/>
                  <a:pt x="184" y="1860"/>
                  <a:pt x="187" y="1860"/>
                </a:cubicBezTo>
                <a:close/>
                <a:moveTo>
                  <a:pt x="201" y="1860"/>
                </a:moveTo>
                <a:cubicBezTo>
                  <a:pt x="204" y="1858"/>
                  <a:pt x="206" y="1855"/>
                  <a:pt x="208" y="1852"/>
                </a:cubicBezTo>
                <a:cubicBezTo>
                  <a:pt x="205" y="1852"/>
                  <a:pt x="201" y="1852"/>
                  <a:pt x="198" y="1852"/>
                </a:cubicBezTo>
                <a:cubicBezTo>
                  <a:pt x="196" y="1855"/>
                  <a:pt x="193" y="1857"/>
                  <a:pt x="192" y="1860"/>
                </a:cubicBezTo>
                <a:cubicBezTo>
                  <a:pt x="195" y="1860"/>
                  <a:pt x="198" y="1860"/>
                  <a:pt x="201" y="1860"/>
                </a:cubicBezTo>
                <a:close/>
                <a:moveTo>
                  <a:pt x="215" y="1860"/>
                </a:moveTo>
                <a:cubicBezTo>
                  <a:pt x="217" y="1858"/>
                  <a:pt x="219" y="1855"/>
                  <a:pt x="221" y="1852"/>
                </a:cubicBezTo>
                <a:cubicBezTo>
                  <a:pt x="212" y="1850"/>
                  <a:pt x="210" y="1856"/>
                  <a:pt x="206" y="1860"/>
                </a:cubicBezTo>
                <a:cubicBezTo>
                  <a:pt x="209" y="1860"/>
                  <a:pt x="212" y="1860"/>
                  <a:pt x="215" y="1860"/>
                </a:cubicBezTo>
                <a:close/>
                <a:moveTo>
                  <a:pt x="237" y="1852"/>
                </a:moveTo>
                <a:cubicBezTo>
                  <a:pt x="233" y="1852"/>
                  <a:pt x="230" y="1852"/>
                  <a:pt x="226" y="1852"/>
                </a:cubicBezTo>
                <a:cubicBezTo>
                  <a:pt x="224" y="1853"/>
                  <a:pt x="221" y="1857"/>
                  <a:pt x="219" y="1860"/>
                </a:cubicBezTo>
                <a:cubicBezTo>
                  <a:pt x="223" y="1860"/>
                  <a:pt x="226" y="1860"/>
                  <a:pt x="230" y="1860"/>
                </a:cubicBezTo>
                <a:cubicBezTo>
                  <a:pt x="233" y="1858"/>
                  <a:pt x="235" y="1855"/>
                  <a:pt x="237" y="1852"/>
                </a:cubicBezTo>
                <a:close/>
                <a:moveTo>
                  <a:pt x="244" y="1861"/>
                </a:moveTo>
                <a:cubicBezTo>
                  <a:pt x="246" y="1858"/>
                  <a:pt x="248" y="1855"/>
                  <a:pt x="250" y="1852"/>
                </a:cubicBezTo>
                <a:cubicBezTo>
                  <a:pt x="247" y="1852"/>
                  <a:pt x="244" y="1852"/>
                  <a:pt x="241" y="1852"/>
                </a:cubicBezTo>
                <a:cubicBezTo>
                  <a:pt x="239" y="1855"/>
                  <a:pt x="236" y="1858"/>
                  <a:pt x="235" y="1861"/>
                </a:cubicBezTo>
                <a:cubicBezTo>
                  <a:pt x="237" y="1861"/>
                  <a:pt x="241" y="1861"/>
                  <a:pt x="244" y="1861"/>
                </a:cubicBezTo>
                <a:close/>
                <a:moveTo>
                  <a:pt x="257" y="1861"/>
                </a:moveTo>
                <a:cubicBezTo>
                  <a:pt x="258" y="1858"/>
                  <a:pt x="261" y="1856"/>
                  <a:pt x="263" y="1852"/>
                </a:cubicBezTo>
                <a:cubicBezTo>
                  <a:pt x="260" y="1852"/>
                  <a:pt x="258" y="1852"/>
                  <a:pt x="255" y="1852"/>
                </a:cubicBezTo>
                <a:cubicBezTo>
                  <a:pt x="253" y="1855"/>
                  <a:pt x="248" y="1859"/>
                  <a:pt x="249" y="1861"/>
                </a:cubicBezTo>
                <a:cubicBezTo>
                  <a:pt x="251" y="1861"/>
                  <a:pt x="254" y="1861"/>
                  <a:pt x="257" y="1861"/>
                </a:cubicBezTo>
                <a:close/>
                <a:moveTo>
                  <a:pt x="270" y="1861"/>
                </a:moveTo>
                <a:cubicBezTo>
                  <a:pt x="272" y="1858"/>
                  <a:pt x="275" y="1855"/>
                  <a:pt x="277" y="1852"/>
                </a:cubicBezTo>
                <a:cubicBezTo>
                  <a:pt x="274" y="1852"/>
                  <a:pt x="271" y="1852"/>
                  <a:pt x="268" y="1852"/>
                </a:cubicBezTo>
                <a:cubicBezTo>
                  <a:pt x="266" y="1855"/>
                  <a:pt x="261" y="1859"/>
                  <a:pt x="262" y="1861"/>
                </a:cubicBezTo>
                <a:cubicBezTo>
                  <a:pt x="265" y="1861"/>
                  <a:pt x="267" y="1861"/>
                  <a:pt x="270" y="1861"/>
                </a:cubicBezTo>
                <a:close/>
                <a:moveTo>
                  <a:pt x="284" y="1861"/>
                </a:moveTo>
                <a:cubicBezTo>
                  <a:pt x="286" y="1858"/>
                  <a:pt x="288" y="1856"/>
                  <a:pt x="290" y="1853"/>
                </a:cubicBezTo>
                <a:cubicBezTo>
                  <a:pt x="287" y="1853"/>
                  <a:pt x="284" y="1853"/>
                  <a:pt x="282" y="1852"/>
                </a:cubicBezTo>
                <a:cubicBezTo>
                  <a:pt x="280" y="1854"/>
                  <a:pt x="279" y="1855"/>
                  <a:pt x="278" y="1857"/>
                </a:cubicBezTo>
                <a:cubicBezTo>
                  <a:pt x="277" y="1859"/>
                  <a:pt x="274" y="1860"/>
                  <a:pt x="275" y="1861"/>
                </a:cubicBezTo>
                <a:cubicBezTo>
                  <a:pt x="278" y="1861"/>
                  <a:pt x="281" y="1861"/>
                  <a:pt x="284" y="1861"/>
                </a:cubicBezTo>
                <a:close/>
                <a:moveTo>
                  <a:pt x="301" y="1861"/>
                </a:moveTo>
                <a:cubicBezTo>
                  <a:pt x="303" y="1858"/>
                  <a:pt x="305" y="1856"/>
                  <a:pt x="307" y="1853"/>
                </a:cubicBezTo>
                <a:cubicBezTo>
                  <a:pt x="303" y="1853"/>
                  <a:pt x="299" y="1853"/>
                  <a:pt x="295" y="1853"/>
                </a:cubicBezTo>
                <a:cubicBezTo>
                  <a:pt x="293" y="1855"/>
                  <a:pt x="290" y="1858"/>
                  <a:pt x="289" y="1861"/>
                </a:cubicBezTo>
                <a:cubicBezTo>
                  <a:pt x="292" y="1861"/>
                  <a:pt x="297" y="1861"/>
                  <a:pt x="301" y="1861"/>
                </a:cubicBezTo>
                <a:close/>
                <a:moveTo>
                  <a:pt x="314" y="1861"/>
                </a:moveTo>
                <a:cubicBezTo>
                  <a:pt x="316" y="1858"/>
                  <a:pt x="319" y="1856"/>
                  <a:pt x="321" y="1853"/>
                </a:cubicBezTo>
                <a:cubicBezTo>
                  <a:pt x="317" y="1853"/>
                  <a:pt x="314" y="1853"/>
                  <a:pt x="311" y="1853"/>
                </a:cubicBezTo>
                <a:cubicBezTo>
                  <a:pt x="309" y="1856"/>
                  <a:pt x="307" y="1858"/>
                  <a:pt x="305" y="1861"/>
                </a:cubicBezTo>
                <a:cubicBezTo>
                  <a:pt x="308" y="1861"/>
                  <a:pt x="311" y="1861"/>
                  <a:pt x="314" y="1861"/>
                </a:cubicBezTo>
                <a:close/>
                <a:moveTo>
                  <a:pt x="327" y="1861"/>
                </a:moveTo>
                <a:cubicBezTo>
                  <a:pt x="330" y="1859"/>
                  <a:pt x="332" y="1856"/>
                  <a:pt x="334" y="1853"/>
                </a:cubicBezTo>
                <a:cubicBezTo>
                  <a:pt x="331" y="1853"/>
                  <a:pt x="328" y="1853"/>
                  <a:pt x="325" y="1853"/>
                </a:cubicBezTo>
                <a:cubicBezTo>
                  <a:pt x="324" y="1855"/>
                  <a:pt x="319" y="1859"/>
                  <a:pt x="319" y="1861"/>
                </a:cubicBezTo>
                <a:cubicBezTo>
                  <a:pt x="322" y="1861"/>
                  <a:pt x="325" y="1861"/>
                  <a:pt x="327" y="1861"/>
                </a:cubicBezTo>
                <a:close/>
                <a:moveTo>
                  <a:pt x="346" y="1853"/>
                </a:moveTo>
                <a:cubicBezTo>
                  <a:pt x="337" y="1851"/>
                  <a:pt x="336" y="1857"/>
                  <a:pt x="332" y="1861"/>
                </a:cubicBezTo>
                <a:cubicBezTo>
                  <a:pt x="335" y="1861"/>
                  <a:pt x="337" y="1861"/>
                  <a:pt x="339" y="1861"/>
                </a:cubicBezTo>
                <a:cubicBezTo>
                  <a:pt x="341" y="1860"/>
                  <a:pt x="342" y="1859"/>
                  <a:pt x="343" y="1857"/>
                </a:cubicBezTo>
                <a:cubicBezTo>
                  <a:pt x="345" y="1856"/>
                  <a:pt x="347" y="1854"/>
                  <a:pt x="346" y="1853"/>
                </a:cubicBezTo>
                <a:close/>
                <a:moveTo>
                  <a:pt x="361" y="1853"/>
                </a:moveTo>
                <a:cubicBezTo>
                  <a:pt x="351" y="1852"/>
                  <a:pt x="348" y="1857"/>
                  <a:pt x="345" y="1861"/>
                </a:cubicBezTo>
                <a:cubicBezTo>
                  <a:pt x="348" y="1861"/>
                  <a:pt x="350" y="1862"/>
                  <a:pt x="354" y="1861"/>
                </a:cubicBezTo>
                <a:cubicBezTo>
                  <a:pt x="356" y="1859"/>
                  <a:pt x="359" y="1856"/>
                  <a:pt x="361" y="1853"/>
                </a:cubicBezTo>
                <a:close/>
                <a:moveTo>
                  <a:pt x="374" y="1853"/>
                </a:moveTo>
                <a:cubicBezTo>
                  <a:pt x="371" y="1853"/>
                  <a:pt x="368" y="1853"/>
                  <a:pt x="365" y="1853"/>
                </a:cubicBezTo>
                <a:cubicBezTo>
                  <a:pt x="364" y="1856"/>
                  <a:pt x="359" y="1860"/>
                  <a:pt x="359" y="1861"/>
                </a:cubicBezTo>
                <a:cubicBezTo>
                  <a:pt x="369" y="1863"/>
                  <a:pt x="371" y="1858"/>
                  <a:pt x="374" y="1853"/>
                </a:cubicBezTo>
                <a:close/>
                <a:moveTo>
                  <a:pt x="390" y="1853"/>
                </a:moveTo>
                <a:cubicBezTo>
                  <a:pt x="386" y="1853"/>
                  <a:pt x="382" y="1853"/>
                  <a:pt x="379" y="1853"/>
                </a:cubicBezTo>
                <a:cubicBezTo>
                  <a:pt x="377" y="1856"/>
                  <a:pt x="374" y="1859"/>
                  <a:pt x="372" y="1861"/>
                </a:cubicBezTo>
                <a:cubicBezTo>
                  <a:pt x="376" y="1861"/>
                  <a:pt x="379" y="1861"/>
                  <a:pt x="382" y="1861"/>
                </a:cubicBezTo>
                <a:cubicBezTo>
                  <a:pt x="385" y="1859"/>
                  <a:pt x="387" y="1856"/>
                  <a:pt x="390" y="1853"/>
                </a:cubicBezTo>
                <a:close/>
                <a:moveTo>
                  <a:pt x="403" y="1854"/>
                </a:moveTo>
                <a:cubicBezTo>
                  <a:pt x="400" y="1854"/>
                  <a:pt x="398" y="1854"/>
                  <a:pt x="395" y="1854"/>
                </a:cubicBezTo>
                <a:cubicBezTo>
                  <a:pt x="395" y="1853"/>
                  <a:pt x="395" y="1853"/>
                  <a:pt x="394" y="1853"/>
                </a:cubicBezTo>
                <a:cubicBezTo>
                  <a:pt x="393" y="1856"/>
                  <a:pt x="388" y="1860"/>
                  <a:pt x="388" y="1861"/>
                </a:cubicBezTo>
                <a:cubicBezTo>
                  <a:pt x="391" y="1861"/>
                  <a:pt x="394" y="1861"/>
                  <a:pt x="397" y="1861"/>
                </a:cubicBezTo>
                <a:cubicBezTo>
                  <a:pt x="398" y="1859"/>
                  <a:pt x="404" y="1856"/>
                  <a:pt x="403" y="1854"/>
                </a:cubicBezTo>
                <a:close/>
                <a:moveTo>
                  <a:pt x="410" y="1862"/>
                </a:moveTo>
                <a:cubicBezTo>
                  <a:pt x="412" y="1859"/>
                  <a:pt x="415" y="1857"/>
                  <a:pt x="417" y="1854"/>
                </a:cubicBezTo>
                <a:cubicBezTo>
                  <a:pt x="408" y="1852"/>
                  <a:pt x="405" y="1857"/>
                  <a:pt x="402" y="1861"/>
                </a:cubicBezTo>
                <a:cubicBezTo>
                  <a:pt x="404" y="1862"/>
                  <a:pt x="407" y="1862"/>
                  <a:pt x="410" y="1862"/>
                </a:cubicBezTo>
                <a:close/>
                <a:moveTo>
                  <a:pt x="429" y="1854"/>
                </a:moveTo>
                <a:cubicBezTo>
                  <a:pt x="426" y="1854"/>
                  <a:pt x="424" y="1854"/>
                  <a:pt x="421" y="1854"/>
                </a:cubicBezTo>
                <a:cubicBezTo>
                  <a:pt x="420" y="1857"/>
                  <a:pt x="415" y="1860"/>
                  <a:pt x="415" y="1862"/>
                </a:cubicBezTo>
                <a:cubicBezTo>
                  <a:pt x="424" y="1863"/>
                  <a:pt x="426" y="1857"/>
                  <a:pt x="429" y="1854"/>
                </a:cubicBezTo>
                <a:close/>
                <a:moveTo>
                  <a:pt x="435" y="1862"/>
                </a:moveTo>
                <a:cubicBezTo>
                  <a:pt x="436" y="1859"/>
                  <a:pt x="439" y="1856"/>
                  <a:pt x="441" y="1853"/>
                </a:cubicBezTo>
                <a:cubicBezTo>
                  <a:pt x="438" y="1853"/>
                  <a:pt x="435" y="1853"/>
                  <a:pt x="433" y="1854"/>
                </a:cubicBezTo>
                <a:cubicBezTo>
                  <a:pt x="433" y="1858"/>
                  <a:pt x="427" y="1860"/>
                  <a:pt x="428" y="1862"/>
                </a:cubicBezTo>
                <a:cubicBezTo>
                  <a:pt x="430" y="1862"/>
                  <a:pt x="432" y="1862"/>
                  <a:pt x="435" y="1862"/>
                </a:cubicBezTo>
                <a:close/>
                <a:moveTo>
                  <a:pt x="453" y="1853"/>
                </a:moveTo>
                <a:cubicBezTo>
                  <a:pt x="450" y="1853"/>
                  <a:pt x="447" y="1853"/>
                  <a:pt x="445" y="1853"/>
                </a:cubicBezTo>
                <a:cubicBezTo>
                  <a:pt x="444" y="1857"/>
                  <a:pt x="440" y="1859"/>
                  <a:pt x="438" y="1862"/>
                </a:cubicBezTo>
                <a:cubicBezTo>
                  <a:pt x="441" y="1862"/>
                  <a:pt x="443" y="1862"/>
                  <a:pt x="445" y="1862"/>
                </a:cubicBezTo>
                <a:cubicBezTo>
                  <a:pt x="448" y="1859"/>
                  <a:pt x="451" y="1857"/>
                  <a:pt x="453" y="1853"/>
                </a:cubicBezTo>
                <a:close/>
                <a:moveTo>
                  <a:pt x="459" y="1863"/>
                </a:moveTo>
                <a:cubicBezTo>
                  <a:pt x="461" y="1859"/>
                  <a:pt x="463" y="1857"/>
                  <a:pt x="465" y="1853"/>
                </a:cubicBezTo>
                <a:cubicBezTo>
                  <a:pt x="462" y="1853"/>
                  <a:pt x="459" y="1853"/>
                  <a:pt x="456" y="1853"/>
                </a:cubicBezTo>
                <a:cubicBezTo>
                  <a:pt x="455" y="1857"/>
                  <a:pt x="452" y="1859"/>
                  <a:pt x="450" y="1862"/>
                </a:cubicBezTo>
                <a:cubicBezTo>
                  <a:pt x="453" y="1863"/>
                  <a:pt x="456" y="1863"/>
                  <a:pt x="459" y="1863"/>
                </a:cubicBezTo>
                <a:close/>
                <a:moveTo>
                  <a:pt x="474" y="1852"/>
                </a:moveTo>
                <a:cubicBezTo>
                  <a:pt x="473" y="1853"/>
                  <a:pt x="471" y="1853"/>
                  <a:pt x="469" y="1853"/>
                </a:cubicBezTo>
                <a:cubicBezTo>
                  <a:pt x="467" y="1857"/>
                  <a:pt x="465" y="1859"/>
                  <a:pt x="463" y="1863"/>
                </a:cubicBezTo>
                <a:cubicBezTo>
                  <a:pt x="465" y="1863"/>
                  <a:pt x="467" y="1863"/>
                  <a:pt x="468" y="1863"/>
                </a:cubicBezTo>
                <a:cubicBezTo>
                  <a:pt x="470" y="1859"/>
                  <a:pt x="474" y="1855"/>
                  <a:pt x="474" y="1852"/>
                </a:cubicBezTo>
                <a:close/>
                <a:moveTo>
                  <a:pt x="478" y="1854"/>
                </a:moveTo>
                <a:cubicBezTo>
                  <a:pt x="476" y="1857"/>
                  <a:pt x="474" y="1860"/>
                  <a:pt x="472" y="1863"/>
                </a:cubicBezTo>
                <a:cubicBezTo>
                  <a:pt x="474" y="1863"/>
                  <a:pt x="476" y="1863"/>
                  <a:pt x="477" y="1863"/>
                </a:cubicBezTo>
                <a:cubicBezTo>
                  <a:pt x="477" y="1860"/>
                  <a:pt x="479" y="1857"/>
                  <a:pt x="478" y="1854"/>
                </a:cubicBezTo>
                <a:close/>
                <a:moveTo>
                  <a:pt x="1571" y="2029"/>
                </a:moveTo>
                <a:cubicBezTo>
                  <a:pt x="1570" y="2023"/>
                  <a:pt x="1572" y="2019"/>
                  <a:pt x="1575" y="2016"/>
                </a:cubicBezTo>
                <a:cubicBezTo>
                  <a:pt x="1579" y="2016"/>
                  <a:pt x="1581" y="2018"/>
                  <a:pt x="1582" y="2021"/>
                </a:cubicBezTo>
                <a:cubicBezTo>
                  <a:pt x="1580" y="2024"/>
                  <a:pt x="1581" y="2031"/>
                  <a:pt x="1586" y="2027"/>
                </a:cubicBezTo>
                <a:cubicBezTo>
                  <a:pt x="1587" y="2023"/>
                  <a:pt x="1583" y="2020"/>
                  <a:pt x="1582" y="2016"/>
                </a:cubicBezTo>
                <a:cubicBezTo>
                  <a:pt x="1582" y="2009"/>
                  <a:pt x="1585" y="2006"/>
                  <a:pt x="1589" y="2003"/>
                </a:cubicBezTo>
                <a:cubicBezTo>
                  <a:pt x="1583" y="2005"/>
                  <a:pt x="1577" y="2006"/>
                  <a:pt x="1572" y="2008"/>
                </a:cubicBezTo>
                <a:cubicBezTo>
                  <a:pt x="1567" y="2011"/>
                  <a:pt x="1565" y="2017"/>
                  <a:pt x="1560" y="2020"/>
                </a:cubicBezTo>
                <a:cubicBezTo>
                  <a:pt x="1557" y="2019"/>
                  <a:pt x="1554" y="2017"/>
                  <a:pt x="1552" y="2014"/>
                </a:cubicBezTo>
                <a:cubicBezTo>
                  <a:pt x="1555" y="2009"/>
                  <a:pt x="1559" y="2005"/>
                  <a:pt x="1563" y="2001"/>
                </a:cubicBezTo>
                <a:cubicBezTo>
                  <a:pt x="1564" y="1995"/>
                  <a:pt x="1566" y="1989"/>
                  <a:pt x="1567" y="1983"/>
                </a:cubicBezTo>
                <a:cubicBezTo>
                  <a:pt x="1560" y="1989"/>
                  <a:pt x="1553" y="1999"/>
                  <a:pt x="1546" y="2006"/>
                </a:cubicBezTo>
                <a:cubicBezTo>
                  <a:pt x="1542" y="2005"/>
                  <a:pt x="1540" y="2002"/>
                  <a:pt x="1538" y="2000"/>
                </a:cubicBezTo>
                <a:cubicBezTo>
                  <a:pt x="1540" y="1995"/>
                  <a:pt x="1544" y="1992"/>
                  <a:pt x="1548" y="1987"/>
                </a:cubicBezTo>
                <a:cubicBezTo>
                  <a:pt x="1545" y="1985"/>
                  <a:pt x="1543" y="1983"/>
                  <a:pt x="1541" y="1981"/>
                </a:cubicBezTo>
                <a:cubicBezTo>
                  <a:pt x="1536" y="1984"/>
                  <a:pt x="1534" y="1989"/>
                  <a:pt x="1530" y="1992"/>
                </a:cubicBezTo>
                <a:cubicBezTo>
                  <a:pt x="1527" y="1991"/>
                  <a:pt x="1522" y="1989"/>
                  <a:pt x="1522" y="1986"/>
                </a:cubicBezTo>
                <a:cubicBezTo>
                  <a:pt x="1522" y="1983"/>
                  <a:pt x="1527" y="1980"/>
                  <a:pt x="1530" y="1977"/>
                </a:cubicBezTo>
                <a:cubicBezTo>
                  <a:pt x="1533" y="1973"/>
                  <a:pt x="1536" y="1970"/>
                  <a:pt x="1538" y="1968"/>
                </a:cubicBezTo>
                <a:cubicBezTo>
                  <a:pt x="1532" y="1971"/>
                  <a:pt x="1524" y="1969"/>
                  <a:pt x="1521" y="1966"/>
                </a:cubicBezTo>
                <a:cubicBezTo>
                  <a:pt x="1517" y="1966"/>
                  <a:pt x="1516" y="1973"/>
                  <a:pt x="1512" y="1974"/>
                </a:cubicBezTo>
                <a:cubicBezTo>
                  <a:pt x="1509" y="1974"/>
                  <a:pt x="1504" y="1970"/>
                  <a:pt x="1504" y="1968"/>
                </a:cubicBezTo>
                <a:cubicBezTo>
                  <a:pt x="1504" y="1966"/>
                  <a:pt x="1508" y="1963"/>
                  <a:pt x="1510" y="1961"/>
                </a:cubicBezTo>
                <a:cubicBezTo>
                  <a:pt x="1515" y="1956"/>
                  <a:pt x="1518" y="1953"/>
                  <a:pt x="1523" y="1948"/>
                </a:cubicBezTo>
                <a:cubicBezTo>
                  <a:pt x="1525" y="1946"/>
                  <a:pt x="1529" y="1941"/>
                  <a:pt x="1530" y="1941"/>
                </a:cubicBezTo>
                <a:cubicBezTo>
                  <a:pt x="1535" y="1941"/>
                  <a:pt x="1542" y="1951"/>
                  <a:pt x="1543" y="1955"/>
                </a:cubicBezTo>
                <a:cubicBezTo>
                  <a:pt x="1543" y="1959"/>
                  <a:pt x="1542" y="1962"/>
                  <a:pt x="1541" y="1964"/>
                </a:cubicBezTo>
                <a:cubicBezTo>
                  <a:pt x="1545" y="1963"/>
                  <a:pt x="1544" y="1957"/>
                  <a:pt x="1549" y="1957"/>
                </a:cubicBezTo>
                <a:cubicBezTo>
                  <a:pt x="1551" y="1957"/>
                  <a:pt x="1555" y="1961"/>
                  <a:pt x="1555" y="1964"/>
                </a:cubicBezTo>
                <a:cubicBezTo>
                  <a:pt x="1556" y="1967"/>
                  <a:pt x="1548" y="1971"/>
                  <a:pt x="1548" y="1973"/>
                </a:cubicBezTo>
                <a:cubicBezTo>
                  <a:pt x="1548" y="1976"/>
                  <a:pt x="1555" y="1977"/>
                  <a:pt x="1555" y="1980"/>
                </a:cubicBezTo>
                <a:cubicBezTo>
                  <a:pt x="1559" y="1978"/>
                  <a:pt x="1560" y="1972"/>
                  <a:pt x="1564" y="1971"/>
                </a:cubicBezTo>
                <a:cubicBezTo>
                  <a:pt x="1569" y="1971"/>
                  <a:pt x="1573" y="1980"/>
                  <a:pt x="1577" y="1982"/>
                </a:cubicBezTo>
                <a:cubicBezTo>
                  <a:pt x="1578" y="1987"/>
                  <a:pt x="1576" y="1991"/>
                  <a:pt x="1575" y="1996"/>
                </a:cubicBezTo>
                <a:cubicBezTo>
                  <a:pt x="1578" y="1996"/>
                  <a:pt x="1583" y="1992"/>
                  <a:pt x="1587" y="1993"/>
                </a:cubicBezTo>
                <a:cubicBezTo>
                  <a:pt x="1590" y="1994"/>
                  <a:pt x="1597" y="2001"/>
                  <a:pt x="1591" y="2002"/>
                </a:cubicBezTo>
                <a:cubicBezTo>
                  <a:pt x="1599" y="2000"/>
                  <a:pt x="1610" y="2009"/>
                  <a:pt x="1608" y="2017"/>
                </a:cubicBezTo>
                <a:cubicBezTo>
                  <a:pt x="1607" y="2021"/>
                  <a:pt x="1601" y="2022"/>
                  <a:pt x="1598" y="2019"/>
                </a:cubicBezTo>
                <a:cubicBezTo>
                  <a:pt x="1598" y="2015"/>
                  <a:pt x="1598" y="2013"/>
                  <a:pt x="1594" y="2013"/>
                </a:cubicBezTo>
                <a:cubicBezTo>
                  <a:pt x="1595" y="2019"/>
                  <a:pt x="1599" y="2023"/>
                  <a:pt x="1598" y="2030"/>
                </a:cubicBezTo>
                <a:cubicBezTo>
                  <a:pt x="1595" y="2044"/>
                  <a:pt x="1573" y="2041"/>
                  <a:pt x="1571" y="2029"/>
                </a:cubicBezTo>
                <a:close/>
                <a:moveTo>
                  <a:pt x="1514" y="1967"/>
                </a:moveTo>
                <a:cubicBezTo>
                  <a:pt x="1509" y="1966"/>
                  <a:pt x="1513" y="1968"/>
                  <a:pt x="1514" y="1967"/>
                </a:cubicBezTo>
                <a:close/>
                <a:moveTo>
                  <a:pt x="1545" y="1966"/>
                </a:moveTo>
                <a:cubicBezTo>
                  <a:pt x="1547" y="1966"/>
                  <a:pt x="1550" y="1966"/>
                  <a:pt x="1551" y="1964"/>
                </a:cubicBezTo>
                <a:cubicBezTo>
                  <a:pt x="1549" y="1965"/>
                  <a:pt x="1545" y="1964"/>
                  <a:pt x="1545" y="1966"/>
                </a:cubicBezTo>
                <a:close/>
                <a:moveTo>
                  <a:pt x="1540" y="1971"/>
                </a:moveTo>
                <a:cubicBezTo>
                  <a:pt x="1542" y="1970"/>
                  <a:pt x="1547" y="1971"/>
                  <a:pt x="1547" y="1969"/>
                </a:cubicBezTo>
                <a:cubicBezTo>
                  <a:pt x="1545" y="1970"/>
                  <a:pt x="1541" y="1968"/>
                  <a:pt x="1540" y="1971"/>
                </a:cubicBezTo>
                <a:close/>
                <a:moveTo>
                  <a:pt x="1523" y="1959"/>
                </a:moveTo>
                <a:cubicBezTo>
                  <a:pt x="1523" y="1957"/>
                  <a:pt x="1518" y="1958"/>
                  <a:pt x="1517" y="1959"/>
                </a:cubicBezTo>
                <a:cubicBezTo>
                  <a:pt x="1519" y="1959"/>
                  <a:pt x="1521" y="1959"/>
                  <a:pt x="1523" y="1959"/>
                </a:cubicBezTo>
                <a:close/>
                <a:moveTo>
                  <a:pt x="1527" y="1953"/>
                </a:moveTo>
                <a:cubicBezTo>
                  <a:pt x="1525" y="1954"/>
                  <a:pt x="1522" y="1953"/>
                  <a:pt x="1521" y="1955"/>
                </a:cubicBezTo>
                <a:cubicBezTo>
                  <a:pt x="1523" y="1954"/>
                  <a:pt x="1526" y="1955"/>
                  <a:pt x="1527" y="1953"/>
                </a:cubicBezTo>
                <a:close/>
                <a:moveTo>
                  <a:pt x="1531" y="1953"/>
                </a:moveTo>
                <a:cubicBezTo>
                  <a:pt x="1530" y="1955"/>
                  <a:pt x="1528" y="1956"/>
                  <a:pt x="1527" y="1958"/>
                </a:cubicBezTo>
                <a:cubicBezTo>
                  <a:pt x="1531" y="1963"/>
                  <a:pt x="1535" y="1957"/>
                  <a:pt x="1531" y="1953"/>
                </a:cubicBezTo>
                <a:close/>
                <a:moveTo>
                  <a:pt x="1535" y="1949"/>
                </a:moveTo>
                <a:cubicBezTo>
                  <a:pt x="1532" y="1949"/>
                  <a:pt x="1529" y="1949"/>
                  <a:pt x="1526" y="1950"/>
                </a:cubicBezTo>
                <a:cubicBezTo>
                  <a:pt x="1529" y="1950"/>
                  <a:pt x="1533" y="1950"/>
                  <a:pt x="1535" y="1949"/>
                </a:cubicBezTo>
                <a:close/>
                <a:moveTo>
                  <a:pt x="1538" y="1953"/>
                </a:moveTo>
                <a:cubicBezTo>
                  <a:pt x="1538" y="1953"/>
                  <a:pt x="1537" y="1953"/>
                  <a:pt x="1538" y="1952"/>
                </a:cubicBezTo>
                <a:cubicBezTo>
                  <a:pt x="1537" y="1952"/>
                  <a:pt x="1535" y="1952"/>
                  <a:pt x="1535" y="1953"/>
                </a:cubicBezTo>
                <a:cubicBezTo>
                  <a:pt x="1536" y="1953"/>
                  <a:pt x="1538" y="1954"/>
                  <a:pt x="1538" y="1953"/>
                </a:cubicBezTo>
                <a:close/>
                <a:moveTo>
                  <a:pt x="1539" y="1959"/>
                </a:moveTo>
                <a:cubicBezTo>
                  <a:pt x="1540" y="1958"/>
                  <a:pt x="1539" y="1957"/>
                  <a:pt x="1539" y="1957"/>
                </a:cubicBezTo>
                <a:cubicBezTo>
                  <a:pt x="1537" y="1957"/>
                  <a:pt x="1536" y="1957"/>
                  <a:pt x="1536" y="1959"/>
                </a:cubicBezTo>
                <a:cubicBezTo>
                  <a:pt x="1537" y="1959"/>
                  <a:pt x="1539" y="1960"/>
                  <a:pt x="1539" y="1959"/>
                </a:cubicBezTo>
                <a:close/>
                <a:moveTo>
                  <a:pt x="1534" y="1983"/>
                </a:moveTo>
                <a:cubicBezTo>
                  <a:pt x="1531" y="1984"/>
                  <a:pt x="1528" y="1983"/>
                  <a:pt x="1527" y="1984"/>
                </a:cubicBezTo>
                <a:cubicBezTo>
                  <a:pt x="1530" y="1984"/>
                  <a:pt x="1533" y="1985"/>
                  <a:pt x="1534" y="1983"/>
                </a:cubicBezTo>
                <a:close/>
                <a:moveTo>
                  <a:pt x="1537" y="1978"/>
                </a:moveTo>
                <a:cubicBezTo>
                  <a:pt x="1536" y="1979"/>
                  <a:pt x="1532" y="1977"/>
                  <a:pt x="1532" y="1980"/>
                </a:cubicBezTo>
                <a:cubicBezTo>
                  <a:pt x="1534" y="1980"/>
                  <a:pt x="1539" y="1979"/>
                  <a:pt x="1537" y="1978"/>
                </a:cubicBezTo>
                <a:close/>
                <a:moveTo>
                  <a:pt x="1544" y="1974"/>
                </a:moveTo>
                <a:cubicBezTo>
                  <a:pt x="1541" y="1974"/>
                  <a:pt x="1538" y="1974"/>
                  <a:pt x="1536" y="1975"/>
                </a:cubicBezTo>
                <a:cubicBezTo>
                  <a:pt x="1539" y="1974"/>
                  <a:pt x="1543" y="1975"/>
                  <a:pt x="1544" y="1974"/>
                </a:cubicBezTo>
                <a:close/>
                <a:moveTo>
                  <a:pt x="1548" y="1978"/>
                </a:moveTo>
                <a:cubicBezTo>
                  <a:pt x="1546" y="1978"/>
                  <a:pt x="1543" y="1977"/>
                  <a:pt x="1542" y="1978"/>
                </a:cubicBezTo>
                <a:cubicBezTo>
                  <a:pt x="1543" y="1979"/>
                  <a:pt x="1547" y="1979"/>
                  <a:pt x="1548" y="1978"/>
                </a:cubicBezTo>
                <a:close/>
                <a:moveTo>
                  <a:pt x="1552" y="1982"/>
                </a:moveTo>
                <a:cubicBezTo>
                  <a:pt x="1551" y="1982"/>
                  <a:pt x="1548" y="1981"/>
                  <a:pt x="1547" y="1982"/>
                </a:cubicBezTo>
                <a:cubicBezTo>
                  <a:pt x="1548" y="1983"/>
                  <a:pt x="1551" y="1982"/>
                  <a:pt x="1552" y="1982"/>
                </a:cubicBezTo>
                <a:close/>
                <a:moveTo>
                  <a:pt x="1547" y="1999"/>
                </a:moveTo>
                <a:cubicBezTo>
                  <a:pt x="1546" y="1999"/>
                  <a:pt x="1543" y="1999"/>
                  <a:pt x="1542" y="2000"/>
                </a:cubicBezTo>
                <a:cubicBezTo>
                  <a:pt x="1544" y="2000"/>
                  <a:pt x="1547" y="2001"/>
                  <a:pt x="1547" y="1999"/>
                </a:cubicBezTo>
                <a:close/>
                <a:moveTo>
                  <a:pt x="1552" y="1994"/>
                </a:moveTo>
                <a:cubicBezTo>
                  <a:pt x="1549" y="1994"/>
                  <a:pt x="1546" y="1994"/>
                  <a:pt x="1545" y="1996"/>
                </a:cubicBezTo>
                <a:cubicBezTo>
                  <a:pt x="1549" y="1995"/>
                  <a:pt x="1551" y="1997"/>
                  <a:pt x="1552" y="1994"/>
                </a:cubicBezTo>
                <a:close/>
                <a:moveTo>
                  <a:pt x="1555" y="1990"/>
                </a:moveTo>
                <a:cubicBezTo>
                  <a:pt x="1554" y="1990"/>
                  <a:pt x="1551" y="1989"/>
                  <a:pt x="1550" y="1991"/>
                </a:cubicBezTo>
                <a:cubicBezTo>
                  <a:pt x="1552" y="1990"/>
                  <a:pt x="1555" y="1991"/>
                  <a:pt x="1555" y="1990"/>
                </a:cubicBezTo>
                <a:close/>
                <a:moveTo>
                  <a:pt x="1560" y="1985"/>
                </a:moveTo>
                <a:cubicBezTo>
                  <a:pt x="1557" y="1985"/>
                  <a:pt x="1553" y="1985"/>
                  <a:pt x="1551" y="1986"/>
                </a:cubicBezTo>
                <a:cubicBezTo>
                  <a:pt x="1553" y="1986"/>
                  <a:pt x="1559" y="1987"/>
                  <a:pt x="1560" y="1985"/>
                </a:cubicBezTo>
                <a:close/>
                <a:moveTo>
                  <a:pt x="1565" y="1980"/>
                </a:moveTo>
                <a:cubicBezTo>
                  <a:pt x="1561" y="1979"/>
                  <a:pt x="1559" y="1979"/>
                  <a:pt x="1558" y="1982"/>
                </a:cubicBezTo>
                <a:cubicBezTo>
                  <a:pt x="1561" y="1981"/>
                  <a:pt x="1564" y="1982"/>
                  <a:pt x="1565" y="1980"/>
                </a:cubicBezTo>
                <a:close/>
                <a:moveTo>
                  <a:pt x="1570" y="1985"/>
                </a:moveTo>
                <a:cubicBezTo>
                  <a:pt x="1571" y="1986"/>
                  <a:pt x="1573" y="1985"/>
                  <a:pt x="1574" y="1985"/>
                </a:cubicBezTo>
                <a:cubicBezTo>
                  <a:pt x="1574" y="1985"/>
                  <a:pt x="1575" y="1984"/>
                  <a:pt x="1574" y="1985"/>
                </a:cubicBezTo>
                <a:cubicBezTo>
                  <a:pt x="1573" y="1985"/>
                  <a:pt x="1571" y="1985"/>
                  <a:pt x="1570" y="1985"/>
                </a:cubicBezTo>
                <a:close/>
                <a:moveTo>
                  <a:pt x="1569" y="1989"/>
                </a:moveTo>
                <a:cubicBezTo>
                  <a:pt x="1569" y="1990"/>
                  <a:pt x="1573" y="1990"/>
                  <a:pt x="1574" y="1989"/>
                </a:cubicBezTo>
                <a:cubicBezTo>
                  <a:pt x="1572" y="1989"/>
                  <a:pt x="1570" y="1988"/>
                  <a:pt x="1569" y="1989"/>
                </a:cubicBezTo>
                <a:close/>
                <a:moveTo>
                  <a:pt x="1568" y="1993"/>
                </a:moveTo>
                <a:cubicBezTo>
                  <a:pt x="1568" y="1995"/>
                  <a:pt x="1573" y="1994"/>
                  <a:pt x="1573" y="1993"/>
                </a:cubicBezTo>
                <a:cubicBezTo>
                  <a:pt x="1571" y="1993"/>
                  <a:pt x="1569" y="1993"/>
                  <a:pt x="1568" y="1993"/>
                </a:cubicBezTo>
                <a:close/>
                <a:moveTo>
                  <a:pt x="1570" y="1998"/>
                </a:moveTo>
                <a:cubicBezTo>
                  <a:pt x="1570" y="1997"/>
                  <a:pt x="1571" y="1998"/>
                  <a:pt x="1572" y="1997"/>
                </a:cubicBezTo>
                <a:cubicBezTo>
                  <a:pt x="1569" y="1998"/>
                  <a:pt x="1565" y="1998"/>
                  <a:pt x="1570" y="1998"/>
                </a:cubicBezTo>
                <a:close/>
                <a:moveTo>
                  <a:pt x="1565" y="2010"/>
                </a:moveTo>
                <a:cubicBezTo>
                  <a:pt x="1564" y="2010"/>
                  <a:pt x="1563" y="2010"/>
                  <a:pt x="1562" y="2010"/>
                </a:cubicBezTo>
                <a:cubicBezTo>
                  <a:pt x="1555" y="2010"/>
                  <a:pt x="1565" y="2011"/>
                  <a:pt x="1565" y="2010"/>
                </a:cubicBezTo>
                <a:close/>
                <a:moveTo>
                  <a:pt x="1569" y="2005"/>
                </a:moveTo>
                <a:cubicBezTo>
                  <a:pt x="1566" y="2006"/>
                  <a:pt x="1564" y="2005"/>
                  <a:pt x="1563" y="2007"/>
                </a:cubicBezTo>
                <a:cubicBezTo>
                  <a:pt x="1564" y="2006"/>
                  <a:pt x="1568" y="2007"/>
                  <a:pt x="1569" y="2005"/>
                </a:cubicBezTo>
                <a:close/>
                <a:moveTo>
                  <a:pt x="1586" y="2000"/>
                </a:moveTo>
                <a:cubicBezTo>
                  <a:pt x="1583" y="2000"/>
                  <a:pt x="1579" y="2000"/>
                  <a:pt x="1575" y="2001"/>
                </a:cubicBezTo>
                <a:cubicBezTo>
                  <a:pt x="1573" y="2001"/>
                  <a:pt x="1565" y="2001"/>
                  <a:pt x="1568" y="2002"/>
                </a:cubicBezTo>
                <a:cubicBezTo>
                  <a:pt x="1572" y="2003"/>
                  <a:pt x="1568" y="2003"/>
                  <a:pt x="1574" y="2002"/>
                </a:cubicBezTo>
                <a:cubicBezTo>
                  <a:pt x="1578" y="2002"/>
                  <a:pt x="1583" y="2002"/>
                  <a:pt x="1586" y="2000"/>
                </a:cubicBezTo>
                <a:close/>
                <a:moveTo>
                  <a:pt x="1594" y="2029"/>
                </a:moveTo>
                <a:cubicBezTo>
                  <a:pt x="1592" y="2030"/>
                  <a:pt x="1589" y="2029"/>
                  <a:pt x="1588" y="2030"/>
                </a:cubicBezTo>
                <a:cubicBezTo>
                  <a:pt x="1590" y="2030"/>
                  <a:pt x="1594" y="2031"/>
                  <a:pt x="1594" y="2029"/>
                </a:cubicBezTo>
                <a:close/>
                <a:moveTo>
                  <a:pt x="1591" y="2017"/>
                </a:moveTo>
                <a:cubicBezTo>
                  <a:pt x="1590" y="2018"/>
                  <a:pt x="1586" y="2017"/>
                  <a:pt x="1588" y="2018"/>
                </a:cubicBezTo>
                <a:cubicBezTo>
                  <a:pt x="1588" y="2018"/>
                  <a:pt x="1591" y="2018"/>
                  <a:pt x="1591" y="2017"/>
                </a:cubicBezTo>
                <a:close/>
                <a:moveTo>
                  <a:pt x="1588" y="2022"/>
                </a:moveTo>
                <a:cubicBezTo>
                  <a:pt x="1590" y="2023"/>
                  <a:pt x="1593" y="2022"/>
                  <a:pt x="1593" y="2021"/>
                </a:cubicBezTo>
                <a:cubicBezTo>
                  <a:pt x="1593" y="2021"/>
                  <a:pt x="1589" y="2021"/>
                  <a:pt x="1588" y="2022"/>
                </a:cubicBezTo>
                <a:close/>
                <a:moveTo>
                  <a:pt x="1590" y="2026"/>
                </a:moveTo>
                <a:cubicBezTo>
                  <a:pt x="1591" y="2025"/>
                  <a:pt x="1594" y="2026"/>
                  <a:pt x="1594" y="2025"/>
                </a:cubicBezTo>
                <a:cubicBezTo>
                  <a:pt x="1593" y="2025"/>
                  <a:pt x="1591" y="2025"/>
                  <a:pt x="1590" y="2026"/>
                </a:cubicBezTo>
                <a:close/>
                <a:moveTo>
                  <a:pt x="1601" y="2013"/>
                </a:moveTo>
                <a:cubicBezTo>
                  <a:pt x="1601" y="2014"/>
                  <a:pt x="1603" y="2013"/>
                  <a:pt x="1605" y="2014"/>
                </a:cubicBezTo>
                <a:cubicBezTo>
                  <a:pt x="1606" y="2011"/>
                  <a:pt x="1599" y="2012"/>
                  <a:pt x="1601" y="2013"/>
                </a:cubicBezTo>
                <a:close/>
                <a:moveTo>
                  <a:pt x="1587" y="2010"/>
                </a:moveTo>
                <a:cubicBezTo>
                  <a:pt x="1592" y="2009"/>
                  <a:pt x="1597" y="2009"/>
                  <a:pt x="1602" y="2009"/>
                </a:cubicBezTo>
                <a:cubicBezTo>
                  <a:pt x="1598" y="2008"/>
                  <a:pt x="1590" y="2008"/>
                  <a:pt x="1587" y="2010"/>
                </a:cubicBezTo>
                <a:close/>
                <a:moveTo>
                  <a:pt x="1590" y="2014"/>
                </a:moveTo>
                <a:cubicBezTo>
                  <a:pt x="1590" y="2013"/>
                  <a:pt x="1586" y="2013"/>
                  <a:pt x="1586" y="2014"/>
                </a:cubicBezTo>
                <a:cubicBezTo>
                  <a:pt x="1588" y="2015"/>
                  <a:pt x="1588" y="2014"/>
                  <a:pt x="1590" y="2014"/>
                </a:cubicBezTo>
                <a:close/>
                <a:moveTo>
                  <a:pt x="1577" y="2026"/>
                </a:moveTo>
                <a:cubicBezTo>
                  <a:pt x="1576" y="2026"/>
                  <a:pt x="1576" y="2025"/>
                  <a:pt x="1574" y="2025"/>
                </a:cubicBezTo>
                <a:cubicBezTo>
                  <a:pt x="1574" y="2027"/>
                  <a:pt x="1577" y="2026"/>
                  <a:pt x="1577" y="2026"/>
                </a:cubicBezTo>
                <a:close/>
                <a:moveTo>
                  <a:pt x="1579" y="2031"/>
                </a:moveTo>
                <a:cubicBezTo>
                  <a:pt x="1580" y="2029"/>
                  <a:pt x="1576" y="2029"/>
                  <a:pt x="1575" y="2030"/>
                </a:cubicBezTo>
                <a:cubicBezTo>
                  <a:pt x="1576" y="2031"/>
                  <a:pt x="1578" y="2031"/>
                  <a:pt x="1579" y="2031"/>
                </a:cubicBezTo>
                <a:close/>
                <a:moveTo>
                  <a:pt x="1590" y="2034"/>
                </a:moveTo>
                <a:cubicBezTo>
                  <a:pt x="1589" y="2034"/>
                  <a:pt x="1587" y="2034"/>
                  <a:pt x="1585" y="2034"/>
                </a:cubicBezTo>
                <a:cubicBezTo>
                  <a:pt x="1583" y="2034"/>
                  <a:pt x="1580" y="2033"/>
                  <a:pt x="1579" y="2034"/>
                </a:cubicBezTo>
                <a:cubicBezTo>
                  <a:pt x="1583" y="2034"/>
                  <a:pt x="1587" y="2035"/>
                  <a:pt x="1590" y="2034"/>
                </a:cubicBezTo>
                <a:close/>
                <a:moveTo>
                  <a:pt x="1614" y="2031"/>
                </a:moveTo>
                <a:cubicBezTo>
                  <a:pt x="1607" y="2038"/>
                  <a:pt x="1601" y="2046"/>
                  <a:pt x="1594" y="2052"/>
                </a:cubicBezTo>
                <a:cubicBezTo>
                  <a:pt x="1591" y="2051"/>
                  <a:pt x="1589" y="2048"/>
                  <a:pt x="1586" y="2046"/>
                </a:cubicBezTo>
                <a:cubicBezTo>
                  <a:pt x="1593" y="2038"/>
                  <a:pt x="1604" y="2025"/>
                  <a:pt x="1612" y="2018"/>
                </a:cubicBezTo>
                <a:cubicBezTo>
                  <a:pt x="1614" y="2016"/>
                  <a:pt x="1620" y="2020"/>
                  <a:pt x="1620" y="2023"/>
                </a:cubicBezTo>
                <a:cubicBezTo>
                  <a:pt x="1621" y="2026"/>
                  <a:pt x="1616" y="2029"/>
                  <a:pt x="1614" y="2031"/>
                </a:cubicBezTo>
                <a:close/>
                <a:moveTo>
                  <a:pt x="1600" y="2041"/>
                </a:moveTo>
                <a:cubicBezTo>
                  <a:pt x="1598" y="2042"/>
                  <a:pt x="1595" y="2042"/>
                  <a:pt x="1593" y="2043"/>
                </a:cubicBezTo>
                <a:cubicBezTo>
                  <a:pt x="1596" y="2042"/>
                  <a:pt x="1599" y="2043"/>
                  <a:pt x="1600" y="2041"/>
                </a:cubicBezTo>
                <a:close/>
                <a:moveTo>
                  <a:pt x="1604" y="2037"/>
                </a:moveTo>
                <a:cubicBezTo>
                  <a:pt x="1602" y="2037"/>
                  <a:pt x="1599" y="2037"/>
                  <a:pt x="1597" y="2038"/>
                </a:cubicBezTo>
                <a:cubicBezTo>
                  <a:pt x="1599" y="2038"/>
                  <a:pt x="1603" y="2039"/>
                  <a:pt x="1604" y="2037"/>
                </a:cubicBezTo>
                <a:close/>
                <a:moveTo>
                  <a:pt x="1608" y="2033"/>
                </a:moveTo>
                <a:cubicBezTo>
                  <a:pt x="1606" y="2033"/>
                  <a:pt x="1604" y="2033"/>
                  <a:pt x="1603" y="2034"/>
                </a:cubicBezTo>
                <a:cubicBezTo>
                  <a:pt x="1604" y="2034"/>
                  <a:pt x="1608" y="2033"/>
                  <a:pt x="1608" y="2033"/>
                </a:cubicBezTo>
                <a:close/>
                <a:moveTo>
                  <a:pt x="1612" y="2028"/>
                </a:moveTo>
                <a:cubicBezTo>
                  <a:pt x="1610" y="2028"/>
                  <a:pt x="1606" y="2028"/>
                  <a:pt x="1605" y="2030"/>
                </a:cubicBezTo>
                <a:cubicBezTo>
                  <a:pt x="1607" y="2029"/>
                  <a:pt x="1611" y="2030"/>
                  <a:pt x="1612" y="2028"/>
                </a:cubicBezTo>
                <a:close/>
                <a:moveTo>
                  <a:pt x="1616" y="2024"/>
                </a:moveTo>
                <a:cubicBezTo>
                  <a:pt x="1614" y="2024"/>
                  <a:pt x="1611" y="2024"/>
                  <a:pt x="1611" y="2025"/>
                </a:cubicBezTo>
                <a:cubicBezTo>
                  <a:pt x="1613" y="2025"/>
                  <a:pt x="1615" y="2025"/>
                  <a:pt x="1616" y="2024"/>
                </a:cubicBezTo>
                <a:close/>
                <a:moveTo>
                  <a:pt x="1836" y="70"/>
                </a:moveTo>
                <a:cubicBezTo>
                  <a:pt x="1839" y="67"/>
                  <a:pt x="1844" y="68"/>
                  <a:pt x="1847" y="68"/>
                </a:cubicBezTo>
                <a:cubicBezTo>
                  <a:pt x="1873" y="70"/>
                  <a:pt x="1906" y="73"/>
                  <a:pt x="1933" y="75"/>
                </a:cubicBezTo>
                <a:cubicBezTo>
                  <a:pt x="1936" y="64"/>
                  <a:pt x="1940" y="51"/>
                  <a:pt x="1945" y="41"/>
                </a:cubicBezTo>
                <a:cubicBezTo>
                  <a:pt x="1947" y="38"/>
                  <a:pt x="1949" y="33"/>
                  <a:pt x="1951" y="31"/>
                </a:cubicBezTo>
                <a:cubicBezTo>
                  <a:pt x="1955" y="28"/>
                  <a:pt x="1964" y="26"/>
                  <a:pt x="1970" y="26"/>
                </a:cubicBezTo>
                <a:cubicBezTo>
                  <a:pt x="1987" y="25"/>
                  <a:pt x="2005" y="28"/>
                  <a:pt x="2020" y="31"/>
                </a:cubicBezTo>
                <a:cubicBezTo>
                  <a:pt x="2051" y="38"/>
                  <a:pt x="2078" y="49"/>
                  <a:pt x="2104" y="61"/>
                </a:cubicBezTo>
                <a:cubicBezTo>
                  <a:pt x="2117" y="68"/>
                  <a:pt x="2129" y="74"/>
                  <a:pt x="2138" y="84"/>
                </a:cubicBezTo>
                <a:cubicBezTo>
                  <a:pt x="2140" y="86"/>
                  <a:pt x="2143" y="90"/>
                  <a:pt x="2144" y="93"/>
                </a:cubicBezTo>
                <a:cubicBezTo>
                  <a:pt x="2146" y="104"/>
                  <a:pt x="2143" y="115"/>
                  <a:pt x="2141" y="125"/>
                </a:cubicBezTo>
                <a:cubicBezTo>
                  <a:pt x="2138" y="134"/>
                  <a:pt x="2134" y="142"/>
                  <a:pt x="2131" y="151"/>
                </a:cubicBezTo>
                <a:cubicBezTo>
                  <a:pt x="2133" y="153"/>
                  <a:pt x="2136" y="155"/>
                  <a:pt x="2140" y="156"/>
                </a:cubicBezTo>
                <a:cubicBezTo>
                  <a:pt x="2139" y="150"/>
                  <a:pt x="2136" y="146"/>
                  <a:pt x="2139" y="140"/>
                </a:cubicBezTo>
                <a:cubicBezTo>
                  <a:pt x="2141" y="137"/>
                  <a:pt x="2143" y="137"/>
                  <a:pt x="2145" y="134"/>
                </a:cubicBezTo>
                <a:cubicBezTo>
                  <a:pt x="2146" y="132"/>
                  <a:pt x="2147" y="127"/>
                  <a:pt x="2149" y="123"/>
                </a:cubicBezTo>
                <a:cubicBezTo>
                  <a:pt x="2156" y="101"/>
                  <a:pt x="2160" y="76"/>
                  <a:pt x="2164" y="50"/>
                </a:cubicBezTo>
                <a:cubicBezTo>
                  <a:pt x="2165" y="37"/>
                  <a:pt x="2167" y="29"/>
                  <a:pt x="2183" y="31"/>
                </a:cubicBezTo>
                <a:cubicBezTo>
                  <a:pt x="2194" y="32"/>
                  <a:pt x="2210" y="39"/>
                  <a:pt x="2216" y="45"/>
                </a:cubicBezTo>
                <a:cubicBezTo>
                  <a:pt x="2218" y="48"/>
                  <a:pt x="2221" y="53"/>
                  <a:pt x="2220" y="57"/>
                </a:cubicBezTo>
                <a:cubicBezTo>
                  <a:pt x="2220" y="60"/>
                  <a:pt x="2215" y="64"/>
                  <a:pt x="2212" y="67"/>
                </a:cubicBezTo>
                <a:cubicBezTo>
                  <a:pt x="2204" y="76"/>
                  <a:pt x="2195" y="87"/>
                  <a:pt x="2188" y="96"/>
                </a:cubicBezTo>
                <a:cubicBezTo>
                  <a:pt x="2176" y="110"/>
                  <a:pt x="2167" y="124"/>
                  <a:pt x="2159" y="140"/>
                </a:cubicBezTo>
                <a:cubicBezTo>
                  <a:pt x="2161" y="146"/>
                  <a:pt x="2160" y="149"/>
                  <a:pt x="2157" y="153"/>
                </a:cubicBezTo>
                <a:cubicBezTo>
                  <a:pt x="2155" y="156"/>
                  <a:pt x="2150" y="157"/>
                  <a:pt x="2152" y="162"/>
                </a:cubicBezTo>
                <a:cubicBezTo>
                  <a:pt x="2152" y="164"/>
                  <a:pt x="2164" y="171"/>
                  <a:pt x="2166" y="172"/>
                </a:cubicBezTo>
                <a:cubicBezTo>
                  <a:pt x="2177" y="179"/>
                  <a:pt x="2186" y="184"/>
                  <a:pt x="2197" y="191"/>
                </a:cubicBezTo>
                <a:cubicBezTo>
                  <a:pt x="2202" y="194"/>
                  <a:pt x="2208" y="196"/>
                  <a:pt x="2211" y="201"/>
                </a:cubicBezTo>
                <a:cubicBezTo>
                  <a:pt x="2208" y="206"/>
                  <a:pt x="2202" y="206"/>
                  <a:pt x="2197" y="206"/>
                </a:cubicBezTo>
                <a:cubicBezTo>
                  <a:pt x="2181" y="209"/>
                  <a:pt x="2163" y="213"/>
                  <a:pt x="2147" y="215"/>
                </a:cubicBezTo>
                <a:cubicBezTo>
                  <a:pt x="2143" y="227"/>
                  <a:pt x="2130" y="237"/>
                  <a:pt x="2114" y="236"/>
                </a:cubicBezTo>
                <a:cubicBezTo>
                  <a:pt x="2105" y="235"/>
                  <a:pt x="2099" y="230"/>
                  <a:pt x="2094" y="224"/>
                </a:cubicBezTo>
                <a:cubicBezTo>
                  <a:pt x="2064" y="229"/>
                  <a:pt x="2034" y="233"/>
                  <a:pt x="2002" y="237"/>
                </a:cubicBezTo>
                <a:cubicBezTo>
                  <a:pt x="1997" y="238"/>
                  <a:pt x="1992" y="240"/>
                  <a:pt x="1989" y="239"/>
                </a:cubicBezTo>
                <a:cubicBezTo>
                  <a:pt x="1986" y="239"/>
                  <a:pt x="1981" y="232"/>
                  <a:pt x="1978" y="229"/>
                </a:cubicBezTo>
                <a:cubicBezTo>
                  <a:pt x="1933" y="180"/>
                  <a:pt x="1888" y="131"/>
                  <a:pt x="1844" y="80"/>
                </a:cubicBezTo>
                <a:cubicBezTo>
                  <a:pt x="1841" y="77"/>
                  <a:pt x="1836" y="74"/>
                  <a:pt x="1836" y="70"/>
                </a:cubicBezTo>
                <a:close/>
                <a:moveTo>
                  <a:pt x="2208" y="62"/>
                </a:moveTo>
                <a:cubicBezTo>
                  <a:pt x="2207" y="62"/>
                  <a:pt x="2206" y="62"/>
                  <a:pt x="2205" y="62"/>
                </a:cubicBezTo>
                <a:cubicBezTo>
                  <a:pt x="2198" y="72"/>
                  <a:pt x="2189" y="81"/>
                  <a:pt x="2184" y="91"/>
                </a:cubicBezTo>
                <a:cubicBezTo>
                  <a:pt x="2192" y="81"/>
                  <a:pt x="2200" y="72"/>
                  <a:pt x="2208" y="62"/>
                </a:cubicBezTo>
                <a:close/>
                <a:moveTo>
                  <a:pt x="2212" y="58"/>
                </a:moveTo>
                <a:cubicBezTo>
                  <a:pt x="2212" y="57"/>
                  <a:pt x="2214" y="57"/>
                  <a:pt x="2214" y="55"/>
                </a:cubicBezTo>
                <a:cubicBezTo>
                  <a:pt x="2214" y="54"/>
                  <a:pt x="2214" y="54"/>
                  <a:pt x="2213" y="54"/>
                </a:cubicBezTo>
                <a:cubicBezTo>
                  <a:pt x="2213" y="55"/>
                  <a:pt x="2211" y="57"/>
                  <a:pt x="2212" y="58"/>
                </a:cubicBezTo>
                <a:close/>
                <a:moveTo>
                  <a:pt x="2210" y="50"/>
                </a:moveTo>
                <a:cubicBezTo>
                  <a:pt x="2209" y="52"/>
                  <a:pt x="2207" y="54"/>
                  <a:pt x="2207" y="57"/>
                </a:cubicBezTo>
                <a:cubicBezTo>
                  <a:pt x="2209" y="56"/>
                  <a:pt x="2210" y="53"/>
                  <a:pt x="2211" y="50"/>
                </a:cubicBezTo>
                <a:cubicBezTo>
                  <a:pt x="2211" y="50"/>
                  <a:pt x="2211" y="49"/>
                  <a:pt x="2210" y="50"/>
                </a:cubicBezTo>
                <a:close/>
                <a:moveTo>
                  <a:pt x="2202" y="56"/>
                </a:moveTo>
                <a:cubicBezTo>
                  <a:pt x="2205" y="55"/>
                  <a:pt x="2206" y="50"/>
                  <a:pt x="2208" y="47"/>
                </a:cubicBezTo>
                <a:cubicBezTo>
                  <a:pt x="2207" y="47"/>
                  <a:pt x="2207" y="46"/>
                  <a:pt x="2206" y="46"/>
                </a:cubicBezTo>
                <a:cubicBezTo>
                  <a:pt x="2205" y="50"/>
                  <a:pt x="2203" y="52"/>
                  <a:pt x="2202" y="56"/>
                </a:cubicBezTo>
                <a:close/>
                <a:moveTo>
                  <a:pt x="2199" y="61"/>
                </a:moveTo>
                <a:cubicBezTo>
                  <a:pt x="2195" y="62"/>
                  <a:pt x="2193" y="68"/>
                  <a:pt x="2191" y="71"/>
                </a:cubicBezTo>
                <a:cubicBezTo>
                  <a:pt x="2188" y="76"/>
                  <a:pt x="2185" y="80"/>
                  <a:pt x="2183" y="84"/>
                </a:cubicBezTo>
                <a:cubicBezTo>
                  <a:pt x="2183" y="84"/>
                  <a:pt x="2184" y="83"/>
                  <a:pt x="2185" y="82"/>
                </a:cubicBezTo>
                <a:cubicBezTo>
                  <a:pt x="2187" y="79"/>
                  <a:pt x="2189" y="76"/>
                  <a:pt x="2191" y="73"/>
                </a:cubicBezTo>
                <a:cubicBezTo>
                  <a:pt x="2194" y="69"/>
                  <a:pt x="2198" y="65"/>
                  <a:pt x="2199" y="61"/>
                </a:cubicBezTo>
                <a:close/>
                <a:moveTo>
                  <a:pt x="2196" y="53"/>
                </a:moveTo>
                <a:cubicBezTo>
                  <a:pt x="2196" y="49"/>
                  <a:pt x="2200" y="45"/>
                  <a:pt x="2199" y="42"/>
                </a:cubicBezTo>
                <a:cubicBezTo>
                  <a:pt x="2198" y="46"/>
                  <a:pt x="2195" y="50"/>
                  <a:pt x="2196" y="53"/>
                </a:cubicBezTo>
                <a:close/>
                <a:moveTo>
                  <a:pt x="2192" y="51"/>
                </a:moveTo>
                <a:cubicBezTo>
                  <a:pt x="2193" y="49"/>
                  <a:pt x="2195" y="44"/>
                  <a:pt x="2194" y="43"/>
                </a:cubicBezTo>
                <a:cubicBezTo>
                  <a:pt x="2194" y="46"/>
                  <a:pt x="2192" y="50"/>
                  <a:pt x="2192" y="51"/>
                </a:cubicBezTo>
                <a:close/>
                <a:moveTo>
                  <a:pt x="2186" y="70"/>
                </a:moveTo>
                <a:cubicBezTo>
                  <a:pt x="2188" y="66"/>
                  <a:pt x="2192" y="62"/>
                  <a:pt x="2193" y="58"/>
                </a:cubicBezTo>
                <a:cubicBezTo>
                  <a:pt x="2189" y="61"/>
                  <a:pt x="2188" y="67"/>
                  <a:pt x="2186" y="70"/>
                </a:cubicBezTo>
                <a:close/>
                <a:moveTo>
                  <a:pt x="2189" y="50"/>
                </a:moveTo>
                <a:cubicBezTo>
                  <a:pt x="2189" y="47"/>
                  <a:pt x="2192" y="42"/>
                  <a:pt x="2191" y="41"/>
                </a:cubicBezTo>
                <a:cubicBezTo>
                  <a:pt x="2191" y="44"/>
                  <a:pt x="2187" y="48"/>
                  <a:pt x="2189" y="50"/>
                </a:cubicBezTo>
                <a:close/>
                <a:moveTo>
                  <a:pt x="2184" y="48"/>
                </a:moveTo>
                <a:cubicBezTo>
                  <a:pt x="2186" y="46"/>
                  <a:pt x="2188" y="41"/>
                  <a:pt x="2187" y="39"/>
                </a:cubicBezTo>
                <a:cubicBezTo>
                  <a:pt x="2187" y="42"/>
                  <a:pt x="2185" y="44"/>
                  <a:pt x="2184" y="48"/>
                </a:cubicBezTo>
                <a:close/>
                <a:moveTo>
                  <a:pt x="2182" y="45"/>
                </a:moveTo>
                <a:cubicBezTo>
                  <a:pt x="2182" y="43"/>
                  <a:pt x="2184" y="40"/>
                  <a:pt x="2183" y="37"/>
                </a:cubicBezTo>
                <a:cubicBezTo>
                  <a:pt x="2183" y="40"/>
                  <a:pt x="2181" y="43"/>
                  <a:pt x="2182" y="45"/>
                </a:cubicBezTo>
                <a:close/>
                <a:moveTo>
                  <a:pt x="2179" y="61"/>
                </a:moveTo>
                <a:cubicBezTo>
                  <a:pt x="2180" y="59"/>
                  <a:pt x="2182" y="56"/>
                  <a:pt x="2182" y="53"/>
                </a:cubicBezTo>
                <a:cubicBezTo>
                  <a:pt x="2182" y="53"/>
                  <a:pt x="2181" y="53"/>
                  <a:pt x="2181" y="53"/>
                </a:cubicBezTo>
                <a:cubicBezTo>
                  <a:pt x="2181" y="56"/>
                  <a:pt x="2178" y="59"/>
                  <a:pt x="2179" y="61"/>
                </a:cubicBezTo>
                <a:close/>
                <a:moveTo>
                  <a:pt x="2176" y="40"/>
                </a:moveTo>
                <a:cubicBezTo>
                  <a:pt x="2175" y="39"/>
                  <a:pt x="2176" y="39"/>
                  <a:pt x="2176" y="37"/>
                </a:cubicBezTo>
                <a:cubicBezTo>
                  <a:pt x="2176" y="37"/>
                  <a:pt x="2175" y="37"/>
                  <a:pt x="2175" y="37"/>
                </a:cubicBezTo>
                <a:cubicBezTo>
                  <a:pt x="2174" y="38"/>
                  <a:pt x="2175" y="40"/>
                  <a:pt x="2176" y="40"/>
                </a:cubicBezTo>
                <a:close/>
                <a:moveTo>
                  <a:pt x="2176" y="50"/>
                </a:moveTo>
                <a:cubicBezTo>
                  <a:pt x="2176" y="52"/>
                  <a:pt x="2175" y="56"/>
                  <a:pt x="2175" y="58"/>
                </a:cubicBezTo>
                <a:cubicBezTo>
                  <a:pt x="2175" y="55"/>
                  <a:pt x="2178" y="51"/>
                  <a:pt x="2176" y="50"/>
                </a:cubicBezTo>
                <a:close/>
                <a:moveTo>
                  <a:pt x="2173" y="88"/>
                </a:moveTo>
                <a:cubicBezTo>
                  <a:pt x="2175" y="82"/>
                  <a:pt x="2178" y="77"/>
                  <a:pt x="2180" y="72"/>
                </a:cubicBezTo>
                <a:cubicBezTo>
                  <a:pt x="2183" y="67"/>
                  <a:pt x="2186" y="61"/>
                  <a:pt x="2187" y="56"/>
                </a:cubicBezTo>
                <a:cubicBezTo>
                  <a:pt x="2184" y="60"/>
                  <a:pt x="2182" y="65"/>
                  <a:pt x="2180" y="70"/>
                </a:cubicBezTo>
                <a:cubicBezTo>
                  <a:pt x="2177" y="76"/>
                  <a:pt x="2174" y="83"/>
                  <a:pt x="2173" y="88"/>
                </a:cubicBezTo>
                <a:close/>
                <a:moveTo>
                  <a:pt x="2167" y="75"/>
                </a:moveTo>
                <a:cubicBezTo>
                  <a:pt x="2168" y="65"/>
                  <a:pt x="2172" y="57"/>
                  <a:pt x="2172" y="45"/>
                </a:cubicBezTo>
                <a:cubicBezTo>
                  <a:pt x="2171" y="45"/>
                  <a:pt x="2171" y="45"/>
                  <a:pt x="2171" y="45"/>
                </a:cubicBezTo>
                <a:cubicBezTo>
                  <a:pt x="2170" y="55"/>
                  <a:pt x="2167" y="66"/>
                  <a:pt x="2167" y="75"/>
                </a:cubicBezTo>
                <a:close/>
                <a:moveTo>
                  <a:pt x="2148" y="210"/>
                </a:moveTo>
                <a:cubicBezTo>
                  <a:pt x="2165" y="207"/>
                  <a:pt x="2182" y="203"/>
                  <a:pt x="2199" y="199"/>
                </a:cubicBezTo>
                <a:cubicBezTo>
                  <a:pt x="2183" y="189"/>
                  <a:pt x="2168" y="179"/>
                  <a:pt x="2152" y="169"/>
                </a:cubicBezTo>
                <a:cubicBezTo>
                  <a:pt x="2151" y="183"/>
                  <a:pt x="2151" y="197"/>
                  <a:pt x="2148" y="210"/>
                </a:cubicBezTo>
                <a:close/>
                <a:moveTo>
                  <a:pt x="2144" y="147"/>
                </a:moveTo>
                <a:cubicBezTo>
                  <a:pt x="2145" y="149"/>
                  <a:pt x="2149" y="152"/>
                  <a:pt x="2151" y="149"/>
                </a:cubicBezTo>
                <a:cubicBezTo>
                  <a:pt x="2149" y="148"/>
                  <a:pt x="2147" y="147"/>
                  <a:pt x="2145" y="145"/>
                </a:cubicBezTo>
                <a:cubicBezTo>
                  <a:pt x="2145" y="141"/>
                  <a:pt x="2150" y="143"/>
                  <a:pt x="2152" y="144"/>
                </a:cubicBezTo>
                <a:cubicBezTo>
                  <a:pt x="2152" y="143"/>
                  <a:pt x="2153" y="143"/>
                  <a:pt x="2154" y="143"/>
                </a:cubicBezTo>
                <a:cubicBezTo>
                  <a:pt x="2152" y="138"/>
                  <a:pt x="2142" y="139"/>
                  <a:pt x="2144" y="147"/>
                </a:cubicBezTo>
                <a:close/>
                <a:moveTo>
                  <a:pt x="2138" y="217"/>
                </a:moveTo>
                <a:cubicBezTo>
                  <a:pt x="2139" y="217"/>
                  <a:pt x="2138" y="217"/>
                  <a:pt x="2138" y="217"/>
                </a:cubicBezTo>
                <a:cubicBezTo>
                  <a:pt x="2132" y="228"/>
                  <a:pt x="2113" y="231"/>
                  <a:pt x="2101" y="224"/>
                </a:cubicBezTo>
                <a:cubicBezTo>
                  <a:pt x="2100" y="224"/>
                  <a:pt x="2102" y="226"/>
                  <a:pt x="2102" y="226"/>
                </a:cubicBezTo>
                <a:cubicBezTo>
                  <a:pt x="2111" y="233"/>
                  <a:pt x="2125" y="230"/>
                  <a:pt x="2133" y="224"/>
                </a:cubicBezTo>
                <a:cubicBezTo>
                  <a:pt x="2135" y="223"/>
                  <a:pt x="2138" y="219"/>
                  <a:pt x="2138" y="217"/>
                </a:cubicBezTo>
                <a:cubicBezTo>
                  <a:pt x="2138" y="217"/>
                  <a:pt x="2138" y="217"/>
                  <a:pt x="2138" y="217"/>
                </a:cubicBezTo>
                <a:cubicBezTo>
                  <a:pt x="2138" y="217"/>
                  <a:pt x="2139" y="217"/>
                  <a:pt x="2138" y="217"/>
                </a:cubicBezTo>
                <a:close/>
                <a:moveTo>
                  <a:pt x="2127" y="219"/>
                </a:moveTo>
                <a:cubicBezTo>
                  <a:pt x="2122" y="220"/>
                  <a:pt x="2116" y="220"/>
                  <a:pt x="2112" y="222"/>
                </a:cubicBezTo>
                <a:cubicBezTo>
                  <a:pt x="2117" y="223"/>
                  <a:pt x="2123" y="223"/>
                  <a:pt x="2127" y="219"/>
                </a:cubicBezTo>
                <a:close/>
                <a:moveTo>
                  <a:pt x="1959" y="35"/>
                </a:moveTo>
                <a:cubicBezTo>
                  <a:pt x="1996" y="59"/>
                  <a:pt x="2038" y="76"/>
                  <a:pt x="2086" y="88"/>
                </a:cubicBezTo>
                <a:cubicBezTo>
                  <a:pt x="2102" y="92"/>
                  <a:pt x="2119" y="97"/>
                  <a:pt x="2137" y="97"/>
                </a:cubicBezTo>
                <a:cubicBezTo>
                  <a:pt x="2136" y="90"/>
                  <a:pt x="2130" y="85"/>
                  <a:pt x="2125" y="81"/>
                </a:cubicBezTo>
                <a:cubicBezTo>
                  <a:pt x="2120" y="77"/>
                  <a:pt x="2113" y="73"/>
                  <a:pt x="2107" y="70"/>
                </a:cubicBezTo>
                <a:cubicBezTo>
                  <a:pt x="2071" y="52"/>
                  <a:pt x="2024" y="32"/>
                  <a:pt x="1974" y="32"/>
                </a:cubicBezTo>
                <a:cubicBezTo>
                  <a:pt x="1969" y="32"/>
                  <a:pt x="1964" y="33"/>
                  <a:pt x="1959" y="35"/>
                </a:cubicBezTo>
                <a:close/>
                <a:moveTo>
                  <a:pt x="1935" y="95"/>
                </a:moveTo>
                <a:cubicBezTo>
                  <a:pt x="1935" y="97"/>
                  <a:pt x="1939" y="101"/>
                  <a:pt x="1942" y="104"/>
                </a:cubicBezTo>
                <a:cubicBezTo>
                  <a:pt x="1959" y="124"/>
                  <a:pt x="1982" y="140"/>
                  <a:pt x="2008" y="151"/>
                </a:cubicBezTo>
                <a:cubicBezTo>
                  <a:pt x="2038" y="163"/>
                  <a:pt x="2082" y="170"/>
                  <a:pt x="2119" y="161"/>
                </a:cubicBezTo>
                <a:cubicBezTo>
                  <a:pt x="2128" y="145"/>
                  <a:pt x="2137" y="126"/>
                  <a:pt x="2138" y="103"/>
                </a:cubicBezTo>
                <a:cubicBezTo>
                  <a:pt x="2119" y="103"/>
                  <a:pt x="2101" y="99"/>
                  <a:pt x="2085" y="95"/>
                </a:cubicBezTo>
                <a:cubicBezTo>
                  <a:pt x="2034" y="82"/>
                  <a:pt x="1991" y="64"/>
                  <a:pt x="1955" y="38"/>
                </a:cubicBezTo>
                <a:cubicBezTo>
                  <a:pt x="1947" y="48"/>
                  <a:pt x="1942" y="64"/>
                  <a:pt x="1938" y="79"/>
                </a:cubicBezTo>
                <a:cubicBezTo>
                  <a:pt x="1937" y="84"/>
                  <a:pt x="1934" y="90"/>
                  <a:pt x="1935" y="95"/>
                </a:cubicBezTo>
                <a:close/>
                <a:moveTo>
                  <a:pt x="1847" y="74"/>
                </a:moveTo>
                <a:cubicBezTo>
                  <a:pt x="1890" y="122"/>
                  <a:pt x="1937" y="175"/>
                  <a:pt x="1981" y="224"/>
                </a:cubicBezTo>
                <a:cubicBezTo>
                  <a:pt x="1984" y="227"/>
                  <a:pt x="1988" y="233"/>
                  <a:pt x="1991" y="234"/>
                </a:cubicBezTo>
                <a:cubicBezTo>
                  <a:pt x="1994" y="235"/>
                  <a:pt x="2003" y="232"/>
                  <a:pt x="2009" y="231"/>
                </a:cubicBezTo>
                <a:cubicBezTo>
                  <a:pt x="2051" y="224"/>
                  <a:pt x="2093" y="218"/>
                  <a:pt x="2135" y="212"/>
                </a:cubicBezTo>
                <a:cubicBezTo>
                  <a:pt x="2140" y="199"/>
                  <a:pt x="2139" y="178"/>
                  <a:pt x="2140" y="162"/>
                </a:cubicBezTo>
                <a:cubicBezTo>
                  <a:pt x="2135" y="161"/>
                  <a:pt x="2132" y="158"/>
                  <a:pt x="2128" y="156"/>
                </a:cubicBezTo>
                <a:cubicBezTo>
                  <a:pt x="2126" y="159"/>
                  <a:pt x="2124" y="165"/>
                  <a:pt x="2121" y="166"/>
                </a:cubicBezTo>
                <a:cubicBezTo>
                  <a:pt x="2118" y="168"/>
                  <a:pt x="2112" y="168"/>
                  <a:pt x="2107" y="169"/>
                </a:cubicBezTo>
                <a:cubicBezTo>
                  <a:pt x="2102" y="169"/>
                  <a:pt x="2097" y="170"/>
                  <a:pt x="2092" y="170"/>
                </a:cubicBezTo>
                <a:cubicBezTo>
                  <a:pt x="2058" y="174"/>
                  <a:pt x="2030" y="167"/>
                  <a:pt x="2006" y="157"/>
                </a:cubicBezTo>
                <a:cubicBezTo>
                  <a:pt x="1983" y="148"/>
                  <a:pt x="1961" y="134"/>
                  <a:pt x="1945" y="116"/>
                </a:cubicBezTo>
                <a:cubicBezTo>
                  <a:pt x="1941" y="113"/>
                  <a:pt x="1930" y="103"/>
                  <a:pt x="1930" y="98"/>
                </a:cubicBezTo>
                <a:cubicBezTo>
                  <a:pt x="1929" y="92"/>
                  <a:pt x="1932" y="86"/>
                  <a:pt x="1932" y="82"/>
                </a:cubicBezTo>
                <a:cubicBezTo>
                  <a:pt x="1903" y="79"/>
                  <a:pt x="1875" y="76"/>
                  <a:pt x="1847" y="74"/>
                </a:cubicBezTo>
                <a:close/>
                <a:moveTo>
                  <a:pt x="1680" y="389"/>
                </a:moveTo>
                <a:cubicBezTo>
                  <a:pt x="1680" y="369"/>
                  <a:pt x="1681" y="344"/>
                  <a:pt x="1681" y="319"/>
                </a:cubicBezTo>
                <a:cubicBezTo>
                  <a:pt x="1682" y="238"/>
                  <a:pt x="1684" y="154"/>
                  <a:pt x="1685" y="70"/>
                </a:cubicBezTo>
                <a:cubicBezTo>
                  <a:pt x="1686" y="63"/>
                  <a:pt x="1686" y="54"/>
                  <a:pt x="1686" y="45"/>
                </a:cubicBezTo>
                <a:cubicBezTo>
                  <a:pt x="1686" y="39"/>
                  <a:pt x="1685" y="25"/>
                  <a:pt x="1688" y="22"/>
                </a:cubicBezTo>
                <a:cubicBezTo>
                  <a:pt x="1691" y="19"/>
                  <a:pt x="1705" y="21"/>
                  <a:pt x="1710" y="21"/>
                </a:cubicBezTo>
                <a:cubicBezTo>
                  <a:pt x="1717" y="20"/>
                  <a:pt x="1727" y="20"/>
                  <a:pt x="1734" y="20"/>
                </a:cubicBezTo>
                <a:cubicBezTo>
                  <a:pt x="1735" y="19"/>
                  <a:pt x="1734" y="15"/>
                  <a:pt x="1736" y="14"/>
                </a:cubicBezTo>
                <a:cubicBezTo>
                  <a:pt x="1740" y="11"/>
                  <a:pt x="1741" y="17"/>
                  <a:pt x="1741" y="20"/>
                </a:cubicBezTo>
                <a:cubicBezTo>
                  <a:pt x="1749" y="21"/>
                  <a:pt x="1760" y="21"/>
                  <a:pt x="1771" y="21"/>
                </a:cubicBezTo>
                <a:cubicBezTo>
                  <a:pt x="1778" y="22"/>
                  <a:pt x="1795" y="21"/>
                  <a:pt x="1796" y="28"/>
                </a:cubicBezTo>
                <a:cubicBezTo>
                  <a:pt x="1796" y="33"/>
                  <a:pt x="1791" y="35"/>
                  <a:pt x="1789" y="39"/>
                </a:cubicBezTo>
                <a:cubicBezTo>
                  <a:pt x="1788" y="44"/>
                  <a:pt x="1788" y="53"/>
                  <a:pt x="1788" y="61"/>
                </a:cubicBezTo>
                <a:cubicBezTo>
                  <a:pt x="1787" y="117"/>
                  <a:pt x="1786" y="169"/>
                  <a:pt x="1785" y="224"/>
                </a:cubicBezTo>
                <a:cubicBezTo>
                  <a:pt x="1785" y="256"/>
                  <a:pt x="1785" y="284"/>
                  <a:pt x="1784" y="316"/>
                </a:cubicBezTo>
                <a:cubicBezTo>
                  <a:pt x="1783" y="336"/>
                  <a:pt x="1782" y="363"/>
                  <a:pt x="1781" y="384"/>
                </a:cubicBezTo>
                <a:cubicBezTo>
                  <a:pt x="1781" y="391"/>
                  <a:pt x="1780" y="400"/>
                  <a:pt x="1781" y="406"/>
                </a:cubicBezTo>
                <a:cubicBezTo>
                  <a:pt x="1782" y="410"/>
                  <a:pt x="1786" y="412"/>
                  <a:pt x="1789" y="415"/>
                </a:cubicBezTo>
                <a:cubicBezTo>
                  <a:pt x="1791" y="417"/>
                  <a:pt x="1794" y="424"/>
                  <a:pt x="1791" y="428"/>
                </a:cubicBezTo>
                <a:cubicBezTo>
                  <a:pt x="1789" y="431"/>
                  <a:pt x="1782" y="430"/>
                  <a:pt x="1776" y="429"/>
                </a:cubicBezTo>
                <a:cubicBezTo>
                  <a:pt x="1748" y="429"/>
                  <a:pt x="1729" y="429"/>
                  <a:pt x="1698" y="429"/>
                </a:cubicBezTo>
                <a:cubicBezTo>
                  <a:pt x="1688" y="429"/>
                  <a:pt x="1671" y="430"/>
                  <a:pt x="1671" y="421"/>
                </a:cubicBezTo>
                <a:cubicBezTo>
                  <a:pt x="1671" y="416"/>
                  <a:pt x="1679" y="415"/>
                  <a:pt x="1680" y="411"/>
                </a:cubicBezTo>
                <a:cubicBezTo>
                  <a:pt x="1682" y="406"/>
                  <a:pt x="1680" y="396"/>
                  <a:pt x="1680" y="389"/>
                </a:cubicBezTo>
                <a:close/>
                <a:moveTo>
                  <a:pt x="1739" y="185"/>
                </a:moveTo>
                <a:cubicBezTo>
                  <a:pt x="1750" y="185"/>
                  <a:pt x="1762" y="185"/>
                  <a:pt x="1773" y="185"/>
                </a:cubicBezTo>
                <a:cubicBezTo>
                  <a:pt x="1775" y="153"/>
                  <a:pt x="1773" y="112"/>
                  <a:pt x="1775" y="78"/>
                </a:cubicBezTo>
                <a:cubicBezTo>
                  <a:pt x="1776" y="62"/>
                  <a:pt x="1773" y="41"/>
                  <a:pt x="1780" y="33"/>
                </a:cubicBezTo>
                <a:cubicBezTo>
                  <a:pt x="1781" y="32"/>
                  <a:pt x="1783" y="31"/>
                  <a:pt x="1782" y="30"/>
                </a:cubicBezTo>
                <a:cubicBezTo>
                  <a:pt x="1768" y="28"/>
                  <a:pt x="1755" y="28"/>
                  <a:pt x="1741" y="28"/>
                </a:cubicBezTo>
                <a:cubicBezTo>
                  <a:pt x="1741" y="28"/>
                  <a:pt x="1741" y="28"/>
                  <a:pt x="1741" y="29"/>
                </a:cubicBezTo>
                <a:cubicBezTo>
                  <a:pt x="1741" y="85"/>
                  <a:pt x="1739" y="133"/>
                  <a:pt x="1739" y="185"/>
                </a:cubicBezTo>
                <a:close/>
                <a:moveTo>
                  <a:pt x="1710" y="272"/>
                </a:moveTo>
                <a:cubicBezTo>
                  <a:pt x="1712" y="289"/>
                  <a:pt x="1715" y="306"/>
                  <a:pt x="1717" y="323"/>
                </a:cubicBezTo>
                <a:cubicBezTo>
                  <a:pt x="1727" y="323"/>
                  <a:pt x="1738" y="323"/>
                  <a:pt x="1748" y="324"/>
                </a:cubicBezTo>
                <a:cubicBezTo>
                  <a:pt x="1751" y="307"/>
                  <a:pt x="1754" y="289"/>
                  <a:pt x="1757" y="271"/>
                </a:cubicBezTo>
                <a:cubicBezTo>
                  <a:pt x="1742" y="272"/>
                  <a:pt x="1726" y="272"/>
                  <a:pt x="1710" y="272"/>
                </a:cubicBezTo>
                <a:close/>
                <a:moveTo>
                  <a:pt x="1697" y="184"/>
                </a:moveTo>
                <a:cubicBezTo>
                  <a:pt x="1710" y="184"/>
                  <a:pt x="1719" y="184"/>
                  <a:pt x="1731" y="184"/>
                </a:cubicBezTo>
                <a:cubicBezTo>
                  <a:pt x="1732" y="130"/>
                  <a:pt x="1733" y="80"/>
                  <a:pt x="1734" y="27"/>
                </a:cubicBezTo>
                <a:cubicBezTo>
                  <a:pt x="1723" y="27"/>
                  <a:pt x="1712" y="27"/>
                  <a:pt x="1700" y="26"/>
                </a:cubicBezTo>
                <a:cubicBezTo>
                  <a:pt x="1700" y="27"/>
                  <a:pt x="1700" y="27"/>
                  <a:pt x="1700" y="28"/>
                </a:cubicBezTo>
                <a:cubicBezTo>
                  <a:pt x="1699" y="80"/>
                  <a:pt x="1698" y="130"/>
                  <a:pt x="1697" y="184"/>
                </a:cubicBezTo>
                <a:close/>
                <a:moveTo>
                  <a:pt x="1697" y="206"/>
                </a:moveTo>
                <a:cubicBezTo>
                  <a:pt x="1702" y="207"/>
                  <a:pt x="1707" y="205"/>
                  <a:pt x="1708" y="208"/>
                </a:cubicBezTo>
                <a:cubicBezTo>
                  <a:pt x="1707" y="212"/>
                  <a:pt x="1701" y="209"/>
                  <a:pt x="1697" y="210"/>
                </a:cubicBezTo>
                <a:cubicBezTo>
                  <a:pt x="1697" y="213"/>
                  <a:pt x="1697" y="215"/>
                  <a:pt x="1696" y="217"/>
                </a:cubicBezTo>
                <a:cubicBezTo>
                  <a:pt x="1703" y="217"/>
                  <a:pt x="1712" y="217"/>
                  <a:pt x="1719" y="217"/>
                </a:cubicBezTo>
                <a:cubicBezTo>
                  <a:pt x="1722" y="218"/>
                  <a:pt x="1727" y="216"/>
                  <a:pt x="1728" y="219"/>
                </a:cubicBezTo>
                <a:cubicBezTo>
                  <a:pt x="1727" y="223"/>
                  <a:pt x="1723" y="221"/>
                  <a:pt x="1721" y="221"/>
                </a:cubicBezTo>
                <a:cubicBezTo>
                  <a:pt x="1714" y="221"/>
                  <a:pt x="1705" y="221"/>
                  <a:pt x="1696" y="221"/>
                </a:cubicBezTo>
                <a:cubicBezTo>
                  <a:pt x="1696" y="223"/>
                  <a:pt x="1696" y="226"/>
                  <a:pt x="1696" y="228"/>
                </a:cubicBezTo>
                <a:cubicBezTo>
                  <a:pt x="1700" y="228"/>
                  <a:pt x="1704" y="228"/>
                  <a:pt x="1708" y="228"/>
                </a:cubicBezTo>
                <a:cubicBezTo>
                  <a:pt x="1711" y="228"/>
                  <a:pt x="1716" y="228"/>
                  <a:pt x="1717" y="230"/>
                </a:cubicBezTo>
                <a:cubicBezTo>
                  <a:pt x="1715" y="233"/>
                  <a:pt x="1711" y="232"/>
                  <a:pt x="1707" y="232"/>
                </a:cubicBezTo>
                <a:cubicBezTo>
                  <a:pt x="1704" y="231"/>
                  <a:pt x="1700" y="232"/>
                  <a:pt x="1696" y="232"/>
                </a:cubicBezTo>
                <a:cubicBezTo>
                  <a:pt x="1696" y="239"/>
                  <a:pt x="1696" y="251"/>
                  <a:pt x="1696" y="258"/>
                </a:cubicBezTo>
                <a:cubicBezTo>
                  <a:pt x="1701" y="259"/>
                  <a:pt x="1711" y="255"/>
                  <a:pt x="1713" y="260"/>
                </a:cubicBezTo>
                <a:cubicBezTo>
                  <a:pt x="1710" y="263"/>
                  <a:pt x="1700" y="260"/>
                  <a:pt x="1696" y="262"/>
                </a:cubicBezTo>
                <a:cubicBezTo>
                  <a:pt x="1696" y="270"/>
                  <a:pt x="1695" y="275"/>
                  <a:pt x="1695" y="283"/>
                </a:cubicBezTo>
                <a:cubicBezTo>
                  <a:pt x="1699" y="283"/>
                  <a:pt x="1705" y="281"/>
                  <a:pt x="1705" y="285"/>
                </a:cubicBezTo>
                <a:cubicBezTo>
                  <a:pt x="1704" y="287"/>
                  <a:pt x="1698" y="286"/>
                  <a:pt x="1695" y="286"/>
                </a:cubicBezTo>
                <a:cubicBezTo>
                  <a:pt x="1695" y="292"/>
                  <a:pt x="1695" y="295"/>
                  <a:pt x="1695" y="301"/>
                </a:cubicBezTo>
                <a:cubicBezTo>
                  <a:pt x="1697" y="302"/>
                  <a:pt x="1704" y="300"/>
                  <a:pt x="1705" y="303"/>
                </a:cubicBezTo>
                <a:cubicBezTo>
                  <a:pt x="1704" y="306"/>
                  <a:pt x="1698" y="305"/>
                  <a:pt x="1695" y="305"/>
                </a:cubicBezTo>
                <a:cubicBezTo>
                  <a:pt x="1695" y="312"/>
                  <a:pt x="1694" y="317"/>
                  <a:pt x="1695" y="324"/>
                </a:cubicBezTo>
                <a:cubicBezTo>
                  <a:pt x="1698" y="324"/>
                  <a:pt x="1705" y="321"/>
                  <a:pt x="1706" y="325"/>
                </a:cubicBezTo>
                <a:cubicBezTo>
                  <a:pt x="1704" y="328"/>
                  <a:pt x="1696" y="326"/>
                  <a:pt x="1694" y="327"/>
                </a:cubicBezTo>
                <a:cubicBezTo>
                  <a:pt x="1694" y="354"/>
                  <a:pt x="1693" y="379"/>
                  <a:pt x="1693" y="405"/>
                </a:cubicBezTo>
                <a:cubicBezTo>
                  <a:pt x="1717" y="406"/>
                  <a:pt x="1744" y="406"/>
                  <a:pt x="1769" y="407"/>
                </a:cubicBezTo>
                <a:cubicBezTo>
                  <a:pt x="1771" y="347"/>
                  <a:pt x="1771" y="292"/>
                  <a:pt x="1772" y="233"/>
                </a:cubicBezTo>
                <a:cubicBezTo>
                  <a:pt x="1769" y="232"/>
                  <a:pt x="1761" y="234"/>
                  <a:pt x="1760" y="230"/>
                </a:cubicBezTo>
                <a:cubicBezTo>
                  <a:pt x="1762" y="228"/>
                  <a:pt x="1768" y="230"/>
                  <a:pt x="1772" y="229"/>
                </a:cubicBezTo>
                <a:cubicBezTo>
                  <a:pt x="1772" y="223"/>
                  <a:pt x="1773" y="218"/>
                  <a:pt x="1773" y="211"/>
                </a:cubicBezTo>
                <a:cubicBezTo>
                  <a:pt x="1769" y="210"/>
                  <a:pt x="1761" y="213"/>
                  <a:pt x="1760" y="209"/>
                </a:cubicBezTo>
                <a:cubicBezTo>
                  <a:pt x="1761" y="206"/>
                  <a:pt x="1769" y="208"/>
                  <a:pt x="1773" y="207"/>
                </a:cubicBezTo>
                <a:cubicBezTo>
                  <a:pt x="1773" y="201"/>
                  <a:pt x="1773" y="198"/>
                  <a:pt x="1773" y="191"/>
                </a:cubicBezTo>
                <a:cubicBezTo>
                  <a:pt x="1762" y="191"/>
                  <a:pt x="1750" y="191"/>
                  <a:pt x="1739" y="191"/>
                </a:cubicBezTo>
                <a:cubicBezTo>
                  <a:pt x="1738" y="193"/>
                  <a:pt x="1738" y="195"/>
                  <a:pt x="1738" y="198"/>
                </a:cubicBezTo>
                <a:cubicBezTo>
                  <a:pt x="1746" y="198"/>
                  <a:pt x="1754" y="199"/>
                  <a:pt x="1762" y="199"/>
                </a:cubicBezTo>
                <a:cubicBezTo>
                  <a:pt x="1764" y="199"/>
                  <a:pt x="1768" y="197"/>
                  <a:pt x="1768" y="201"/>
                </a:cubicBezTo>
                <a:cubicBezTo>
                  <a:pt x="1768" y="203"/>
                  <a:pt x="1764" y="202"/>
                  <a:pt x="1762" y="202"/>
                </a:cubicBezTo>
                <a:cubicBezTo>
                  <a:pt x="1753" y="202"/>
                  <a:pt x="1745" y="202"/>
                  <a:pt x="1738" y="202"/>
                </a:cubicBezTo>
                <a:cubicBezTo>
                  <a:pt x="1738" y="204"/>
                  <a:pt x="1738" y="205"/>
                  <a:pt x="1738" y="206"/>
                </a:cubicBezTo>
                <a:cubicBezTo>
                  <a:pt x="1742" y="208"/>
                  <a:pt x="1749" y="205"/>
                  <a:pt x="1751" y="208"/>
                </a:cubicBezTo>
                <a:cubicBezTo>
                  <a:pt x="1749" y="212"/>
                  <a:pt x="1743" y="209"/>
                  <a:pt x="1738" y="210"/>
                </a:cubicBezTo>
                <a:cubicBezTo>
                  <a:pt x="1738" y="213"/>
                  <a:pt x="1738" y="214"/>
                  <a:pt x="1738" y="216"/>
                </a:cubicBezTo>
                <a:cubicBezTo>
                  <a:pt x="1742" y="216"/>
                  <a:pt x="1747" y="216"/>
                  <a:pt x="1752" y="216"/>
                </a:cubicBezTo>
                <a:cubicBezTo>
                  <a:pt x="1756" y="216"/>
                  <a:pt x="1762" y="214"/>
                  <a:pt x="1764" y="218"/>
                </a:cubicBezTo>
                <a:cubicBezTo>
                  <a:pt x="1762" y="221"/>
                  <a:pt x="1757" y="219"/>
                  <a:pt x="1752" y="219"/>
                </a:cubicBezTo>
                <a:cubicBezTo>
                  <a:pt x="1748" y="219"/>
                  <a:pt x="1742" y="219"/>
                  <a:pt x="1738" y="219"/>
                </a:cubicBezTo>
                <a:cubicBezTo>
                  <a:pt x="1738" y="223"/>
                  <a:pt x="1738" y="226"/>
                  <a:pt x="1738" y="229"/>
                </a:cubicBezTo>
                <a:cubicBezTo>
                  <a:pt x="1743" y="230"/>
                  <a:pt x="1752" y="227"/>
                  <a:pt x="1753" y="232"/>
                </a:cubicBezTo>
                <a:cubicBezTo>
                  <a:pt x="1750" y="235"/>
                  <a:pt x="1743" y="232"/>
                  <a:pt x="1738" y="232"/>
                </a:cubicBezTo>
                <a:cubicBezTo>
                  <a:pt x="1737" y="240"/>
                  <a:pt x="1737" y="249"/>
                  <a:pt x="1737" y="258"/>
                </a:cubicBezTo>
                <a:cubicBezTo>
                  <a:pt x="1740" y="259"/>
                  <a:pt x="1745" y="257"/>
                  <a:pt x="1746" y="260"/>
                </a:cubicBezTo>
                <a:cubicBezTo>
                  <a:pt x="1746" y="263"/>
                  <a:pt x="1739" y="260"/>
                  <a:pt x="1737" y="262"/>
                </a:cubicBezTo>
                <a:cubicBezTo>
                  <a:pt x="1737" y="263"/>
                  <a:pt x="1737" y="264"/>
                  <a:pt x="1737" y="265"/>
                </a:cubicBezTo>
                <a:cubicBezTo>
                  <a:pt x="1744" y="267"/>
                  <a:pt x="1757" y="264"/>
                  <a:pt x="1762" y="266"/>
                </a:cubicBezTo>
                <a:cubicBezTo>
                  <a:pt x="1764" y="267"/>
                  <a:pt x="1763" y="272"/>
                  <a:pt x="1762" y="276"/>
                </a:cubicBezTo>
                <a:cubicBezTo>
                  <a:pt x="1760" y="291"/>
                  <a:pt x="1759" y="301"/>
                  <a:pt x="1757" y="316"/>
                </a:cubicBezTo>
                <a:cubicBezTo>
                  <a:pt x="1756" y="321"/>
                  <a:pt x="1755" y="329"/>
                  <a:pt x="1752" y="330"/>
                </a:cubicBezTo>
                <a:cubicBezTo>
                  <a:pt x="1749" y="331"/>
                  <a:pt x="1745" y="330"/>
                  <a:pt x="1741" y="330"/>
                </a:cubicBezTo>
                <a:cubicBezTo>
                  <a:pt x="1730" y="330"/>
                  <a:pt x="1723" y="329"/>
                  <a:pt x="1712" y="329"/>
                </a:cubicBezTo>
                <a:cubicBezTo>
                  <a:pt x="1708" y="320"/>
                  <a:pt x="1708" y="308"/>
                  <a:pt x="1707" y="298"/>
                </a:cubicBezTo>
                <a:cubicBezTo>
                  <a:pt x="1706" y="287"/>
                  <a:pt x="1703" y="276"/>
                  <a:pt x="1704" y="266"/>
                </a:cubicBezTo>
                <a:cubicBezTo>
                  <a:pt x="1712" y="263"/>
                  <a:pt x="1722" y="267"/>
                  <a:pt x="1730" y="264"/>
                </a:cubicBezTo>
                <a:cubicBezTo>
                  <a:pt x="1730" y="264"/>
                  <a:pt x="1730" y="263"/>
                  <a:pt x="1730" y="262"/>
                </a:cubicBezTo>
                <a:cubicBezTo>
                  <a:pt x="1728" y="260"/>
                  <a:pt x="1721" y="263"/>
                  <a:pt x="1719" y="259"/>
                </a:cubicBezTo>
                <a:cubicBezTo>
                  <a:pt x="1721" y="256"/>
                  <a:pt x="1726" y="259"/>
                  <a:pt x="1730" y="258"/>
                </a:cubicBezTo>
                <a:cubicBezTo>
                  <a:pt x="1730" y="248"/>
                  <a:pt x="1731" y="242"/>
                  <a:pt x="1730" y="232"/>
                </a:cubicBezTo>
                <a:cubicBezTo>
                  <a:pt x="1728" y="231"/>
                  <a:pt x="1723" y="233"/>
                  <a:pt x="1723" y="230"/>
                </a:cubicBezTo>
                <a:cubicBezTo>
                  <a:pt x="1723" y="227"/>
                  <a:pt x="1728" y="228"/>
                  <a:pt x="1730" y="229"/>
                </a:cubicBezTo>
                <a:cubicBezTo>
                  <a:pt x="1730" y="222"/>
                  <a:pt x="1731" y="217"/>
                  <a:pt x="1731" y="210"/>
                </a:cubicBezTo>
                <a:cubicBezTo>
                  <a:pt x="1726" y="209"/>
                  <a:pt x="1718" y="212"/>
                  <a:pt x="1716" y="208"/>
                </a:cubicBezTo>
                <a:cubicBezTo>
                  <a:pt x="1719" y="205"/>
                  <a:pt x="1726" y="207"/>
                  <a:pt x="1731" y="206"/>
                </a:cubicBezTo>
                <a:cubicBezTo>
                  <a:pt x="1731" y="200"/>
                  <a:pt x="1731" y="197"/>
                  <a:pt x="1731" y="192"/>
                </a:cubicBezTo>
                <a:cubicBezTo>
                  <a:pt x="1721" y="191"/>
                  <a:pt x="1707" y="191"/>
                  <a:pt x="1697" y="191"/>
                </a:cubicBezTo>
                <a:cubicBezTo>
                  <a:pt x="1697" y="194"/>
                  <a:pt x="1696" y="202"/>
                  <a:pt x="1697" y="206"/>
                </a:cubicBezTo>
                <a:close/>
                <a:moveTo>
                  <a:pt x="1679" y="421"/>
                </a:moveTo>
                <a:cubicBezTo>
                  <a:pt x="1696" y="423"/>
                  <a:pt x="1714" y="422"/>
                  <a:pt x="1732" y="422"/>
                </a:cubicBezTo>
                <a:cubicBezTo>
                  <a:pt x="1750" y="422"/>
                  <a:pt x="1767" y="422"/>
                  <a:pt x="1784" y="422"/>
                </a:cubicBezTo>
                <a:cubicBezTo>
                  <a:pt x="1783" y="417"/>
                  <a:pt x="1777" y="415"/>
                  <a:pt x="1775" y="410"/>
                </a:cubicBezTo>
                <a:cubicBezTo>
                  <a:pt x="1773" y="402"/>
                  <a:pt x="1775" y="389"/>
                  <a:pt x="1775" y="380"/>
                </a:cubicBezTo>
                <a:cubicBezTo>
                  <a:pt x="1777" y="359"/>
                  <a:pt x="1776" y="340"/>
                  <a:pt x="1776" y="320"/>
                </a:cubicBezTo>
                <a:cubicBezTo>
                  <a:pt x="1777" y="290"/>
                  <a:pt x="1778" y="259"/>
                  <a:pt x="1778" y="227"/>
                </a:cubicBezTo>
                <a:cubicBezTo>
                  <a:pt x="1778" y="173"/>
                  <a:pt x="1780" y="119"/>
                  <a:pt x="1780" y="65"/>
                </a:cubicBezTo>
                <a:cubicBezTo>
                  <a:pt x="1781" y="57"/>
                  <a:pt x="1780" y="49"/>
                  <a:pt x="1781" y="42"/>
                </a:cubicBezTo>
                <a:cubicBezTo>
                  <a:pt x="1781" y="42"/>
                  <a:pt x="1782" y="38"/>
                  <a:pt x="1781" y="39"/>
                </a:cubicBezTo>
                <a:cubicBezTo>
                  <a:pt x="1780" y="45"/>
                  <a:pt x="1780" y="55"/>
                  <a:pt x="1780" y="63"/>
                </a:cubicBezTo>
                <a:cubicBezTo>
                  <a:pt x="1780" y="117"/>
                  <a:pt x="1779" y="172"/>
                  <a:pt x="1777" y="226"/>
                </a:cubicBezTo>
                <a:cubicBezTo>
                  <a:pt x="1775" y="284"/>
                  <a:pt x="1774" y="344"/>
                  <a:pt x="1773" y="399"/>
                </a:cubicBezTo>
                <a:cubicBezTo>
                  <a:pt x="1773" y="403"/>
                  <a:pt x="1774" y="407"/>
                  <a:pt x="1771" y="410"/>
                </a:cubicBezTo>
                <a:cubicBezTo>
                  <a:pt x="1751" y="411"/>
                  <a:pt x="1729" y="410"/>
                  <a:pt x="1708" y="410"/>
                </a:cubicBezTo>
                <a:cubicBezTo>
                  <a:pt x="1701" y="410"/>
                  <a:pt x="1694" y="410"/>
                  <a:pt x="1689" y="408"/>
                </a:cubicBezTo>
                <a:cubicBezTo>
                  <a:pt x="1688" y="345"/>
                  <a:pt x="1692" y="281"/>
                  <a:pt x="1692" y="217"/>
                </a:cubicBezTo>
                <a:cubicBezTo>
                  <a:pt x="1692" y="186"/>
                  <a:pt x="1693" y="154"/>
                  <a:pt x="1694" y="122"/>
                </a:cubicBezTo>
                <a:cubicBezTo>
                  <a:pt x="1695" y="105"/>
                  <a:pt x="1695" y="89"/>
                  <a:pt x="1695" y="72"/>
                </a:cubicBezTo>
                <a:cubicBezTo>
                  <a:pt x="1696" y="60"/>
                  <a:pt x="1696" y="44"/>
                  <a:pt x="1696" y="32"/>
                </a:cubicBezTo>
                <a:cubicBezTo>
                  <a:pt x="1696" y="30"/>
                  <a:pt x="1698" y="27"/>
                  <a:pt x="1695" y="26"/>
                </a:cubicBezTo>
                <a:cubicBezTo>
                  <a:pt x="1693" y="27"/>
                  <a:pt x="1694" y="30"/>
                  <a:pt x="1694" y="32"/>
                </a:cubicBezTo>
                <a:cubicBezTo>
                  <a:pt x="1693" y="38"/>
                  <a:pt x="1693" y="44"/>
                  <a:pt x="1693" y="50"/>
                </a:cubicBezTo>
                <a:cubicBezTo>
                  <a:pt x="1693" y="89"/>
                  <a:pt x="1692" y="130"/>
                  <a:pt x="1691" y="170"/>
                </a:cubicBezTo>
                <a:cubicBezTo>
                  <a:pt x="1689" y="242"/>
                  <a:pt x="1690" y="316"/>
                  <a:pt x="1687" y="388"/>
                </a:cubicBezTo>
                <a:cubicBezTo>
                  <a:pt x="1686" y="400"/>
                  <a:pt x="1688" y="413"/>
                  <a:pt x="1682" y="418"/>
                </a:cubicBezTo>
                <a:cubicBezTo>
                  <a:pt x="1681" y="419"/>
                  <a:pt x="1677" y="421"/>
                  <a:pt x="1679" y="421"/>
                </a:cubicBezTo>
                <a:close/>
                <a:moveTo>
                  <a:pt x="1548" y="422"/>
                </a:moveTo>
                <a:cubicBezTo>
                  <a:pt x="1548" y="419"/>
                  <a:pt x="1551" y="416"/>
                  <a:pt x="1553" y="414"/>
                </a:cubicBezTo>
                <a:cubicBezTo>
                  <a:pt x="1559" y="406"/>
                  <a:pt x="1558" y="398"/>
                  <a:pt x="1558" y="384"/>
                </a:cubicBezTo>
                <a:cubicBezTo>
                  <a:pt x="1558" y="358"/>
                  <a:pt x="1558" y="332"/>
                  <a:pt x="1559" y="309"/>
                </a:cubicBezTo>
                <a:cubicBezTo>
                  <a:pt x="1560" y="242"/>
                  <a:pt x="1561" y="183"/>
                  <a:pt x="1561" y="115"/>
                </a:cubicBezTo>
                <a:cubicBezTo>
                  <a:pt x="1561" y="92"/>
                  <a:pt x="1563" y="67"/>
                  <a:pt x="1563" y="43"/>
                </a:cubicBezTo>
                <a:cubicBezTo>
                  <a:pt x="1563" y="34"/>
                  <a:pt x="1562" y="23"/>
                  <a:pt x="1564" y="21"/>
                </a:cubicBezTo>
                <a:cubicBezTo>
                  <a:pt x="1566" y="18"/>
                  <a:pt x="1575" y="19"/>
                  <a:pt x="1581" y="19"/>
                </a:cubicBezTo>
                <a:cubicBezTo>
                  <a:pt x="1606" y="18"/>
                  <a:pt x="1628" y="18"/>
                  <a:pt x="1656" y="20"/>
                </a:cubicBezTo>
                <a:cubicBezTo>
                  <a:pt x="1662" y="21"/>
                  <a:pt x="1670" y="21"/>
                  <a:pt x="1671" y="26"/>
                </a:cubicBezTo>
                <a:cubicBezTo>
                  <a:pt x="1671" y="31"/>
                  <a:pt x="1663" y="29"/>
                  <a:pt x="1661" y="34"/>
                </a:cubicBezTo>
                <a:cubicBezTo>
                  <a:pt x="1660" y="139"/>
                  <a:pt x="1657" y="253"/>
                  <a:pt x="1655" y="361"/>
                </a:cubicBezTo>
                <a:cubicBezTo>
                  <a:pt x="1655" y="372"/>
                  <a:pt x="1655" y="384"/>
                  <a:pt x="1654" y="395"/>
                </a:cubicBezTo>
                <a:cubicBezTo>
                  <a:pt x="1654" y="399"/>
                  <a:pt x="1653" y="402"/>
                  <a:pt x="1654" y="406"/>
                </a:cubicBezTo>
                <a:cubicBezTo>
                  <a:pt x="1655" y="409"/>
                  <a:pt x="1659" y="411"/>
                  <a:pt x="1661" y="415"/>
                </a:cubicBezTo>
                <a:cubicBezTo>
                  <a:pt x="1663" y="418"/>
                  <a:pt x="1665" y="425"/>
                  <a:pt x="1662" y="428"/>
                </a:cubicBezTo>
                <a:cubicBezTo>
                  <a:pt x="1660" y="430"/>
                  <a:pt x="1653" y="429"/>
                  <a:pt x="1648" y="429"/>
                </a:cubicBezTo>
                <a:cubicBezTo>
                  <a:pt x="1619" y="428"/>
                  <a:pt x="1591" y="427"/>
                  <a:pt x="1561" y="426"/>
                </a:cubicBezTo>
                <a:cubicBezTo>
                  <a:pt x="1555" y="425"/>
                  <a:pt x="1549" y="426"/>
                  <a:pt x="1548" y="422"/>
                </a:cubicBezTo>
                <a:close/>
                <a:moveTo>
                  <a:pt x="1654" y="38"/>
                </a:moveTo>
                <a:cubicBezTo>
                  <a:pt x="1654" y="40"/>
                  <a:pt x="1653" y="45"/>
                  <a:pt x="1654" y="46"/>
                </a:cubicBezTo>
                <a:cubicBezTo>
                  <a:pt x="1654" y="44"/>
                  <a:pt x="1655" y="38"/>
                  <a:pt x="1654" y="38"/>
                </a:cubicBezTo>
                <a:close/>
                <a:moveTo>
                  <a:pt x="1653" y="75"/>
                </a:moveTo>
                <a:cubicBezTo>
                  <a:pt x="1653" y="80"/>
                  <a:pt x="1652" y="87"/>
                  <a:pt x="1653" y="90"/>
                </a:cubicBezTo>
                <a:cubicBezTo>
                  <a:pt x="1653" y="85"/>
                  <a:pt x="1654" y="78"/>
                  <a:pt x="1653" y="75"/>
                </a:cubicBezTo>
                <a:close/>
                <a:moveTo>
                  <a:pt x="1653" y="116"/>
                </a:moveTo>
                <a:cubicBezTo>
                  <a:pt x="1653" y="115"/>
                  <a:pt x="1653" y="115"/>
                  <a:pt x="1652" y="115"/>
                </a:cubicBezTo>
                <a:cubicBezTo>
                  <a:pt x="1652" y="121"/>
                  <a:pt x="1653" y="129"/>
                  <a:pt x="1652" y="134"/>
                </a:cubicBezTo>
                <a:cubicBezTo>
                  <a:pt x="1654" y="130"/>
                  <a:pt x="1652" y="121"/>
                  <a:pt x="1653" y="116"/>
                </a:cubicBezTo>
                <a:close/>
                <a:moveTo>
                  <a:pt x="1651" y="159"/>
                </a:moveTo>
                <a:cubicBezTo>
                  <a:pt x="1652" y="165"/>
                  <a:pt x="1651" y="174"/>
                  <a:pt x="1652" y="178"/>
                </a:cubicBezTo>
                <a:cubicBezTo>
                  <a:pt x="1651" y="172"/>
                  <a:pt x="1652" y="163"/>
                  <a:pt x="1651" y="159"/>
                </a:cubicBezTo>
                <a:close/>
                <a:moveTo>
                  <a:pt x="1651" y="202"/>
                </a:moveTo>
                <a:cubicBezTo>
                  <a:pt x="1651" y="195"/>
                  <a:pt x="1652" y="184"/>
                  <a:pt x="1651" y="179"/>
                </a:cubicBezTo>
                <a:cubicBezTo>
                  <a:pt x="1651" y="187"/>
                  <a:pt x="1651" y="197"/>
                  <a:pt x="1651" y="202"/>
                </a:cubicBezTo>
                <a:close/>
                <a:moveTo>
                  <a:pt x="1652" y="156"/>
                </a:moveTo>
                <a:cubicBezTo>
                  <a:pt x="1651" y="156"/>
                  <a:pt x="1651" y="158"/>
                  <a:pt x="1652" y="158"/>
                </a:cubicBezTo>
                <a:cubicBezTo>
                  <a:pt x="1652" y="158"/>
                  <a:pt x="1653" y="156"/>
                  <a:pt x="1652" y="156"/>
                </a:cubicBezTo>
                <a:close/>
                <a:moveTo>
                  <a:pt x="1652" y="139"/>
                </a:moveTo>
                <a:cubicBezTo>
                  <a:pt x="1652" y="144"/>
                  <a:pt x="1651" y="152"/>
                  <a:pt x="1652" y="155"/>
                </a:cubicBezTo>
                <a:cubicBezTo>
                  <a:pt x="1652" y="150"/>
                  <a:pt x="1653" y="142"/>
                  <a:pt x="1652" y="139"/>
                </a:cubicBezTo>
                <a:close/>
                <a:moveTo>
                  <a:pt x="1653" y="95"/>
                </a:moveTo>
                <a:cubicBezTo>
                  <a:pt x="1652" y="101"/>
                  <a:pt x="1653" y="108"/>
                  <a:pt x="1652" y="114"/>
                </a:cubicBezTo>
                <a:cubicBezTo>
                  <a:pt x="1654" y="109"/>
                  <a:pt x="1653" y="99"/>
                  <a:pt x="1653" y="95"/>
                </a:cubicBezTo>
                <a:close/>
                <a:moveTo>
                  <a:pt x="1653" y="51"/>
                </a:moveTo>
                <a:cubicBezTo>
                  <a:pt x="1653" y="57"/>
                  <a:pt x="1654" y="64"/>
                  <a:pt x="1653" y="70"/>
                </a:cubicBezTo>
                <a:cubicBezTo>
                  <a:pt x="1654" y="65"/>
                  <a:pt x="1654" y="54"/>
                  <a:pt x="1653" y="51"/>
                </a:cubicBezTo>
                <a:close/>
                <a:moveTo>
                  <a:pt x="1574" y="230"/>
                </a:moveTo>
                <a:cubicBezTo>
                  <a:pt x="1599" y="230"/>
                  <a:pt x="1622" y="230"/>
                  <a:pt x="1645" y="231"/>
                </a:cubicBezTo>
                <a:cubicBezTo>
                  <a:pt x="1646" y="214"/>
                  <a:pt x="1646" y="198"/>
                  <a:pt x="1647" y="181"/>
                </a:cubicBezTo>
                <a:cubicBezTo>
                  <a:pt x="1645" y="181"/>
                  <a:pt x="1644" y="185"/>
                  <a:pt x="1641" y="184"/>
                </a:cubicBezTo>
                <a:cubicBezTo>
                  <a:pt x="1637" y="183"/>
                  <a:pt x="1638" y="171"/>
                  <a:pt x="1643" y="170"/>
                </a:cubicBezTo>
                <a:cubicBezTo>
                  <a:pt x="1645" y="170"/>
                  <a:pt x="1646" y="173"/>
                  <a:pt x="1647" y="172"/>
                </a:cubicBezTo>
                <a:cubicBezTo>
                  <a:pt x="1647" y="150"/>
                  <a:pt x="1648" y="124"/>
                  <a:pt x="1647" y="102"/>
                </a:cubicBezTo>
                <a:cubicBezTo>
                  <a:pt x="1648" y="107"/>
                  <a:pt x="1640" y="108"/>
                  <a:pt x="1639" y="103"/>
                </a:cubicBezTo>
                <a:cubicBezTo>
                  <a:pt x="1638" y="109"/>
                  <a:pt x="1630" y="106"/>
                  <a:pt x="1630" y="102"/>
                </a:cubicBezTo>
                <a:cubicBezTo>
                  <a:pt x="1630" y="100"/>
                  <a:pt x="1631" y="100"/>
                  <a:pt x="1632" y="97"/>
                </a:cubicBezTo>
                <a:cubicBezTo>
                  <a:pt x="1633" y="94"/>
                  <a:pt x="1633" y="92"/>
                  <a:pt x="1636" y="92"/>
                </a:cubicBezTo>
                <a:cubicBezTo>
                  <a:pt x="1643" y="92"/>
                  <a:pt x="1637" y="99"/>
                  <a:pt x="1639" y="100"/>
                </a:cubicBezTo>
                <a:cubicBezTo>
                  <a:pt x="1640" y="97"/>
                  <a:pt x="1641" y="91"/>
                  <a:pt x="1644" y="91"/>
                </a:cubicBezTo>
                <a:cubicBezTo>
                  <a:pt x="1646" y="91"/>
                  <a:pt x="1648" y="93"/>
                  <a:pt x="1648" y="93"/>
                </a:cubicBezTo>
                <a:cubicBezTo>
                  <a:pt x="1648" y="79"/>
                  <a:pt x="1649" y="63"/>
                  <a:pt x="1649" y="50"/>
                </a:cubicBezTo>
                <a:cubicBezTo>
                  <a:pt x="1649" y="41"/>
                  <a:pt x="1648" y="36"/>
                  <a:pt x="1652" y="31"/>
                </a:cubicBezTo>
                <a:cubicBezTo>
                  <a:pt x="1653" y="30"/>
                  <a:pt x="1656" y="28"/>
                  <a:pt x="1655" y="28"/>
                </a:cubicBezTo>
                <a:cubicBezTo>
                  <a:pt x="1629" y="26"/>
                  <a:pt x="1598" y="24"/>
                  <a:pt x="1576" y="25"/>
                </a:cubicBezTo>
                <a:cubicBezTo>
                  <a:pt x="1576" y="26"/>
                  <a:pt x="1576" y="26"/>
                  <a:pt x="1576" y="26"/>
                </a:cubicBezTo>
                <a:cubicBezTo>
                  <a:pt x="1575" y="95"/>
                  <a:pt x="1574" y="162"/>
                  <a:pt x="1574" y="230"/>
                </a:cubicBezTo>
                <a:close/>
                <a:moveTo>
                  <a:pt x="1644" y="95"/>
                </a:moveTo>
                <a:cubicBezTo>
                  <a:pt x="1644" y="98"/>
                  <a:pt x="1643" y="99"/>
                  <a:pt x="1643" y="102"/>
                </a:cubicBezTo>
                <a:cubicBezTo>
                  <a:pt x="1644" y="102"/>
                  <a:pt x="1646" y="97"/>
                  <a:pt x="1644" y="95"/>
                </a:cubicBezTo>
                <a:close/>
                <a:moveTo>
                  <a:pt x="1635" y="100"/>
                </a:moveTo>
                <a:cubicBezTo>
                  <a:pt x="1635" y="101"/>
                  <a:pt x="1633" y="101"/>
                  <a:pt x="1634" y="102"/>
                </a:cubicBezTo>
                <a:cubicBezTo>
                  <a:pt x="1634" y="102"/>
                  <a:pt x="1636" y="103"/>
                  <a:pt x="1636" y="102"/>
                </a:cubicBezTo>
                <a:cubicBezTo>
                  <a:pt x="1635" y="102"/>
                  <a:pt x="1635" y="101"/>
                  <a:pt x="1635" y="100"/>
                </a:cubicBezTo>
                <a:close/>
                <a:moveTo>
                  <a:pt x="1643" y="175"/>
                </a:moveTo>
                <a:cubicBezTo>
                  <a:pt x="1643" y="176"/>
                  <a:pt x="1641" y="179"/>
                  <a:pt x="1642" y="180"/>
                </a:cubicBezTo>
                <a:cubicBezTo>
                  <a:pt x="1643" y="179"/>
                  <a:pt x="1644" y="176"/>
                  <a:pt x="1643" y="175"/>
                </a:cubicBezTo>
                <a:close/>
                <a:moveTo>
                  <a:pt x="1571" y="406"/>
                </a:moveTo>
                <a:cubicBezTo>
                  <a:pt x="1594" y="406"/>
                  <a:pt x="1619" y="406"/>
                  <a:pt x="1643" y="406"/>
                </a:cubicBezTo>
                <a:cubicBezTo>
                  <a:pt x="1643" y="382"/>
                  <a:pt x="1644" y="353"/>
                  <a:pt x="1644" y="329"/>
                </a:cubicBezTo>
                <a:cubicBezTo>
                  <a:pt x="1641" y="332"/>
                  <a:pt x="1645" y="339"/>
                  <a:pt x="1640" y="339"/>
                </a:cubicBezTo>
                <a:cubicBezTo>
                  <a:pt x="1637" y="340"/>
                  <a:pt x="1635" y="338"/>
                  <a:pt x="1635" y="336"/>
                </a:cubicBezTo>
                <a:cubicBezTo>
                  <a:pt x="1634" y="333"/>
                  <a:pt x="1636" y="332"/>
                  <a:pt x="1637" y="330"/>
                </a:cubicBezTo>
                <a:cubicBezTo>
                  <a:pt x="1637" y="328"/>
                  <a:pt x="1636" y="327"/>
                  <a:pt x="1637" y="326"/>
                </a:cubicBezTo>
                <a:cubicBezTo>
                  <a:pt x="1639" y="323"/>
                  <a:pt x="1642" y="324"/>
                  <a:pt x="1643" y="325"/>
                </a:cubicBezTo>
                <a:cubicBezTo>
                  <a:pt x="1644" y="326"/>
                  <a:pt x="1644" y="327"/>
                  <a:pt x="1644" y="327"/>
                </a:cubicBezTo>
                <a:cubicBezTo>
                  <a:pt x="1645" y="304"/>
                  <a:pt x="1645" y="283"/>
                  <a:pt x="1645" y="259"/>
                </a:cubicBezTo>
                <a:cubicBezTo>
                  <a:pt x="1639" y="270"/>
                  <a:pt x="1633" y="249"/>
                  <a:pt x="1641" y="248"/>
                </a:cubicBezTo>
                <a:cubicBezTo>
                  <a:pt x="1643" y="248"/>
                  <a:pt x="1644" y="249"/>
                  <a:pt x="1645" y="249"/>
                </a:cubicBezTo>
                <a:cubicBezTo>
                  <a:pt x="1645" y="244"/>
                  <a:pt x="1646" y="238"/>
                  <a:pt x="1645" y="235"/>
                </a:cubicBezTo>
                <a:cubicBezTo>
                  <a:pt x="1622" y="234"/>
                  <a:pt x="1598" y="234"/>
                  <a:pt x="1574" y="233"/>
                </a:cubicBezTo>
                <a:cubicBezTo>
                  <a:pt x="1574" y="234"/>
                  <a:pt x="1574" y="234"/>
                  <a:pt x="1574" y="235"/>
                </a:cubicBezTo>
                <a:cubicBezTo>
                  <a:pt x="1573" y="293"/>
                  <a:pt x="1572" y="349"/>
                  <a:pt x="1571" y="406"/>
                </a:cubicBezTo>
                <a:close/>
                <a:moveTo>
                  <a:pt x="1642" y="252"/>
                </a:moveTo>
                <a:cubicBezTo>
                  <a:pt x="1640" y="253"/>
                  <a:pt x="1641" y="256"/>
                  <a:pt x="1641" y="258"/>
                </a:cubicBezTo>
                <a:cubicBezTo>
                  <a:pt x="1643" y="258"/>
                  <a:pt x="1643" y="254"/>
                  <a:pt x="1642" y="252"/>
                </a:cubicBezTo>
                <a:close/>
                <a:moveTo>
                  <a:pt x="1639" y="334"/>
                </a:moveTo>
                <a:cubicBezTo>
                  <a:pt x="1638" y="334"/>
                  <a:pt x="1638" y="336"/>
                  <a:pt x="1639" y="336"/>
                </a:cubicBezTo>
                <a:cubicBezTo>
                  <a:pt x="1640" y="335"/>
                  <a:pt x="1639" y="335"/>
                  <a:pt x="1639" y="334"/>
                </a:cubicBezTo>
                <a:close/>
                <a:moveTo>
                  <a:pt x="1557" y="420"/>
                </a:moveTo>
                <a:cubicBezTo>
                  <a:pt x="1587" y="420"/>
                  <a:pt x="1623" y="421"/>
                  <a:pt x="1656" y="421"/>
                </a:cubicBezTo>
                <a:cubicBezTo>
                  <a:pt x="1654" y="416"/>
                  <a:pt x="1649" y="413"/>
                  <a:pt x="1648" y="408"/>
                </a:cubicBezTo>
                <a:cubicBezTo>
                  <a:pt x="1647" y="401"/>
                  <a:pt x="1649" y="391"/>
                  <a:pt x="1649" y="383"/>
                </a:cubicBezTo>
                <a:cubicBezTo>
                  <a:pt x="1649" y="331"/>
                  <a:pt x="1650" y="265"/>
                  <a:pt x="1651" y="203"/>
                </a:cubicBezTo>
                <a:cubicBezTo>
                  <a:pt x="1651" y="203"/>
                  <a:pt x="1650" y="203"/>
                  <a:pt x="1651" y="203"/>
                </a:cubicBezTo>
                <a:cubicBezTo>
                  <a:pt x="1649" y="273"/>
                  <a:pt x="1649" y="341"/>
                  <a:pt x="1646" y="410"/>
                </a:cubicBezTo>
                <a:cubicBezTo>
                  <a:pt x="1621" y="410"/>
                  <a:pt x="1591" y="410"/>
                  <a:pt x="1567" y="409"/>
                </a:cubicBezTo>
                <a:cubicBezTo>
                  <a:pt x="1568" y="281"/>
                  <a:pt x="1571" y="152"/>
                  <a:pt x="1572" y="25"/>
                </a:cubicBezTo>
                <a:cubicBezTo>
                  <a:pt x="1572" y="25"/>
                  <a:pt x="1572" y="25"/>
                  <a:pt x="1572" y="25"/>
                </a:cubicBezTo>
                <a:cubicBezTo>
                  <a:pt x="1571" y="25"/>
                  <a:pt x="1571" y="25"/>
                  <a:pt x="1570" y="25"/>
                </a:cubicBezTo>
                <a:cubicBezTo>
                  <a:pt x="1569" y="56"/>
                  <a:pt x="1569" y="89"/>
                  <a:pt x="1569" y="122"/>
                </a:cubicBezTo>
                <a:cubicBezTo>
                  <a:pt x="1567" y="202"/>
                  <a:pt x="1566" y="281"/>
                  <a:pt x="1565" y="361"/>
                </a:cubicBezTo>
                <a:cubicBezTo>
                  <a:pt x="1565" y="378"/>
                  <a:pt x="1566" y="404"/>
                  <a:pt x="1559" y="415"/>
                </a:cubicBezTo>
                <a:cubicBezTo>
                  <a:pt x="1559" y="417"/>
                  <a:pt x="1557" y="418"/>
                  <a:pt x="1557" y="420"/>
                </a:cubicBezTo>
                <a:close/>
                <a:moveTo>
                  <a:pt x="45" y="210"/>
                </a:moveTo>
                <a:cubicBezTo>
                  <a:pt x="49" y="202"/>
                  <a:pt x="52" y="193"/>
                  <a:pt x="55" y="183"/>
                </a:cubicBezTo>
                <a:cubicBezTo>
                  <a:pt x="55" y="182"/>
                  <a:pt x="52" y="182"/>
                  <a:pt x="53" y="179"/>
                </a:cubicBezTo>
                <a:cubicBezTo>
                  <a:pt x="57" y="175"/>
                  <a:pt x="64" y="180"/>
                  <a:pt x="68" y="181"/>
                </a:cubicBezTo>
                <a:cubicBezTo>
                  <a:pt x="69" y="180"/>
                  <a:pt x="69" y="179"/>
                  <a:pt x="71" y="178"/>
                </a:cubicBezTo>
                <a:cubicBezTo>
                  <a:pt x="72" y="178"/>
                  <a:pt x="73" y="179"/>
                  <a:pt x="74" y="180"/>
                </a:cubicBezTo>
                <a:cubicBezTo>
                  <a:pt x="77" y="172"/>
                  <a:pt x="80" y="164"/>
                  <a:pt x="82" y="156"/>
                </a:cubicBezTo>
                <a:cubicBezTo>
                  <a:pt x="82" y="154"/>
                  <a:pt x="79" y="153"/>
                  <a:pt x="80" y="151"/>
                </a:cubicBezTo>
                <a:cubicBezTo>
                  <a:pt x="85" y="148"/>
                  <a:pt x="92" y="153"/>
                  <a:pt x="97" y="154"/>
                </a:cubicBezTo>
                <a:cubicBezTo>
                  <a:pt x="99" y="154"/>
                  <a:pt x="101" y="153"/>
                  <a:pt x="103" y="155"/>
                </a:cubicBezTo>
                <a:cubicBezTo>
                  <a:pt x="109" y="142"/>
                  <a:pt x="114" y="128"/>
                  <a:pt x="118" y="113"/>
                </a:cubicBezTo>
                <a:cubicBezTo>
                  <a:pt x="119" y="112"/>
                  <a:pt x="117" y="112"/>
                  <a:pt x="117" y="110"/>
                </a:cubicBezTo>
                <a:cubicBezTo>
                  <a:pt x="117" y="108"/>
                  <a:pt x="119" y="108"/>
                  <a:pt x="119" y="107"/>
                </a:cubicBezTo>
                <a:cubicBezTo>
                  <a:pt x="117" y="107"/>
                  <a:pt x="113" y="107"/>
                  <a:pt x="113" y="103"/>
                </a:cubicBezTo>
                <a:cubicBezTo>
                  <a:pt x="114" y="101"/>
                  <a:pt x="117" y="102"/>
                  <a:pt x="118" y="102"/>
                </a:cubicBezTo>
                <a:cubicBezTo>
                  <a:pt x="122" y="94"/>
                  <a:pt x="126" y="85"/>
                  <a:pt x="128" y="76"/>
                </a:cubicBezTo>
                <a:cubicBezTo>
                  <a:pt x="128" y="74"/>
                  <a:pt x="126" y="74"/>
                  <a:pt x="126" y="73"/>
                </a:cubicBezTo>
                <a:cubicBezTo>
                  <a:pt x="126" y="71"/>
                  <a:pt x="127" y="70"/>
                  <a:pt x="128" y="70"/>
                </a:cubicBezTo>
                <a:cubicBezTo>
                  <a:pt x="125" y="68"/>
                  <a:pt x="109" y="63"/>
                  <a:pt x="120" y="59"/>
                </a:cubicBezTo>
                <a:cubicBezTo>
                  <a:pt x="123" y="52"/>
                  <a:pt x="127" y="45"/>
                  <a:pt x="129" y="37"/>
                </a:cubicBezTo>
                <a:cubicBezTo>
                  <a:pt x="128" y="36"/>
                  <a:pt x="125" y="36"/>
                  <a:pt x="126" y="33"/>
                </a:cubicBezTo>
                <a:cubicBezTo>
                  <a:pt x="127" y="33"/>
                  <a:pt x="127" y="32"/>
                  <a:pt x="128" y="32"/>
                </a:cubicBezTo>
                <a:cubicBezTo>
                  <a:pt x="141" y="32"/>
                  <a:pt x="155" y="34"/>
                  <a:pt x="170" y="35"/>
                </a:cubicBezTo>
                <a:cubicBezTo>
                  <a:pt x="185" y="37"/>
                  <a:pt x="200" y="38"/>
                  <a:pt x="213" y="39"/>
                </a:cubicBezTo>
                <a:cubicBezTo>
                  <a:pt x="218" y="39"/>
                  <a:pt x="225" y="44"/>
                  <a:pt x="231" y="47"/>
                </a:cubicBezTo>
                <a:cubicBezTo>
                  <a:pt x="290" y="73"/>
                  <a:pt x="348" y="102"/>
                  <a:pt x="407" y="130"/>
                </a:cubicBezTo>
                <a:cubicBezTo>
                  <a:pt x="429" y="140"/>
                  <a:pt x="450" y="150"/>
                  <a:pt x="471" y="161"/>
                </a:cubicBezTo>
                <a:cubicBezTo>
                  <a:pt x="470" y="176"/>
                  <a:pt x="464" y="186"/>
                  <a:pt x="456" y="194"/>
                </a:cubicBezTo>
                <a:cubicBezTo>
                  <a:pt x="452" y="210"/>
                  <a:pt x="446" y="224"/>
                  <a:pt x="437" y="234"/>
                </a:cubicBezTo>
                <a:cubicBezTo>
                  <a:pt x="433" y="234"/>
                  <a:pt x="431" y="232"/>
                  <a:pt x="427" y="231"/>
                </a:cubicBezTo>
                <a:cubicBezTo>
                  <a:pt x="422" y="250"/>
                  <a:pt x="416" y="268"/>
                  <a:pt x="406" y="282"/>
                </a:cubicBezTo>
                <a:cubicBezTo>
                  <a:pt x="408" y="284"/>
                  <a:pt x="412" y="284"/>
                  <a:pt x="413" y="286"/>
                </a:cubicBezTo>
                <a:cubicBezTo>
                  <a:pt x="416" y="299"/>
                  <a:pt x="408" y="310"/>
                  <a:pt x="404" y="320"/>
                </a:cubicBezTo>
                <a:cubicBezTo>
                  <a:pt x="408" y="326"/>
                  <a:pt x="404" y="338"/>
                  <a:pt x="401" y="345"/>
                </a:cubicBezTo>
                <a:cubicBezTo>
                  <a:pt x="398" y="352"/>
                  <a:pt x="394" y="358"/>
                  <a:pt x="391" y="362"/>
                </a:cubicBezTo>
                <a:cubicBezTo>
                  <a:pt x="392" y="363"/>
                  <a:pt x="394" y="363"/>
                  <a:pt x="395" y="365"/>
                </a:cubicBezTo>
                <a:cubicBezTo>
                  <a:pt x="395" y="380"/>
                  <a:pt x="388" y="395"/>
                  <a:pt x="382" y="408"/>
                </a:cubicBezTo>
                <a:cubicBezTo>
                  <a:pt x="381" y="411"/>
                  <a:pt x="378" y="418"/>
                  <a:pt x="374" y="419"/>
                </a:cubicBezTo>
                <a:cubicBezTo>
                  <a:pt x="373" y="419"/>
                  <a:pt x="368" y="417"/>
                  <a:pt x="364" y="415"/>
                </a:cubicBezTo>
                <a:cubicBezTo>
                  <a:pt x="262" y="383"/>
                  <a:pt x="155" y="352"/>
                  <a:pt x="54" y="320"/>
                </a:cubicBezTo>
                <a:cubicBezTo>
                  <a:pt x="45" y="305"/>
                  <a:pt x="31" y="283"/>
                  <a:pt x="20" y="265"/>
                </a:cubicBezTo>
                <a:cubicBezTo>
                  <a:pt x="17" y="261"/>
                  <a:pt x="13" y="254"/>
                  <a:pt x="21" y="254"/>
                </a:cubicBezTo>
                <a:cubicBezTo>
                  <a:pt x="25" y="242"/>
                  <a:pt x="30" y="230"/>
                  <a:pt x="35" y="219"/>
                </a:cubicBezTo>
                <a:cubicBezTo>
                  <a:pt x="35" y="217"/>
                  <a:pt x="33" y="216"/>
                  <a:pt x="34" y="214"/>
                </a:cubicBezTo>
                <a:cubicBezTo>
                  <a:pt x="34" y="210"/>
                  <a:pt x="41" y="212"/>
                  <a:pt x="45" y="210"/>
                </a:cubicBezTo>
                <a:close/>
                <a:moveTo>
                  <a:pt x="35" y="232"/>
                </a:moveTo>
                <a:cubicBezTo>
                  <a:pt x="35" y="233"/>
                  <a:pt x="35" y="234"/>
                  <a:pt x="35" y="234"/>
                </a:cubicBezTo>
                <a:cubicBezTo>
                  <a:pt x="47" y="247"/>
                  <a:pt x="58" y="262"/>
                  <a:pt x="71" y="275"/>
                </a:cubicBezTo>
                <a:cubicBezTo>
                  <a:pt x="60" y="260"/>
                  <a:pt x="47" y="246"/>
                  <a:pt x="35" y="232"/>
                </a:cubicBezTo>
                <a:close/>
                <a:moveTo>
                  <a:pt x="33" y="237"/>
                </a:moveTo>
                <a:cubicBezTo>
                  <a:pt x="41" y="248"/>
                  <a:pt x="51" y="259"/>
                  <a:pt x="60" y="269"/>
                </a:cubicBezTo>
                <a:cubicBezTo>
                  <a:pt x="63" y="273"/>
                  <a:pt x="66" y="277"/>
                  <a:pt x="70" y="279"/>
                </a:cubicBezTo>
                <a:cubicBezTo>
                  <a:pt x="58" y="265"/>
                  <a:pt x="45" y="251"/>
                  <a:pt x="33" y="237"/>
                </a:cubicBezTo>
                <a:close/>
                <a:moveTo>
                  <a:pt x="31" y="242"/>
                </a:moveTo>
                <a:cubicBezTo>
                  <a:pt x="36" y="249"/>
                  <a:pt x="42" y="256"/>
                  <a:pt x="48" y="264"/>
                </a:cubicBezTo>
                <a:cubicBezTo>
                  <a:pt x="54" y="271"/>
                  <a:pt x="61" y="278"/>
                  <a:pt x="67" y="285"/>
                </a:cubicBezTo>
                <a:cubicBezTo>
                  <a:pt x="69" y="282"/>
                  <a:pt x="65" y="280"/>
                  <a:pt x="64" y="279"/>
                </a:cubicBezTo>
                <a:cubicBezTo>
                  <a:pt x="53" y="267"/>
                  <a:pt x="42" y="254"/>
                  <a:pt x="31" y="242"/>
                </a:cubicBezTo>
                <a:close/>
                <a:moveTo>
                  <a:pt x="29" y="247"/>
                </a:moveTo>
                <a:cubicBezTo>
                  <a:pt x="37" y="258"/>
                  <a:pt x="48" y="269"/>
                  <a:pt x="56" y="279"/>
                </a:cubicBezTo>
                <a:cubicBezTo>
                  <a:pt x="59" y="283"/>
                  <a:pt x="61" y="287"/>
                  <a:pt x="65" y="289"/>
                </a:cubicBezTo>
                <a:cubicBezTo>
                  <a:pt x="66" y="287"/>
                  <a:pt x="63" y="285"/>
                  <a:pt x="62" y="284"/>
                </a:cubicBezTo>
                <a:cubicBezTo>
                  <a:pt x="51" y="271"/>
                  <a:pt x="40" y="259"/>
                  <a:pt x="29" y="247"/>
                </a:cubicBezTo>
                <a:close/>
                <a:moveTo>
                  <a:pt x="33" y="258"/>
                </a:moveTo>
                <a:cubicBezTo>
                  <a:pt x="40" y="267"/>
                  <a:pt x="48" y="277"/>
                  <a:pt x="55" y="285"/>
                </a:cubicBezTo>
                <a:cubicBezTo>
                  <a:pt x="58" y="289"/>
                  <a:pt x="60" y="292"/>
                  <a:pt x="63" y="295"/>
                </a:cubicBezTo>
                <a:cubicBezTo>
                  <a:pt x="62" y="291"/>
                  <a:pt x="59" y="288"/>
                  <a:pt x="56" y="285"/>
                </a:cubicBezTo>
                <a:cubicBezTo>
                  <a:pt x="48" y="275"/>
                  <a:pt x="41" y="266"/>
                  <a:pt x="33" y="258"/>
                </a:cubicBezTo>
                <a:close/>
                <a:moveTo>
                  <a:pt x="53" y="289"/>
                </a:moveTo>
                <a:cubicBezTo>
                  <a:pt x="57" y="292"/>
                  <a:pt x="58" y="296"/>
                  <a:pt x="61" y="298"/>
                </a:cubicBezTo>
                <a:cubicBezTo>
                  <a:pt x="59" y="295"/>
                  <a:pt x="56" y="291"/>
                  <a:pt x="53" y="289"/>
                </a:cubicBezTo>
                <a:close/>
                <a:moveTo>
                  <a:pt x="56" y="311"/>
                </a:moveTo>
                <a:cubicBezTo>
                  <a:pt x="56" y="309"/>
                  <a:pt x="54" y="309"/>
                  <a:pt x="54" y="308"/>
                </a:cubicBezTo>
                <a:cubicBezTo>
                  <a:pt x="54" y="309"/>
                  <a:pt x="55" y="310"/>
                  <a:pt x="56" y="311"/>
                </a:cubicBezTo>
                <a:close/>
                <a:moveTo>
                  <a:pt x="57" y="299"/>
                </a:moveTo>
                <a:cubicBezTo>
                  <a:pt x="53" y="294"/>
                  <a:pt x="49" y="288"/>
                  <a:pt x="45" y="285"/>
                </a:cubicBezTo>
                <a:cubicBezTo>
                  <a:pt x="50" y="291"/>
                  <a:pt x="54" y="298"/>
                  <a:pt x="59" y="304"/>
                </a:cubicBezTo>
                <a:cubicBezTo>
                  <a:pt x="60" y="302"/>
                  <a:pt x="58" y="300"/>
                  <a:pt x="57" y="299"/>
                </a:cubicBezTo>
                <a:close/>
                <a:moveTo>
                  <a:pt x="391" y="368"/>
                </a:moveTo>
                <a:cubicBezTo>
                  <a:pt x="287" y="334"/>
                  <a:pt x="182" y="301"/>
                  <a:pt x="79" y="266"/>
                </a:cubicBezTo>
                <a:cubicBezTo>
                  <a:pt x="74" y="282"/>
                  <a:pt x="67" y="301"/>
                  <a:pt x="60" y="317"/>
                </a:cubicBezTo>
                <a:cubicBezTo>
                  <a:pt x="165" y="347"/>
                  <a:pt x="268" y="380"/>
                  <a:pt x="372" y="412"/>
                </a:cubicBezTo>
                <a:cubicBezTo>
                  <a:pt x="381" y="400"/>
                  <a:pt x="387" y="385"/>
                  <a:pt x="391" y="368"/>
                </a:cubicBezTo>
                <a:close/>
                <a:moveTo>
                  <a:pt x="103" y="268"/>
                </a:moveTo>
                <a:cubicBezTo>
                  <a:pt x="102" y="268"/>
                  <a:pt x="100" y="267"/>
                  <a:pt x="100" y="268"/>
                </a:cubicBezTo>
                <a:cubicBezTo>
                  <a:pt x="101" y="268"/>
                  <a:pt x="102" y="269"/>
                  <a:pt x="103" y="268"/>
                </a:cubicBezTo>
                <a:close/>
                <a:moveTo>
                  <a:pt x="401" y="327"/>
                </a:moveTo>
                <a:cubicBezTo>
                  <a:pt x="306" y="294"/>
                  <a:pt x="211" y="260"/>
                  <a:pt x="116" y="226"/>
                </a:cubicBezTo>
                <a:cubicBezTo>
                  <a:pt x="113" y="240"/>
                  <a:pt x="107" y="252"/>
                  <a:pt x="102" y="263"/>
                </a:cubicBezTo>
                <a:cubicBezTo>
                  <a:pt x="105" y="264"/>
                  <a:pt x="109" y="266"/>
                  <a:pt x="111" y="266"/>
                </a:cubicBezTo>
                <a:cubicBezTo>
                  <a:pt x="110" y="266"/>
                  <a:pt x="110" y="265"/>
                  <a:pt x="110" y="264"/>
                </a:cubicBezTo>
                <a:cubicBezTo>
                  <a:pt x="112" y="261"/>
                  <a:pt x="113" y="258"/>
                  <a:pt x="115" y="254"/>
                </a:cubicBezTo>
                <a:cubicBezTo>
                  <a:pt x="116" y="251"/>
                  <a:pt x="116" y="246"/>
                  <a:pt x="120" y="246"/>
                </a:cubicBezTo>
                <a:cubicBezTo>
                  <a:pt x="121" y="249"/>
                  <a:pt x="119" y="253"/>
                  <a:pt x="117" y="257"/>
                </a:cubicBezTo>
                <a:cubicBezTo>
                  <a:pt x="116" y="260"/>
                  <a:pt x="114" y="264"/>
                  <a:pt x="112" y="267"/>
                </a:cubicBezTo>
                <a:cubicBezTo>
                  <a:pt x="114" y="266"/>
                  <a:pt x="115" y="268"/>
                  <a:pt x="116" y="268"/>
                </a:cubicBezTo>
                <a:cubicBezTo>
                  <a:pt x="115" y="267"/>
                  <a:pt x="115" y="267"/>
                  <a:pt x="115" y="265"/>
                </a:cubicBezTo>
                <a:cubicBezTo>
                  <a:pt x="118" y="260"/>
                  <a:pt x="118" y="252"/>
                  <a:pt x="123" y="249"/>
                </a:cubicBezTo>
                <a:cubicBezTo>
                  <a:pt x="124" y="256"/>
                  <a:pt x="120" y="263"/>
                  <a:pt x="116" y="268"/>
                </a:cubicBezTo>
                <a:cubicBezTo>
                  <a:pt x="121" y="269"/>
                  <a:pt x="125" y="272"/>
                  <a:pt x="129" y="271"/>
                </a:cubicBezTo>
                <a:cubicBezTo>
                  <a:pt x="127" y="269"/>
                  <a:pt x="129" y="263"/>
                  <a:pt x="132" y="262"/>
                </a:cubicBezTo>
                <a:cubicBezTo>
                  <a:pt x="133" y="263"/>
                  <a:pt x="132" y="267"/>
                  <a:pt x="131" y="269"/>
                </a:cubicBezTo>
                <a:cubicBezTo>
                  <a:pt x="131" y="271"/>
                  <a:pt x="129" y="272"/>
                  <a:pt x="130" y="272"/>
                </a:cubicBezTo>
                <a:cubicBezTo>
                  <a:pt x="130" y="273"/>
                  <a:pt x="131" y="272"/>
                  <a:pt x="131" y="273"/>
                </a:cubicBezTo>
                <a:cubicBezTo>
                  <a:pt x="132" y="271"/>
                  <a:pt x="132" y="265"/>
                  <a:pt x="135" y="264"/>
                </a:cubicBezTo>
                <a:cubicBezTo>
                  <a:pt x="137" y="266"/>
                  <a:pt x="135" y="273"/>
                  <a:pt x="132" y="273"/>
                </a:cubicBezTo>
                <a:cubicBezTo>
                  <a:pt x="136" y="274"/>
                  <a:pt x="140" y="276"/>
                  <a:pt x="143" y="277"/>
                </a:cubicBezTo>
                <a:cubicBezTo>
                  <a:pt x="143" y="276"/>
                  <a:pt x="142" y="276"/>
                  <a:pt x="143" y="274"/>
                </a:cubicBezTo>
                <a:cubicBezTo>
                  <a:pt x="143" y="274"/>
                  <a:pt x="141" y="276"/>
                  <a:pt x="140" y="275"/>
                </a:cubicBezTo>
                <a:cubicBezTo>
                  <a:pt x="140" y="272"/>
                  <a:pt x="140" y="268"/>
                  <a:pt x="143" y="268"/>
                </a:cubicBezTo>
                <a:cubicBezTo>
                  <a:pt x="144" y="268"/>
                  <a:pt x="144" y="270"/>
                  <a:pt x="143" y="271"/>
                </a:cubicBezTo>
                <a:cubicBezTo>
                  <a:pt x="143" y="271"/>
                  <a:pt x="143" y="272"/>
                  <a:pt x="143" y="272"/>
                </a:cubicBezTo>
                <a:cubicBezTo>
                  <a:pt x="144" y="271"/>
                  <a:pt x="144" y="269"/>
                  <a:pt x="147" y="269"/>
                </a:cubicBezTo>
                <a:cubicBezTo>
                  <a:pt x="148" y="272"/>
                  <a:pt x="146" y="275"/>
                  <a:pt x="144" y="277"/>
                </a:cubicBezTo>
                <a:cubicBezTo>
                  <a:pt x="225" y="304"/>
                  <a:pt x="304" y="332"/>
                  <a:pt x="385" y="359"/>
                </a:cubicBezTo>
                <a:cubicBezTo>
                  <a:pt x="394" y="352"/>
                  <a:pt x="398" y="340"/>
                  <a:pt x="401" y="327"/>
                </a:cubicBezTo>
                <a:close/>
                <a:moveTo>
                  <a:pt x="106" y="225"/>
                </a:moveTo>
                <a:cubicBezTo>
                  <a:pt x="95" y="216"/>
                  <a:pt x="84" y="208"/>
                  <a:pt x="74" y="199"/>
                </a:cubicBezTo>
                <a:cubicBezTo>
                  <a:pt x="73" y="198"/>
                  <a:pt x="69" y="194"/>
                  <a:pt x="70" y="196"/>
                </a:cubicBezTo>
                <a:cubicBezTo>
                  <a:pt x="83" y="207"/>
                  <a:pt x="97" y="220"/>
                  <a:pt x="111" y="230"/>
                </a:cubicBezTo>
                <a:cubicBezTo>
                  <a:pt x="110" y="228"/>
                  <a:pt x="108" y="227"/>
                  <a:pt x="106" y="225"/>
                </a:cubicBezTo>
                <a:close/>
                <a:moveTo>
                  <a:pt x="112" y="226"/>
                </a:moveTo>
                <a:cubicBezTo>
                  <a:pt x="111" y="224"/>
                  <a:pt x="108" y="222"/>
                  <a:pt x="107" y="222"/>
                </a:cubicBezTo>
                <a:cubicBezTo>
                  <a:pt x="109" y="223"/>
                  <a:pt x="110" y="225"/>
                  <a:pt x="112" y="226"/>
                </a:cubicBezTo>
                <a:close/>
                <a:moveTo>
                  <a:pt x="109" y="174"/>
                </a:moveTo>
                <a:cubicBezTo>
                  <a:pt x="109" y="174"/>
                  <a:pt x="109" y="175"/>
                  <a:pt x="109" y="175"/>
                </a:cubicBezTo>
                <a:cubicBezTo>
                  <a:pt x="106" y="187"/>
                  <a:pt x="102" y="197"/>
                  <a:pt x="98" y="208"/>
                </a:cubicBezTo>
                <a:cubicBezTo>
                  <a:pt x="105" y="212"/>
                  <a:pt x="110" y="218"/>
                  <a:pt x="117" y="221"/>
                </a:cubicBezTo>
                <a:cubicBezTo>
                  <a:pt x="128" y="226"/>
                  <a:pt x="140" y="229"/>
                  <a:pt x="152" y="233"/>
                </a:cubicBezTo>
                <a:cubicBezTo>
                  <a:pt x="234" y="261"/>
                  <a:pt x="318" y="291"/>
                  <a:pt x="399" y="320"/>
                </a:cubicBezTo>
                <a:cubicBezTo>
                  <a:pt x="403" y="311"/>
                  <a:pt x="408" y="302"/>
                  <a:pt x="410" y="291"/>
                </a:cubicBezTo>
                <a:cubicBezTo>
                  <a:pt x="310" y="251"/>
                  <a:pt x="208" y="214"/>
                  <a:pt x="109" y="174"/>
                </a:cubicBezTo>
                <a:close/>
                <a:moveTo>
                  <a:pt x="422" y="230"/>
                </a:moveTo>
                <a:cubicBezTo>
                  <a:pt x="347" y="199"/>
                  <a:pt x="272" y="169"/>
                  <a:pt x="198" y="137"/>
                </a:cubicBezTo>
                <a:cubicBezTo>
                  <a:pt x="196" y="148"/>
                  <a:pt x="191" y="157"/>
                  <a:pt x="187" y="167"/>
                </a:cubicBezTo>
                <a:cubicBezTo>
                  <a:pt x="184" y="175"/>
                  <a:pt x="182" y="182"/>
                  <a:pt x="179" y="188"/>
                </a:cubicBezTo>
                <a:cubicBezTo>
                  <a:pt x="178" y="190"/>
                  <a:pt x="175" y="193"/>
                  <a:pt x="177" y="195"/>
                </a:cubicBezTo>
                <a:cubicBezTo>
                  <a:pt x="181" y="192"/>
                  <a:pt x="181" y="188"/>
                  <a:pt x="183" y="184"/>
                </a:cubicBezTo>
                <a:cubicBezTo>
                  <a:pt x="186" y="176"/>
                  <a:pt x="190" y="169"/>
                  <a:pt x="193" y="161"/>
                </a:cubicBezTo>
                <a:cubicBezTo>
                  <a:pt x="194" y="158"/>
                  <a:pt x="195" y="153"/>
                  <a:pt x="199" y="151"/>
                </a:cubicBezTo>
                <a:cubicBezTo>
                  <a:pt x="201" y="152"/>
                  <a:pt x="199" y="155"/>
                  <a:pt x="198" y="156"/>
                </a:cubicBezTo>
                <a:cubicBezTo>
                  <a:pt x="193" y="169"/>
                  <a:pt x="187" y="183"/>
                  <a:pt x="182" y="196"/>
                </a:cubicBezTo>
                <a:cubicBezTo>
                  <a:pt x="183" y="196"/>
                  <a:pt x="184" y="197"/>
                  <a:pt x="185" y="197"/>
                </a:cubicBezTo>
                <a:cubicBezTo>
                  <a:pt x="187" y="193"/>
                  <a:pt x="189" y="188"/>
                  <a:pt x="191" y="183"/>
                </a:cubicBezTo>
                <a:cubicBezTo>
                  <a:pt x="193" y="178"/>
                  <a:pt x="194" y="173"/>
                  <a:pt x="197" y="169"/>
                </a:cubicBezTo>
                <a:cubicBezTo>
                  <a:pt x="200" y="171"/>
                  <a:pt x="198" y="175"/>
                  <a:pt x="197" y="177"/>
                </a:cubicBezTo>
                <a:cubicBezTo>
                  <a:pt x="195" y="182"/>
                  <a:pt x="193" y="187"/>
                  <a:pt x="191" y="192"/>
                </a:cubicBezTo>
                <a:cubicBezTo>
                  <a:pt x="190" y="194"/>
                  <a:pt x="188" y="197"/>
                  <a:pt x="189" y="199"/>
                </a:cubicBezTo>
                <a:cubicBezTo>
                  <a:pt x="192" y="200"/>
                  <a:pt x="193" y="194"/>
                  <a:pt x="194" y="191"/>
                </a:cubicBezTo>
                <a:cubicBezTo>
                  <a:pt x="196" y="188"/>
                  <a:pt x="197" y="183"/>
                  <a:pt x="201" y="183"/>
                </a:cubicBezTo>
                <a:cubicBezTo>
                  <a:pt x="200" y="190"/>
                  <a:pt x="196" y="195"/>
                  <a:pt x="194" y="201"/>
                </a:cubicBezTo>
                <a:cubicBezTo>
                  <a:pt x="195" y="201"/>
                  <a:pt x="195" y="201"/>
                  <a:pt x="196" y="202"/>
                </a:cubicBezTo>
                <a:cubicBezTo>
                  <a:pt x="199" y="199"/>
                  <a:pt x="200" y="191"/>
                  <a:pt x="204" y="190"/>
                </a:cubicBezTo>
                <a:cubicBezTo>
                  <a:pt x="207" y="195"/>
                  <a:pt x="198" y="201"/>
                  <a:pt x="201" y="203"/>
                </a:cubicBezTo>
                <a:cubicBezTo>
                  <a:pt x="204" y="203"/>
                  <a:pt x="204" y="195"/>
                  <a:pt x="208" y="194"/>
                </a:cubicBezTo>
                <a:cubicBezTo>
                  <a:pt x="208" y="195"/>
                  <a:pt x="209" y="195"/>
                  <a:pt x="209" y="196"/>
                </a:cubicBezTo>
                <a:cubicBezTo>
                  <a:pt x="208" y="199"/>
                  <a:pt x="206" y="202"/>
                  <a:pt x="205" y="205"/>
                </a:cubicBezTo>
                <a:cubicBezTo>
                  <a:pt x="206" y="205"/>
                  <a:pt x="206" y="206"/>
                  <a:pt x="207" y="206"/>
                </a:cubicBezTo>
                <a:cubicBezTo>
                  <a:pt x="210" y="203"/>
                  <a:pt x="210" y="197"/>
                  <a:pt x="214" y="197"/>
                </a:cubicBezTo>
                <a:cubicBezTo>
                  <a:pt x="216" y="200"/>
                  <a:pt x="211" y="204"/>
                  <a:pt x="210" y="207"/>
                </a:cubicBezTo>
                <a:cubicBezTo>
                  <a:pt x="211" y="207"/>
                  <a:pt x="212" y="208"/>
                  <a:pt x="213" y="208"/>
                </a:cubicBezTo>
                <a:cubicBezTo>
                  <a:pt x="216" y="206"/>
                  <a:pt x="215" y="200"/>
                  <a:pt x="219" y="200"/>
                </a:cubicBezTo>
                <a:cubicBezTo>
                  <a:pt x="222" y="203"/>
                  <a:pt x="216" y="206"/>
                  <a:pt x="217" y="210"/>
                </a:cubicBezTo>
                <a:cubicBezTo>
                  <a:pt x="221" y="209"/>
                  <a:pt x="220" y="203"/>
                  <a:pt x="224" y="202"/>
                </a:cubicBezTo>
                <a:cubicBezTo>
                  <a:pt x="228" y="205"/>
                  <a:pt x="219" y="210"/>
                  <a:pt x="223" y="212"/>
                </a:cubicBezTo>
                <a:cubicBezTo>
                  <a:pt x="226" y="210"/>
                  <a:pt x="225" y="205"/>
                  <a:pt x="229" y="204"/>
                </a:cubicBezTo>
                <a:cubicBezTo>
                  <a:pt x="232" y="207"/>
                  <a:pt x="226" y="211"/>
                  <a:pt x="227" y="214"/>
                </a:cubicBezTo>
                <a:cubicBezTo>
                  <a:pt x="231" y="215"/>
                  <a:pt x="229" y="207"/>
                  <a:pt x="233" y="207"/>
                </a:cubicBezTo>
                <a:cubicBezTo>
                  <a:pt x="236" y="209"/>
                  <a:pt x="232" y="213"/>
                  <a:pt x="232" y="215"/>
                </a:cubicBezTo>
                <a:cubicBezTo>
                  <a:pt x="233" y="215"/>
                  <a:pt x="233" y="217"/>
                  <a:pt x="235" y="216"/>
                </a:cubicBezTo>
                <a:cubicBezTo>
                  <a:pt x="237" y="215"/>
                  <a:pt x="236" y="211"/>
                  <a:pt x="239" y="210"/>
                </a:cubicBezTo>
                <a:cubicBezTo>
                  <a:pt x="242" y="212"/>
                  <a:pt x="238" y="215"/>
                  <a:pt x="238" y="218"/>
                </a:cubicBezTo>
                <a:cubicBezTo>
                  <a:pt x="239" y="218"/>
                  <a:pt x="239" y="218"/>
                  <a:pt x="240" y="219"/>
                </a:cubicBezTo>
                <a:cubicBezTo>
                  <a:pt x="242" y="217"/>
                  <a:pt x="241" y="212"/>
                  <a:pt x="245" y="212"/>
                </a:cubicBezTo>
                <a:cubicBezTo>
                  <a:pt x="247" y="215"/>
                  <a:pt x="241" y="219"/>
                  <a:pt x="244" y="221"/>
                </a:cubicBezTo>
                <a:cubicBezTo>
                  <a:pt x="248" y="220"/>
                  <a:pt x="246" y="215"/>
                  <a:pt x="250" y="215"/>
                </a:cubicBezTo>
                <a:cubicBezTo>
                  <a:pt x="253" y="216"/>
                  <a:pt x="247" y="220"/>
                  <a:pt x="250" y="222"/>
                </a:cubicBezTo>
                <a:cubicBezTo>
                  <a:pt x="253" y="223"/>
                  <a:pt x="252" y="217"/>
                  <a:pt x="255" y="217"/>
                </a:cubicBezTo>
                <a:cubicBezTo>
                  <a:pt x="258" y="219"/>
                  <a:pt x="254" y="222"/>
                  <a:pt x="254" y="224"/>
                </a:cubicBezTo>
                <a:cubicBezTo>
                  <a:pt x="258" y="227"/>
                  <a:pt x="256" y="220"/>
                  <a:pt x="260" y="220"/>
                </a:cubicBezTo>
                <a:cubicBezTo>
                  <a:pt x="263" y="221"/>
                  <a:pt x="258" y="225"/>
                  <a:pt x="260" y="226"/>
                </a:cubicBezTo>
                <a:cubicBezTo>
                  <a:pt x="260" y="227"/>
                  <a:pt x="261" y="226"/>
                  <a:pt x="261" y="227"/>
                </a:cubicBezTo>
                <a:cubicBezTo>
                  <a:pt x="263" y="226"/>
                  <a:pt x="262" y="222"/>
                  <a:pt x="265" y="222"/>
                </a:cubicBezTo>
                <a:cubicBezTo>
                  <a:pt x="268" y="223"/>
                  <a:pt x="264" y="227"/>
                  <a:pt x="265" y="228"/>
                </a:cubicBezTo>
                <a:cubicBezTo>
                  <a:pt x="269" y="230"/>
                  <a:pt x="268" y="224"/>
                  <a:pt x="271" y="224"/>
                </a:cubicBezTo>
                <a:cubicBezTo>
                  <a:pt x="274" y="225"/>
                  <a:pt x="269" y="229"/>
                  <a:pt x="271" y="230"/>
                </a:cubicBezTo>
                <a:cubicBezTo>
                  <a:pt x="274" y="233"/>
                  <a:pt x="273" y="226"/>
                  <a:pt x="277" y="226"/>
                </a:cubicBezTo>
                <a:cubicBezTo>
                  <a:pt x="278" y="228"/>
                  <a:pt x="276" y="231"/>
                  <a:pt x="275" y="232"/>
                </a:cubicBezTo>
                <a:cubicBezTo>
                  <a:pt x="276" y="233"/>
                  <a:pt x="278" y="233"/>
                  <a:pt x="278" y="233"/>
                </a:cubicBezTo>
                <a:cubicBezTo>
                  <a:pt x="280" y="232"/>
                  <a:pt x="280" y="229"/>
                  <a:pt x="282" y="228"/>
                </a:cubicBezTo>
                <a:cubicBezTo>
                  <a:pt x="282" y="229"/>
                  <a:pt x="283" y="229"/>
                  <a:pt x="283" y="230"/>
                </a:cubicBezTo>
                <a:cubicBezTo>
                  <a:pt x="283" y="232"/>
                  <a:pt x="282" y="233"/>
                  <a:pt x="282" y="235"/>
                </a:cubicBezTo>
                <a:cubicBezTo>
                  <a:pt x="282" y="235"/>
                  <a:pt x="283" y="235"/>
                  <a:pt x="284" y="235"/>
                </a:cubicBezTo>
                <a:cubicBezTo>
                  <a:pt x="286" y="235"/>
                  <a:pt x="285" y="230"/>
                  <a:pt x="289" y="231"/>
                </a:cubicBezTo>
                <a:cubicBezTo>
                  <a:pt x="289" y="231"/>
                  <a:pt x="289" y="231"/>
                  <a:pt x="289" y="232"/>
                </a:cubicBezTo>
                <a:cubicBezTo>
                  <a:pt x="289" y="234"/>
                  <a:pt x="287" y="235"/>
                  <a:pt x="287" y="237"/>
                </a:cubicBezTo>
                <a:cubicBezTo>
                  <a:pt x="325" y="251"/>
                  <a:pt x="362" y="266"/>
                  <a:pt x="400" y="280"/>
                </a:cubicBezTo>
                <a:cubicBezTo>
                  <a:pt x="410" y="266"/>
                  <a:pt x="417" y="249"/>
                  <a:pt x="422" y="230"/>
                </a:cubicBezTo>
                <a:close/>
                <a:moveTo>
                  <a:pt x="133" y="104"/>
                </a:moveTo>
                <a:cubicBezTo>
                  <a:pt x="150" y="108"/>
                  <a:pt x="166" y="114"/>
                  <a:pt x="183" y="117"/>
                </a:cubicBezTo>
                <a:cubicBezTo>
                  <a:pt x="183" y="116"/>
                  <a:pt x="184" y="116"/>
                  <a:pt x="184" y="115"/>
                </a:cubicBezTo>
                <a:cubicBezTo>
                  <a:pt x="167" y="111"/>
                  <a:pt x="150" y="106"/>
                  <a:pt x="133" y="104"/>
                </a:cubicBezTo>
                <a:close/>
                <a:moveTo>
                  <a:pt x="180" y="111"/>
                </a:moveTo>
                <a:cubicBezTo>
                  <a:pt x="182" y="111"/>
                  <a:pt x="186" y="113"/>
                  <a:pt x="186" y="109"/>
                </a:cubicBezTo>
                <a:cubicBezTo>
                  <a:pt x="169" y="105"/>
                  <a:pt x="147" y="101"/>
                  <a:pt x="131" y="98"/>
                </a:cubicBezTo>
                <a:cubicBezTo>
                  <a:pt x="130" y="98"/>
                  <a:pt x="130" y="98"/>
                  <a:pt x="129" y="98"/>
                </a:cubicBezTo>
                <a:cubicBezTo>
                  <a:pt x="129" y="98"/>
                  <a:pt x="129" y="98"/>
                  <a:pt x="129" y="98"/>
                </a:cubicBezTo>
                <a:cubicBezTo>
                  <a:pt x="129" y="98"/>
                  <a:pt x="130" y="98"/>
                  <a:pt x="131" y="98"/>
                </a:cubicBezTo>
                <a:cubicBezTo>
                  <a:pt x="146" y="102"/>
                  <a:pt x="164" y="107"/>
                  <a:pt x="180" y="111"/>
                </a:cubicBezTo>
                <a:close/>
                <a:moveTo>
                  <a:pt x="140" y="110"/>
                </a:moveTo>
                <a:cubicBezTo>
                  <a:pt x="150" y="113"/>
                  <a:pt x="162" y="117"/>
                  <a:pt x="172" y="120"/>
                </a:cubicBezTo>
                <a:cubicBezTo>
                  <a:pt x="174" y="121"/>
                  <a:pt x="180" y="125"/>
                  <a:pt x="181" y="120"/>
                </a:cubicBezTo>
                <a:cubicBezTo>
                  <a:pt x="167" y="117"/>
                  <a:pt x="153" y="112"/>
                  <a:pt x="140" y="110"/>
                </a:cubicBezTo>
                <a:close/>
                <a:moveTo>
                  <a:pt x="170" y="129"/>
                </a:moveTo>
                <a:cubicBezTo>
                  <a:pt x="177" y="133"/>
                  <a:pt x="185" y="136"/>
                  <a:pt x="193" y="139"/>
                </a:cubicBezTo>
                <a:cubicBezTo>
                  <a:pt x="194" y="136"/>
                  <a:pt x="191" y="136"/>
                  <a:pt x="189" y="135"/>
                </a:cubicBezTo>
                <a:cubicBezTo>
                  <a:pt x="183" y="133"/>
                  <a:pt x="175" y="131"/>
                  <a:pt x="170" y="129"/>
                </a:cubicBezTo>
                <a:close/>
                <a:moveTo>
                  <a:pt x="451" y="195"/>
                </a:moveTo>
                <a:cubicBezTo>
                  <a:pt x="367" y="158"/>
                  <a:pt x="283" y="122"/>
                  <a:pt x="199" y="84"/>
                </a:cubicBezTo>
                <a:cubicBezTo>
                  <a:pt x="195" y="100"/>
                  <a:pt x="191" y="115"/>
                  <a:pt x="184" y="127"/>
                </a:cubicBezTo>
                <a:cubicBezTo>
                  <a:pt x="205" y="134"/>
                  <a:pt x="226" y="143"/>
                  <a:pt x="247" y="151"/>
                </a:cubicBezTo>
                <a:cubicBezTo>
                  <a:pt x="310" y="177"/>
                  <a:pt x="372" y="204"/>
                  <a:pt x="435" y="229"/>
                </a:cubicBezTo>
                <a:cubicBezTo>
                  <a:pt x="442" y="219"/>
                  <a:pt x="448" y="208"/>
                  <a:pt x="451" y="195"/>
                </a:cubicBezTo>
                <a:close/>
                <a:moveTo>
                  <a:pt x="193" y="88"/>
                </a:moveTo>
                <a:cubicBezTo>
                  <a:pt x="175" y="85"/>
                  <a:pt x="152" y="82"/>
                  <a:pt x="132" y="80"/>
                </a:cubicBezTo>
                <a:cubicBezTo>
                  <a:pt x="149" y="83"/>
                  <a:pt x="170" y="86"/>
                  <a:pt x="187" y="89"/>
                </a:cubicBezTo>
                <a:cubicBezTo>
                  <a:pt x="189" y="89"/>
                  <a:pt x="192" y="90"/>
                  <a:pt x="193" y="88"/>
                </a:cubicBezTo>
                <a:close/>
                <a:moveTo>
                  <a:pt x="185" y="91"/>
                </a:moveTo>
                <a:cubicBezTo>
                  <a:pt x="168" y="89"/>
                  <a:pt x="147" y="86"/>
                  <a:pt x="131" y="85"/>
                </a:cubicBezTo>
                <a:cubicBezTo>
                  <a:pt x="147" y="88"/>
                  <a:pt x="168" y="91"/>
                  <a:pt x="185" y="93"/>
                </a:cubicBezTo>
                <a:cubicBezTo>
                  <a:pt x="187" y="94"/>
                  <a:pt x="190" y="96"/>
                  <a:pt x="192" y="93"/>
                </a:cubicBezTo>
                <a:cubicBezTo>
                  <a:pt x="191" y="91"/>
                  <a:pt x="187" y="92"/>
                  <a:pt x="185" y="91"/>
                </a:cubicBezTo>
                <a:close/>
                <a:moveTo>
                  <a:pt x="194" y="84"/>
                </a:moveTo>
                <a:cubicBezTo>
                  <a:pt x="175" y="80"/>
                  <a:pt x="152" y="78"/>
                  <a:pt x="133" y="76"/>
                </a:cubicBezTo>
                <a:cubicBezTo>
                  <a:pt x="143" y="78"/>
                  <a:pt x="154" y="79"/>
                  <a:pt x="163" y="80"/>
                </a:cubicBezTo>
                <a:cubicBezTo>
                  <a:pt x="174" y="82"/>
                  <a:pt x="184" y="84"/>
                  <a:pt x="194" y="84"/>
                </a:cubicBezTo>
                <a:close/>
                <a:moveTo>
                  <a:pt x="163" y="73"/>
                </a:moveTo>
                <a:cubicBezTo>
                  <a:pt x="155" y="72"/>
                  <a:pt x="146" y="70"/>
                  <a:pt x="138" y="69"/>
                </a:cubicBezTo>
                <a:cubicBezTo>
                  <a:pt x="145" y="72"/>
                  <a:pt x="156" y="73"/>
                  <a:pt x="163" y="73"/>
                </a:cubicBezTo>
                <a:close/>
                <a:moveTo>
                  <a:pt x="199" y="73"/>
                </a:moveTo>
                <a:cubicBezTo>
                  <a:pt x="197" y="71"/>
                  <a:pt x="194" y="71"/>
                  <a:pt x="190" y="71"/>
                </a:cubicBezTo>
                <a:cubicBezTo>
                  <a:pt x="181" y="70"/>
                  <a:pt x="170" y="68"/>
                  <a:pt x="162" y="68"/>
                </a:cubicBezTo>
                <a:cubicBezTo>
                  <a:pt x="172" y="69"/>
                  <a:pt x="182" y="71"/>
                  <a:pt x="191" y="73"/>
                </a:cubicBezTo>
                <a:cubicBezTo>
                  <a:pt x="194" y="73"/>
                  <a:pt x="197" y="75"/>
                  <a:pt x="199" y="73"/>
                </a:cubicBezTo>
                <a:close/>
                <a:moveTo>
                  <a:pt x="203" y="67"/>
                </a:moveTo>
                <a:cubicBezTo>
                  <a:pt x="191" y="64"/>
                  <a:pt x="178" y="63"/>
                  <a:pt x="165" y="62"/>
                </a:cubicBezTo>
                <a:cubicBezTo>
                  <a:pt x="152" y="61"/>
                  <a:pt x="139" y="59"/>
                  <a:pt x="129" y="59"/>
                </a:cubicBezTo>
                <a:cubicBezTo>
                  <a:pt x="150" y="61"/>
                  <a:pt x="175" y="65"/>
                  <a:pt x="195" y="68"/>
                </a:cubicBezTo>
                <a:cubicBezTo>
                  <a:pt x="197" y="69"/>
                  <a:pt x="201" y="70"/>
                  <a:pt x="203" y="67"/>
                </a:cubicBezTo>
                <a:close/>
                <a:moveTo>
                  <a:pt x="129" y="89"/>
                </a:moveTo>
                <a:cubicBezTo>
                  <a:pt x="147" y="93"/>
                  <a:pt x="166" y="96"/>
                  <a:pt x="184" y="99"/>
                </a:cubicBezTo>
                <a:cubicBezTo>
                  <a:pt x="186" y="100"/>
                  <a:pt x="190" y="102"/>
                  <a:pt x="190" y="98"/>
                </a:cubicBezTo>
                <a:cubicBezTo>
                  <a:pt x="186" y="96"/>
                  <a:pt x="181" y="96"/>
                  <a:pt x="176" y="95"/>
                </a:cubicBezTo>
                <a:cubicBezTo>
                  <a:pt x="160" y="93"/>
                  <a:pt x="143" y="90"/>
                  <a:pt x="129" y="89"/>
                </a:cubicBezTo>
                <a:close/>
                <a:moveTo>
                  <a:pt x="202" y="80"/>
                </a:moveTo>
                <a:cubicBezTo>
                  <a:pt x="287" y="116"/>
                  <a:pt x="369" y="153"/>
                  <a:pt x="453" y="190"/>
                </a:cubicBezTo>
                <a:cubicBezTo>
                  <a:pt x="460" y="183"/>
                  <a:pt x="464" y="175"/>
                  <a:pt x="466" y="165"/>
                </a:cubicBezTo>
                <a:cubicBezTo>
                  <a:pt x="383" y="125"/>
                  <a:pt x="299" y="86"/>
                  <a:pt x="217" y="46"/>
                </a:cubicBezTo>
                <a:cubicBezTo>
                  <a:pt x="216" y="45"/>
                  <a:pt x="216" y="46"/>
                  <a:pt x="216" y="46"/>
                </a:cubicBezTo>
                <a:cubicBezTo>
                  <a:pt x="211" y="57"/>
                  <a:pt x="208" y="70"/>
                  <a:pt x="202" y="80"/>
                </a:cubicBezTo>
                <a:close/>
                <a:moveTo>
                  <a:pt x="134" y="38"/>
                </a:moveTo>
                <a:cubicBezTo>
                  <a:pt x="146" y="40"/>
                  <a:pt x="160" y="41"/>
                  <a:pt x="172" y="42"/>
                </a:cubicBezTo>
                <a:cubicBezTo>
                  <a:pt x="186" y="43"/>
                  <a:pt x="199" y="46"/>
                  <a:pt x="211" y="45"/>
                </a:cubicBezTo>
                <a:cubicBezTo>
                  <a:pt x="184" y="42"/>
                  <a:pt x="159" y="40"/>
                  <a:pt x="134" y="37"/>
                </a:cubicBezTo>
                <a:cubicBezTo>
                  <a:pt x="134" y="37"/>
                  <a:pt x="134" y="37"/>
                  <a:pt x="134" y="38"/>
                </a:cubicBezTo>
                <a:cubicBezTo>
                  <a:pt x="133" y="38"/>
                  <a:pt x="133" y="38"/>
                  <a:pt x="134" y="38"/>
                </a:cubicBezTo>
                <a:close/>
                <a:moveTo>
                  <a:pt x="132" y="43"/>
                </a:moveTo>
                <a:cubicBezTo>
                  <a:pt x="145" y="45"/>
                  <a:pt x="158" y="46"/>
                  <a:pt x="171" y="47"/>
                </a:cubicBezTo>
                <a:cubicBezTo>
                  <a:pt x="184" y="48"/>
                  <a:pt x="198" y="50"/>
                  <a:pt x="210" y="50"/>
                </a:cubicBezTo>
                <a:cubicBezTo>
                  <a:pt x="187" y="46"/>
                  <a:pt x="156" y="45"/>
                  <a:pt x="133" y="43"/>
                </a:cubicBezTo>
                <a:cubicBezTo>
                  <a:pt x="132" y="43"/>
                  <a:pt x="132" y="43"/>
                  <a:pt x="132" y="43"/>
                </a:cubicBezTo>
                <a:close/>
                <a:moveTo>
                  <a:pt x="130" y="48"/>
                </a:moveTo>
                <a:cubicBezTo>
                  <a:pt x="130" y="48"/>
                  <a:pt x="130" y="49"/>
                  <a:pt x="131" y="48"/>
                </a:cubicBezTo>
                <a:cubicBezTo>
                  <a:pt x="151" y="51"/>
                  <a:pt x="179" y="54"/>
                  <a:pt x="200" y="56"/>
                </a:cubicBezTo>
                <a:cubicBezTo>
                  <a:pt x="203" y="56"/>
                  <a:pt x="208" y="58"/>
                  <a:pt x="208" y="54"/>
                </a:cubicBezTo>
                <a:cubicBezTo>
                  <a:pt x="181" y="51"/>
                  <a:pt x="159" y="50"/>
                  <a:pt x="130" y="48"/>
                </a:cubicBezTo>
                <a:close/>
                <a:moveTo>
                  <a:pt x="197" y="62"/>
                </a:moveTo>
                <a:cubicBezTo>
                  <a:pt x="200" y="62"/>
                  <a:pt x="205" y="65"/>
                  <a:pt x="205" y="60"/>
                </a:cubicBezTo>
                <a:cubicBezTo>
                  <a:pt x="179" y="57"/>
                  <a:pt x="154" y="55"/>
                  <a:pt x="128" y="53"/>
                </a:cubicBezTo>
                <a:cubicBezTo>
                  <a:pt x="128" y="53"/>
                  <a:pt x="128" y="54"/>
                  <a:pt x="128" y="54"/>
                </a:cubicBezTo>
                <a:cubicBezTo>
                  <a:pt x="150" y="57"/>
                  <a:pt x="175" y="59"/>
                  <a:pt x="197" y="62"/>
                </a:cubicBezTo>
                <a:close/>
                <a:moveTo>
                  <a:pt x="128" y="93"/>
                </a:moveTo>
                <a:cubicBezTo>
                  <a:pt x="145" y="97"/>
                  <a:pt x="165" y="101"/>
                  <a:pt x="181" y="105"/>
                </a:cubicBezTo>
                <a:cubicBezTo>
                  <a:pt x="183" y="105"/>
                  <a:pt x="186" y="106"/>
                  <a:pt x="188" y="105"/>
                </a:cubicBezTo>
                <a:cubicBezTo>
                  <a:pt x="187" y="102"/>
                  <a:pt x="184" y="103"/>
                  <a:pt x="182" y="102"/>
                </a:cubicBezTo>
                <a:cubicBezTo>
                  <a:pt x="165" y="99"/>
                  <a:pt x="146" y="96"/>
                  <a:pt x="129" y="93"/>
                </a:cubicBezTo>
                <a:cubicBezTo>
                  <a:pt x="128" y="93"/>
                  <a:pt x="128" y="93"/>
                  <a:pt x="128" y="93"/>
                </a:cubicBezTo>
                <a:close/>
                <a:moveTo>
                  <a:pt x="127" y="115"/>
                </a:moveTo>
                <a:cubicBezTo>
                  <a:pt x="145" y="124"/>
                  <a:pt x="165" y="134"/>
                  <a:pt x="183" y="142"/>
                </a:cubicBezTo>
                <a:cubicBezTo>
                  <a:pt x="185" y="144"/>
                  <a:pt x="188" y="146"/>
                  <a:pt x="191" y="145"/>
                </a:cubicBezTo>
                <a:cubicBezTo>
                  <a:pt x="191" y="145"/>
                  <a:pt x="191" y="143"/>
                  <a:pt x="192" y="143"/>
                </a:cubicBezTo>
                <a:cubicBezTo>
                  <a:pt x="173" y="134"/>
                  <a:pt x="150" y="125"/>
                  <a:pt x="130" y="116"/>
                </a:cubicBezTo>
                <a:cubicBezTo>
                  <a:pt x="129" y="116"/>
                  <a:pt x="127" y="114"/>
                  <a:pt x="127" y="115"/>
                </a:cubicBezTo>
                <a:close/>
                <a:moveTo>
                  <a:pt x="122" y="118"/>
                </a:moveTo>
                <a:cubicBezTo>
                  <a:pt x="140" y="128"/>
                  <a:pt x="162" y="138"/>
                  <a:pt x="181" y="147"/>
                </a:cubicBezTo>
                <a:cubicBezTo>
                  <a:pt x="182" y="148"/>
                  <a:pt x="188" y="152"/>
                  <a:pt x="189" y="150"/>
                </a:cubicBezTo>
                <a:cubicBezTo>
                  <a:pt x="190" y="148"/>
                  <a:pt x="183" y="146"/>
                  <a:pt x="182" y="145"/>
                </a:cubicBezTo>
                <a:cubicBezTo>
                  <a:pt x="162" y="136"/>
                  <a:pt x="142" y="127"/>
                  <a:pt x="123" y="118"/>
                </a:cubicBezTo>
                <a:cubicBezTo>
                  <a:pt x="123" y="118"/>
                  <a:pt x="122" y="118"/>
                  <a:pt x="122" y="118"/>
                </a:cubicBezTo>
                <a:close/>
                <a:moveTo>
                  <a:pt x="121" y="122"/>
                </a:moveTo>
                <a:cubicBezTo>
                  <a:pt x="121" y="123"/>
                  <a:pt x="121" y="124"/>
                  <a:pt x="121" y="124"/>
                </a:cubicBezTo>
                <a:cubicBezTo>
                  <a:pt x="142" y="133"/>
                  <a:pt x="163" y="146"/>
                  <a:pt x="183" y="154"/>
                </a:cubicBezTo>
                <a:cubicBezTo>
                  <a:pt x="184" y="155"/>
                  <a:pt x="186" y="157"/>
                  <a:pt x="187" y="155"/>
                </a:cubicBezTo>
                <a:cubicBezTo>
                  <a:pt x="187" y="153"/>
                  <a:pt x="185" y="153"/>
                  <a:pt x="184" y="152"/>
                </a:cubicBezTo>
                <a:cubicBezTo>
                  <a:pt x="164" y="142"/>
                  <a:pt x="141" y="133"/>
                  <a:pt x="121" y="122"/>
                </a:cubicBezTo>
                <a:close/>
                <a:moveTo>
                  <a:pt x="119" y="128"/>
                </a:moveTo>
                <a:cubicBezTo>
                  <a:pt x="119" y="128"/>
                  <a:pt x="119" y="129"/>
                  <a:pt x="120" y="129"/>
                </a:cubicBezTo>
                <a:cubicBezTo>
                  <a:pt x="138" y="138"/>
                  <a:pt x="158" y="148"/>
                  <a:pt x="177" y="157"/>
                </a:cubicBezTo>
                <a:cubicBezTo>
                  <a:pt x="179" y="158"/>
                  <a:pt x="182" y="160"/>
                  <a:pt x="185" y="160"/>
                </a:cubicBezTo>
                <a:cubicBezTo>
                  <a:pt x="186" y="158"/>
                  <a:pt x="183" y="158"/>
                  <a:pt x="182" y="158"/>
                </a:cubicBezTo>
                <a:cubicBezTo>
                  <a:pt x="162" y="147"/>
                  <a:pt x="140" y="138"/>
                  <a:pt x="120" y="128"/>
                </a:cubicBezTo>
                <a:cubicBezTo>
                  <a:pt x="120" y="127"/>
                  <a:pt x="120" y="128"/>
                  <a:pt x="119" y="128"/>
                </a:cubicBezTo>
                <a:close/>
                <a:moveTo>
                  <a:pt x="118" y="133"/>
                </a:moveTo>
                <a:cubicBezTo>
                  <a:pt x="118" y="134"/>
                  <a:pt x="118" y="134"/>
                  <a:pt x="118" y="134"/>
                </a:cubicBezTo>
                <a:cubicBezTo>
                  <a:pt x="134" y="142"/>
                  <a:pt x="151" y="150"/>
                  <a:pt x="167" y="158"/>
                </a:cubicBezTo>
                <a:cubicBezTo>
                  <a:pt x="172" y="160"/>
                  <a:pt x="177" y="164"/>
                  <a:pt x="183" y="165"/>
                </a:cubicBezTo>
                <a:cubicBezTo>
                  <a:pt x="181" y="162"/>
                  <a:pt x="178" y="161"/>
                  <a:pt x="176" y="160"/>
                </a:cubicBezTo>
                <a:cubicBezTo>
                  <a:pt x="157" y="151"/>
                  <a:pt x="137" y="142"/>
                  <a:pt x="119" y="133"/>
                </a:cubicBezTo>
                <a:cubicBezTo>
                  <a:pt x="118" y="133"/>
                  <a:pt x="118" y="133"/>
                  <a:pt x="118" y="133"/>
                </a:cubicBezTo>
                <a:close/>
                <a:moveTo>
                  <a:pt x="116" y="139"/>
                </a:moveTo>
                <a:cubicBezTo>
                  <a:pt x="135" y="148"/>
                  <a:pt x="155" y="158"/>
                  <a:pt x="173" y="167"/>
                </a:cubicBezTo>
                <a:cubicBezTo>
                  <a:pt x="175" y="168"/>
                  <a:pt x="180" y="170"/>
                  <a:pt x="181" y="169"/>
                </a:cubicBezTo>
                <a:cubicBezTo>
                  <a:pt x="160" y="158"/>
                  <a:pt x="138" y="148"/>
                  <a:pt x="116" y="138"/>
                </a:cubicBezTo>
                <a:cubicBezTo>
                  <a:pt x="116" y="138"/>
                  <a:pt x="116" y="138"/>
                  <a:pt x="116" y="138"/>
                </a:cubicBezTo>
                <a:cubicBezTo>
                  <a:pt x="116" y="139"/>
                  <a:pt x="116" y="139"/>
                  <a:pt x="116" y="139"/>
                </a:cubicBezTo>
                <a:close/>
                <a:moveTo>
                  <a:pt x="114" y="143"/>
                </a:moveTo>
                <a:cubicBezTo>
                  <a:pt x="114" y="144"/>
                  <a:pt x="114" y="144"/>
                  <a:pt x="115" y="144"/>
                </a:cubicBezTo>
                <a:cubicBezTo>
                  <a:pt x="133" y="153"/>
                  <a:pt x="153" y="162"/>
                  <a:pt x="171" y="171"/>
                </a:cubicBezTo>
                <a:cubicBezTo>
                  <a:pt x="174" y="172"/>
                  <a:pt x="176" y="175"/>
                  <a:pt x="179" y="174"/>
                </a:cubicBezTo>
                <a:cubicBezTo>
                  <a:pt x="178" y="171"/>
                  <a:pt x="174" y="170"/>
                  <a:pt x="172" y="169"/>
                </a:cubicBezTo>
                <a:cubicBezTo>
                  <a:pt x="153" y="161"/>
                  <a:pt x="134" y="152"/>
                  <a:pt x="115" y="143"/>
                </a:cubicBezTo>
                <a:cubicBezTo>
                  <a:pt x="115" y="143"/>
                  <a:pt x="115" y="143"/>
                  <a:pt x="114" y="143"/>
                </a:cubicBezTo>
                <a:close/>
                <a:moveTo>
                  <a:pt x="113" y="148"/>
                </a:moveTo>
                <a:cubicBezTo>
                  <a:pt x="113" y="148"/>
                  <a:pt x="113" y="149"/>
                  <a:pt x="113" y="149"/>
                </a:cubicBezTo>
                <a:cubicBezTo>
                  <a:pt x="132" y="157"/>
                  <a:pt x="151" y="167"/>
                  <a:pt x="169" y="176"/>
                </a:cubicBezTo>
                <a:cubicBezTo>
                  <a:pt x="171" y="177"/>
                  <a:pt x="174" y="179"/>
                  <a:pt x="177" y="178"/>
                </a:cubicBezTo>
                <a:cubicBezTo>
                  <a:pt x="175" y="176"/>
                  <a:pt x="172" y="175"/>
                  <a:pt x="170" y="174"/>
                </a:cubicBezTo>
                <a:cubicBezTo>
                  <a:pt x="151" y="165"/>
                  <a:pt x="132" y="156"/>
                  <a:pt x="114" y="148"/>
                </a:cubicBezTo>
                <a:cubicBezTo>
                  <a:pt x="113" y="148"/>
                  <a:pt x="113" y="148"/>
                  <a:pt x="113" y="148"/>
                </a:cubicBezTo>
                <a:close/>
                <a:moveTo>
                  <a:pt x="111" y="152"/>
                </a:moveTo>
                <a:cubicBezTo>
                  <a:pt x="111" y="153"/>
                  <a:pt x="111" y="153"/>
                  <a:pt x="111" y="153"/>
                </a:cubicBezTo>
                <a:cubicBezTo>
                  <a:pt x="129" y="162"/>
                  <a:pt x="149" y="171"/>
                  <a:pt x="167" y="179"/>
                </a:cubicBezTo>
                <a:cubicBezTo>
                  <a:pt x="170" y="181"/>
                  <a:pt x="172" y="183"/>
                  <a:pt x="175" y="182"/>
                </a:cubicBezTo>
                <a:cubicBezTo>
                  <a:pt x="154" y="172"/>
                  <a:pt x="132" y="162"/>
                  <a:pt x="111" y="152"/>
                </a:cubicBezTo>
                <a:close/>
                <a:moveTo>
                  <a:pt x="109" y="158"/>
                </a:moveTo>
                <a:cubicBezTo>
                  <a:pt x="130" y="167"/>
                  <a:pt x="152" y="178"/>
                  <a:pt x="173" y="187"/>
                </a:cubicBezTo>
                <a:cubicBezTo>
                  <a:pt x="172" y="184"/>
                  <a:pt x="168" y="184"/>
                  <a:pt x="165" y="183"/>
                </a:cubicBezTo>
                <a:cubicBezTo>
                  <a:pt x="149" y="175"/>
                  <a:pt x="132" y="168"/>
                  <a:pt x="116" y="160"/>
                </a:cubicBezTo>
                <a:cubicBezTo>
                  <a:pt x="114" y="159"/>
                  <a:pt x="111" y="157"/>
                  <a:pt x="109" y="158"/>
                </a:cubicBezTo>
                <a:close/>
                <a:moveTo>
                  <a:pt x="96" y="159"/>
                </a:moveTo>
                <a:cubicBezTo>
                  <a:pt x="101" y="162"/>
                  <a:pt x="105" y="166"/>
                  <a:pt x="110" y="169"/>
                </a:cubicBezTo>
                <a:cubicBezTo>
                  <a:pt x="117" y="173"/>
                  <a:pt x="126" y="175"/>
                  <a:pt x="134" y="178"/>
                </a:cubicBezTo>
                <a:cubicBezTo>
                  <a:pt x="142" y="181"/>
                  <a:pt x="149" y="185"/>
                  <a:pt x="157" y="186"/>
                </a:cubicBezTo>
                <a:cubicBezTo>
                  <a:pt x="136" y="178"/>
                  <a:pt x="118" y="164"/>
                  <a:pt x="96" y="159"/>
                </a:cubicBezTo>
                <a:close/>
                <a:moveTo>
                  <a:pt x="88" y="160"/>
                </a:moveTo>
                <a:cubicBezTo>
                  <a:pt x="94" y="164"/>
                  <a:pt x="99" y="169"/>
                  <a:pt x="105" y="173"/>
                </a:cubicBezTo>
                <a:cubicBezTo>
                  <a:pt x="104" y="170"/>
                  <a:pt x="100" y="168"/>
                  <a:pt x="97" y="166"/>
                </a:cubicBezTo>
                <a:cubicBezTo>
                  <a:pt x="94" y="164"/>
                  <a:pt x="91" y="161"/>
                  <a:pt x="88" y="160"/>
                </a:cubicBezTo>
                <a:close/>
                <a:moveTo>
                  <a:pt x="86" y="162"/>
                </a:moveTo>
                <a:cubicBezTo>
                  <a:pt x="91" y="167"/>
                  <a:pt x="98" y="173"/>
                  <a:pt x="104" y="176"/>
                </a:cubicBezTo>
                <a:cubicBezTo>
                  <a:pt x="98" y="172"/>
                  <a:pt x="92" y="167"/>
                  <a:pt x="86" y="162"/>
                </a:cubicBezTo>
                <a:close/>
                <a:moveTo>
                  <a:pt x="84" y="166"/>
                </a:moveTo>
                <a:cubicBezTo>
                  <a:pt x="89" y="172"/>
                  <a:pt x="97" y="177"/>
                  <a:pt x="102" y="181"/>
                </a:cubicBezTo>
                <a:cubicBezTo>
                  <a:pt x="97" y="175"/>
                  <a:pt x="91" y="171"/>
                  <a:pt x="84" y="166"/>
                </a:cubicBezTo>
                <a:close/>
                <a:moveTo>
                  <a:pt x="83" y="171"/>
                </a:moveTo>
                <a:cubicBezTo>
                  <a:pt x="86" y="175"/>
                  <a:pt x="92" y="179"/>
                  <a:pt x="97" y="183"/>
                </a:cubicBezTo>
                <a:cubicBezTo>
                  <a:pt x="98" y="184"/>
                  <a:pt x="99" y="186"/>
                  <a:pt x="101" y="185"/>
                </a:cubicBezTo>
                <a:cubicBezTo>
                  <a:pt x="99" y="183"/>
                  <a:pt x="96" y="180"/>
                  <a:pt x="93" y="178"/>
                </a:cubicBezTo>
                <a:cubicBezTo>
                  <a:pt x="89" y="175"/>
                  <a:pt x="86" y="173"/>
                  <a:pt x="83" y="171"/>
                </a:cubicBezTo>
                <a:close/>
                <a:moveTo>
                  <a:pt x="81" y="175"/>
                </a:moveTo>
                <a:cubicBezTo>
                  <a:pt x="81" y="175"/>
                  <a:pt x="81" y="176"/>
                  <a:pt x="82" y="176"/>
                </a:cubicBezTo>
                <a:cubicBezTo>
                  <a:pt x="88" y="180"/>
                  <a:pt x="93" y="187"/>
                  <a:pt x="99" y="190"/>
                </a:cubicBezTo>
                <a:cubicBezTo>
                  <a:pt x="94" y="184"/>
                  <a:pt x="87" y="180"/>
                  <a:pt x="81" y="175"/>
                </a:cubicBezTo>
                <a:close/>
                <a:moveTo>
                  <a:pt x="80" y="179"/>
                </a:moveTo>
                <a:cubicBezTo>
                  <a:pt x="84" y="183"/>
                  <a:pt x="89" y="188"/>
                  <a:pt x="93" y="191"/>
                </a:cubicBezTo>
                <a:cubicBezTo>
                  <a:pt x="94" y="192"/>
                  <a:pt x="96" y="195"/>
                  <a:pt x="97" y="194"/>
                </a:cubicBezTo>
                <a:cubicBezTo>
                  <a:pt x="92" y="189"/>
                  <a:pt x="85" y="183"/>
                  <a:pt x="80" y="179"/>
                </a:cubicBezTo>
                <a:close/>
                <a:moveTo>
                  <a:pt x="78" y="183"/>
                </a:moveTo>
                <a:cubicBezTo>
                  <a:pt x="80" y="186"/>
                  <a:pt x="84" y="188"/>
                  <a:pt x="87" y="191"/>
                </a:cubicBezTo>
                <a:cubicBezTo>
                  <a:pt x="90" y="194"/>
                  <a:pt x="92" y="198"/>
                  <a:pt x="96" y="199"/>
                </a:cubicBezTo>
                <a:cubicBezTo>
                  <a:pt x="91" y="192"/>
                  <a:pt x="84" y="188"/>
                  <a:pt x="78" y="183"/>
                </a:cubicBezTo>
                <a:close/>
                <a:moveTo>
                  <a:pt x="68" y="187"/>
                </a:moveTo>
                <a:cubicBezTo>
                  <a:pt x="73" y="190"/>
                  <a:pt x="80" y="195"/>
                  <a:pt x="84" y="197"/>
                </a:cubicBezTo>
                <a:cubicBezTo>
                  <a:pt x="80" y="193"/>
                  <a:pt x="76" y="186"/>
                  <a:pt x="68" y="187"/>
                </a:cubicBezTo>
                <a:close/>
                <a:moveTo>
                  <a:pt x="57" y="192"/>
                </a:moveTo>
                <a:cubicBezTo>
                  <a:pt x="70" y="203"/>
                  <a:pt x="83" y="214"/>
                  <a:pt x="96" y="225"/>
                </a:cubicBezTo>
                <a:cubicBezTo>
                  <a:pt x="100" y="229"/>
                  <a:pt x="104" y="233"/>
                  <a:pt x="109" y="235"/>
                </a:cubicBezTo>
                <a:cubicBezTo>
                  <a:pt x="109" y="232"/>
                  <a:pt x="105" y="231"/>
                  <a:pt x="104" y="229"/>
                </a:cubicBezTo>
                <a:cubicBezTo>
                  <a:pt x="90" y="218"/>
                  <a:pt x="77" y="207"/>
                  <a:pt x="64" y="196"/>
                </a:cubicBezTo>
                <a:cubicBezTo>
                  <a:pt x="61" y="194"/>
                  <a:pt x="59" y="191"/>
                  <a:pt x="57" y="192"/>
                </a:cubicBezTo>
                <a:close/>
                <a:moveTo>
                  <a:pt x="56" y="196"/>
                </a:moveTo>
                <a:cubicBezTo>
                  <a:pt x="70" y="209"/>
                  <a:pt x="86" y="223"/>
                  <a:pt x="100" y="235"/>
                </a:cubicBezTo>
                <a:cubicBezTo>
                  <a:pt x="103" y="237"/>
                  <a:pt x="105" y="240"/>
                  <a:pt x="107" y="239"/>
                </a:cubicBezTo>
                <a:cubicBezTo>
                  <a:pt x="91" y="225"/>
                  <a:pt x="73" y="210"/>
                  <a:pt x="56" y="196"/>
                </a:cubicBezTo>
                <a:close/>
                <a:moveTo>
                  <a:pt x="54" y="201"/>
                </a:moveTo>
                <a:cubicBezTo>
                  <a:pt x="54" y="202"/>
                  <a:pt x="54" y="202"/>
                  <a:pt x="54" y="202"/>
                </a:cubicBezTo>
                <a:cubicBezTo>
                  <a:pt x="69" y="214"/>
                  <a:pt x="84" y="228"/>
                  <a:pt x="98" y="240"/>
                </a:cubicBezTo>
                <a:cubicBezTo>
                  <a:pt x="100" y="242"/>
                  <a:pt x="102" y="244"/>
                  <a:pt x="105" y="244"/>
                </a:cubicBezTo>
                <a:cubicBezTo>
                  <a:pt x="104" y="241"/>
                  <a:pt x="101" y="240"/>
                  <a:pt x="99" y="239"/>
                </a:cubicBezTo>
                <a:cubicBezTo>
                  <a:pt x="84" y="226"/>
                  <a:pt x="69" y="213"/>
                  <a:pt x="55" y="201"/>
                </a:cubicBezTo>
                <a:cubicBezTo>
                  <a:pt x="55" y="201"/>
                  <a:pt x="54" y="201"/>
                  <a:pt x="54" y="201"/>
                </a:cubicBezTo>
                <a:close/>
                <a:moveTo>
                  <a:pt x="52" y="206"/>
                </a:moveTo>
                <a:cubicBezTo>
                  <a:pt x="55" y="210"/>
                  <a:pt x="60" y="214"/>
                  <a:pt x="65" y="218"/>
                </a:cubicBezTo>
                <a:cubicBezTo>
                  <a:pt x="76" y="228"/>
                  <a:pt x="88" y="239"/>
                  <a:pt x="100" y="248"/>
                </a:cubicBezTo>
                <a:cubicBezTo>
                  <a:pt x="101" y="249"/>
                  <a:pt x="101" y="251"/>
                  <a:pt x="102" y="249"/>
                </a:cubicBezTo>
                <a:cubicBezTo>
                  <a:pt x="103" y="248"/>
                  <a:pt x="99" y="245"/>
                  <a:pt x="98" y="244"/>
                </a:cubicBezTo>
                <a:cubicBezTo>
                  <a:pt x="82" y="231"/>
                  <a:pt x="67" y="218"/>
                  <a:pt x="53" y="206"/>
                </a:cubicBezTo>
                <a:cubicBezTo>
                  <a:pt x="53" y="206"/>
                  <a:pt x="52" y="206"/>
                  <a:pt x="52" y="206"/>
                </a:cubicBezTo>
                <a:close/>
                <a:moveTo>
                  <a:pt x="50" y="211"/>
                </a:moveTo>
                <a:cubicBezTo>
                  <a:pt x="64" y="224"/>
                  <a:pt x="80" y="238"/>
                  <a:pt x="94" y="250"/>
                </a:cubicBezTo>
                <a:cubicBezTo>
                  <a:pt x="96" y="252"/>
                  <a:pt x="98" y="254"/>
                  <a:pt x="100" y="254"/>
                </a:cubicBezTo>
                <a:cubicBezTo>
                  <a:pt x="97" y="250"/>
                  <a:pt x="93" y="247"/>
                  <a:pt x="89" y="243"/>
                </a:cubicBezTo>
                <a:cubicBezTo>
                  <a:pt x="76" y="233"/>
                  <a:pt x="64" y="222"/>
                  <a:pt x="52" y="212"/>
                </a:cubicBezTo>
                <a:cubicBezTo>
                  <a:pt x="51" y="212"/>
                  <a:pt x="51" y="211"/>
                  <a:pt x="50" y="211"/>
                </a:cubicBezTo>
                <a:close/>
                <a:moveTo>
                  <a:pt x="48" y="216"/>
                </a:moveTo>
                <a:cubicBezTo>
                  <a:pt x="62" y="228"/>
                  <a:pt x="78" y="242"/>
                  <a:pt x="92" y="254"/>
                </a:cubicBezTo>
                <a:cubicBezTo>
                  <a:pt x="94" y="256"/>
                  <a:pt x="96" y="259"/>
                  <a:pt x="98" y="259"/>
                </a:cubicBezTo>
                <a:cubicBezTo>
                  <a:pt x="97" y="256"/>
                  <a:pt x="94" y="254"/>
                  <a:pt x="93" y="253"/>
                </a:cubicBezTo>
                <a:cubicBezTo>
                  <a:pt x="80" y="242"/>
                  <a:pt x="67" y="231"/>
                  <a:pt x="54" y="221"/>
                </a:cubicBezTo>
                <a:cubicBezTo>
                  <a:pt x="52" y="219"/>
                  <a:pt x="50" y="216"/>
                  <a:pt x="48" y="216"/>
                </a:cubicBezTo>
                <a:close/>
                <a:moveTo>
                  <a:pt x="41" y="217"/>
                </a:moveTo>
                <a:cubicBezTo>
                  <a:pt x="53" y="232"/>
                  <a:pt x="67" y="246"/>
                  <a:pt x="79" y="262"/>
                </a:cubicBezTo>
                <a:cubicBezTo>
                  <a:pt x="86" y="263"/>
                  <a:pt x="93" y="267"/>
                  <a:pt x="99" y="267"/>
                </a:cubicBezTo>
                <a:cubicBezTo>
                  <a:pt x="92" y="264"/>
                  <a:pt x="87" y="258"/>
                  <a:pt x="81" y="253"/>
                </a:cubicBezTo>
                <a:cubicBezTo>
                  <a:pt x="68" y="241"/>
                  <a:pt x="55" y="229"/>
                  <a:pt x="42" y="217"/>
                </a:cubicBezTo>
                <a:cubicBezTo>
                  <a:pt x="41" y="217"/>
                  <a:pt x="41" y="217"/>
                  <a:pt x="41" y="217"/>
                </a:cubicBezTo>
                <a:close/>
                <a:moveTo>
                  <a:pt x="39" y="224"/>
                </a:moveTo>
                <a:cubicBezTo>
                  <a:pt x="49" y="236"/>
                  <a:pt x="60" y="249"/>
                  <a:pt x="70" y="261"/>
                </a:cubicBezTo>
                <a:cubicBezTo>
                  <a:pt x="71" y="263"/>
                  <a:pt x="72" y="266"/>
                  <a:pt x="74" y="266"/>
                </a:cubicBezTo>
                <a:cubicBezTo>
                  <a:pt x="72" y="261"/>
                  <a:pt x="69" y="258"/>
                  <a:pt x="66" y="255"/>
                </a:cubicBezTo>
                <a:cubicBezTo>
                  <a:pt x="57" y="244"/>
                  <a:pt x="48" y="233"/>
                  <a:pt x="39" y="223"/>
                </a:cubicBezTo>
                <a:cubicBezTo>
                  <a:pt x="39" y="222"/>
                  <a:pt x="39" y="222"/>
                  <a:pt x="39" y="222"/>
                </a:cubicBezTo>
                <a:cubicBezTo>
                  <a:pt x="39" y="223"/>
                  <a:pt x="39" y="223"/>
                  <a:pt x="39" y="224"/>
                </a:cubicBezTo>
                <a:close/>
                <a:moveTo>
                  <a:pt x="37" y="227"/>
                </a:moveTo>
                <a:cubicBezTo>
                  <a:pt x="38" y="231"/>
                  <a:pt x="42" y="235"/>
                  <a:pt x="46" y="239"/>
                </a:cubicBezTo>
                <a:cubicBezTo>
                  <a:pt x="55" y="249"/>
                  <a:pt x="63" y="261"/>
                  <a:pt x="72" y="271"/>
                </a:cubicBezTo>
                <a:cubicBezTo>
                  <a:pt x="72" y="269"/>
                  <a:pt x="70" y="267"/>
                  <a:pt x="69" y="266"/>
                </a:cubicBezTo>
                <a:cubicBezTo>
                  <a:pt x="58" y="253"/>
                  <a:pt x="47" y="240"/>
                  <a:pt x="37" y="228"/>
                </a:cubicBezTo>
                <a:cubicBezTo>
                  <a:pt x="37" y="227"/>
                  <a:pt x="37" y="227"/>
                  <a:pt x="37" y="227"/>
                </a:cubicBezTo>
                <a:close/>
                <a:moveTo>
                  <a:pt x="2502" y="69"/>
                </a:moveTo>
                <a:cubicBezTo>
                  <a:pt x="2505" y="67"/>
                  <a:pt x="2509" y="64"/>
                  <a:pt x="2513" y="61"/>
                </a:cubicBezTo>
                <a:cubicBezTo>
                  <a:pt x="2519" y="58"/>
                  <a:pt x="2525" y="50"/>
                  <a:pt x="2531" y="57"/>
                </a:cubicBezTo>
                <a:cubicBezTo>
                  <a:pt x="2534" y="56"/>
                  <a:pt x="2536" y="58"/>
                  <a:pt x="2538" y="59"/>
                </a:cubicBezTo>
                <a:cubicBezTo>
                  <a:pt x="2542" y="55"/>
                  <a:pt x="2538" y="50"/>
                  <a:pt x="2540" y="46"/>
                </a:cubicBezTo>
                <a:cubicBezTo>
                  <a:pt x="2541" y="44"/>
                  <a:pt x="2544" y="42"/>
                  <a:pt x="2547" y="41"/>
                </a:cubicBezTo>
                <a:cubicBezTo>
                  <a:pt x="2548" y="40"/>
                  <a:pt x="2552" y="36"/>
                  <a:pt x="2554" y="36"/>
                </a:cubicBezTo>
                <a:cubicBezTo>
                  <a:pt x="2557" y="36"/>
                  <a:pt x="2560" y="39"/>
                  <a:pt x="2562" y="38"/>
                </a:cubicBezTo>
                <a:cubicBezTo>
                  <a:pt x="2564" y="37"/>
                  <a:pt x="2564" y="34"/>
                  <a:pt x="2563" y="32"/>
                </a:cubicBezTo>
                <a:cubicBezTo>
                  <a:pt x="2568" y="28"/>
                  <a:pt x="2578" y="22"/>
                  <a:pt x="2584" y="18"/>
                </a:cubicBezTo>
                <a:cubicBezTo>
                  <a:pt x="2586" y="16"/>
                  <a:pt x="2592" y="18"/>
                  <a:pt x="2595" y="20"/>
                </a:cubicBezTo>
                <a:cubicBezTo>
                  <a:pt x="2596" y="20"/>
                  <a:pt x="2597" y="19"/>
                  <a:pt x="2599" y="19"/>
                </a:cubicBezTo>
                <a:cubicBezTo>
                  <a:pt x="2605" y="20"/>
                  <a:pt x="2611" y="32"/>
                  <a:pt x="2604" y="36"/>
                </a:cubicBezTo>
                <a:cubicBezTo>
                  <a:pt x="2610" y="45"/>
                  <a:pt x="2618" y="54"/>
                  <a:pt x="2623" y="65"/>
                </a:cubicBezTo>
                <a:cubicBezTo>
                  <a:pt x="2624" y="68"/>
                  <a:pt x="2627" y="74"/>
                  <a:pt x="2627" y="77"/>
                </a:cubicBezTo>
                <a:cubicBezTo>
                  <a:pt x="2626" y="80"/>
                  <a:pt x="2619" y="84"/>
                  <a:pt x="2616" y="86"/>
                </a:cubicBezTo>
                <a:cubicBezTo>
                  <a:pt x="2611" y="89"/>
                  <a:pt x="2608" y="91"/>
                  <a:pt x="2604" y="93"/>
                </a:cubicBezTo>
                <a:cubicBezTo>
                  <a:pt x="2609" y="107"/>
                  <a:pt x="2614" y="120"/>
                  <a:pt x="2619" y="134"/>
                </a:cubicBezTo>
                <a:cubicBezTo>
                  <a:pt x="2625" y="141"/>
                  <a:pt x="2639" y="141"/>
                  <a:pt x="2647" y="146"/>
                </a:cubicBezTo>
                <a:cubicBezTo>
                  <a:pt x="2650" y="148"/>
                  <a:pt x="2654" y="153"/>
                  <a:pt x="2653" y="158"/>
                </a:cubicBezTo>
                <a:cubicBezTo>
                  <a:pt x="2650" y="171"/>
                  <a:pt x="2633" y="188"/>
                  <a:pt x="2618" y="189"/>
                </a:cubicBezTo>
                <a:cubicBezTo>
                  <a:pt x="2608" y="190"/>
                  <a:pt x="2600" y="186"/>
                  <a:pt x="2599" y="177"/>
                </a:cubicBezTo>
                <a:cubicBezTo>
                  <a:pt x="2598" y="169"/>
                  <a:pt x="2603" y="163"/>
                  <a:pt x="2604" y="155"/>
                </a:cubicBezTo>
                <a:cubicBezTo>
                  <a:pt x="2605" y="147"/>
                  <a:pt x="2601" y="145"/>
                  <a:pt x="2596" y="140"/>
                </a:cubicBezTo>
                <a:cubicBezTo>
                  <a:pt x="2589" y="130"/>
                  <a:pt x="2581" y="121"/>
                  <a:pt x="2573" y="113"/>
                </a:cubicBezTo>
                <a:cubicBezTo>
                  <a:pt x="2572" y="113"/>
                  <a:pt x="2571" y="114"/>
                  <a:pt x="2570" y="115"/>
                </a:cubicBezTo>
                <a:cubicBezTo>
                  <a:pt x="2575" y="117"/>
                  <a:pt x="2579" y="118"/>
                  <a:pt x="2578" y="126"/>
                </a:cubicBezTo>
                <a:cubicBezTo>
                  <a:pt x="2577" y="135"/>
                  <a:pt x="2565" y="145"/>
                  <a:pt x="2557" y="149"/>
                </a:cubicBezTo>
                <a:cubicBezTo>
                  <a:pt x="2551" y="152"/>
                  <a:pt x="2540" y="155"/>
                  <a:pt x="2536" y="151"/>
                </a:cubicBezTo>
                <a:cubicBezTo>
                  <a:pt x="2531" y="146"/>
                  <a:pt x="2535" y="136"/>
                  <a:pt x="2537" y="131"/>
                </a:cubicBezTo>
                <a:cubicBezTo>
                  <a:pt x="2531" y="126"/>
                  <a:pt x="2522" y="126"/>
                  <a:pt x="2517" y="120"/>
                </a:cubicBezTo>
                <a:cubicBezTo>
                  <a:pt x="2511" y="111"/>
                  <a:pt x="2511" y="97"/>
                  <a:pt x="2509" y="84"/>
                </a:cubicBezTo>
                <a:cubicBezTo>
                  <a:pt x="2500" y="85"/>
                  <a:pt x="2500" y="77"/>
                  <a:pt x="2502" y="69"/>
                </a:cubicBezTo>
                <a:close/>
                <a:moveTo>
                  <a:pt x="2536" y="123"/>
                </a:moveTo>
                <a:cubicBezTo>
                  <a:pt x="2530" y="113"/>
                  <a:pt x="2523" y="101"/>
                  <a:pt x="2516" y="94"/>
                </a:cubicBezTo>
                <a:cubicBezTo>
                  <a:pt x="2518" y="108"/>
                  <a:pt x="2521" y="123"/>
                  <a:pt x="2536" y="123"/>
                </a:cubicBezTo>
                <a:close/>
                <a:moveTo>
                  <a:pt x="2563" y="120"/>
                </a:moveTo>
                <a:cubicBezTo>
                  <a:pt x="2555" y="126"/>
                  <a:pt x="2539" y="129"/>
                  <a:pt x="2540" y="146"/>
                </a:cubicBezTo>
                <a:cubicBezTo>
                  <a:pt x="2547" y="146"/>
                  <a:pt x="2554" y="144"/>
                  <a:pt x="2561" y="139"/>
                </a:cubicBezTo>
                <a:cubicBezTo>
                  <a:pt x="2568" y="134"/>
                  <a:pt x="2582" y="120"/>
                  <a:pt x="2563" y="120"/>
                </a:cubicBezTo>
                <a:close/>
                <a:moveTo>
                  <a:pt x="2598" y="97"/>
                </a:moveTo>
                <a:cubicBezTo>
                  <a:pt x="2592" y="101"/>
                  <a:pt x="2585" y="105"/>
                  <a:pt x="2579" y="109"/>
                </a:cubicBezTo>
                <a:cubicBezTo>
                  <a:pt x="2585" y="118"/>
                  <a:pt x="2593" y="128"/>
                  <a:pt x="2601" y="136"/>
                </a:cubicBezTo>
                <a:cubicBezTo>
                  <a:pt x="2603" y="140"/>
                  <a:pt x="2607" y="143"/>
                  <a:pt x="2608" y="146"/>
                </a:cubicBezTo>
                <a:cubicBezTo>
                  <a:pt x="2613" y="158"/>
                  <a:pt x="2602" y="169"/>
                  <a:pt x="2606" y="181"/>
                </a:cubicBezTo>
                <a:cubicBezTo>
                  <a:pt x="2618" y="187"/>
                  <a:pt x="2632" y="178"/>
                  <a:pt x="2640" y="169"/>
                </a:cubicBezTo>
                <a:cubicBezTo>
                  <a:pt x="2643" y="165"/>
                  <a:pt x="2646" y="159"/>
                  <a:pt x="2647" y="154"/>
                </a:cubicBezTo>
                <a:cubicBezTo>
                  <a:pt x="2638" y="145"/>
                  <a:pt x="2622" y="148"/>
                  <a:pt x="2615" y="138"/>
                </a:cubicBezTo>
                <a:cubicBezTo>
                  <a:pt x="2612" y="132"/>
                  <a:pt x="2610" y="124"/>
                  <a:pt x="2607" y="118"/>
                </a:cubicBezTo>
                <a:cubicBezTo>
                  <a:pt x="2605" y="111"/>
                  <a:pt x="2601" y="102"/>
                  <a:pt x="2598" y="97"/>
                </a:cubicBezTo>
                <a:close/>
                <a:moveTo>
                  <a:pt x="2599" y="39"/>
                </a:moveTo>
                <a:cubicBezTo>
                  <a:pt x="2595" y="42"/>
                  <a:pt x="2591" y="44"/>
                  <a:pt x="2586" y="47"/>
                </a:cubicBezTo>
                <a:cubicBezTo>
                  <a:pt x="2591" y="60"/>
                  <a:pt x="2597" y="73"/>
                  <a:pt x="2602" y="87"/>
                </a:cubicBezTo>
                <a:cubicBezTo>
                  <a:pt x="2608" y="83"/>
                  <a:pt x="2615" y="79"/>
                  <a:pt x="2621" y="74"/>
                </a:cubicBezTo>
                <a:cubicBezTo>
                  <a:pt x="2615" y="60"/>
                  <a:pt x="2607" y="50"/>
                  <a:pt x="2599" y="39"/>
                </a:cubicBezTo>
                <a:close/>
                <a:moveTo>
                  <a:pt x="2582" y="35"/>
                </a:moveTo>
                <a:cubicBezTo>
                  <a:pt x="2583" y="37"/>
                  <a:pt x="2584" y="39"/>
                  <a:pt x="2585" y="42"/>
                </a:cubicBezTo>
                <a:cubicBezTo>
                  <a:pt x="2587" y="41"/>
                  <a:pt x="2590" y="38"/>
                  <a:pt x="2593" y="36"/>
                </a:cubicBezTo>
                <a:cubicBezTo>
                  <a:pt x="2599" y="32"/>
                  <a:pt x="2607" y="30"/>
                  <a:pt x="2599" y="25"/>
                </a:cubicBezTo>
                <a:cubicBezTo>
                  <a:pt x="2593" y="28"/>
                  <a:pt x="2587" y="31"/>
                  <a:pt x="2582" y="35"/>
                </a:cubicBezTo>
                <a:close/>
                <a:moveTo>
                  <a:pt x="2573" y="32"/>
                </a:moveTo>
                <a:cubicBezTo>
                  <a:pt x="2574" y="32"/>
                  <a:pt x="2575" y="33"/>
                  <a:pt x="2576" y="34"/>
                </a:cubicBezTo>
                <a:cubicBezTo>
                  <a:pt x="2579" y="28"/>
                  <a:pt x="2586" y="27"/>
                  <a:pt x="2590" y="23"/>
                </a:cubicBezTo>
                <a:cubicBezTo>
                  <a:pt x="2589" y="23"/>
                  <a:pt x="2588" y="22"/>
                  <a:pt x="2587" y="22"/>
                </a:cubicBezTo>
                <a:cubicBezTo>
                  <a:pt x="2583" y="26"/>
                  <a:pt x="2576" y="28"/>
                  <a:pt x="2573" y="32"/>
                </a:cubicBezTo>
                <a:close/>
                <a:moveTo>
                  <a:pt x="2568" y="37"/>
                </a:moveTo>
                <a:cubicBezTo>
                  <a:pt x="2569" y="39"/>
                  <a:pt x="2571" y="39"/>
                  <a:pt x="2572" y="38"/>
                </a:cubicBezTo>
                <a:cubicBezTo>
                  <a:pt x="2572" y="37"/>
                  <a:pt x="2570" y="36"/>
                  <a:pt x="2568" y="37"/>
                </a:cubicBezTo>
                <a:close/>
                <a:moveTo>
                  <a:pt x="2552" y="52"/>
                </a:moveTo>
                <a:cubicBezTo>
                  <a:pt x="2554" y="52"/>
                  <a:pt x="2555" y="53"/>
                  <a:pt x="2556" y="54"/>
                </a:cubicBezTo>
                <a:cubicBezTo>
                  <a:pt x="2558" y="52"/>
                  <a:pt x="2560" y="50"/>
                  <a:pt x="2563" y="49"/>
                </a:cubicBezTo>
                <a:cubicBezTo>
                  <a:pt x="2563" y="48"/>
                  <a:pt x="2563" y="45"/>
                  <a:pt x="2563" y="44"/>
                </a:cubicBezTo>
                <a:cubicBezTo>
                  <a:pt x="2559" y="47"/>
                  <a:pt x="2555" y="49"/>
                  <a:pt x="2552" y="52"/>
                </a:cubicBezTo>
                <a:close/>
                <a:moveTo>
                  <a:pt x="2545" y="50"/>
                </a:moveTo>
                <a:cubicBezTo>
                  <a:pt x="2549" y="47"/>
                  <a:pt x="2553" y="45"/>
                  <a:pt x="2556" y="42"/>
                </a:cubicBezTo>
                <a:cubicBezTo>
                  <a:pt x="2556" y="42"/>
                  <a:pt x="2555" y="42"/>
                  <a:pt x="2555" y="41"/>
                </a:cubicBezTo>
                <a:cubicBezTo>
                  <a:pt x="2552" y="45"/>
                  <a:pt x="2546" y="45"/>
                  <a:pt x="2545" y="50"/>
                </a:cubicBezTo>
                <a:close/>
                <a:moveTo>
                  <a:pt x="2550" y="75"/>
                </a:moveTo>
                <a:cubicBezTo>
                  <a:pt x="2558" y="85"/>
                  <a:pt x="2568" y="96"/>
                  <a:pt x="2575" y="104"/>
                </a:cubicBezTo>
                <a:cubicBezTo>
                  <a:pt x="2582" y="99"/>
                  <a:pt x="2589" y="95"/>
                  <a:pt x="2596" y="91"/>
                </a:cubicBezTo>
                <a:cubicBezTo>
                  <a:pt x="2593" y="83"/>
                  <a:pt x="2591" y="76"/>
                  <a:pt x="2588" y="68"/>
                </a:cubicBezTo>
                <a:cubicBezTo>
                  <a:pt x="2585" y="62"/>
                  <a:pt x="2580" y="53"/>
                  <a:pt x="2579" y="46"/>
                </a:cubicBezTo>
                <a:cubicBezTo>
                  <a:pt x="2579" y="44"/>
                  <a:pt x="2581" y="41"/>
                  <a:pt x="2578" y="39"/>
                </a:cubicBezTo>
                <a:cubicBezTo>
                  <a:pt x="2578" y="44"/>
                  <a:pt x="2573" y="45"/>
                  <a:pt x="2568" y="44"/>
                </a:cubicBezTo>
                <a:cubicBezTo>
                  <a:pt x="2568" y="46"/>
                  <a:pt x="2569" y="49"/>
                  <a:pt x="2568" y="51"/>
                </a:cubicBezTo>
                <a:cubicBezTo>
                  <a:pt x="2567" y="54"/>
                  <a:pt x="2559" y="58"/>
                  <a:pt x="2557" y="59"/>
                </a:cubicBezTo>
                <a:cubicBezTo>
                  <a:pt x="2553" y="59"/>
                  <a:pt x="2550" y="55"/>
                  <a:pt x="2546" y="55"/>
                </a:cubicBezTo>
                <a:cubicBezTo>
                  <a:pt x="2539" y="63"/>
                  <a:pt x="2545" y="69"/>
                  <a:pt x="2550" y="75"/>
                </a:cubicBezTo>
                <a:close/>
                <a:moveTo>
                  <a:pt x="2522" y="87"/>
                </a:moveTo>
                <a:cubicBezTo>
                  <a:pt x="2521" y="87"/>
                  <a:pt x="2521" y="87"/>
                  <a:pt x="2520" y="87"/>
                </a:cubicBezTo>
                <a:cubicBezTo>
                  <a:pt x="2528" y="100"/>
                  <a:pt x="2537" y="112"/>
                  <a:pt x="2543" y="127"/>
                </a:cubicBezTo>
                <a:cubicBezTo>
                  <a:pt x="2552" y="121"/>
                  <a:pt x="2561" y="114"/>
                  <a:pt x="2569" y="108"/>
                </a:cubicBezTo>
                <a:cubicBezTo>
                  <a:pt x="2560" y="97"/>
                  <a:pt x="2552" y="86"/>
                  <a:pt x="2542" y="76"/>
                </a:cubicBezTo>
                <a:cubicBezTo>
                  <a:pt x="2535" y="80"/>
                  <a:pt x="2529" y="83"/>
                  <a:pt x="2522" y="87"/>
                </a:cubicBezTo>
                <a:close/>
                <a:moveTo>
                  <a:pt x="2519" y="70"/>
                </a:moveTo>
                <a:cubicBezTo>
                  <a:pt x="2521" y="73"/>
                  <a:pt x="2525" y="75"/>
                  <a:pt x="2525" y="79"/>
                </a:cubicBezTo>
                <a:cubicBezTo>
                  <a:pt x="2527" y="77"/>
                  <a:pt x="2538" y="73"/>
                  <a:pt x="2539" y="70"/>
                </a:cubicBezTo>
                <a:cubicBezTo>
                  <a:pt x="2539" y="67"/>
                  <a:pt x="2536" y="63"/>
                  <a:pt x="2533" y="62"/>
                </a:cubicBezTo>
                <a:cubicBezTo>
                  <a:pt x="2529" y="65"/>
                  <a:pt x="2524" y="68"/>
                  <a:pt x="2519" y="70"/>
                </a:cubicBezTo>
                <a:close/>
                <a:moveTo>
                  <a:pt x="2514" y="68"/>
                </a:moveTo>
                <a:cubicBezTo>
                  <a:pt x="2518" y="65"/>
                  <a:pt x="2524" y="63"/>
                  <a:pt x="2526" y="59"/>
                </a:cubicBezTo>
                <a:cubicBezTo>
                  <a:pt x="2522" y="62"/>
                  <a:pt x="2516" y="65"/>
                  <a:pt x="2514" y="68"/>
                </a:cubicBezTo>
                <a:close/>
                <a:moveTo>
                  <a:pt x="623" y="40"/>
                </a:moveTo>
                <a:cubicBezTo>
                  <a:pt x="623" y="35"/>
                  <a:pt x="622" y="29"/>
                  <a:pt x="624" y="24"/>
                </a:cubicBezTo>
                <a:cubicBezTo>
                  <a:pt x="766" y="24"/>
                  <a:pt x="899" y="27"/>
                  <a:pt x="1037" y="29"/>
                </a:cubicBezTo>
                <a:cubicBezTo>
                  <a:pt x="1045" y="29"/>
                  <a:pt x="1055" y="28"/>
                  <a:pt x="1063" y="30"/>
                </a:cubicBezTo>
                <a:cubicBezTo>
                  <a:pt x="1065" y="56"/>
                  <a:pt x="1065" y="89"/>
                  <a:pt x="1066" y="115"/>
                </a:cubicBezTo>
                <a:cubicBezTo>
                  <a:pt x="1073" y="115"/>
                  <a:pt x="1081" y="115"/>
                  <a:pt x="1089" y="115"/>
                </a:cubicBezTo>
                <a:cubicBezTo>
                  <a:pt x="1092" y="101"/>
                  <a:pt x="1119" y="97"/>
                  <a:pt x="1119" y="116"/>
                </a:cubicBezTo>
                <a:cubicBezTo>
                  <a:pt x="1124" y="116"/>
                  <a:pt x="1126" y="116"/>
                  <a:pt x="1131" y="116"/>
                </a:cubicBezTo>
                <a:cubicBezTo>
                  <a:pt x="1132" y="109"/>
                  <a:pt x="1130" y="100"/>
                  <a:pt x="1133" y="94"/>
                </a:cubicBezTo>
                <a:cubicBezTo>
                  <a:pt x="1150" y="94"/>
                  <a:pt x="1170" y="93"/>
                  <a:pt x="1190" y="94"/>
                </a:cubicBezTo>
                <a:cubicBezTo>
                  <a:pt x="1196" y="94"/>
                  <a:pt x="1203" y="94"/>
                  <a:pt x="1208" y="96"/>
                </a:cubicBezTo>
                <a:cubicBezTo>
                  <a:pt x="1209" y="107"/>
                  <a:pt x="1208" y="120"/>
                  <a:pt x="1208" y="134"/>
                </a:cubicBezTo>
                <a:cubicBezTo>
                  <a:pt x="1208" y="137"/>
                  <a:pt x="1208" y="144"/>
                  <a:pt x="1207" y="146"/>
                </a:cubicBezTo>
                <a:cubicBezTo>
                  <a:pt x="1205" y="149"/>
                  <a:pt x="1194" y="148"/>
                  <a:pt x="1188" y="148"/>
                </a:cubicBezTo>
                <a:cubicBezTo>
                  <a:pt x="1174" y="147"/>
                  <a:pt x="1162" y="147"/>
                  <a:pt x="1149" y="146"/>
                </a:cubicBezTo>
                <a:cubicBezTo>
                  <a:pt x="1143" y="146"/>
                  <a:pt x="1135" y="146"/>
                  <a:pt x="1131" y="143"/>
                </a:cubicBezTo>
                <a:cubicBezTo>
                  <a:pt x="1129" y="137"/>
                  <a:pt x="1131" y="130"/>
                  <a:pt x="1131" y="123"/>
                </a:cubicBezTo>
                <a:cubicBezTo>
                  <a:pt x="1125" y="123"/>
                  <a:pt x="1117" y="124"/>
                  <a:pt x="1113" y="122"/>
                </a:cubicBezTo>
                <a:cubicBezTo>
                  <a:pt x="1112" y="117"/>
                  <a:pt x="1112" y="111"/>
                  <a:pt x="1108" y="109"/>
                </a:cubicBezTo>
                <a:cubicBezTo>
                  <a:pt x="1102" y="108"/>
                  <a:pt x="1099" y="111"/>
                  <a:pt x="1096" y="115"/>
                </a:cubicBezTo>
                <a:cubicBezTo>
                  <a:pt x="1102" y="115"/>
                  <a:pt x="1104" y="123"/>
                  <a:pt x="1095" y="123"/>
                </a:cubicBezTo>
                <a:cubicBezTo>
                  <a:pt x="1095" y="130"/>
                  <a:pt x="1103" y="129"/>
                  <a:pt x="1104" y="135"/>
                </a:cubicBezTo>
                <a:cubicBezTo>
                  <a:pt x="1096" y="139"/>
                  <a:pt x="1090" y="129"/>
                  <a:pt x="1089" y="122"/>
                </a:cubicBezTo>
                <a:cubicBezTo>
                  <a:pt x="1081" y="122"/>
                  <a:pt x="1073" y="122"/>
                  <a:pt x="1066" y="122"/>
                </a:cubicBezTo>
                <a:cubicBezTo>
                  <a:pt x="1065" y="135"/>
                  <a:pt x="1068" y="145"/>
                  <a:pt x="1064" y="154"/>
                </a:cubicBezTo>
                <a:cubicBezTo>
                  <a:pt x="1057" y="155"/>
                  <a:pt x="1048" y="154"/>
                  <a:pt x="1039" y="154"/>
                </a:cubicBezTo>
                <a:cubicBezTo>
                  <a:pt x="971" y="154"/>
                  <a:pt x="907" y="153"/>
                  <a:pt x="845" y="153"/>
                </a:cubicBezTo>
                <a:cubicBezTo>
                  <a:pt x="807" y="153"/>
                  <a:pt x="770" y="154"/>
                  <a:pt x="733" y="153"/>
                </a:cubicBezTo>
                <a:cubicBezTo>
                  <a:pt x="704" y="152"/>
                  <a:pt x="676" y="152"/>
                  <a:pt x="649" y="152"/>
                </a:cubicBezTo>
                <a:cubicBezTo>
                  <a:pt x="640" y="152"/>
                  <a:pt x="631" y="153"/>
                  <a:pt x="623" y="149"/>
                </a:cubicBezTo>
                <a:cubicBezTo>
                  <a:pt x="622" y="110"/>
                  <a:pt x="622" y="78"/>
                  <a:pt x="623" y="40"/>
                </a:cubicBezTo>
                <a:close/>
                <a:moveTo>
                  <a:pt x="1138" y="140"/>
                </a:moveTo>
                <a:cubicBezTo>
                  <a:pt x="1140" y="134"/>
                  <a:pt x="1140" y="125"/>
                  <a:pt x="1140" y="119"/>
                </a:cubicBezTo>
                <a:cubicBezTo>
                  <a:pt x="1140" y="116"/>
                  <a:pt x="1139" y="111"/>
                  <a:pt x="1143" y="111"/>
                </a:cubicBezTo>
                <a:cubicBezTo>
                  <a:pt x="1145" y="119"/>
                  <a:pt x="1141" y="132"/>
                  <a:pt x="1143" y="140"/>
                </a:cubicBezTo>
                <a:cubicBezTo>
                  <a:pt x="1143" y="140"/>
                  <a:pt x="1144" y="140"/>
                  <a:pt x="1144" y="140"/>
                </a:cubicBezTo>
                <a:cubicBezTo>
                  <a:pt x="1146" y="136"/>
                  <a:pt x="1143" y="127"/>
                  <a:pt x="1147" y="125"/>
                </a:cubicBezTo>
                <a:cubicBezTo>
                  <a:pt x="1150" y="128"/>
                  <a:pt x="1146" y="139"/>
                  <a:pt x="1149" y="140"/>
                </a:cubicBezTo>
                <a:cubicBezTo>
                  <a:pt x="1151" y="139"/>
                  <a:pt x="1149" y="131"/>
                  <a:pt x="1152" y="131"/>
                </a:cubicBezTo>
                <a:cubicBezTo>
                  <a:pt x="1156" y="131"/>
                  <a:pt x="1152" y="139"/>
                  <a:pt x="1154" y="140"/>
                </a:cubicBezTo>
                <a:cubicBezTo>
                  <a:pt x="1159" y="141"/>
                  <a:pt x="1154" y="132"/>
                  <a:pt x="1158" y="131"/>
                </a:cubicBezTo>
                <a:cubicBezTo>
                  <a:pt x="1162" y="133"/>
                  <a:pt x="1157" y="139"/>
                  <a:pt x="1160" y="140"/>
                </a:cubicBezTo>
                <a:cubicBezTo>
                  <a:pt x="1162" y="138"/>
                  <a:pt x="1159" y="132"/>
                  <a:pt x="1163" y="132"/>
                </a:cubicBezTo>
                <a:cubicBezTo>
                  <a:pt x="1166" y="132"/>
                  <a:pt x="1163" y="139"/>
                  <a:pt x="1165" y="140"/>
                </a:cubicBezTo>
                <a:cubicBezTo>
                  <a:pt x="1166" y="138"/>
                  <a:pt x="1164" y="132"/>
                  <a:pt x="1168" y="133"/>
                </a:cubicBezTo>
                <a:cubicBezTo>
                  <a:pt x="1170" y="133"/>
                  <a:pt x="1168" y="139"/>
                  <a:pt x="1170" y="140"/>
                </a:cubicBezTo>
                <a:cubicBezTo>
                  <a:pt x="1172" y="138"/>
                  <a:pt x="1169" y="131"/>
                  <a:pt x="1172" y="130"/>
                </a:cubicBezTo>
                <a:cubicBezTo>
                  <a:pt x="1176" y="131"/>
                  <a:pt x="1173" y="139"/>
                  <a:pt x="1174" y="141"/>
                </a:cubicBezTo>
                <a:cubicBezTo>
                  <a:pt x="1175" y="140"/>
                  <a:pt x="1175" y="141"/>
                  <a:pt x="1176" y="141"/>
                </a:cubicBezTo>
                <a:cubicBezTo>
                  <a:pt x="1177" y="137"/>
                  <a:pt x="1177" y="133"/>
                  <a:pt x="1176" y="131"/>
                </a:cubicBezTo>
                <a:cubicBezTo>
                  <a:pt x="1176" y="129"/>
                  <a:pt x="1174" y="124"/>
                  <a:pt x="1178" y="123"/>
                </a:cubicBezTo>
                <a:cubicBezTo>
                  <a:pt x="1181" y="125"/>
                  <a:pt x="1179" y="130"/>
                  <a:pt x="1180" y="134"/>
                </a:cubicBezTo>
                <a:cubicBezTo>
                  <a:pt x="1180" y="136"/>
                  <a:pt x="1179" y="140"/>
                  <a:pt x="1181" y="141"/>
                </a:cubicBezTo>
                <a:cubicBezTo>
                  <a:pt x="1182" y="138"/>
                  <a:pt x="1182" y="133"/>
                  <a:pt x="1182" y="129"/>
                </a:cubicBezTo>
                <a:cubicBezTo>
                  <a:pt x="1182" y="125"/>
                  <a:pt x="1181" y="119"/>
                  <a:pt x="1184" y="118"/>
                </a:cubicBezTo>
                <a:cubicBezTo>
                  <a:pt x="1186" y="121"/>
                  <a:pt x="1185" y="128"/>
                  <a:pt x="1185" y="133"/>
                </a:cubicBezTo>
                <a:cubicBezTo>
                  <a:pt x="1185" y="136"/>
                  <a:pt x="1184" y="140"/>
                  <a:pt x="1187" y="141"/>
                </a:cubicBezTo>
                <a:cubicBezTo>
                  <a:pt x="1189" y="140"/>
                  <a:pt x="1188" y="136"/>
                  <a:pt x="1188" y="134"/>
                </a:cubicBezTo>
                <a:cubicBezTo>
                  <a:pt x="1188" y="132"/>
                  <a:pt x="1188" y="129"/>
                  <a:pt x="1188" y="126"/>
                </a:cubicBezTo>
                <a:cubicBezTo>
                  <a:pt x="1188" y="123"/>
                  <a:pt x="1186" y="116"/>
                  <a:pt x="1189" y="114"/>
                </a:cubicBezTo>
                <a:cubicBezTo>
                  <a:pt x="1192" y="115"/>
                  <a:pt x="1191" y="119"/>
                  <a:pt x="1191" y="122"/>
                </a:cubicBezTo>
                <a:cubicBezTo>
                  <a:pt x="1191" y="125"/>
                  <a:pt x="1191" y="129"/>
                  <a:pt x="1191" y="131"/>
                </a:cubicBezTo>
                <a:cubicBezTo>
                  <a:pt x="1191" y="135"/>
                  <a:pt x="1190" y="139"/>
                  <a:pt x="1192" y="141"/>
                </a:cubicBezTo>
                <a:cubicBezTo>
                  <a:pt x="1194" y="135"/>
                  <a:pt x="1193" y="124"/>
                  <a:pt x="1193" y="117"/>
                </a:cubicBezTo>
                <a:cubicBezTo>
                  <a:pt x="1193" y="115"/>
                  <a:pt x="1192" y="112"/>
                  <a:pt x="1194" y="111"/>
                </a:cubicBezTo>
                <a:cubicBezTo>
                  <a:pt x="1198" y="114"/>
                  <a:pt x="1196" y="124"/>
                  <a:pt x="1197" y="130"/>
                </a:cubicBezTo>
                <a:cubicBezTo>
                  <a:pt x="1197" y="131"/>
                  <a:pt x="1197" y="134"/>
                  <a:pt x="1197" y="132"/>
                </a:cubicBezTo>
                <a:cubicBezTo>
                  <a:pt x="1197" y="125"/>
                  <a:pt x="1198" y="116"/>
                  <a:pt x="1198" y="110"/>
                </a:cubicBezTo>
                <a:cubicBezTo>
                  <a:pt x="1199" y="108"/>
                  <a:pt x="1202" y="111"/>
                  <a:pt x="1201" y="109"/>
                </a:cubicBezTo>
                <a:cubicBezTo>
                  <a:pt x="1202" y="108"/>
                  <a:pt x="1202" y="104"/>
                  <a:pt x="1202" y="102"/>
                </a:cubicBezTo>
                <a:cubicBezTo>
                  <a:pt x="1180" y="102"/>
                  <a:pt x="1158" y="99"/>
                  <a:pt x="1138" y="99"/>
                </a:cubicBezTo>
                <a:cubicBezTo>
                  <a:pt x="1138" y="113"/>
                  <a:pt x="1136" y="127"/>
                  <a:pt x="1138" y="140"/>
                </a:cubicBezTo>
                <a:close/>
                <a:moveTo>
                  <a:pt x="1059" y="122"/>
                </a:moveTo>
                <a:cubicBezTo>
                  <a:pt x="1043" y="122"/>
                  <a:pt x="1028" y="123"/>
                  <a:pt x="1013" y="122"/>
                </a:cubicBezTo>
                <a:cubicBezTo>
                  <a:pt x="1003" y="122"/>
                  <a:pt x="992" y="122"/>
                  <a:pt x="976" y="122"/>
                </a:cubicBezTo>
                <a:cubicBezTo>
                  <a:pt x="946" y="122"/>
                  <a:pt x="918" y="122"/>
                  <a:pt x="888" y="121"/>
                </a:cubicBezTo>
                <a:cubicBezTo>
                  <a:pt x="888" y="120"/>
                  <a:pt x="887" y="121"/>
                  <a:pt x="886" y="122"/>
                </a:cubicBezTo>
                <a:cubicBezTo>
                  <a:pt x="884" y="133"/>
                  <a:pt x="872" y="141"/>
                  <a:pt x="859" y="136"/>
                </a:cubicBezTo>
                <a:cubicBezTo>
                  <a:pt x="853" y="144"/>
                  <a:pt x="835" y="142"/>
                  <a:pt x="831" y="134"/>
                </a:cubicBezTo>
                <a:cubicBezTo>
                  <a:pt x="828" y="136"/>
                  <a:pt x="825" y="138"/>
                  <a:pt x="821" y="138"/>
                </a:cubicBezTo>
                <a:cubicBezTo>
                  <a:pt x="816" y="138"/>
                  <a:pt x="813" y="134"/>
                  <a:pt x="810" y="133"/>
                </a:cubicBezTo>
                <a:cubicBezTo>
                  <a:pt x="803" y="137"/>
                  <a:pt x="792" y="135"/>
                  <a:pt x="788" y="130"/>
                </a:cubicBezTo>
                <a:cubicBezTo>
                  <a:pt x="784" y="133"/>
                  <a:pt x="773" y="135"/>
                  <a:pt x="768" y="131"/>
                </a:cubicBezTo>
                <a:cubicBezTo>
                  <a:pt x="764" y="135"/>
                  <a:pt x="752" y="136"/>
                  <a:pt x="748" y="131"/>
                </a:cubicBezTo>
                <a:cubicBezTo>
                  <a:pt x="744" y="138"/>
                  <a:pt x="731" y="135"/>
                  <a:pt x="728" y="129"/>
                </a:cubicBezTo>
                <a:cubicBezTo>
                  <a:pt x="723" y="135"/>
                  <a:pt x="713" y="138"/>
                  <a:pt x="706" y="133"/>
                </a:cubicBezTo>
                <a:cubicBezTo>
                  <a:pt x="699" y="137"/>
                  <a:pt x="689" y="134"/>
                  <a:pt x="685" y="129"/>
                </a:cubicBezTo>
                <a:cubicBezTo>
                  <a:pt x="681" y="135"/>
                  <a:pt x="667" y="136"/>
                  <a:pt x="663" y="130"/>
                </a:cubicBezTo>
                <a:cubicBezTo>
                  <a:pt x="657" y="135"/>
                  <a:pt x="646" y="131"/>
                  <a:pt x="642" y="126"/>
                </a:cubicBezTo>
                <a:cubicBezTo>
                  <a:pt x="640" y="128"/>
                  <a:pt x="638" y="130"/>
                  <a:pt x="634" y="131"/>
                </a:cubicBezTo>
                <a:cubicBezTo>
                  <a:pt x="633" y="131"/>
                  <a:pt x="631" y="131"/>
                  <a:pt x="630" y="131"/>
                </a:cubicBezTo>
                <a:cubicBezTo>
                  <a:pt x="630" y="136"/>
                  <a:pt x="630" y="141"/>
                  <a:pt x="630" y="146"/>
                </a:cubicBezTo>
                <a:cubicBezTo>
                  <a:pt x="663" y="146"/>
                  <a:pt x="701" y="145"/>
                  <a:pt x="737" y="145"/>
                </a:cubicBezTo>
                <a:cubicBezTo>
                  <a:pt x="845" y="148"/>
                  <a:pt x="950" y="146"/>
                  <a:pt x="1059" y="147"/>
                </a:cubicBezTo>
                <a:cubicBezTo>
                  <a:pt x="1058" y="142"/>
                  <a:pt x="1059" y="131"/>
                  <a:pt x="1059" y="122"/>
                </a:cubicBezTo>
                <a:close/>
                <a:moveTo>
                  <a:pt x="642" y="105"/>
                </a:moveTo>
                <a:cubicBezTo>
                  <a:pt x="642" y="107"/>
                  <a:pt x="642" y="110"/>
                  <a:pt x="643" y="111"/>
                </a:cubicBezTo>
                <a:cubicBezTo>
                  <a:pt x="642" y="109"/>
                  <a:pt x="643" y="106"/>
                  <a:pt x="642" y="105"/>
                </a:cubicBezTo>
                <a:close/>
                <a:moveTo>
                  <a:pt x="664" y="116"/>
                </a:moveTo>
                <a:cubicBezTo>
                  <a:pt x="664" y="113"/>
                  <a:pt x="665" y="111"/>
                  <a:pt x="664" y="109"/>
                </a:cubicBezTo>
                <a:cubicBezTo>
                  <a:pt x="663" y="111"/>
                  <a:pt x="663" y="115"/>
                  <a:pt x="664" y="116"/>
                </a:cubicBezTo>
                <a:close/>
                <a:moveTo>
                  <a:pt x="707" y="122"/>
                </a:moveTo>
                <a:cubicBezTo>
                  <a:pt x="707" y="119"/>
                  <a:pt x="708" y="113"/>
                  <a:pt x="706" y="111"/>
                </a:cubicBezTo>
                <a:cubicBezTo>
                  <a:pt x="703" y="114"/>
                  <a:pt x="704" y="120"/>
                  <a:pt x="707" y="122"/>
                </a:cubicBezTo>
                <a:close/>
                <a:moveTo>
                  <a:pt x="790" y="117"/>
                </a:moveTo>
                <a:cubicBezTo>
                  <a:pt x="790" y="116"/>
                  <a:pt x="791" y="113"/>
                  <a:pt x="790" y="112"/>
                </a:cubicBezTo>
                <a:cubicBezTo>
                  <a:pt x="789" y="113"/>
                  <a:pt x="788" y="116"/>
                  <a:pt x="790" y="117"/>
                </a:cubicBezTo>
                <a:close/>
                <a:moveTo>
                  <a:pt x="812" y="121"/>
                </a:moveTo>
                <a:cubicBezTo>
                  <a:pt x="813" y="119"/>
                  <a:pt x="813" y="116"/>
                  <a:pt x="812" y="114"/>
                </a:cubicBezTo>
                <a:cubicBezTo>
                  <a:pt x="810" y="115"/>
                  <a:pt x="811" y="119"/>
                  <a:pt x="812" y="121"/>
                </a:cubicBezTo>
                <a:close/>
                <a:moveTo>
                  <a:pt x="858" y="126"/>
                </a:moveTo>
                <a:cubicBezTo>
                  <a:pt x="860" y="122"/>
                  <a:pt x="861" y="115"/>
                  <a:pt x="858" y="111"/>
                </a:cubicBezTo>
                <a:cubicBezTo>
                  <a:pt x="852" y="112"/>
                  <a:pt x="854" y="124"/>
                  <a:pt x="858" y="126"/>
                </a:cubicBezTo>
                <a:close/>
                <a:moveTo>
                  <a:pt x="888" y="68"/>
                </a:moveTo>
                <a:cubicBezTo>
                  <a:pt x="890" y="67"/>
                  <a:pt x="893" y="67"/>
                  <a:pt x="894" y="66"/>
                </a:cubicBezTo>
                <a:cubicBezTo>
                  <a:pt x="892" y="61"/>
                  <a:pt x="890" y="55"/>
                  <a:pt x="888" y="50"/>
                </a:cubicBezTo>
                <a:cubicBezTo>
                  <a:pt x="885" y="54"/>
                  <a:pt x="882" y="60"/>
                  <a:pt x="880" y="65"/>
                </a:cubicBezTo>
                <a:cubicBezTo>
                  <a:pt x="888" y="64"/>
                  <a:pt x="886" y="74"/>
                  <a:pt x="886" y="80"/>
                </a:cubicBezTo>
                <a:cubicBezTo>
                  <a:pt x="886" y="87"/>
                  <a:pt x="886" y="99"/>
                  <a:pt x="886" y="113"/>
                </a:cubicBezTo>
                <a:cubicBezTo>
                  <a:pt x="888" y="113"/>
                  <a:pt x="887" y="115"/>
                  <a:pt x="888" y="115"/>
                </a:cubicBezTo>
                <a:cubicBezTo>
                  <a:pt x="889" y="109"/>
                  <a:pt x="888" y="102"/>
                  <a:pt x="888" y="95"/>
                </a:cubicBezTo>
                <a:cubicBezTo>
                  <a:pt x="888" y="85"/>
                  <a:pt x="887" y="75"/>
                  <a:pt x="888" y="68"/>
                </a:cubicBezTo>
                <a:close/>
                <a:moveTo>
                  <a:pt x="900" y="69"/>
                </a:moveTo>
                <a:cubicBezTo>
                  <a:pt x="899" y="72"/>
                  <a:pt x="896" y="71"/>
                  <a:pt x="894" y="73"/>
                </a:cubicBezTo>
                <a:cubicBezTo>
                  <a:pt x="894" y="87"/>
                  <a:pt x="894" y="101"/>
                  <a:pt x="894" y="115"/>
                </a:cubicBezTo>
                <a:cubicBezTo>
                  <a:pt x="922" y="115"/>
                  <a:pt x="950" y="115"/>
                  <a:pt x="978" y="115"/>
                </a:cubicBezTo>
                <a:cubicBezTo>
                  <a:pt x="1008" y="115"/>
                  <a:pt x="1026" y="115"/>
                  <a:pt x="1059" y="115"/>
                </a:cubicBezTo>
                <a:cubicBezTo>
                  <a:pt x="1058" y="91"/>
                  <a:pt x="1058" y="59"/>
                  <a:pt x="1059" y="36"/>
                </a:cubicBezTo>
                <a:cubicBezTo>
                  <a:pt x="1055" y="36"/>
                  <a:pt x="1046" y="36"/>
                  <a:pt x="1040" y="36"/>
                </a:cubicBezTo>
                <a:cubicBezTo>
                  <a:pt x="1040" y="42"/>
                  <a:pt x="1040" y="49"/>
                  <a:pt x="1040" y="55"/>
                </a:cubicBezTo>
                <a:cubicBezTo>
                  <a:pt x="1040" y="58"/>
                  <a:pt x="1042" y="64"/>
                  <a:pt x="1037" y="63"/>
                </a:cubicBezTo>
                <a:cubicBezTo>
                  <a:pt x="1031" y="63"/>
                  <a:pt x="1036" y="42"/>
                  <a:pt x="1035" y="36"/>
                </a:cubicBezTo>
                <a:cubicBezTo>
                  <a:pt x="1029" y="36"/>
                  <a:pt x="1027" y="35"/>
                  <a:pt x="1020" y="35"/>
                </a:cubicBezTo>
                <a:cubicBezTo>
                  <a:pt x="1019" y="41"/>
                  <a:pt x="1021" y="53"/>
                  <a:pt x="1016" y="53"/>
                </a:cubicBezTo>
                <a:cubicBezTo>
                  <a:pt x="1011" y="53"/>
                  <a:pt x="1015" y="41"/>
                  <a:pt x="1014" y="35"/>
                </a:cubicBezTo>
                <a:cubicBezTo>
                  <a:pt x="1010" y="35"/>
                  <a:pt x="1006" y="35"/>
                  <a:pt x="1002" y="35"/>
                </a:cubicBezTo>
                <a:cubicBezTo>
                  <a:pt x="1002" y="41"/>
                  <a:pt x="1004" y="51"/>
                  <a:pt x="999" y="50"/>
                </a:cubicBezTo>
                <a:cubicBezTo>
                  <a:pt x="995" y="49"/>
                  <a:pt x="998" y="40"/>
                  <a:pt x="997" y="35"/>
                </a:cubicBezTo>
                <a:cubicBezTo>
                  <a:pt x="993" y="35"/>
                  <a:pt x="988" y="35"/>
                  <a:pt x="984" y="35"/>
                </a:cubicBezTo>
                <a:cubicBezTo>
                  <a:pt x="984" y="38"/>
                  <a:pt x="984" y="42"/>
                  <a:pt x="984" y="45"/>
                </a:cubicBezTo>
                <a:cubicBezTo>
                  <a:pt x="984" y="46"/>
                  <a:pt x="985" y="51"/>
                  <a:pt x="981" y="51"/>
                </a:cubicBezTo>
                <a:cubicBezTo>
                  <a:pt x="977" y="50"/>
                  <a:pt x="979" y="41"/>
                  <a:pt x="978" y="35"/>
                </a:cubicBezTo>
                <a:cubicBezTo>
                  <a:pt x="974" y="35"/>
                  <a:pt x="970" y="35"/>
                  <a:pt x="966" y="35"/>
                </a:cubicBezTo>
                <a:cubicBezTo>
                  <a:pt x="965" y="40"/>
                  <a:pt x="968" y="49"/>
                  <a:pt x="963" y="50"/>
                </a:cubicBezTo>
                <a:cubicBezTo>
                  <a:pt x="957" y="51"/>
                  <a:pt x="961" y="39"/>
                  <a:pt x="960" y="35"/>
                </a:cubicBezTo>
                <a:cubicBezTo>
                  <a:pt x="956" y="35"/>
                  <a:pt x="952" y="35"/>
                  <a:pt x="948" y="35"/>
                </a:cubicBezTo>
                <a:cubicBezTo>
                  <a:pt x="948" y="41"/>
                  <a:pt x="947" y="46"/>
                  <a:pt x="947" y="52"/>
                </a:cubicBezTo>
                <a:cubicBezTo>
                  <a:pt x="947" y="57"/>
                  <a:pt x="948" y="65"/>
                  <a:pt x="944" y="64"/>
                </a:cubicBezTo>
                <a:cubicBezTo>
                  <a:pt x="941" y="64"/>
                  <a:pt x="942" y="60"/>
                  <a:pt x="942" y="59"/>
                </a:cubicBezTo>
                <a:cubicBezTo>
                  <a:pt x="941" y="54"/>
                  <a:pt x="942" y="43"/>
                  <a:pt x="942" y="34"/>
                </a:cubicBezTo>
                <a:cubicBezTo>
                  <a:pt x="937" y="34"/>
                  <a:pt x="932" y="34"/>
                  <a:pt x="927" y="34"/>
                </a:cubicBezTo>
                <a:cubicBezTo>
                  <a:pt x="926" y="39"/>
                  <a:pt x="928" y="50"/>
                  <a:pt x="924" y="50"/>
                </a:cubicBezTo>
                <a:cubicBezTo>
                  <a:pt x="919" y="50"/>
                  <a:pt x="922" y="40"/>
                  <a:pt x="921" y="34"/>
                </a:cubicBezTo>
                <a:cubicBezTo>
                  <a:pt x="916" y="34"/>
                  <a:pt x="915" y="34"/>
                  <a:pt x="910" y="34"/>
                </a:cubicBezTo>
                <a:cubicBezTo>
                  <a:pt x="908" y="38"/>
                  <a:pt x="911" y="53"/>
                  <a:pt x="905" y="51"/>
                </a:cubicBezTo>
                <a:cubicBezTo>
                  <a:pt x="901" y="50"/>
                  <a:pt x="904" y="39"/>
                  <a:pt x="904" y="34"/>
                </a:cubicBezTo>
                <a:cubicBezTo>
                  <a:pt x="901" y="34"/>
                  <a:pt x="897" y="34"/>
                  <a:pt x="894" y="34"/>
                </a:cubicBezTo>
                <a:cubicBezTo>
                  <a:pt x="891" y="48"/>
                  <a:pt x="898" y="58"/>
                  <a:pt x="900" y="69"/>
                </a:cubicBezTo>
                <a:close/>
                <a:moveTo>
                  <a:pt x="629" y="41"/>
                </a:moveTo>
                <a:cubicBezTo>
                  <a:pt x="629" y="58"/>
                  <a:pt x="630" y="91"/>
                  <a:pt x="630" y="104"/>
                </a:cubicBezTo>
                <a:cubicBezTo>
                  <a:pt x="630" y="109"/>
                  <a:pt x="628" y="124"/>
                  <a:pt x="631" y="125"/>
                </a:cubicBezTo>
                <a:cubicBezTo>
                  <a:pt x="634" y="127"/>
                  <a:pt x="637" y="122"/>
                  <a:pt x="639" y="121"/>
                </a:cubicBezTo>
                <a:cubicBezTo>
                  <a:pt x="633" y="115"/>
                  <a:pt x="633" y="93"/>
                  <a:pt x="645" y="97"/>
                </a:cubicBezTo>
                <a:cubicBezTo>
                  <a:pt x="652" y="99"/>
                  <a:pt x="650" y="114"/>
                  <a:pt x="647" y="120"/>
                </a:cubicBezTo>
                <a:cubicBezTo>
                  <a:pt x="649" y="124"/>
                  <a:pt x="654" y="127"/>
                  <a:pt x="659" y="124"/>
                </a:cubicBezTo>
                <a:cubicBezTo>
                  <a:pt x="655" y="117"/>
                  <a:pt x="655" y="100"/>
                  <a:pt x="664" y="100"/>
                </a:cubicBezTo>
                <a:cubicBezTo>
                  <a:pt x="673" y="99"/>
                  <a:pt x="673" y="118"/>
                  <a:pt x="668" y="125"/>
                </a:cubicBezTo>
                <a:cubicBezTo>
                  <a:pt x="671" y="129"/>
                  <a:pt x="680" y="127"/>
                  <a:pt x="681" y="123"/>
                </a:cubicBezTo>
                <a:cubicBezTo>
                  <a:pt x="678" y="118"/>
                  <a:pt x="677" y="102"/>
                  <a:pt x="685" y="102"/>
                </a:cubicBezTo>
                <a:cubicBezTo>
                  <a:pt x="693" y="102"/>
                  <a:pt x="692" y="116"/>
                  <a:pt x="690" y="123"/>
                </a:cubicBezTo>
                <a:cubicBezTo>
                  <a:pt x="691" y="126"/>
                  <a:pt x="695" y="129"/>
                  <a:pt x="701" y="127"/>
                </a:cubicBezTo>
                <a:cubicBezTo>
                  <a:pt x="695" y="120"/>
                  <a:pt x="696" y="101"/>
                  <a:pt x="708" y="103"/>
                </a:cubicBezTo>
                <a:cubicBezTo>
                  <a:pt x="713" y="104"/>
                  <a:pt x="715" y="114"/>
                  <a:pt x="714" y="121"/>
                </a:cubicBezTo>
                <a:cubicBezTo>
                  <a:pt x="714" y="124"/>
                  <a:pt x="712" y="126"/>
                  <a:pt x="712" y="128"/>
                </a:cubicBezTo>
                <a:cubicBezTo>
                  <a:pt x="717" y="131"/>
                  <a:pt x="721" y="126"/>
                  <a:pt x="723" y="123"/>
                </a:cubicBezTo>
                <a:cubicBezTo>
                  <a:pt x="721" y="117"/>
                  <a:pt x="719" y="104"/>
                  <a:pt x="726" y="104"/>
                </a:cubicBezTo>
                <a:cubicBezTo>
                  <a:pt x="733" y="104"/>
                  <a:pt x="733" y="116"/>
                  <a:pt x="731" y="122"/>
                </a:cubicBezTo>
                <a:cubicBezTo>
                  <a:pt x="733" y="126"/>
                  <a:pt x="739" y="131"/>
                  <a:pt x="744" y="126"/>
                </a:cubicBezTo>
                <a:cubicBezTo>
                  <a:pt x="739" y="120"/>
                  <a:pt x="739" y="105"/>
                  <a:pt x="747" y="105"/>
                </a:cubicBezTo>
                <a:cubicBezTo>
                  <a:pt x="755" y="105"/>
                  <a:pt x="756" y="118"/>
                  <a:pt x="753" y="125"/>
                </a:cubicBezTo>
                <a:cubicBezTo>
                  <a:pt x="755" y="128"/>
                  <a:pt x="761" y="128"/>
                  <a:pt x="763" y="125"/>
                </a:cubicBezTo>
                <a:cubicBezTo>
                  <a:pt x="758" y="119"/>
                  <a:pt x="760" y="102"/>
                  <a:pt x="769" y="103"/>
                </a:cubicBezTo>
                <a:cubicBezTo>
                  <a:pt x="777" y="104"/>
                  <a:pt x="775" y="120"/>
                  <a:pt x="772" y="126"/>
                </a:cubicBezTo>
                <a:cubicBezTo>
                  <a:pt x="777" y="127"/>
                  <a:pt x="782" y="126"/>
                  <a:pt x="784" y="124"/>
                </a:cubicBezTo>
                <a:cubicBezTo>
                  <a:pt x="781" y="118"/>
                  <a:pt x="781" y="105"/>
                  <a:pt x="789" y="104"/>
                </a:cubicBezTo>
                <a:cubicBezTo>
                  <a:pt x="799" y="102"/>
                  <a:pt x="799" y="119"/>
                  <a:pt x="794" y="125"/>
                </a:cubicBezTo>
                <a:cubicBezTo>
                  <a:pt x="796" y="129"/>
                  <a:pt x="804" y="129"/>
                  <a:pt x="807" y="126"/>
                </a:cubicBezTo>
                <a:cubicBezTo>
                  <a:pt x="804" y="119"/>
                  <a:pt x="803" y="104"/>
                  <a:pt x="812" y="104"/>
                </a:cubicBezTo>
                <a:cubicBezTo>
                  <a:pt x="821" y="104"/>
                  <a:pt x="822" y="123"/>
                  <a:pt x="815" y="129"/>
                </a:cubicBezTo>
                <a:cubicBezTo>
                  <a:pt x="818" y="133"/>
                  <a:pt x="826" y="132"/>
                  <a:pt x="827" y="127"/>
                </a:cubicBezTo>
                <a:cubicBezTo>
                  <a:pt x="824" y="121"/>
                  <a:pt x="822" y="104"/>
                  <a:pt x="831" y="104"/>
                </a:cubicBezTo>
                <a:cubicBezTo>
                  <a:pt x="838" y="104"/>
                  <a:pt x="839" y="115"/>
                  <a:pt x="837" y="122"/>
                </a:cubicBezTo>
                <a:cubicBezTo>
                  <a:pt x="837" y="123"/>
                  <a:pt x="835" y="126"/>
                  <a:pt x="836" y="127"/>
                </a:cubicBezTo>
                <a:cubicBezTo>
                  <a:pt x="837" y="133"/>
                  <a:pt x="848" y="136"/>
                  <a:pt x="853" y="132"/>
                </a:cubicBezTo>
                <a:cubicBezTo>
                  <a:pt x="845" y="125"/>
                  <a:pt x="844" y="102"/>
                  <a:pt x="860" y="104"/>
                </a:cubicBezTo>
                <a:cubicBezTo>
                  <a:pt x="869" y="107"/>
                  <a:pt x="868" y="123"/>
                  <a:pt x="864" y="130"/>
                </a:cubicBezTo>
                <a:cubicBezTo>
                  <a:pt x="891" y="134"/>
                  <a:pt x="877" y="92"/>
                  <a:pt x="879" y="70"/>
                </a:cubicBezTo>
                <a:cubicBezTo>
                  <a:pt x="867" y="70"/>
                  <a:pt x="875" y="61"/>
                  <a:pt x="878" y="55"/>
                </a:cubicBezTo>
                <a:cubicBezTo>
                  <a:pt x="881" y="50"/>
                  <a:pt x="883" y="46"/>
                  <a:pt x="884" y="43"/>
                </a:cubicBezTo>
                <a:cubicBezTo>
                  <a:pt x="886" y="42"/>
                  <a:pt x="888" y="43"/>
                  <a:pt x="888" y="41"/>
                </a:cubicBezTo>
                <a:cubicBezTo>
                  <a:pt x="888" y="39"/>
                  <a:pt x="889" y="37"/>
                  <a:pt x="888" y="34"/>
                </a:cubicBezTo>
                <a:cubicBezTo>
                  <a:pt x="885" y="33"/>
                  <a:pt x="878" y="34"/>
                  <a:pt x="873" y="34"/>
                </a:cubicBezTo>
                <a:cubicBezTo>
                  <a:pt x="872" y="39"/>
                  <a:pt x="875" y="50"/>
                  <a:pt x="870" y="50"/>
                </a:cubicBezTo>
                <a:cubicBezTo>
                  <a:pt x="865" y="49"/>
                  <a:pt x="868" y="39"/>
                  <a:pt x="867" y="34"/>
                </a:cubicBezTo>
                <a:cubicBezTo>
                  <a:pt x="860" y="34"/>
                  <a:pt x="859" y="33"/>
                  <a:pt x="853" y="33"/>
                </a:cubicBezTo>
                <a:cubicBezTo>
                  <a:pt x="854" y="36"/>
                  <a:pt x="854" y="40"/>
                  <a:pt x="854" y="44"/>
                </a:cubicBezTo>
                <a:cubicBezTo>
                  <a:pt x="854" y="51"/>
                  <a:pt x="853" y="59"/>
                  <a:pt x="852" y="65"/>
                </a:cubicBezTo>
                <a:cubicBezTo>
                  <a:pt x="855" y="66"/>
                  <a:pt x="857" y="67"/>
                  <a:pt x="857" y="70"/>
                </a:cubicBezTo>
                <a:cubicBezTo>
                  <a:pt x="856" y="76"/>
                  <a:pt x="838" y="78"/>
                  <a:pt x="838" y="70"/>
                </a:cubicBezTo>
                <a:cubicBezTo>
                  <a:pt x="838" y="66"/>
                  <a:pt x="841" y="64"/>
                  <a:pt x="848" y="64"/>
                </a:cubicBezTo>
                <a:cubicBezTo>
                  <a:pt x="848" y="55"/>
                  <a:pt x="847" y="41"/>
                  <a:pt x="849" y="33"/>
                </a:cubicBezTo>
                <a:cubicBezTo>
                  <a:pt x="844" y="33"/>
                  <a:pt x="839" y="33"/>
                  <a:pt x="834" y="33"/>
                </a:cubicBezTo>
                <a:cubicBezTo>
                  <a:pt x="832" y="38"/>
                  <a:pt x="836" y="51"/>
                  <a:pt x="830" y="51"/>
                </a:cubicBezTo>
                <a:cubicBezTo>
                  <a:pt x="825" y="50"/>
                  <a:pt x="829" y="38"/>
                  <a:pt x="828" y="33"/>
                </a:cubicBezTo>
                <a:cubicBezTo>
                  <a:pt x="824" y="33"/>
                  <a:pt x="820" y="33"/>
                  <a:pt x="815" y="33"/>
                </a:cubicBezTo>
                <a:cubicBezTo>
                  <a:pt x="814" y="36"/>
                  <a:pt x="817" y="51"/>
                  <a:pt x="811" y="50"/>
                </a:cubicBezTo>
                <a:cubicBezTo>
                  <a:pt x="806" y="50"/>
                  <a:pt x="811" y="37"/>
                  <a:pt x="809" y="33"/>
                </a:cubicBezTo>
                <a:cubicBezTo>
                  <a:pt x="804" y="32"/>
                  <a:pt x="802" y="33"/>
                  <a:pt x="797" y="32"/>
                </a:cubicBezTo>
                <a:cubicBezTo>
                  <a:pt x="795" y="36"/>
                  <a:pt x="798" y="47"/>
                  <a:pt x="794" y="48"/>
                </a:cubicBezTo>
                <a:cubicBezTo>
                  <a:pt x="788" y="50"/>
                  <a:pt x="791" y="37"/>
                  <a:pt x="791" y="32"/>
                </a:cubicBezTo>
                <a:cubicBezTo>
                  <a:pt x="787" y="32"/>
                  <a:pt x="782" y="32"/>
                  <a:pt x="777" y="32"/>
                </a:cubicBezTo>
                <a:cubicBezTo>
                  <a:pt x="775" y="37"/>
                  <a:pt x="779" y="51"/>
                  <a:pt x="773" y="50"/>
                </a:cubicBezTo>
                <a:cubicBezTo>
                  <a:pt x="769" y="49"/>
                  <a:pt x="772" y="38"/>
                  <a:pt x="771" y="32"/>
                </a:cubicBezTo>
                <a:cubicBezTo>
                  <a:pt x="766" y="32"/>
                  <a:pt x="762" y="32"/>
                  <a:pt x="757" y="32"/>
                </a:cubicBezTo>
                <a:cubicBezTo>
                  <a:pt x="758" y="39"/>
                  <a:pt x="757" y="42"/>
                  <a:pt x="757" y="47"/>
                </a:cubicBezTo>
                <a:cubicBezTo>
                  <a:pt x="757" y="52"/>
                  <a:pt x="759" y="63"/>
                  <a:pt x="755" y="63"/>
                </a:cubicBezTo>
                <a:cubicBezTo>
                  <a:pt x="750" y="64"/>
                  <a:pt x="752" y="54"/>
                  <a:pt x="751" y="50"/>
                </a:cubicBezTo>
                <a:cubicBezTo>
                  <a:pt x="751" y="45"/>
                  <a:pt x="751" y="38"/>
                  <a:pt x="751" y="32"/>
                </a:cubicBezTo>
                <a:cubicBezTo>
                  <a:pt x="746" y="32"/>
                  <a:pt x="743" y="31"/>
                  <a:pt x="738" y="32"/>
                </a:cubicBezTo>
                <a:cubicBezTo>
                  <a:pt x="736" y="38"/>
                  <a:pt x="740" y="47"/>
                  <a:pt x="734" y="49"/>
                </a:cubicBezTo>
                <a:cubicBezTo>
                  <a:pt x="729" y="45"/>
                  <a:pt x="733" y="41"/>
                  <a:pt x="732" y="32"/>
                </a:cubicBezTo>
                <a:cubicBezTo>
                  <a:pt x="728" y="32"/>
                  <a:pt x="724" y="32"/>
                  <a:pt x="719" y="32"/>
                </a:cubicBezTo>
                <a:cubicBezTo>
                  <a:pt x="720" y="35"/>
                  <a:pt x="719" y="37"/>
                  <a:pt x="719" y="40"/>
                </a:cubicBezTo>
                <a:cubicBezTo>
                  <a:pt x="719" y="42"/>
                  <a:pt x="720" y="49"/>
                  <a:pt x="716" y="48"/>
                </a:cubicBezTo>
                <a:cubicBezTo>
                  <a:pt x="711" y="48"/>
                  <a:pt x="716" y="36"/>
                  <a:pt x="714" y="31"/>
                </a:cubicBezTo>
                <a:cubicBezTo>
                  <a:pt x="709" y="31"/>
                  <a:pt x="705" y="31"/>
                  <a:pt x="701" y="31"/>
                </a:cubicBezTo>
                <a:cubicBezTo>
                  <a:pt x="700" y="37"/>
                  <a:pt x="702" y="50"/>
                  <a:pt x="697" y="50"/>
                </a:cubicBezTo>
                <a:cubicBezTo>
                  <a:pt x="692" y="49"/>
                  <a:pt x="696" y="36"/>
                  <a:pt x="695" y="31"/>
                </a:cubicBezTo>
                <a:cubicBezTo>
                  <a:pt x="690" y="31"/>
                  <a:pt x="688" y="31"/>
                  <a:pt x="683" y="31"/>
                </a:cubicBezTo>
                <a:cubicBezTo>
                  <a:pt x="681" y="35"/>
                  <a:pt x="684" y="48"/>
                  <a:pt x="679" y="48"/>
                </a:cubicBezTo>
                <a:cubicBezTo>
                  <a:pt x="674" y="48"/>
                  <a:pt x="678" y="37"/>
                  <a:pt x="677" y="31"/>
                </a:cubicBezTo>
                <a:cubicBezTo>
                  <a:pt x="671" y="31"/>
                  <a:pt x="669" y="30"/>
                  <a:pt x="664" y="30"/>
                </a:cubicBezTo>
                <a:cubicBezTo>
                  <a:pt x="663" y="38"/>
                  <a:pt x="664" y="49"/>
                  <a:pt x="663" y="57"/>
                </a:cubicBezTo>
                <a:cubicBezTo>
                  <a:pt x="663" y="60"/>
                  <a:pt x="662" y="63"/>
                  <a:pt x="660" y="63"/>
                </a:cubicBezTo>
                <a:cubicBezTo>
                  <a:pt x="656" y="63"/>
                  <a:pt x="657" y="58"/>
                  <a:pt x="658" y="55"/>
                </a:cubicBezTo>
                <a:cubicBezTo>
                  <a:pt x="658" y="48"/>
                  <a:pt x="658" y="37"/>
                  <a:pt x="657" y="30"/>
                </a:cubicBezTo>
                <a:cubicBezTo>
                  <a:pt x="647" y="30"/>
                  <a:pt x="636" y="30"/>
                  <a:pt x="629" y="29"/>
                </a:cubicBezTo>
                <a:cubicBezTo>
                  <a:pt x="629" y="30"/>
                  <a:pt x="629" y="30"/>
                  <a:pt x="629" y="30"/>
                </a:cubicBezTo>
                <a:cubicBezTo>
                  <a:pt x="629" y="33"/>
                  <a:pt x="628" y="38"/>
                  <a:pt x="629" y="41"/>
                </a:cubicBezTo>
                <a:close/>
                <a:moveTo>
                  <a:pt x="841" y="70"/>
                </a:moveTo>
                <a:cubicBezTo>
                  <a:pt x="843" y="73"/>
                  <a:pt x="852" y="72"/>
                  <a:pt x="853" y="69"/>
                </a:cubicBezTo>
                <a:cubicBezTo>
                  <a:pt x="851" y="68"/>
                  <a:pt x="843" y="66"/>
                  <a:pt x="841" y="70"/>
                </a:cubicBezTo>
                <a:close/>
                <a:moveTo>
                  <a:pt x="2425" y="183"/>
                </a:moveTo>
                <a:cubicBezTo>
                  <a:pt x="2422" y="181"/>
                  <a:pt x="2420" y="179"/>
                  <a:pt x="2417" y="178"/>
                </a:cubicBezTo>
                <a:cubicBezTo>
                  <a:pt x="2417" y="178"/>
                  <a:pt x="2417" y="178"/>
                  <a:pt x="2417" y="178"/>
                </a:cubicBezTo>
                <a:cubicBezTo>
                  <a:pt x="2416" y="178"/>
                  <a:pt x="2416" y="179"/>
                  <a:pt x="2416" y="179"/>
                </a:cubicBezTo>
                <a:cubicBezTo>
                  <a:pt x="2418" y="183"/>
                  <a:pt x="2416" y="191"/>
                  <a:pt x="2421" y="192"/>
                </a:cubicBezTo>
                <a:cubicBezTo>
                  <a:pt x="2422" y="191"/>
                  <a:pt x="2421" y="190"/>
                  <a:pt x="2421" y="188"/>
                </a:cubicBezTo>
                <a:cubicBezTo>
                  <a:pt x="2422" y="187"/>
                  <a:pt x="2423" y="186"/>
                  <a:pt x="2424" y="186"/>
                </a:cubicBezTo>
                <a:cubicBezTo>
                  <a:pt x="2426" y="187"/>
                  <a:pt x="2426" y="189"/>
                  <a:pt x="2429" y="189"/>
                </a:cubicBezTo>
                <a:cubicBezTo>
                  <a:pt x="2431" y="186"/>
                  <a:pt x="2427" y="184"/>
                  <a:pt x="2425" y="183"/>
                </a:cubicBezTo>
                <a:close/>
                <a:moveTo>
                  <a:pt x="2314" y="162"/>
                </a:moveTo>
                <a:cubicBezTo>
                  <a:pt x="2314" y="159"/>
                  <a:pt x="2327" y="153"/>
                  <a:pt x="2330" y="151"/>
                </a:cubicBezTo>
                <a:cubicBezTo>
                  <a:pt x="2347" y="141"/>
                  <a:pt x="2366" y="130"/>
                  <a:pt x="2382" y="121"/>
                </a:cubicBezTo>
                <a:cubicBezTo>
                  <a:pt x="2407" y="107"/>
                  <a:pt x="2428" y="96"/>
                  <a:pt x="2451" y="82"/>
                </a:cubicBezTo>
                <a:cubicBezTo>
                  <a:pt x="2457" y="79"/>
                  <a:pt x="2462" y="94"/>
                  <a:pt x="2465" y="98"/>
                </a:cubicBezTo>
                <a:cubicBezTo>
                  <a:pt x="2486" y="136"/>
                  <a:pt x="2506" y="172"/>
                  <a:pt x="2527" y="209"/>
                </a:cubicBezTo>
                <a:cubicBezTo>
                  <a:pt x="2530" y="215"/>
                  <a:pt x="2534" y="221"/>
                  <a:pt x="2536" y="228"/>
                </a:cubicBezTo>
                <a:cubicBezTo>
                  <a:pt x="2534" y="231"/>
                  <a:pt x="2531" y="232"/>
                  <a:pt x="2528" y="233"/>
                </a:cubicBezTo>
                <a:cubicBezTo>
                  <a:pt x="2487" y="257"/>
                  <a:pt x="2445" y="281"/>
                  <a:pt x="2403" y="305"/>
                </a:cubicBezTo>
                <a:cubicBezTo>
                  <a:pt x="2401" y="307"/>
                  <a:pt x="2396" y="310"/>
                  <a:pt x="2394" y="309"/>
                </a:cubicBezTo>
                <a:cubicBezTo>
                  <a:pt x="2392" y="309"/>
                  <a:pt x="2389" y="303"/>
                  <a:pt x="2388" y="301"/>
                </a:cubicBezTo>
                <a:cubicBezTo>
                  <a:pt x="2364" y="258"/>
                  <a:pt x="2341" y="216"/>
                  <a:pt x="2318" y="172"/>
                </a:cubicBezTo>
                <a:cubicBezTo>
                  <a:pt x="2316" y="169"/>
                  <a:pt x="2313" y="164"/>
                  <a:pt x="2314" y="162"/>
                </a:cubicBezTo>
                <a:close/>
                <a:moveTo>
                  <a:pt x="2440" y="276"/>
                </a:moveTo>
                <a:cubicBezTo>
                  <a:pt x="2439" y="275"/>
                  <a:pt x="2438" y="277"/>
                  <a:pt x="2436" y="277"/>
                </a:cubicBezTo>
                <a:cubicBezTo>
                  <a:pt x="2432" y="270"/>
                  <a:pt x="2429" y="263"/>
                  <a:pt x="2424" y="257"/>
                </a:cubicBezTo>
                <a:cubicBezTo>
                  <a:pt x="2411" y="264"/>
                  <a:pt x="2398" y="272"/>
                  <a:pt x="2384" y="279"/>
                </a:cubicBezTo>
                <a:cubicBezTo>
                  <a:pt x="2388" y="287"/>
                  <a:pt x="2392" y="294"/>
                  <a:pt x="2396" y="301"/>
                </a:cubicBezTo>
                <a:cubicBezTo>
                  <a:pt x="2411" y="293"/>
                  <a:pt x="2426" y="285"/>
                  <a:pt x="2440" y="276"/>
                </a:cubicBezTo>
                <a:close/>
                <a:moveTo>
                  <a:pt x="2442" y="270"/>
                </a:moveTo>
                <a:cubicBezTo>
                  <a:pt x="2433" y="256"/>
                  <a:pt x="2428" y="236"/>
                  <a:pt x="2414" y="229"/>
                </a:cubicBezTo>
                <a:cubicBezTo>
                  <a:pt x="2422" y="244"/>
                  <a:pt x="2430" y="258"/>
                  <a:pt x="2437" y="273"/>
                </a:cubicBezTo>
                <a:cubicBezTo>
                  <a:pt x="2439" y="272"/>
                  <a:pt x="2440" y="271"/>
                  <a:pt x="2442" y="270"/>
                </a:cubicBezTo>
                <a:close/>
                <a:moveTo>
                  <a:pt x="2467" y="256"/>
                </a:moveTo>
                <a:cubicBezTo>
                  <a:pt x="2470" y="254"/>
                  <a:pt x="2474" y="253"/>
                  <a:pt x="2476" y="250"/>
                </a:cubicBezTo>
                <a:cubicBezTo>
                  <a:pt x="2472" y="243"/>
                  <a:pt x="2468" y="235"/>
                  <a:pt x="2464" y="228"/>
                </a:cubicBezTo>
                <a:cubicBezTo>
                  <a:pt x="2458" y="230"/>
                  <a:pt x="2453" y="234"/>
                  <a:pt x="2447" y="236"/>
                </a:cubicBezTo>
                <a:cubicBezTo>
                  <a:pt x="2447" y="238"/>
                  <a:pt x="2448" y="238"/>
                  <a:pt x="2449" y="239"/>
                </a:cubicBezTo>
                <a:cubicBezTo>
                  <a:pt x="2461" y="233"/>
                  <a:pt x="2472" y="245"/>
                  <a:pt x="2467" y="256"/>
                </a:cubicBezTo>
                <a:close/>
                <a:moveTo>
                  <a:pt x="2465" y="249"/>
                </a:moveTo>
                <a:cubicBezTo>
                  <a:pt x="2465" y="247"/>
                  <a:pt x="2464" y="246"/>
                  <a:pt x="2464" y="245"/>
                </a:cubicBezTo>
                <a:cubicBezTo>
                  <a:pt x="2464" y="247"/>
                  <a:pt x="2465" y="251"/>
                  <a:pt x="2465" y="249"/>
                </a:cubicBezTo>
                <a:close/>
                <a:moveTo>
                  <a:pt x="2459" y="258"/>
                </a:moveTo>
                <a:cubicBezTo>
                  <a:pt x="2461" y="258"/>
                  <a:pt x="2462" y="257"/>
                  <a:pt x="2463" y="255"/>
                </a:cubicBezTo>
                <a:cubicBezTo>
                  <a:pt x="2462" y="254"/>
                  <a:pt x="2462" y="252"/>
                  <a:pt x="2461" y="251"/>
                </a:cubicBezTo>
                <a:cubicBezTo>
                  <a:pt x="2461" y="254"/>
                  <a:pt x="2460" y="255"/>
                  <a:pt x="2458" y="255"/>
                </a:cubicBezTo>
                <a:cubicBezTo>
                  <a:pt x="2458" y="257"/>
                  <a:pt x="2459" y="257"/>
                  <a:pt x="2459" y="258"/>
                </a:cubicBezTo>
                <a:close/>
                <a:moveTo>
                  <a:pt x="2431" y="242"/>
                </a:moveTo>
                <a:cubicBezTo>
                  <a:pt x="2435" y="251"/>
                  <a:pt x="2441" y="259"/>
                  <a:pt x="2445" y="268"/>
                </a:cubicBezTo>
                <a:cubicBezTo>
                  <a:pt x="2449" y="267"/>
                  <a:pt x="2453" y="264"/>
                  <a:pt x="2456" y="262"/>
                </a:cubicBezTo>
                <a:cubicBezTo>
                  <a:pt x="2449" y="260"/>
                  <a:pt x="2443" y="257"/>
                  <a:pt x="2444" y="248"/>
                </a:cubicBezTo>
                <a:cubicBezTo>
                  <a:pt x="2440" y="246"/>
                  <a:pt x="2435" y="245"/>
                  <a:pt x="2431" y="242"/>
                </a:cubicBezTo>
                <a:close/>
                <a:moveTo>
                  <a:pt x="2433" y="239"/>
                </a:moveTo>
                <a:cubicBezTo>
                  <a:pt x="2430" y="233"/>
                  <a:pt x="2430" y="224"/>
                  <a:pt x="2424" y="223"/>
                </a:cubicBezTo>
                <a:cubicBezTo>
                  <a:pt x="2426" y="229"/>
                  <a:pt x="2427" y="236"/>
                  <a:pt x="2433" y="239"/>
                </a:cubicBezTo>
                <a:close/>
                <a:moveTo>
                  <a:pt x="2437" y="241"/>
                </a:moveTo>
                <a:cubicBezTo>
                  <a:pt x="2438" y="241"/>
                  <a:pt x="2439" y="241"/>
                  <a:pt x="2441" y="242"/>
                </a:cubicBezTo>
                <a:cubicBezTo>
                  <a:pt x="2439" y="237"/>
                  <a:pt x="2438" y="230"/>
                  <a:pt x="2433" y="229"/>
                </a:cubicBezTo>
                <a:cubicBezTo>
                  <a:pt x="2434" y="233"/>
                  <a:pt x="2436" y="236"/>
                  <a:pt x="2437" y="241"/>
                </a:cubicBezTo>
                <a:close/>
                <a:moveTo>
                  <a:pt x="2446" y="244"/>
                </a:moveTo>
                <a:cubicBezTo>
                  <a:pt x="2446" y="241"/>
                  <a:pt x="2444" y="237"/>
                  <a:pt x="2442" y="237"/>
                </a:cubicBezTo>
                <a:cubicBezTo>
                  <a:pt x="2444" y="239"/>
                  <a:pt x="2443" y="244"/>
                  <a:pt x="2446" y="244"/>
                </a:cubicBezTo>
                <a:close/>
                <a:moveTo>
                  <a:pt x="2449" y="251"/>
                </a:moveTo>
                <a:cubicBezTo>
                  <a:pt x="2449" y="251"/>
                  <a:pt x="2447" y="250"/>
                  <a:pt x="2447" y="251"/>
                </a:cubicBezTo>
                <a:cubicBezTo>
                  <a:pt x="2448" y="255"/>
                  <a:pt x="2452" y="258"/>
                  <a:pt x="2455" y="258"/>
                </a:cubicBezTo>
                <a:cubicBezTo>
                  <a:pt x="2455" y="258"/>
                  <a:pt x="2455" y="256"/>
                  <a:pt x="2455" y="256"/>
                </a:cubicBezTo>
                <a:cubicBezTo>
                  <a:pt x="2452" y="255"/>
                  <a:pt x="2450" y="254"/>
                  <a:pt x="2449" y="251"/>
                </a:cubicBezTo>
                <a:close/>
                <a:moveTo>
                  <a:pt x="2450" y="246"/>
                </a:moveTo>
                <a:cubicBezTo>
                  <a:pt x="2450" y="244"/>
                  <a:pt x="2453" y="243"/>
                  <a:pt x="2451" y="242"/>
                </a:cubicBezTo>
                <a:cubicBezTo>
                  <a:pt x="2451" y="242"/>
                  <a:pt x="2450" y="243"/>
                  <a:pt x="2449" y="243"/>
                </a:cubicBezTo>
                <a:cubicBezTo>
                  <a:pt x="2449" y="244"/>
                  <a:pt x="2449" y="245"/>
                  <a:pt x="2450" y="246"/>
                </a:cubicBezTo>
                <a:close/>
                <a:moveTo>
                  <a:pt x="2457" y="252"/>
                </a:moveTo>
                <a:cubicBezTo>
                  <a:pt x="2462" y="247"/>
                  <a:pt x="2452" y="242"/>
                  <a:pt x="2452" y="250"/>
                </a:cubicBezTo>
                <a:cubicBezTo>
                  <a:pt x="2453" y="251"/>
                  <a:pt x="2455" y="253"/>
                  <a:pt x="2457" y="252"/>
                </a:cubicBezTo>
                <a:close/>
                <a:moveTo>
                  <a:pt x="2460" y="244"/>
                </a:moveTo>
                <a:cubicBezTo>
                  <a:pt x="2460" y="243"/>
                  <a:pt x="2459" y="242"/>
                  <a:pt x="2459" y="241"/>
                </a:cubicBezTo>
                <a:cubicBezTo>
                  <a:pt x="2458" y="241"/>
                  <a:pt x="2457" y="241"/>
                  <a:pt x="2455" y="241"/>
                </a:cubicBezTo>
                <a:cubicBezTo>
                  <a:pt x="2456" y="243"/>
                  <a:pt x="2459" y="242"/>
                  <a:pt x="2460" y="244"/>
                </a:cubicBezTo>
                <a:close/>
                <a:moveTo>
                  <a:pt x="2462" y="225"/>
                </a:moveTo>
                <a:cubicBezTo>
                  <a:pt x="2461" y="223"/>
                  <a:pt x="2461" y="223"/>
                  <a:pt x="2460" y="221"/>
                </a:cubicBezTo>
                <a:cubicBezTo>
                  <a:pt x="2453" y="224"/>
                  <a:pt x="2448" y="228"/>
                  <a:pt x="2442" y="231"/>
                </a:cubicBezTo>
                <a:cubicBezTo>
                  <a:pt x="2443" y="232"/>
                  <a:pt x="2443" y="233"/>
                  <a:pt x="2444" y="234"/>
                </a:cubicBezTo>
                <a:cubicBezTo>
                  <a:pt x="2450" y="231"/>
                  <a:pt x="2456" y="227"/>
                  <a:pt x="2462" y="225"/>
                </a:cubicBezTo>
                <a:close/>
                <a:moveTo>
                  <a:pt x="2458" y="218"/>
                </a:moveTo>
                <a:cubicBezTo>
                  <a:pt x="2454" y="210"/>
                  <a:pt x="2449" y="201"/>
                  <a:pt x="2444" y="194"/>
                </a:cubicBezTo>
                <a:cubicBezTo>
                  <a:pt x="2433" y="199"/>
                  <a:pt x="2423" y="206"/>
                  <a:pt x="2412" y="211"/>
                </a:cubicBezTo>
                <a:cubicBezTo>
                  <a:pt x="2421" y="218"/>
                  <a:pt x="2431" y="223"/>
                  <a:pt x="2439" y="229"/>
                </a:cubicBezTo>
                <a:cubicBezTo>
                  <a:pt x="2445" y="225"/>
                  <a:pt x="2452" y="222"/>
                  <a:pt x="2458" y="218"/>
                </a:cubicBezTo>
                <a:close/>
                <a:moveTo>
                  <a:pt x="2414" y="217"/>
                </a:moveTo>
                <a:cubicBezTo>
                  <a:pt x="2416" y="223"/>
                  <a:pt x="2417" y="229"/>
                  <a:pt x="2423" y="230"/>
                </a:cubicBezTo>
                <a:cubicBezTo>
                  <a:pt x="2421" y="225"/>
                  <a:pt x="2420" y="218"/>
                  <a:pt x="2414" y="217"/>
                </a:cubicBezTo>
                <a:close/>
                <a:moveTo>
                  <a:pt x="2482" y="253"/>
                </a:moveTo>
                <a:cubicBezTo>
                  <a:pt x="2482" y="252"/>
                  <a:pt x="2482" y="252"/>
                  <a:pt x="2481" y="251"/>
                </a:cubicBezTo>
                <a:cubicBezTo>
                  <a:pt x="2469" y="260"/>
                  <a:pt x="2455" y="266"/>
                  <a:pt x="2442" y="275"/>
                </a:cubicBezTo>
                <a:cubicBezTo>
                  <a:pt x="2456" y="268"/>
                  <a:pt x="2469" y="260"/>
                  <a:pt x="2482" y="253"/>
                </a:cubicBezTo>
                <a:close/>
                <a:moveTo>
                  <a:pt x="2484" y="246"/>
                </a:moveTo>
                <a:cubicBezTo>
                  <a:pt x="2473" y="227"/>
                  <a:pt x="2463" y="208"/>
                  <a:pt x="2452" y="189"/>
                </a:cubicBezTo>
                <a:cubicBezTo>
                  <a:pt x="2451" y="190"/>
                  <a:pt x="2448" y="190"/>
                  <a:pt x="2448" y="192"/>
                </a:cubicBezTo>
                <a:cubicBezTo>
                  <a:pt x="2459" y="211"/>
                  <a:pt x="2468" y="231"/>
                  <a:pt x="2480" y="249"/>
                </a:cubicBezTo>
                <a:cubicBezTo>
                  <a:pt x="2481" y="248"/>
                  <a:pt x="2483" y="247"/>
                  <a:pt x="2484" y="246"/>
                </a:cubicBezTo>
                <a:close/>
                <a:moveTo>
                  <a:pt x="2517" y="205"/>
                </a:moveTo>
                <a:cubicBezTo>
                  <a:pt x="2504" y="213"/>
                  <a:pt x="2490" y="219"/>
                  <a:pt x="2477" y="227"/>
                </a:cubicBezTo>
                <a:cubicBezTo>
                  <a:pt x="2481" y="234"/>
                  <a:pt x="2485" y="240"/>
                  <a:pt x="2488" y="247"/>
                </a:cubicBezTo>
                <a:cubicBezTo>
                  <a:pt x="2488" y="249"/>
                  <a:pt x="2484" y="249"/>
                  <a:pt x="2485" y="251"/>
                </a:cubicBezTo>
                <a:cubicBezTo>
                  <a:pt x="2500" y="243"/>
                  <a:pt x="2516" y="235"/>
                  <a:pt x="2530" y="226"/>
                </a:cubicBezTo>
                <a:cubicBezTo>
                  <a:pt x="2525" y="219"/>
                  <a:pt x="2522" y="211"/>
                  <a:pt x="2517" y="205"/>
                </a:cubicBezTo>
                <a:close/>
                <a:moveTo>
                  <a:pt x="2320" y="163"/>
                </a:moveTo>
                <a:cubicBezTo>
                  <a:pt x="2341" y="201"/>
                  <a:pt x="2362" y="238"/>
                  <a:pt x="2382" y="277"/>
                </a:cubicBezTo>
                <a:cubicBezTo>
                  <a:pt x="2396" y="269"/>
                  <a:pt x="2410" y="262"/>
                  <a:pt x="2423" y="253"/>
                </a:cubicBezTo>
                <a:cubicBezTo>
                  <a:pt x="2418" y="243"/>
                  <a:pt x="2412" y="234"/>
                  <a:pt x="2407" y="224"/>
                </a:cubicBezTo>
                <a:cubicBezTo>
                  <a:pt x="2398" y="217"/>
                  <a:pt x="2389" y="210"/>
                  <a:pt x="2379" y="203"/>
                </a:cubicBezTo>
                <a:cubicBezTo>
                  <a:pt x="2377" y="204"/>
                  <a:pt x="2376" y="213"/>
                  <a:pt x="2373" y="214"/>
                </a:cubicBezTo>
                <a:cubicBezTo>
                  <a:pt x="2370" y="214"/>
                  <a:pt x="2367" y="212"/>
                  <a:pt x="2367" y="210"/>
                </a:cubicBezTo>
                <a:cubicBezTo>
                  <a:pt x="2366" y="207"/>
                  <a:pt x="2369" y="205"/>
                  <a:pt x="2370" y="203"/>
                </a:cubicBezTo>
                <a:cubicBezTo>
                  <a:pt x="2365" y="200"/>
                  <a:pt x="2359" y="199"/>
                  <a:pt x="2356" y="194"/>
                </a:cubicBezTo>
                <a:cubicBezTo>
                  <a:pt x="2362" y="193"/>
                  <a:pt x="2366" y="198"/>
                  <a:pt x="2371" y="200"/>
                </a:cubicBezTo>
                <a:cubicBezTo>
                  <a:pt x="2372" y="199"/>
                  <a:pt x="2372" y="198"/>
                  <a:pt x="2373" y="197"/>
                </a:cubicBezTo>
                <a:cubicBezTo>
                  <a:pt x="2370" y="193"/>
                  <a:pt x="2364" y="192"/>
                  <a:pt x="2362" y="187"/>
                </a:cubicBezTo>
                <a:cubicBezTo>
                  <a:pt x="2364" y="184"/>
                  <a:pt x="2369" y="187"/>
                  <a:pt x="2371" y="188"/>
                </a:cubicBezTo>
                <a:cubicBezTo>
                  <a:pt x="2372" y="188"/>
                  <a:pt x="2371" y="186"/>
                  <a:pt x="2373" y="186"/>
                </a:cubicBezTo>
                <a:cubicBezTo>
                  <a:pt x="2376" y="186"/>
                  <a:pt x="2376" y="189"/>
                  <a:pt x="2378" y="189"/>
                </a:cubicBezTo>
                <a:cubicBezTo>
                  <a:pt x="2379" y="188"/>
                  <a:pt x="2379" y="187"/>
                  <a:pt x="2380" y="187"/>
                </a:cubicBezTo>
                <a:cubicBezTo>
                  <a:pt x="2379" y="184"/>
                  <a:pt x="2376" y="185"/>
                  <a:pt x="2376" y="181"/>
                </a:cubicBezTo>
                <a:cubicBezTo>
                  <a:pt x="2377" y="181"/>
                  <a:pt x="2377" y="181"/>
                  <a:pt x="2378" y="181"/>
                </a:cubicBezTo>
                <a:cubicBezTo>
                  <a:pt x="2380" y="181"/>
                  <a:pt x="2380" y="183"/>
                  <a:pt x="2382" y="184"/>
                </a:cubicBezTo>
                <a:cubicBezTo>
                  <a:pt x="2383" y="182"/>
                  <a:pt x="2384" y="182"/>
                  <a:pt x="2385" y="181"/>
                </a:cubicBezTo>
                <a:cubicBezTo>
                  <a:pt x="2383" y="179"/>
                  <a:pt x="2381" y="178"/>
                  <a:pt x="2381" y="176"/>
                </a:cubicBezTo>
                <a:cubicBezTo>
                  <a:pt x="2382" y="176"/>
                  <a:pt x="2382" y="175"/>
                  <a:pt x="2383" y="175"/>
                </a:cubicBezTo>
                <a:cubicBezTo>
                  <a:pt x="2385" y="175"/>
                  <a:pt x="2385" y="178"/>
                  <a:pt x="2387" y="178"/>
                </a:cubicBezTo>
                <a:cubicBezTo>
                  <a:pt x="2388" y="178"/>
                  <a:pt x="2388" y="176"/>
                  <a:pt x="2390" y="176"/>
                </a:cubicBezTo>
                <a:cubicBezTo>
                  <a:pt x="2388" y="172"/>
                  <a:pt x="2381" y="169"/>
                  <a:pt x="2382" y="164"/>
                </a:cubicBezTo>
                <a:cubicBezTo>
                  <a:pt x="2387" y="166"/>
                  <a:pt x="2388" y="171"/>
                  <a:pt x="2393" y="174"/>
                </a:cubicBezTo>
                <a:cubicBezTo>
                  <a:pt x="2393" y="173"/>
                  <a:pt x="2394" y="172"/>
                  <a:pt x="2395" y="172"/>
                </a:cubicBezTo>
                <a:cubicBezTo>
                  <a:pt x="2395" y="170"/>
                  <a:pt x="2391" y="168"/>
                  <a:pt x="2393" y="165"/>
                </a:cubicBezTo>
                <a:cubicBezTo>
                  <a:pt x="2397" y="165"/>
                  <a:pt x="2396" y="169"/>
                  <a:pt x="2398" y="169"/>
                </a:cubicBezTo>
                <a:cubicBezTo>
                  <a:pt x="2398" y="168"/>
                  <a:pt x="2399" y="169"/>
                  <a:pt x="2400" y="168"/>
                </a:cubicBezTo>
                <a:cubicBezTo>
                  <a:pt x="2401" y="166"/>
                  <a:pt x="2396" y="164"/>
                  <a:pt x="2398" y="161"/>
                </a:cubicBezTo>
                <a:cubicBezTo>
                  <a:pt x="2401" y="160"/>
                  <a:pt x="2402" y="164"/>
                  <a:pt x="2403" y="166"/>
                </a:cubicBezTo>
                <a:cubicBezTo>
                  <a:pt x="2404" y="166"/>
                  <a:pt x="2405" y="164"/>
                  <a:pt x="2406" y="164"/>
                </a:cubicBezTo>
                <a:cubicBezTo>
                  <a:pt x="2406" y="161"/>
                  <a:pt x="2404" y="161"/>
                  <a:pt x="2404" y="158"/>
                </a:cubicBezTo>
                <a:cubicBezTo>
                  <a:pt x="2405" y="158"/>
                  <a:pt x="2405" y="157"/>
                  <a:pt x="2406" y="157"/>
                </a:cubicBezTo>
                <a:cubicBezTo>
                  <a:pt x="2408" y="158"/>
                  <a:pt x="2408" y="161"/>
                  <a:pt x="2410" y="162"/>
                </a:cubicBezTo>
                <a:cubicBezTo>
                  <a:pt x="2411" y="162"/>
                  <a:pt x="2411" y="161"/>
                  <a:pt x="2413" y="161"/>
                </a:cubicBezTo>
                <a:cubicBezTo>
                  <a:pt x="2413" y="158"/>
                  <a:pt x="2408" y="155"/>
                  <a:pt x="2412" y="153"/>
                </a:cubicBezTo>
                <a:cubicBezTo>
                  <a:pt x="2414" y="154"/>
                  <a:pt x="2414" y="158"/>
                  <a:pt x="2416" y="160"/>
                </a:cubicBezTo>
                <a:cubicBezTo>
                  <a:pt x="2417" y="158"/>
                  <a:pt x="2419" y="158"/>
                  <a:pt x="2420" y="158"/>
                </a:cubicBezTo>
                <a:cubicBezTo>
                  <a:pt x="2419" y="154"/>
                  <a:pt x="2413" y="147"/>
                  <a:pt x="2416" y="144"/>
                </a:cubicBezTo>
                <a:cubicBezTo>
                  <a:pt x="2419" y="145"/>
                  <a:pt x="2419" y="148"/>
                  <a:pt x="2420" y="151"/>
                </a:cubicBezTo>
                <a:cubicBezTo>
                  <a:pt x="2421" y="153"/>
                  <a:pt x="2422" y="157"/>
                  <a:pt x="2425" y="156"/>
                </a:cubicBezTo>
                <a:cubicBezTo>
                  <a:pt x="2425" y="154"/>
                  <a:pt x="2422" y="150"/>
                  <a:pt x="2425" y="149"/>
                </a:cubicBezTo>
                <a:cubicBezTo>
                  <a:pt x="2428" y="150"/>
                  <a:pt x="2427" y="154"/>
                  <a:pt x="2429" y="155"/>
                </a:cubicBezTo>
                <a:cubicBezTo>
                  <a:pt x="2433" y="154"/>
                  <a:pt x="2427" y="148"/>
                  <a:pt x="2431" y="147"/>
                </a:cubicBezTo>
                <a:cubicBezTo>
                  <a:pt x="2434" y="147"/>
                  <a:pt x="2432" y="152"/>
                  <a:pt x="2435" y="153"/>
                </a:cubicBezTo>
                <a:cubicBezTo>
                  <a:pt x="2435" y="153"/>
                  <a:pt x="2436" y="153"/>
                  <a:pt x="2436" y="153"/>
                </a:cubicBezTo>
                <a:cubicBezTo>
                  <a:pt x="2437" y="151"/>
                  <a:pt x="2434" y="147"/>
                  <a:pt x="2437" y="146"/>
                </a:cubicBezTo>
                <a:cubicBezTo>
                  <a:pt x="2439" y="147"/>
                  <a:pt x="2439" y="150"/>
                  <a:pt x="2440" y="152"/>
                </a:cubicBezTo>
                <a:cubicBezTo>
                  <a:pt x="2441" y="152"/>
                  <a:pt x="2443" y="152"/>
                  <a:pt x="2444" y="151"/>
                </a:cubicBezTo>
                <a:cubicBezTo>
                  <a:pt x="2443" y="150"/>
                  <a:pt x="2442" y="145"/>
                  <a:pt x="2444" y="145"/>
                </a:cubicBezTo>
                <a:cubicBezTo>
                  <a:pt x="2447" y="146"/>
                  <a:pt x="2446" y="149"/>
                  <a:pt x="2447" y="151"/>
                </a:cubicBezTo>
                <a:cubicBezTo>
                  <a:pt x="2448" y="151"/>
                  <a:pt x="2450" y="151"/>
                  <a:pt x="2451" y="151"/>
                </a:cubicBezTo>
                <a:cubicBezTo>
                  <a:pt x="2452" y="147"/>
                  <a:pt x="2450" y="140"/>
                  <a:pt x="2452" y="137"/>
                </a:cubicBezTo>
                <a:cubicBezTo>
                  <a:pt x="2457" y="138"/>
                  <a:pt x="2453" y="148"/>
                  <a:pt x="2455" y="151"/>
                </a:cubicBezTo>
                <a:cubicBezTo>
                  <a:pt x="2459" y="151"/>
                  <a:pt x="2462" y="151"/>
                  <a:pt x="2465" y="152"/>
                </a:cubicBezTo>
                <a:cubicBezTo>
                  <a:pt x="2465" y="155"/>
                  <a:pt x="2466" y="159"/>
                  <a:pt x="2464" y="160"/>
                </a:cubicBezTo>
                <a:cubicBezTo>
                  <a:pt x="2426" y="159"/>
                  <a:pt x="2402" y="174"/>
                  <a:pt x="2385" y="195"/>
                </a:cubicBezTo>
                <a:cubicBezTo>
                  <a:pt x="2394" y="199"/>
                  <a:pt x="2401" y="205"/>
                  <a:pt x="2409" y="210"/>
                </a:cubicBezTo>
                <a:cubicBezTo>
                  <a:pt x="2424" y="201"/>
                  <a:pt x="2438" y="192"/>
                  <a:pt x="2453" y="185"/>
                </a:cubicBezTo>
                <a:cubicBezTo>
                  <a:pt x="2462" y="197"/>
                  <a:pt x="2468" y="211"/>
                  <a:pt x="2475" y="224"/>
                </a:cubicBezTo>
                <a:cubicBezTo>
                  <a:pt x="2489" y="217"/>
                  <a:pt x="2502" y="209"/>
                  <a:pt x="2516" y="202"/>
                </a:cubicBezTo>
                <a:cubicBezTo>
                  <a:pt x="2495" y="165"/>
                  <a:pt x="2474" y="127"/>
                  <a:pt x="2453" y="90"/>
                </a:cubicBezTo>
                <a:cubicBezTo>
                  <a:pt x="2453" y="90"/>
                  <a:pt x="2453" y="89"/>
                  <a:pt x="2452" y="89"/>
                </a:cubicBezTo>
                <a:cubicBezTo>
                  <a:pt x="2408" y="114"/>
                  <a:pt x="2365" y="139"/>
                  <a:pt x="2320" y="163"/>
                </a:cubicBezTo>
                <a:close/>
                <a:moveTo>
                  <a:pt x="2403" y="211"/>
                </a:moveTo>
                <a:cubicBezTo>
                  <a:pt x="2404" y="213"/>
                  <a:pt x="2404" y="215"/>
                  <a:pt x="2405" y="217"/>
                </a:cubicBezTo>
                <a:cubicBezTo>
                  <a:pt x="2408" y="218"/>
                  <a:pt x="2410" y="222"/>
                  <a:pt x="2412" y="222"/>
                </a:cubicBezTo>
                <a:cubicBezTo>
                  <a:pt x="2411" y="217"/>
                  <a:pt x="2408" y="211"/>
                  <a:pt x="2403" y="211"/>
                </a:cubicBezTo>
                <a:close/>
                <a:moveTo>
                  <a:pt x="2392" y="203"/>
                </a:moveTo>
                <a:cubicBezTo>
                  <a:pt x="2392" y="209"/>
                  <a:pt x="2396" y="211"/>
                  <a:pt x="2400" y="213"/>
                </a:cubicBezTo>
                <a:cubicBezTo>
                  <a:pt x="2400" y="207"/>
                  <a:pt x="2396" y="205"/>
                  <a:pt x="2392" y="203"/>
                </a:cubicBezTo>
                <a:close/>
                <a:moveTo>
                  <a:pt x="2382" y="199"/>
                </a:moveTo>
                <a:cubicBezTo>
                  <a:pt x="2382" y="196"/>
                  <a:pt x="2377" y="195"/>
                  <a:pt x="2376" y="194"/>
                </a:cubicBezTo>
                <a:cubicBezTo>
                  <a:pt x="2378" y="196"/>
                  <a:pt x="2380" y="198"/>
                  <a:pt x="2382" y="199"/>
                </a:cubicBezTo>
                <a:close/>
                <a:moveTo>
                  <a:pt x="2370" y="210"/>
                </a:moveTo>
                <a:cubicBezTo>
                  <a:pt x="2371" y="210"/>
                  <a:pt x="2371" y="210"/>
                  <a:pt x="2371" y="210"/>
                </a:cubicBezTo>
                <a:cubicBezTo>
                  <a:pt x="2374" y="207"/>
                  <a:pt x="2375" y="204"/>
                  <a:pt x="2377" y="200"/>
                </a:cubicBezTo>
                <a:cubicBezTo>
                  <a:pt x="2373" y="200"/>
                  <a:pt x="2371" y="207"/>
                  <a:pt x="2370" y="210"/>
                </a:cubicBezTo>
                <a:close/>
                <a:moveTo>
                  <a:pt x="2388" y="187"/>
                </a:moveTo>
                <a:cubicBezTo>
                  <a:pt x="2404" y="169"/>
                  <a:pt x="2429" y="157"/>
                  <a:pt x="2462" y="156"/>
                </a:cubicBezTo>
                <a:cubicBezTo>
                  <a:pt x="2457" y="154"/>
                  <a:pt x="2451" y="155"/>
                  <a:pt x="2446" y="155"/>
                </a:cubicBezTo>
                <a:cubicBezTo>
                  <a:pt x="2418" y="157"/>
                  <a:pt x="2395" y="172"/>
                  <a:pt x="2382" y="189"/>
                </a:cubicBezTo>
                <a:cubicBezTo>
                  <a:pt x="2382" y="190"/>
                  <a:pt x="2379" y="191"/>
                  <a:pt x="2381" y="192"/>
                </a:cubicBezTo>
                <a:cubicBezTo>
                  <a:pt x="2384" y="192"/>
                  <a:pt x="2386" y="188"/>
                  <a:pt x="2388" y="187"/>
                </a:cubicBezTo>
                <a:close/>
                <a:moveTo>
                  <a:pt x="2385" y="199"/>
                </a:moveTo>
                <a:cubicBezTo>
                  <a:pt x="2386" y="202"/>
                  <a:pt x="2387" y="204"/>
                  <a:pt x="2389" y="205"/>
                </a:cubicBezTo>
                <a:cubicBezTo>
                  <a:pt x="2389" y="202"/>
                  <a:pt x="2388" y="200"/>
                  <a:pt x="2385" y="199"/>
                </a:cubicBezTo>
                <a:close/>
                <a:moveTo>
                  <a:pt x="3241" y="100"/>
                </a:moveTo>
                <a:cubicBezTo>
                  <a:pt x="3241" y="94"/>
                  <a:pt x="3255" y="93"/>
                  <a:pt x="3259" y="93"/>
                </a:cubicBezTo>
                <a:cubicBezTo>
                  <a:pt x="3266" y="91"/>
                  <a:pt x="3272" y="90"/>
                  <a:pt x="3279" y="88"/>
                </a:cubicBezTo>
                <a:cubicBezTo>
                  <a:pt x="3277" y="81"/>
                  <a:pt x="3288" y="79"/>
                  <a:pt x="3288" y="86"/>
                </a:cubicBezTo>
                <a:cubicBezTo>
                  <a:pt x="3311" y="82"/>
                  <a:pt x="3332" y="76"/>
                  <a:pt x="3354" y="72"/>
                </a:cubicBezTo>
                <a:cubicBezTo>
                  <a:pt x="3356" y="67"/>
                  <a:pt x="3359" y="64"/>
                  <a:pt x="3363" y="61"/>
                </a:cubicBezTo>
                <a:cubicBezTo>
                  <a:pt x="3362" y="52"/>
                  <a:pt x="3358" y="43"/>
                  <a:pt x="3359" y="34"/>
                </a:cubicBezTo>
                <a:cubicBezTo>
                  <a:pt x="3363" y="29"/>
                  <a:pt x="3365" y="40"/>
                  <a:pt x="3366" y="45"/>
                </a:cubicBezTo>
                <a:cubicBezTo>
                  <a:pt x="3367" y="51"/>
                  <a:pt x="3368" y="56"/>
                  <a:pt x="3369" y="59"/>
                </a:cubicBezTo>
                <a:cubicBezTo>
                  <a:pt x="3371" y="58"/>
                  <a:pt x="3372" y="55"/>
                  <a:pt x="3375" y="55"/>
                </a:cubicBezTo>
                <a:cubicBezTo>
                  <a:pt x="3380" y="54"/>
                  <a:pt x="3387" y="61"/>
                  <a:pt x="3384" y="66"/>
                </a:cubicBezTo>
                <a:cubicBezTo>
                  <a:pt x="3387" y="65"/>
                  <a:pt x="3392" y="64"/>
                  <a:pt x="3396" y="63"/>
                </a:cubicBezTo>
                <a:cubicBezTo>
                  <a:pt x="3403" y="62"/>
                  <a:pt x="3410" y="58"/>
                  <a:pt x="3412" y="66"/>
                </a:cubicBezTo>
                <a:cubicBezTo>
                  <a:pt x="3402" y="68"/>
                  <a:pt x="3391" y="70"/>
                  <a:pt x="3381" y="73"/>
                </a:cubicBezTo>
                <a:cubicBezTo>
                  <a:pt x="3380" y="78"/>
                  <a:pt x="3378" y="82"/>
                  <a:pt x="3375" y="84"/>
                </a:cubicBezTo>
                <a:cubicBezTo>
                  <a:pt x="3402" y="208"/>
                  <a:pt x="3429" y="333"/>
                  <a:pt x="3457" y="457"/>
                </a:cubicBezTo>
                <a:cubicBezTo>
                  <a:pt x="3461" y="458"/>
                  <a:pt x="3465" y="460"/>
                  <a:pt x="3465" y="465"/>
                </a:cubicBezTo>
                <a:cubicBezTo>
                  <a:pt x="3473" y="462"/>
                  <a:pt x="3487" y="461"/>
                  <a:pt x="3491" y="469"/>
                </a:cubicBezTo>
                <a:cubicBezTo>
                  <a:pt x="3492" y="473"/>
                  <a:pt x="3493" y="481"/>
                  <a:pt x="3491" y="483"/>
                </a:cubicBezTo>
                <a:cubicBezTo>
                  <a:pt x="3490" y="485"/>
                  <a:pt x="3478" y="488"/>
                  <a:pt x="3475" y="487"/>
                </a:cubicBezTo>
                <a:cubicBezTo>
                  <a:pt x="3472" y="487"/>
                  <a:pt x="3471" y="484"/>
                  <a:pt x="3468" y="483"/>
                </a:cubicBezTo>
                <a:cubicBezTo>
                  <a:pt x="3426" y="494"/>
                  <a:pt x="3383" y="503"/>
                  <a:pt x="3340" y="512"/>
                </a:cubicBezTo>
                <a:cubicBezTo>
                  <a:pt x="3338" y="514"/>
                  <a:pt x="3338" y="517"/>
                  <a:pt x="3336" y="519"/>
                </a:cubicBezTo>
                <a:cubicBezTo>
                  <a:pt x="3333" y="519"/>
                  <a:pt x="3323" y="525"/>
                  <a:pt x="3318" y="522"/>
                </a:cubicBezTo>
                <a:cubicBezTo>
                  <a:pt x="3316" y="521"/>
                  <a:pt x="3314" y="509"/>
                  <a:pt x="3314" y="505"/>
                </a:cubicBezTo>
                <a:cubicBezTo>
                  <a:pt x="3315" y="502"/>
                  <a:pt x="3318" y="499"/>
                  <a:pt x="3319" y="497"/>
                </a:cubicBezTo>
                <a:cubicBezTo>
                  <a:pt x="3323" y="496"/>
                  <a:pt x="3326" y="495"/>
                  <a:pt x="3329" y="494"/>
                </a:cubicBezTo>
                <a:cubicBezTo>
                  <a:pt x="3316" y="472"/>
                  <a:pt x="3313" y="438"/>
                  <a:pt x="3307" y="409"/>
                </a:cubicBezTo>
                <a:cubicBezTo>
                  <a:pt x="3304" y="411"/>
                  <a:pt x="3302" y="415"/>
                  <a:pt x="3298" y="419"/>
                </a:cubicBezTo>
                <a:cubicBezTo>
                  <a:pt x="3296" y="422"/>
                  <a:pt x="3292" y="429"/>
                  <a:pt x="3288" y="429"/>
                </a:cubicBezTo>
                <a:cubicBezTo>
                  <a:pt x="3283" y="429"/>
                  <a:pt x="3278" y="415"/>
                  <a:pt x="3279" y="409"/>
                </a:cubicBezTo>
                <a:cubicBezTo>
                  <a:pt x="3280" y="407"/>
                  <a:pt x="3282" y="404"/>
                  <a:pt x="3284" y="401"/>
                </a:cubicBezTo>
                <a:cubicBezTo>
                  <a:pt x="3290" y="394"/>
                  <a:pt x="3297" y="386"/>
                  <a:pt x="3302" y="378"/>
                </a:cubicBezTo>
                <a:cubicBezTo>
                  <a:pt x="3302" y="374"/>
                  <a:pt x="3300" y="371"/>
                  <a:pt x="3300" y="368"/>
                </a:cubicBezTo>
                <a:cubicBezTo>
                  <a:pt x="3305" y="363"/>
                  <a:pt x="3313" y="363"/>
                  <a:pt x="3320" y="361"/>
                </a:cubicBezTo>
                <a:cubicBezTo>
                  <a:pt x="3327" y="360"/>
                  <a:pt x="3334" y="358"/>
                  <a:pt x="3340" y="357"/>
                </a:cubicBezTo>
                <a:cubicBezTo>
                  <a:pt x="3339" y="351"/>
                  <a:pt x="3338" y="347"/>
                  <a:pt x="3337" y="341"/>
                </a:cubicBezTo>
                <a:cubicBezTo>
                  <a:pt x="3333" y="339"/>
                  <a:pt x="3332" y="332"/>
                  <a:pt x="3335" y="327"/>
                </a:cubicBezTo>
                <a:cubicBezTo>
                  <a:pt x="3329" y="327"/>
                  <a:pt x="3322" y="332"/>
                  <a:pt x="3316" y="329"/>
                </a:cubicBezTo>
                <a:cubicBezTo>
                  <a:pt x="3310" y="303"/>
                  <a:pt x="3304" y="276"/>
                  <a:pt x="3299" y="250"/>
                </a:cubicBezTo>
                <a:cubicBezTo>
                  <a:pt x="3304" y="244"/>
                  <a:pt x="3308" y="237"/>
                  <a:pt x="3312" y="232"/>
                </a:cubicBezTo>
                <a:cubicBezTo>
                  <a:pt x="3306" y="230"/>
                  <a:pt x="3305" y="218"/>
                  <a:pt x="3310" y="215"/>
                </a:cubicBezTo>
                <a:cubicBezTo>
                  <a:pt x="3309" y="204"/>
                  <a:pt x="3306" y="195"/>
                  <a:pt x="3304" y="184"/>
                </a:cubicBezTo>
                <a:cubicBezTo>
                  <a:pt x="3300" y="183"/>
                  <a:pt x="3295" y="184"/>
                  <a:pt x="3294" y="180"/>
                </a:cubicBezTo>
                <a:cubicBezTo>
                  <a:pt x="3293" y="175"/>
                  <a:pt x="3301" y="175"/>
                  <a:pt x="3303" y="171"/>
                </a:cubicBezTo>
                <a:cubicBezTo>
                  <a:pt x="3298" y="170"/>
                  <a:pt x="3291" y="172"/>
                  <a:pt x="3290" y="167"/>
                </a:cubicBezTo>
                <a:cubicBezTo>
                  <a:pt x="3290" y="163"/>
                  <a:pt x="3294" y="162"/>
                  <a:pt x="3296" y="159"/>
                </a:cubicBezTo>
                <a:cubicBezTo>
                  <a:pt x="3284" y="159"/>
                  <a:pt x="3289" y="149"/>
                  <a:pt x="3295" y="147"/>
                </a:cubicBezTo>
                <a:cubicBezTo>
                  <a:pt x="3291" y="146"/>
                  <a:pt x="3287" y="146"/>
                  <a:pt x="3287" y="142"/>
                </a:cubicBezTo>
                <a:cubicBezTo>
                  <a:pt x="3287" y="137"/>
                  <a:pt x="3294" y="136"/>
                  <a:pt x="3296" y="133"/>
                </a:cubicBezTo>
                <a:cubicBezTo>
                  <a:pt x="3290" y="133"/>
                  <a:pt x="3283" y="133"/>
                  <a:pt x="3282" y="129"/>
                </a:cubicBezTo>
                <a:cubicBezTo>
                  <a:pt x="3281" y="124"/>
                  <a:pt x="3286" y="123"/>
                  <a:pt x="3289" y="120"/>
                </a:cubicBezTo>
                <a:cubicBezTo>
                  <a:pt x="3284" y="121"/>
                  <a:pt x="3280" y="120"/>
                  <a:pt x="3280" y="117"/>
                </a:cubicBezTo>
                <a:cubicBezTo>
                  <a:pt x="3279" y="112"/>
                  <a:pt x="3288" y="110"/>
                  <a:pt x="3290" y="107"/>
                </a:cubicBezTo>
                <a:cubicBezTo>
                  <a:pt x="3285" y="106"/>
                  <a:pt x="3284" y="101"/>
                  <a:pt x="3283" y="95"/>
                </a:cubicBezTo>
                <a:cubicBezTo>
                  <a:pt x="3273" y="97"/>
                  <a:pt x="3261" y="100"/>
                  <a:pt x="3250" y="102"/>
                </a:cubicBezTo>
                <a:cubicBezTo>
                  <a:pt x="3246" y="103"/>
                  <a:pt x="3241" y="103"/>
                  <a:pt x="3241" y="100"/>
                </a:cubicBezTo>
                <a:close/>
                <a:moveTo>
                  <a:pt x="3314" y="203"/>
                </a:moveTo>
                <a:cubicBezTo>
                  <a:pt x="3330" y="198"/>
                  <a:pt x="3347" y="193"/>
                  <a:pt x="3362" y="188"/>
                </a:cubicBezTo>
                <a:cubicBezTo>
                  <a:pt x="3345" y="190"/>
                  <a:pt x="3330" y="191"/>
                  <a:pt x="3312" y="193"/>
                </a:cubicBezTo>
                <a:cubicBezTo>
                  <a:pt x="3312" y="197"/>
                  <a:pt x="3314" y="199"/>
                  <a:pt x="3314" y="203"/>
                </a:cubicBezTo>
                <a:close/>
                <a:moveTo>
                  <a:pt x="3310" y="245"/>
                </a:moveTo>
                <a:cubicBezTo>
                  <a:pt x="3317" y="244"/>
                  <a:pt x="3323" y="243"/>
                  <a:pt x="3329" y="241"/>
                </a:cubicBezTo>
                <a:cubicBezTo>
                  <a:pt x="3325" y="239"/>
                  <a:pt x="3321" y="236"/>
                  <a:pt x="3317" y="234"/>
                </a:cubicBezTo>
                <a:cubicBezTo>
                  <a:pt x="3315" y="238"/>
                  <a:pt x="3312" y="241"/>
                  <a:pt x="3310" y="245"/>
                </a:cubicBezTo>
                <a:close/>
                <a:moveTo>
                  <a:pt x="3307" y="259"/>
                </a:moveTo>
                <a:cubicBezTo>
                  <a:pt x="3308" y="256"/>
                  <a:pt x="3310" y="253"/>
                  <a:pt x="3309" y="251"/>
                </a:cubicBezTo>
                <a:cubicBezTo>
                  <a:pt x="3309" y="252"/>
                  <a:pt x="3306" y="252"/>
                  <a:pt x="3305" y="252"/>
                </a:cubicBezTo>
                <a:cubicBezTo>
                  <a:pt x="3306" y="254"/>
                  <a:pt x="3306" y="257"/>
                  <a:pt x="3307" y="259"/>
                </a:cubicBezTo>
                <a:close/>
                <a:moveTo>
                  <a:pt x="3310" y="271"/>
                </a:moveTo>
                <a:cubicBezTo>
                  <a:pt x="3313" y="264"/>
                  <a:pt x="3316" y="257"/>
                  <a:pt x="3319" y="250"/>
                </a:cubicBezTo>
                <a:cubicBezTo>
                  <a:pt x="3319" y="250"/>
                  <a:pt x="3319" y="249"/>
                  <a:pt x="3318" y="250"/>
                </a:cubicBezTo>
                <a:cubicBezTo>
                  <a:pt x="3317" y="250"/>
                  <a:pt x="3316" y="250"/>
                  <a:pt x="3314" y="250"/>
                </a:cubicBezTo>
                <a:cubicBezTo>
                  <a:pt x="3312" y="257"/>
                  <a:pt x="3305" y="263"/>
                  <a:pt x="3310" y="271"/>
                </a:cubicBezTo>
                <a:close/>
                <a:moveTo>
                  <a:pt x="3313" y="285"/>
                </a:moveTo>
                <a:cubicBezTo>
                  <a:pt x="3318" y="276"/>
                  <a:pt x="3322" y="266"/>
                  <a:pt x="3326" y="257"/>
                </a:cubicBezTo>
                <a:cubicBezTo>
                  <a:pt x="3328" y="253"/>
                  <a:pt x="3330" y="251"/>
                  <a:pt x="3330" y="248"/>
                </a:cubicBezTo>
                <a:cubicBezTo>
                  <a:pt x="3328" y="248"/>
                  <a:pt x="3326" y="249"/>
                  <a:pt x="3324" y="249"/>
                </a:cubicBezTo>
                <a:cubicBezTo>
                  <a:pt x="3321" y="253"/>
                  <a:pt x="3320" y="258"/>
                  <a:pt x="3317" y="263"/>
                </a:cubicBezTo>
                <a:cubicBezTo>
                  <a:pt x="3314" y="271"/>
                  <a:pt x="3308" y="277"/>
                  <a:pt x="3313" y="285"/>
                </a:cubicBezTo>
                <a:close/>
                <a:moveTo>
                  <a:pt x="3332" y="263"/>
                </a:moveTo>
                <a:cubicBezTo>
                  <a:pt x="3335" y="258"/>
                  <a:pt x="3338" y="252"/>
                  <a:pt x="3336" y="247"/>
                </a:cubicBezTo>
                <a:cubicBezTo>
                  <a:pt x="3335" y="247"/>
                  <a:pt x="3335" y="247"/>
                  <a:pt x="3335" y="247"/>
                </a:cubicBezTo>
                <a:cubicBezTo>
                  <a:pt x="3328" y="261"/>
                  <a:pt x="3322" y="276"/>
                  <a:pt x="3314" y="289"/>
                </a:cubicBezTo>
                <a:cubicBezTo>
                  <a:pt x="3315" y="292"/>
                  <a:pt x="3316" y="294"/>
                  <a:pt x="3316" y="297"/>
                </a:cubicBezTo>
                <a:cubicBezTo>
                  <a:pt x="3321" y="287"/>
                  <a:pt x="3327" y="275"/>
                  <a:pt x="3332" y="263"/>
                </a:cubicBezTo>
                <a:close/>
                <a:moveTo>
                  <a:pt x="3329" y="287"/>
                </a:moveTo>
                <a:cubicBezTo>
                  <a:pt x="3333" y="279"/>
                  <a:pt x="3342" y="268"/>
                  <a:pt x="3338" y="258"/>
                </a:cubicBezTo>
                <a:cubicBezTo>
                  <a:pt x="3332" y="274"/>
                  <a:pt x="3325" y="288"/>
                  <a:pt x="3317" y="303"/>
                </a:cubicBezTo>
                <a:cubicBezTo>
                  <a:pt x="3318" y="305"/>
                  <a:pt x="3318" y="308"/>
                  <a:pt x="3319" y="309"/>
                </a:cubicBezTo>
                <a:cubicBezTo>
                  <a:pt x="3322" y="302"/>
                  <a:pt x="3326" y="295"/>
                  <a:pt x="3329" y="287"/>
                </a:cubicBezTo>
                <a:close/>
                <a:moveTo>
                  <a:pt x="3321" y="318"/>
                </a:moveTo>
                <a:cubicBezTo>
                  <a:pt x="3326" y="308"/>
                  <a:pt x="3332" y="297"/>
                  <a:pt x="3336" y="287"/>
                </a:cubicBezTo>
                <a:cubicBezTo>
                  <a:pt x="3339" y="282"/>
                  <a:pt x="3344" y="277"/>
                  <a:pt x="3340" y="272"/>
                </a:cubicBezTo>
                <a:cubicBezTo>
                  <a:pt x="3335" y="284"/>
                  <a:pt x="3330" y="295"/>
                  <a:pt x="3324" y="306"/>
                </a:cubicBezTo>
                <a:cubicBezTo>
                  <a:pt x="3323" y="309"/>
                  <a:pt x="3320" y="314"/>
                  <a:pt x="3321" y="318"/>
                </a:cubicBezTo>
                <a:close/>
                <a:moveTo>
                  <a:pt x="3327" y="322"/>
                </a:moveTo>
                <a:cubicBezTo>
                  <a:pt x="3333" y="311"/>
                  <a:pt x="3339" y="300"/>
                  <a:pt x="3344" y="289"/>
                </a:cubicBezTo>
                <a:cubicBezTo>
                  <a:pt x="3343" y="287"/>
                  <a:pt x="3344" y="284"/>
                  <a:pt x="3342" y="283"/>
                </a:cubicBezTo>
                <a:cubicBezTo>
                  <a:pt x="3336" y="297"/>
                  <a:pt x="3329" y="309"/>
                  <a:pt x="3322" y="323"/>
                </a:cubicBezTo>
                <a:cubicBezTo>
                  <a:pt x="3324" y="323"/>
                  <a:pt x="3325" y="322"/>
                  <a:pt x="3327" y="322"/>
                </a:cubicBezTo>
                <a:close/>
                <a:moveTo>
                  <a:pt x="3337" y="320"/>
                </a:moveTo>
                <a:cubicBezTo>
                  <a:pt x="3340" y="312"/>
                  <a:pt x="3349" y="304"/>
                  <a:pt x="3345" y="295"/>
                </a:cubicBezTo>
                <a:cubicBezTo>
                  <a:pt x="3341" y="304"/>
                  <a:pt x="3336" y="312"/>
                  <a:pt x="3332" y="321"/>
                </a:cubicBezTo>
                <a:cubicBezTo>
                  <a:pt x="3334" y="321"/>
                  <a:pt x="3335" y="320"/>
                  <a:pt x="3337" y="320"/>
                </a:cubicBezTo>
                <a:close/>
                <a:moveTo>
                  <a:pt x="3342" y="319"/>
                </a:moveTo>
                <a:cubicBezTo>
                  <a:pt x="3347" y="319"/>
                  <a:pt x="3349" y="311"/>
                  <a:pt x="3347" y="307"/>
                </a:cubicBezTo>
                <a:cubicBezTo>
                  <a:pt x="3346" y="311"/>
                  <a:pt x="3343" y="315"/>
                  <a:pt x="3342" y="319"/>
                </a:cubicBezTo>
                <a:close/>
                <a:moveTo>
                  <a:pt x="3308" y="399"/>
                </a:moveTo>
                <a:cubicBezTo>
                  <a:pt x="3314" y="396"/>
                  <a:pt x="3322" y="396"/>
                  <a:pt x="3328" y="394"/>
                </a:cubicBezTo>
                <a:cubicBezTo>
                  <a:pt x="3335" y="393"/>
                  <a:pt x="3342" y="391"/>
                  <a:pt x="3349" y="390"/>
                </a:cubicBezTo>
                <a:cubicBezTo>
                  <a:pt x="3346" y="381"/>
                  <a:pt x="3345" y="371"/>
                  <a:pt x="3342" y="363"/>
                </a:cubicBezTo>
                <a:cubicBezTo>
                  <a:pt x="3330" y="366"/>
                  <a:pt x="3318" y="367"/>
                  <a:pt x="3306" y="370"/>
                </a:cubicBezTo>
                <a:cubicBezTo>
                  <a:pt x="3309" y="379"/>
                  <a:pt x="3306" y="383"/>
                  <a:pt x="3302" y="388"/>
                </a:cubicBezTo>
                <a:cubicBezTo>
                  <a:pt x="3297" y="395"/>
                  <a:pt x="3291" y="404"/>
                  <a:pt x="3286" y="411"/>
                </a:cubicBezTo>
                <a:cubicBezTo>
                  <a:pt x="3286" y="414"/>
                  <a:pt x="3287" y="417"/>
                  <a:pt x="3288" y="420"/>
                </a:cubicBezTo>
                <a:cubicBezTo>
                  <a:pt x="3292" y="417"/>
                  <a:pt x="3295" y="413"/>
                  <a:pt x="3298" y="410"/>
                </a:cubicBezTo>
                <a:cubicBezTo>
                  <a:pt x="3301" y="406"/>
                  <a:pt x="3304" y="401"/>
                  <a:pt x="3308" y="399"/>
                </a:cubicBezTo>
                <a:close/>
                <a:moveTo>
                  <a:pt x="3337" y="492"/>
                </a:moveTo>
                <a:cubicBezTo>
                  <a:pt x="3339" y="493"/>
                  <a:pt x="3343" y="491"/>
                  <a:pt x="3346" y="491"/>
                </a:cubicBezTo>
                <a:cubicBezTo>
                  <a:pt x="3368" y="486"/>
                  <a:pt x="3389" y="481"/>
                  <a:pt x="3410" y="476"/>
                </a:cubicBezTo>
                <a:cubicBezTo>
                  <a:pt x="3412" y="469"/>
                  <a:pt x="3410" y="458"/>
                  <a:pt x="3408" y="449"/>
                </a:cubicBezTo>
                <a:cubicBezTo>
                  <a:pt x="3403" y="428"/>
                  <a:pt x="3398" y="406"/>
                  <a:pt x="3392" y="386"/>
                </a:cubicBezTo>
                <a:cubicBezTo>
                  <a:pt x="3392" y="386"/>
                  <a:pt x="3392" y="386"/>
                  <a:pt x="3392" y="386"/>
                </a:cubicBezTo>
                <a:cubicBezTo>
                  <a:pt x="3380" y="389"/>
                  <a:pt x="3368" y="392"/>
                  <a:pt x="3356" y="395"/>
                </a:cubicBezTo>
                <a:cubicBezTo>
                  <a:pt x="3355" y="396"/>
                  <a:pt x="3350" y="399"/>
                  <a:pt x="3354" y="401"/>
                </a:cubicBezTo>
                <a:cubicBezTo>
                  <a:pt x="3357" y="401"/>
                  <a:pt x="3356" y="396"/>
                  <a:pt x="3360" y="396"/>
                </a:cubicBezTo>
                <a:cubicBezTo>
                  <a:pt x="3362" y="396"/>
                  <a:pt x="3362" y="398"/>
                  <a:pt x="3362" y="399"/>
                </a:cubicBezTo>
                <a:cubicBezTo>
                  <a:pt x="3363" y="403"/>
                  <a:pt x="3355" y="406"/>
                  <a:pt x="3359" y="411"/>
                </a:cubicBezTo>
                <a:cubicBezTo>
                  <a:pt x="3363" y="410"/>
                  <a:pt x="3367" y="409"/>
                  <a:pt x="3372" y="409"/>
                </a:cubicBezTo>
                <a:cubicBezTo>
                  <a:pt x="3376" y="416"/>
                  <a:pt x="3378" y="426"/>
                  <a:pt x="3380" y="437"/>
                </a:cubicBezTo>
                <a:cubicBezTo>
                  <a:pt x="3382" y="442"/>
                  <a:pt x="3383" y="447"/>
                  <a:pt x="3384" y="453"/>
                </a:cubicBezTo>
                <a:cubicBezTo>
                  <a:pt x="3385" y="457"/>
                  <a:pt x="3388" y="463"/>
                  <a:pt x="3387" y="468"/>
                </a:cubicBezTo>
                <a:cubicBezTo>
                  <a:pt x="3387" y="472"/>
                  <a:pt x="3375" y="472"/>
                  <a:pt x="3371" y="473"/>
                </a:cubicBezTo>
                <a:cubicBezTo>
                  <a:pt x="3364" y="475"/>
                  <a:pt x="3359" y="476"/>
                  <a:pt x="3353" y="477"/>
                </a:cubicBezTo>
                <a:cubicBezTo>
                  <a:pt x="3349" y="473"/>
                  <a:pt x="3349" y="467"/>
                  <a:pt x="3348" y="463"/>
                </a:cubicBezTo>
                <a:cubicBezTo>
                  <a:pt x="3344" y="448"/>
                  <a:pt x="3340" y="433"/>
                  <a:pt x="3337" y="417"/>
                </a:cubicBezTo>
                <a:cubicBezTo>
                  <a:pt x="3340" y="413"/>
                  <a:pt x="3348" y="414"/>
                  <a:pt x="3353" y="412"/>
                </a:cubicBezTo>
                <a:cubicBezTo>
                  <a:pt x="3354" y="404"/>
                  <a:pt x="3344" y="405"/>
                  <a:pt x="3347" y="397"/>
                </a:cubicBezTo>
                <a:cubicBezTo>
                  <a:pt x="3336" y="399"/>
                  <a:pt x="3323" y="400"/>
                  <a:pt x="3313" y="404"/>
                </a:cubicBezTo>
                <a:cubicBezTo>
                  <a:pt x="3318" y="426"/>
                  <a:pt x="3322" y="451"/>
                  <a:pt x="3327" y="474"/>
                </a:cubicBezTo>
                <a:cubicBezTo>
                  <a:pt x="3329" y="480"/>
                  <a:pt x="3332" y="492"/>
                  <a:pt x="3337" y="492"/>
                </a:cubicBezTo>
                <a:close/>
                <a:moveTo>
                  <a:pt x="3354" y="388"/>
                </a:moveTo>
                <a:cubicBezTo>
                  <a:pt x="3367" y="386"/>
                  <a:pt x="3379" y="383"/>
                  <a:pt x="3391" y="380"/>
                </a:cubicBezTo>
                <a:cubicBezTo>
                  <a:pt x="3388" y="372"/>
                  <a:pt x="3387" y="362"/>
                  <a:pt x="3383" y="354"/>
                </a:cubicBezTo>
                <a:cubicBezTo>
                  <a:pt x="3372" y="357"/>
                  <a:pt x="3360" y="359"/>
                  <a:pt x="3349" y="362"/>
                </a:cubicBezTo>
                <a:cubicBezTo>
                  <a:pt x="3350" y="371"/>
                  <a:pt x="3352" y="379"/>
                  <a:pt x="3354" y="388"/>
                </a:cubicBezTo>
                <a:close/>
                <a:moveTo>
                  <a:pt x="3375" y="443"/>
                </a:moveTo>
                <a:cubicBezTo>
                  <a:pt x="3371" y="452"/>
                  <a:pt x="3367" y="460"/>
                  <a:pt x="3363" y="469"/>
                </a:cubicBezTo>
                <a:cubicBezTo>
                  <a:pt x="3365" y="469"/>
                  <a:pt x="3365" y="468"/>
                  <a:pt x="3367" y="468"/>
                </a:cubicBezTo>
                <a:cubicBezTo>
                  <a:pt x="3369" y="459"/>
                  <a:pt x="3379" y="453"/>
                  <a:pt x="3375" y="443"/>
                </a:cubicBezTo>
                <a:close/>
                <a:moveTo>
                  <a:pt x="3372" y="467"/>
                </a:moveTo>
                <a:cubicBezTo>
                  <a:pt x="3374" y="466"/>
                  <a:pt x="3377" y="466"/>
                  <a:pt x="3380" y="465"/>
                </a:cubicBezTo>
                <a:cubicBezTo>
                  <a:pt x="3379" y="461"/>
                  <a:pt x="3378" y="458"/>
                  <a:pt x="3377" y="455"/>
                </a:cubicBezTo>
                <a:cubicBezTo>
                  <a:pt x="3376" y="459"/>
                  <a:pt x="3372" y="463"/>
                  <a:pt x="3372" y="467"/>
                </a:cubicBezTo>
                <a:close/>
                <a:moveTo>
                  <a:pt x="3372" y="429"/>
                </a:moveTo>
                <a:cubicBezTo>
                  <a:pt x="3369" y="438"/>
                  <a:pt x="3363" y="449"/>
                  <a:pt x="3359" y="458"/>
                </a:cubicBezTo>
                <a:cubicBezTo>
                  <a:pt x="3357" y="463"/>
                  <a:pt x="3354" y="467"/>
                  <a:pt x="3355" y="471"/>
                </a:cubicBezTo>
                <a:cubicBezTo>
                  <a:pt x="3357" y="471"/>
                  <a:pt x="3357" y="470"/>
                  <a:pt x="3359" y="470"/>
                </a:cubicBezTo>
                <a:cubicBezTo>
                  <a:pt x="3360" y="465"/>
                  <a:pt x="3363" y="460"/>
                  <a:pt x="3366" y="454"/>
                </a:cubicBezTo>
                <a:cubicBezTo>
                  <a:pt x="3369" y="447"/>
                  <a:pt x="3376" y="437"/>
                  <a:pt x="3372" y="429"/>
                </a:cubicBezTo>
                <a:close/>
                <a:moveTo>
                  <a:pt x="3371" y="423"/>
                </a:moveTo>
                <a:cubicBezTo>
                  <a:pt x="3370" y="421"/>
                  <a:pt x="3370" y="418"/>
                  <a:pt x="3369" y="416"/>
                </a:cubicBezTo>
                <a:cubicBezTo>
                  <a:pt x="3366" y="425"/>
                  <a:pt x="3361" y="435"/>
                  <a:pt x="3356" y="445"/>
                </a:cubicBezTo>
                <a:cubicBezTo>
                  <a:pt x="3354" y="451"/>
                  <a:pt x="3351" y="455"/>
                  <a:pt x="3354" y="461"/>
                </a:cubicBezTo>
                <a:cubicBezTo>
                  <a:pt x="3360" y="449"/>
                  <a:pt x="3365" y="436"/>
                  <a:pt x="3371" y="423"/>
                </a:cubicBezTo>
                <a:close/>
                <a:moveTo>
                  <a:pt x="3365" y="415"/>
                </a:moveTo>
                <a:cubicBezTo>
                  <a:pt x="3364" y="416"/>
                  <a:pt x="3362" y="416"/>
                  <a:pt x="3361" y="417"/>
                </a:cubicBezTo>
                <a:cubicBezTo>
                  <a:pt x="3357" y="425"/>
                  <a:pt x="3353" y="433"/>
                  <a:pt x="3349" y="440"/>
                </a:cubicBezTo>
                <a:cubicBezTo>
                  <a:pt x="3349" y="443"/>
                  <a:pt x="3350" y="446"/>
                  <a:pt x="3351" y="449"/>
                </a:cubicBezTo>
                <a:cubicBezTo>
                  <a:pt x="3357" y="439"/>
                  <a:pt x="3361" y="427"/>
                  <a:pt x="3365" y="415"/>
                </a:cubicBezTo>
                <a:close/>
                <a:moveTo>
                  <a:pt x="3356" y="418"/>
                </a:moveTo>
                <a:cubicBezTo>
                  <a:pt x="3349" y="419"/>
                  <a:pt x="3345" y="428"/>
                  <a:pt x="3348" y="435"/>
                </a:cubicBezTo>
                <a:cubicBezTo>
                  <a:pt x="3351" y="429"/>
                  <a:pt x="3354" y="424"/>
                  <a:pt x="3356" y="418"/>
                </a:cubicBezTo>
                <a:close/>
                <a:moveTo>
                  <a:pt x="3347" y="420"/>
                </a:moveTo>
                <a:cubicBezTo>
                  <a:pt x="3346" y="420"/>
                  <a:pt x="3345" y="420"/>
                  <a:pt x="3345" y="421"/>
                </a:cubicBezTo>
                <a:cubicBezTo>
                  <a:pt x="3346" y="421"/>
                  <a:pt x="3345" y="423"/>
                  <a:pt x="3346" y="423"/>
                </a:cubicBezTo>
                <a:cubicBezTo>
                  <a:pt x="3346" y="422"/>
                  <a:pt x="3347" y="421"/>
                  <a:pt x="3347" y="420"/>
                </a:cubicBezTo>
                <a:close/>
                <a:moveTo>
                  <a:pt x="3322" y="502"/>
                </a:moveTo>
                <a:cubicBezTo>
                  <a:pt x="3318" y="506"/>
                  <a:pt x="3321" y="512"/>
                  <a:pt x="3322" y="517"/>
                </a:cubicBezTo>
                <a:cubicBezTo>
                  <a:pt x="3326" y="516"/>
                  <a:pt x="3330" y="516"/>
                  <a:pt x="3333" y="515"/>
                </a:cubicBezTo>
                <a:cubicBezTo>
                  <a:pt x="3333" y="504"/>
                  <a:pt x="3342" y="505"/>
                  <a:pt x="3353" y="502"/>
                </a:cubicBezTo>
                <a:cubicBezTo>
                  <a:pt x="3386" y="495"/>
                  <a:pt x="3418" y="488"/>
                  <a:pt x="3452" y="481"/>
                </a:cubicBezTo>
                <a:cubicBezTo>
                  <a:pt x="3458" y="480"/>
                  <a:pt x="3466" y="477"/>
                  <a:pt x="3470" y="478"/>
                </a:cubicBezTo>
                <a:cubicBezTo>
                  <a:pt x="3472" y="478"/>
                  <a:pt x="3474" y="481"/>
                  <a:pt x="3476" y="481"/>
                </a:cubicBezTo>
                <a:cubicBezTo>
                  <a:pt x="3480" y="482"/>
                  <a:pt x="3483" y="479"/>
                  <a:pt x="3486" y="479"/>
                </a:cubicBezTo>
                <a:cubicBezTo>
                  <a:pt x="3487" y="473"/>
                  <a:pt x="3483" y="468"/>
                  <a:pt x="3479" y="469"/>
                </a:cubicBezTo>
                <a:cubicBezTo>
                  <a:pt x="3430" y="481"/>
                  <a:pt x="3373" y="491"/>
                  <a:pt x="3322" y="502"/>
                </a:cubicBezTo>
                <a:close/>
                <a:moveTo>
                  <a:pt x="3450" y="468"/>
                </a:moveTo>
                <a:cubicBezTo>
                  <a:pt x="3453" y="467"/>
                  <a:pt x="3456" y="467"/>
                  <a:pt x="3459" y="466"/>
                </a:cubicBezTo>
                <a:cubicBezTo>
                  <a:pt x="3460" y="462"/>
                  <a:pt x="3453" y="464"/>
                  <a:pt x="3450" y="465"/>
                </a:cubicBezTo>
                <a:cubicBezTo>
                  <a:pt x="3450" y="466"/>
                  <a:pt x="3450" y="467"/>
                  <a:pt x="3450" y="468"/>
                </a:cubicBezTo>
                <a:close/>
                <a:moveTo>
                  <a:pt x="3392" y="196"/>
                </a:moveTo>
                <a:cubicBezTo>
                  <a:pt x="3387" y="195"/>
                  <a:pt x="3384" y="192"/>
                  <a:pt x="3382" y="188"/>
                </a:cubicBezTo>
                <a:cubicBezTo>
                  <a:pt x="3360" y="196"/>
                  <a:pt x="3339" y="203"/>
                  <a:pt x="3316" y="210"/>
                </a:cubicBezTo>
                <a:cubicBezTo>
                  <a:pt x="3319" y="216"/>
                  <a:pt x="3313" y="219"/>
                  <a:pt x="3314" y="224"/>
                </a:cubicBezTo>
                <a:cubicBezTo>
                  <a:pt x="3318" y="223"/>
                  <a:pt x="3315" y="218"/>
                  <a:pt x="3320" y="218"/>
                </a:cubicBezTo>
                <a:cubicBezTo>
                  <a:pt x="3325" y="218"/>
                  <a:pt x="3323" y="226"/>
                  <a:pt x="3321" y="230"/>
                </a:cubicBezTo>
                <a:cubicBezTo>
                  <a:pt x="3328" y="233"/>
                  <a:pt x="3334" y="238"/>
                  <a:pt x="3340" y="241"/>
                </a:cubicBezTo>
                <a:cubicBezTo>
                  <a:pt x="3343" y="255"/>
                  <a:pt x="3346" y="268"/>
                  <a:pt x="3349" y="281"/>
                </a:cubicBezTo>
                <a:cubicBezTo>
                  <a:pt x="3352" y="294"/>
                  <a:pt x="3356" y="307"/>
                  <a:pt x="3356" y="321"/>
                </a:cubicBezTo>
                <a:cubicBezTo>
                  <a:pt x="3352" y="323"/>
                  <a:pt x="3346" y="324"/>
                  <a:pt x="3340" y="325"/>
                </a:cubicBezTo>
                <a:cubicBezTo>
                  <a:pt x="3343" y="330"/>
                  <a:pt x="3338" y="333"/>
                  <a:pt x="3339" y="336"/>
                </a:cubicBezTo>
                <a:cubicBezTo>
                  <a:pt x="3343" y="335"/>
                  <a:pt x="3340" y="332"/>
                  <a:pt x="3344" y="332"/>
                </a:cubicBezTo>
                <a:cubicBezTo>
                  <a:pt x="3349" y="332"/>
                  <a:pt x="3347" y="339"/>
                  <a:pt x="3344" y="341"/>
                </a:cubicBezTo>
                <a:cubicBezTo>
                  <a:pt x="3345" y="346"/>
                  <a:pt x="3346" y="350"/>
                  <a:pt x="3347" y="355"/>
                </a:cubicBezTo>
                <a:cubicBezTo>
                  <a:pt x="3361" y="353"/>
                  <a:pt x="3373" y="348"/>
                  <a:pt x="3387" y="347"/>
                </a:cubicBezTo>
                <a:cubicBezTo>
                  <a:pt x="3391" y="350"/>
                  <a:pt x="3392" y="356"/>
                  <a:pt x="3393" y="360"/>
                </a:cubicBezTo>
                <a:cubicBezTo>
                  <a:pt x="3397" y="376"/>
                  <a:pt x="3401" y="390"/>
                  <a:pt x="3405" y="406"/>
                </a:cubicBezTo>
                <a:cubicBezTo>
                  <a:pt x="3409" y="426"/>
                  <a:pt x="3418" y="452"/>
                  <a:pt x="3416" y="475"/>
                </a:cubicBezTo>
                <a:cubicBezTo>
                  <a:pt x="3426" y="474"/>
                  <a:pt x="3435" y="472"/>
                  <a:pt x="3444" y="469"/>
                </a:cubicBezTo>
                <a:cubicBezTo>
                  <a:pt x="3443" y="464"/>
                  <a:pt x="3446" y="460"/>
                  <a:pt x="3450" y="458"/>
                </a:cubicBezTo>
                <a:cubicBezTo>
                  <a:pt x="3430" y="371"/>
                  <a:pt x="3411" y="283"/>
                  <a:pt x="3392" y="196"/>
                </a:cubicBezTo>
                <a:close/>
                <a:moveTo>
                  <a:pt x="3390" y="188"/>
                </a:moveTo>
                <a:cubicBezTo>
                  <a:pt x="3390" y="186"/>
                  <a:pt x="3389" y="182"/>
                  <a:pt x="3388" y="179"/>
                </a:cubicBezTo>
                <a:cubicBezTo>
                  <a:pt x="3387" y="183"/>
                  <a:pt x="3387" y="188"/>
                  <a:pt x="3390" y="188"/>
                </a:cubicBezTo>
                <a:close/>
                <a:moveTo>
                  <a:pt x="3371" y="68"/>
                </a:moveTo>
                <a:cubicBezTo>
                  <a:pt x="3372" y="69"/>
                  <a:pt x="3373" y="68"/>
                  <a:pt x="3374" y="68"/>
                </a:cubicBezTo>
                <a:cubicBezTo>
                  <a:pt x="3375" y="65"/>
                  <a:pt x="3377" y="64"/>
                  <a:pt x="3378" y="62"/>
                </a:cubicBezTo>
                <a:cubicBezTo>
                  <a:pt x="3377" y="62"/>
                  <a:pt x="3377" y="61"/>
                  <a:pt x="3375" y="61"/>
                </a:cubicBezTo>
                <a:cubicBezTo>
                  <a:pt x="3374" y="64"/>
                  <a:pt x="3371" y="64"/>
                  <a:pt x="3371" y="68"/>
                </a:cubicBezTo>
                <a:close/>
                <a:moveTo>
                  <a:pt x="3373" y="75"/>
                </a:moveTo>
                <a:cubicBezTo>
                  <a:pt x="3373" y="75"/>
                  <a:pt x="3373" y="76"/>
                  <a:pt x="3374" y="77"/>
                </a:cubicBezTo>
                <a:cubicBezTo>
                  <a:pt x="3374" y="76"/>
                  <a:pt x="3375" y="74"/>
                  <a:pt x="3373" y="75"/>
                </a:cubicBezTo>
                <a:close/>
                <a:moveTo>
                  <a:pt x="3362" y="70"/>
                </a:moveTo>
                <a:cubicBezTo>
                  <a:pt x="3364" y="70"/>
                  <a:pt x="3365" y="70"/>
                  <a:pt x="3365" y="68"/>
                </a:cubicBezTo>
                <a:cubicBezTo>
                  <a:pt x="3363" y="68"/>
                  <a:pt x="3362" y="69"/>
                  <a:pt x="3362" y="70"/>
                </a:cubicBezTo>
                <a:close/>
                <a:moveTo>
                  <a:pt x="3360" y="82"/>
                </a:moveTo>
                <a:cubicBezTo>
                  <a:pt x="3361" y="82"/>
                  <a:pt x="3361" y="83"/>
                  <a:pt x="3362" y="84"/>
                </a:cubicBezTo>
                <a:cubicBezTo>
                  <a:pt x="3363" y="81"/>
                  <a:pt x="3367" y="80"/>
                  <a:pt x="3366" y="77"/>
                </a:cubicBezTo>
                <a:cubicBezTo>
                  <a:pt x="3362" y="76"/>
                  <a:pt x="3361" y="79"/>
                  <a:pt x="3360" y="82"/>
                </a:cubicBezTo>
                <a:close/>
                <a:moveTo>
                  <a:pt x="3288" y="94"/>
                </a:moveTo>
                <a:cubicBezTo>
                  <a:pt x="3290" y="95"/>
                  <a:pt x="3289" y="99"/>
                  <a:pt x="3290" y="101"/>
                </a:cubicBezTo>
                <a:cubicBezTo>
                  <a:pt x="3294" y="102"/>
                  <a:pt x="3299" y="101"/>
                  <a:pt x="3300" y="106"/>
                </a:cubicBezTo>
                <a:cubicBezTo>
                  <a:pt x="3300" y="110"/>
                  <a:pt x="3295" y="110"/>
                  <a:pt x="3293" y="114"/>
                </a:cubicBezTo>
                <a:cubicBezTo>
                  <a:pt x="3306" y="113"/>
                  <a:pt x="3303" y="123"/>
                  <a:pt x="3296" y="125"/>
                </a:cubicBezTo>
                <a:cubicBezTo>
                  <a:pt x="3303" y="125"/>
                  <a:pt x="3308" y="126"/>
                  <a:pt x="3308" y="131"/>
                </a:cubicBezTo>
                <a:cubicBezTo>
                  <a:pt x="3307" y="135"/>
                  <a:pt x="3302" y="136"/>
                  <a:pt x="3300" y="140"/>
                </a:cubicBezTo>
                <a:cubicBezTo>
                  <a:pt x="3305" y="140"/>
                  <a:pt x="3310" y="141"/>
                  <a:pt x="3309" y="145"/>
                </a:cubicBezTo>
                <a:cubicBezTo>
                  <a:pt x="3308" y="149"/>
                  <a:pt x="3302" y="149"/>
                  <a:pt x="3300" y="152"/>
                </a:cubicBezTo>
                <a:cubicBezTo>
                  <a:pt x="3305" y="153"/>
                  <a:pt x="3310" y="152"/>
                  <a:pt x="3311" y="156"/>
                </a:cubicBezTo>
                <a:cubicBezTo>
                  <a:pt x="3311" y="161"/>
                  <a:pt x="3306" y="161"/>
                  <a:pt x="3302" y="164"/>
                </a:cubicBezTo>
                <a:cubicBezTo>
                  <a:pt x="3308" y="165"/>
                  <a:pt x="3315" y="164"/>
                  <a:pt x="3315" y="169"/>
                </a:cubicBezTo>
                <a:cubicBezTo>
                  <a:pt x="3314" y="173"/>
                  <a:pt x="3306" y="175"/>
                  <a:pt x="3304" y="179"/>
                </a:cubicBezTo>
                <a:cubicBezTo>
                  <a:pt x="3309" y="179"/>
                  <a:pt x="3309" y="182"/>
                  <a:pt x="3310" y="186"/>
                </a:cubicBezTo>
                <a:cubicBezTo>
                  <a:pt x="3334" y="184"/>
                  <a:pt x="3358" y="182"/>
                  <a:pt x="3381" y="181"/>
                </a:cubicBezTo>
                <a:cubicBezTo>
                  <a:pt x="3383" y="177"/>
                  <a:pt x="3384" y="174"/>
                  <a:pt x="3387" y="172"/>
                </a:cubicBezTo>
                <a:cubicBezTo>
                  <a:pt x="3381" y="144"/>
                  <a:pt x="3374" y="116"/>
                  <a:pt x="3369" y="87"/>
                </a:cubicBezTo>
                <a:cubicBezTo>
                  <a:pt x="3366" y="87"/>
                  <a:pt x="3365" y="91"/>
                  <a:pt x="3362" y="91"/>
                </a:cubicBezTo>
                <a:cubicBezTo>
                  <a:pt x="3358" y="91"/>
                  <a:pt x="3356" y="85"/>
                  <a:pt x="3353" y="83"/>
                </a:cubicBezTo>
                <a:cubicBezTo>
                  <a:pt x="3353" y="81"/>
                  <a:pt x="3355" y="79"/>
                  <a:pt x="3353" y="79"/>
                </a:cubicBezTo>
                <a:cubicBezTo>
                  <a:pt x="3332" y="84"/>
                  <a:pt x="3309" y="88"/>
                  <a:pt x="3288" y="94"/>
                </a:cubicBezTo>
                <a:close/>
                <a:moveTo>
                  <a:pt x="3151" y="598"/>
                </a:moveTo>
                <a:cubicBezTo>
                  <a:pt x="3152" y="590"/>
                  <a:pt x="3152" y="584"/>
                  <a:pt x="3157" y="582"/>
                </a:cubicBezTo>
                <a:cubicBezTo>
                  <a:pt x="3167" y="521"/>
                  <a:pt x="3180" y="453"/>
                  <a:pt x="3191" y="390"/>
                </a:cubicBezTo>
                <a:cubicBezTo>
                  <a:pt x="3192" y="381"/>
                  <a:pt x="3195" y="371"/>
                  <a:pt x="3195" y="363"/>
                </a:cubicBezTo>
                <a:cubicBezTo>
                  <a:pt x="3195" y="361"/>
                  <a:pt x="3195" y="359"/>
                  <a:pt x="3195" y="357"/>
                </a:cubicBezTo>
                <a:cubicBezTo>
                  <a:pt x="3195" y="352"/>
                  <a:pt x="3197" y="347"/>
                  <a:pt x="3198" y="343"/>
                </a:cubicBezTo>
                <a:cubicBezTo>
                  <a:pt x="3199" y="341"/>
                  <a:pt x="3201" y="339"/>
                  <a:pt x="3202" y="336"/>
                </a:cubicBezTo>
                <a:cubicBezTo>
                  <a:pt x="3205" y="330"/>
                  <a:pt x="3205" y="322"/>
                  <a:pt x="3207" y="316"/>
                </a:cubicBezTo>
                <a:cubicBezTo>
                  <a:pt x="3209" y="307"/>
                  <a:pt x="3210" y="297"/>
                  <a:pt x="3214" y="293"/>
                </a:cubicBezTo>
                <a:cubicBezTo>
                  <a:pt x="3220" y="294"/>
                  <a:pt x="3226" y="294"/>
                  <a:pt x="3229" y="297"/>
                </a:cubicBezTo>
                <a:cubicBezTo>
                  <a:pt x="3228" y="311"/>
                  <a:pt x="3225" y="326"/>
                  <a:pt x="3223" y="340"/>
                </a:cubicBezTo>
                <a:cubicBezTo>
                  <a:pt x="3226" y="345"/>
                  <a:pt x="3226" y="355"/>
                  <a:pt x="3224" y="362"/>
                </a:cubicBezTo>
                <a:cubicBezTo>
                  <a:pt x="3223" y="363"/>
                  <a:pt x="3222" y="365"/>
                  <a:pt x="3222" y="367"/>
                </a:cubicBezTo>
                <a:cubicBezTo>
                  <a:pt x="3220" y="374"/>
                  <a:pt x="3220" y="382"/>
                  <a:pt x="3218" y="389"/>
                </a:cubicBezTo>
                <a:cubicBezTo>
                  <a:pt x="3211" y="431"/>
                  <a:pt x="3203" y="475"/>
                  <a:pt x="3195" y="517"/>
                </a:cubicBezTo>
                <a:cubicBezTo>
                  <a:pt x="3193" y="525"/>
                  <a:pt x="3190" y="533"/>
                  <a:pt x="3191" y="539"/>
                </a:cubicBezTo>
                <a:cubicBezTo>
                  <a:pt x="3191" y="542"/>
                  <a:pt x="3196" y="544"/>
                  <a:pt x="3197" y="547"/>
                </a:cubicBezTo>
                <a:cubicBezTo>
                  <a:pt x="3198" y="551"/>
                  <a:pt x="3195" y="560"/>
                  <a:pt x="3194" y="566"/>
                </a:cubicBezTo>
                <a:cubicBezTo>
                  <a:pt x="3192" y="580"/>
                  <a:pt x="3189" y="591"/>
                  <a:pt x="3187" y="604"/>
                </a:cubicBezTo>
                <a:cubicBezTo>
                  <a:pt x="3184" y="616"/>
                  <a:pt x="3184" y="627"/>
                  <a:pt x="3175" y="631"/>
                </a:cubicBezTo>
                <a:cubicBezTo>
                  <a:pt x="3173" y="647"/>
                  <a:pt x="3170" y="663"/>
                  <a:pt x="3165" y="678"/>
                </a:cubicBezTo>
                <a:cubicBezTo>
                  <a:pt x="3164" y="683"/>
                  <a:pt x="3163" y="688"/>
                  <a:pt x="3159" y="692"/>
                </a:cubicBezTo>
                <a:cubicBezTo>
                  <a:pt x="3156" y="692"/>
                  <a:pt x="3149" y="693"/>
                  <a:pt x="3146" y="690"/>
                </a:cubicBezTo>
                <a:cubicBezTo>
                  <a:pt x="3142" y="687"/>
                  <a:pt x="3143" y="670"/>
                  <a:pt x="3143" y="664"/>
                </a:cubicBezTo>
                <a:cubicBezTo>
                  <a:pt x="3144" y="638"/>
                  <a:pt x="3148" y="621"/>
                  <a:pt x="3151" y="598"/>
                </a:cubicBezTo>
                <a:close/>
                <a:moveTo>
                  <a:pt x="3190" y="546"/>
                </a:moveTo>
                <a:cubicBezTo>
                  <a:pt x="3190" y="546"/>
                  <a:pt x="3190" y="546"/>
                  <a:pt x="3189" y="546"/>
                </a:cubicBezTo>
                <a:cubicBezTo>
                  <a:pt x="3185" y="572"/>
                  <a:pt x="3180" y="598"/>
                  <a:pt x="3177" y="623"/>
                </a:cubicBezTo>
                <a:cubicBezTo>
                  <a:pt x="3180" y="618"/>
                  <a:pt x="3180" y="611"/>
                  <a:pt x="3181" y="605"/>
                </a:cubicBezTo>
                <a:cubicBezTo>
                  <a:pt x="3183" y="591"/>
                  <a:pt x="3186" y="578"/>
                  <a:pt x="3188" y="565"/>
                </a:cubicBezTo>
                <a:cubicBezTo>
                  <a:pt x="3189" y="559"/>
                  <a:pt x="3191" y="552"/>
                  <a:pt x="3190" y="546"/>
                </a:cubicBezTo>
                <a:close/>
                <a:moveTo>
                  <a:pt x="3213" y="323"/>
                </a:moveTo>
                <a:cubicBezTo>
                  <a:pt x="3212" y="324"/>
                  <a:pt x="3212" y="323"/>
                  <a:pt x="3210" y="323"/>
                </a:cubicBezTo>
                <a:cubicBezTo>
                  <a:pt x="3210" y="325"/>
                  <a:pt x="3213" y="324"/>
                  <a:pt x="3212" y="326"/>
                </a:cubicBezTo>
                <a:cubicBezTo>
                  <a:pt x="3213" y="327"/>
                  <a:pt x="3211" y="327"/>
                  <a:pt x="3211" y="328"/>
                </a:cubicBezTo>
                <a:cubicBezTo>
                  <a:pt x="3213" y="329"/>
                  <a:pt x="3212" y="333"/>
                  <a:pt x="3211" y="334"/>
                </a:cubicBezTo>
                <a:cubicBezTo>
                  <a:pt x="3212" y="334"/>
                  <a:pt x="3213" y="335"/>
                  <a:pt x="3214" y="336"/>
                </a:cubicBezTo>
                <a:cubicBezTo>
                  <a:pt x="3214" y="337"/>
                  <a:pt x="3213" y="337"/>
                  <a:pt x="3212" y="338"/>
                </a:cubicBezTo>
                <a:cubicBezTo>
                  <a:pt x="3214" y="339"/>
                  <a:pt x="3217" y="339"/>
                  <a:pt x="3219" y="339"/>
                </a:cubicBezTo>
                <a:cubicBezTo>
                  <a:pt x="3220" y="326"/>
                  <a:pt x="3221" y="312"/>
                  <a:pt x="3223" y="300"/>
                </a:cubicBezTo>
                <a:cubicBezTo>
                  <a:pt x="3221" y="299"/>
                  <a:pt x="3219" y="298"/>
                  <a:pt x="3218" y="299"/>
                </a:cubicBezTo>
                <a:cubicBezTo>
                  <a:pt x="3220" y="300"/>
                  <a:pt x="3217" y="302"/>
                  <a:pt x="3216" y="302"/>
                </a:cubicBezTo>
                <a:cubicBezTo>
                  <a:pt x="3217" y="303"/>
                  <a:pt x="3217" y="304"/>
                  <a:pt x="3217" y="305"/>
                </a:cubicBezTo>
                <a:cubicBezTo>
                  <a:pt x="3217" y="305"/>
                  <a:pt x="3216" y="306"/>
                  <a:pt x="3215" y="305"/>
                </a:cubicBezTo>
                <a:cubicBezTo>
                  <a:pt x="3217" y="307"/>
                  <a:pt x="3216" y="309"/>
                  <a:pt x="3214" y="310"/>
                </a:cubicBezTo>
                <a:cubicBezTo>
                  <a:pt x="3215" y="310"/>
                  <a:pt x="3215" y="311"/>
                  <a:pt x="3215" y="312"/>
                </a:cubicBezTo>
                <a:cubicBezTo>
                  <a:pt x="3215" y="313"/>
                  <a:pt x="3214" y="313"/>
                  <a:pt x="3213" y="313"/>
                </a:cubicBezTo>
                <a:cubicBezTo>
                  <a:pt x="3216" y="315"/>
                  <a:pt x="3212" y="317"/>
                  <a:pt x="3214" y="318"/>
                </a:cubicBezTo>
                <a:cubicBezTo>
                  <a:pt x="3213" y="319"/>
                  <a:pt x="3212" y="319"/>
                  <a:pt x="3211" y="320"/>
                </a:cubicBezTo>
                <a:cubicBezTo>
                  <a:pt x="3213" y="320"/>
                  <a:pt x="3214" y="321"/>
                  <a:pt x="3213" y="323"/>
                </a:cubicBezTo>
                <a:close/>
                <a:moveTo>
                  <a:pt x="3212" y="350"/>
                </a:moveTo>
                <a:cubicBezTo>
                  <a:pt x="3213" y="353"/>
                  <a:pt x="3211" y="355"/>
                  <a:pt x="3212" y="357"/>
                </a:cubicBezTo>
                <a:cubicBezTo>
                  <a:pt x="3212" y="355"/>
                  <a:pt x="3213" y="352"/>
                  <a:pt x="3212" y="350"/>
                </a:cubicBezTo>
                <a:close/>
                <a:moveTo>
                  <a:pt x="3204" y="356"/>
                </a:moveTo>
                <a:cubicBezTo>
                  <a:pt x="3205" y="356"/>
                  <a:pt x="3206" y="352"/>
                  <a:pt x="3205" y="351"/>
                </a:cubicBezTo>
                <a:cubicBezTo>
                  <a:pt x="3205" y="353"/>
                  <a:pt x="3204" y="354"/>
                  <a:pt x="3204" y="356"/>
                </a:cubicBezTo>
                <a:close/>
                <a:moveTo>
                  <a:pt x="3200" y="356"/>
                </a:moveTo>
                <a:cubicBezTo>
                  <a:pt x="3200" y="353"/>
                  <a:pt x="3203" y="349"/>
                  <a:pt x="3202" y="348"/>
                </a:cubicBezTo>
                <a:cubicBezTo>
                  <a:pt x="3202" y="351"/>
                  <a:pt x="3199" y="354"/>
                  <a:pt x="3200" y="356"/>
                </a:cubicBezTo>
                <a:close/>
                <a:moveTo>
                  <a:pt x="3162" y="584"/>
                </a:moveTo>
                <a:cubicBezTo>
                  <a:pt x="3167" y="585"/>
                  <a:pt x="3172" y="585"/>
                  <a:pt x="3177" y="585"/>
                </a:cubicBezTo>
                <a:cubicBezTo>
                  <a:pt x="3178" y="575"/>
                  <a:pt x="3180" y="563"/>
                  <a:pt x="3182" y="553"/>
                </a:cubicBezTo>
                <a:cubicBezTo>
                  <a:pt x="3182" y="549"/>
                  <a:pt x="3182" y="545"/>
                  <a:pt x="3183" y="542"/>
                </a:cubicBezTo>
                <a:cubicBezTo>
                  <a:pt x="3184" y="540"/>
                  <a:pt x="3185" y="539"/>
                  <a:pt x="3186" y="537"/>
                </a:cubicBezTo>
                <a:cubicBezTo>
                  <a:pt x="3188" y="531"/>
                  <a:pt x="3188" y="523"/>
                  <a:pt x="3189" y="516"/>
                </a:cubicBezTo>
                <a:cubicBezTo>
                  <a:pt x="3198" y="465"/>
                  <a:pt x="3208" y="413"/>
                  <a:pt x="3216" y="364"/>
                </a:cubicBezTo>
                <a:cubicBezTo>
                  <a:pt x="3212" y="363"/>
                  <a:pt x="3206" y="360"/>
                  <a:pt x="3202" y="362"/>
                </a:cubicBezTo>
                <a:cubicBezTo>
                  <a:pt x="3188" y="436"/>
                  <a:pt x="3176" y="512"/>
                  <a:pt x="3162" y="584"/>
                </a:cubicBezTo>
                <a:close/>
                <a:moveTo>
                  <a:pt x="3149" y="686"/>
                </a:moveTo>
                <a:cubicBezTo>
                  <a:pt x="3151" y="687"/>
                  <a:pt x="3154" y="687"/>
                  <a:pt x="3157" y="687"/>
                </a:cubicBezTo>
                <a:cubicBezTo>
                  <a:pt x="3165" y="657"/>
                  <a:pt x="3171" y="625"/>
                  <a:pt x="3176" y="591"/>
                </a:cubicBezTo>
                <a:cubicBezTo>
                  <a:pt x="3170" y="590"/>
                  <a:pt x="3164" y="590"/>
                  <a:pt x="3160" y="589"/>
                </a:cubicBezTo>
                <a:cubicBezTo>
                  <a:pt x="3155" y="620"/>
                  <a:pt x="3146" y="650"/>
                  <a:pt x="3149" y="686"/>
                </a:cubicBezTo>
                <a:close/>
                <a:moveTo>
                  <a:pt x="2295" y="158"/>
                </a:moveTo>
                <a:cubicBezTo>
                  <a:pt x="2294" y="153"/>
                  <a:pt x="2295" y="145"/>
                  <a:pt x="2296" y="142"/>
                </a:cubicBezTo>
                <a:cubicBezTo>
                  <a:pt x="2298" y="138"/>
                  <a:pt x="2310" y="133"/>
                  <a:pt x="2314" y="131"/>
                </a:cubicBezTo>
                <a:cubicBezTo>
                  <a:pt x="2358" y="106"/>
                  <a:pt x="2402" y="80"/>
                  <a:pt x="2446" y="59"/>
                </a:cubicBezTo>
                <a:cubicBezTo>
                  <a:pt x="2448" y="57"/>
                  <a:pt x="2451" y="59"/>
                  <a:pt x="2455" y="61"/>
                </a:cubicBezTo>
                <a:cubicBezTo>
                  <a:pt x="2457" y="63"/>
                  <a:pt x="2461" y="64"/>
                  <a:pt x="2462" y="65"/>
                </a:cubicBezTo>
                <a:cubicBezTo>
                  <a:pt x="2464" y="67"/>
                  <a:pt x="2466" y="72"/>
                  <a:pt x="2468" y="76"/>
                </a:cubicBezTo>
                <a:cubicBezTo>
                  <a:pt x="2499" y="127"/>
                  <a:pt x="2529" y="183"/>
                  <a:pt x="2559" y="235"/>
                </a:cubicBezTo>
                <a:cubicBezTo>
                  <a:pt x="2577" y="237"/>
                  <a:pt x="2591" y="242"/>
                  <a:pt x="2601" y="251"/>
                </a:cubicBezTo>
                <a:cubicBezTo>
                  <a:pt x="2613" y="261"/>
                  <a:pt x="2625" y="285"/>
                  <a:pt x="2617" y="306"/>
                </a:cubicBezTo>
                <a:cubicBezTo>
                  <a:pt x="2609" y="323"/>
                  <a:pt x="2596" y="333"/>
                  <a:pt x="2580" y="344"/>
                </a:cubicBezTo>
                <a:cubicBezTo>
                  <a:pt x="2552" y="366"/>
                  <a:pt x="2517" y="381"/>
                  <a:pt x="2484" y="397"/>
                </a:cubicBezTo>
                <a:cubicBezTo>
                  <a:pt x="2461" y="408"/>
                  <a:pt x="2438" y="419"/>
                  <a:pt x="2417" y="430"/>
                </a:cubicBezTo>
                <a:cubicBezTo>
                  <a:pt x="2407" y="436"/>
                  <a:pt x="2396" y="443"/>
                  <a:pt x="2385" y="448"/>
                </a:cubicBezTo>
                <a:cubicBezTo>
                  <a:pt x="2375" y="454"/>
                  <a:pt x="2362" y="459"/>
                  <a:pt x="2358" y="471"/>
                </a:cubicBezTo>
                <a:cubicBezTo>
                  <a:pt x="2371" y="473"/>
                  <a:pt x="2381" y="465"/>
                  <a:pt x="2391" y="460"/>
                </a:cubicBezTo>
                <a:cubicBezTo>
                  <a:pt x="2400" y="454"/>
                  <a:pt x="2410" y="449"/>
                  <a:pt x="2422" y="445"/>
                </a:cubicBezTo>
                <a:cubicBezTo>
                  <a:pt x="2441" y="438"/>
                  <a:pt x="2475" y="428"/>
                  <a:pt x="2496" y="440"/>
                </a:cubicBezTo>
                <a:cubicBezTo>
                  <a:pt x="2504" y="446"/>
                  <a:pt x="2510" y="456"/>
                  <a:pt x="2509" y="470"/>
                </a:cubicBezTo>
                <a:cubicBezTo>
                  <a:pt x="2507" y="491"/>
                  <a:pt x="2492" y="512"/>
                  <a:pt x="2482" y="525"/>
                </a:cubicBezTo>
                <a:cubicBezTo>
                  <a:pt x="2484" y="528"/>
                  <a:pt x="2488" y="531"/>
                  <a:pt x="2492" y="536"/>
                </a:cubicBezTo>
                <a:cubicBezTo>
                  <a:pt x="2494" y="539"/>
                  <a:pt x="2500" y="545"/>
                  <a:pt x="2500" y="549"/>
                </a:cubicBezTo>
                <a:cubicBezTo>
                  <a:pt x="2500" y="552"/>
                  <a:pt x="2495" y="554"/>
                  <a:pt x="2492" y="555"/>
                </a:cubicBezTo>
                <a:cubicBezTo>
                  <a:pt x="2450" y="580"/>
                  <a:pt x="2408" y="602"/>
                  <a:pt x="2365" y="626"/>
                </a:cubicBezTo>
                <a:cubicBezTo>
                  <a:pt x="2362" y="628"/>
                  <a:pt x="2358" y="631"/>
                  <a:pt x="2356" y="631"/>
                </a:cubicBezTo>
                <a:cubicBezTo>
                  <a:pt x="2352" y="630"/>
                  <a:pt x="2349" y="619"/>
                  <a:pt x="2348" y="615"/>
                </a:cubicBezTo>
                <a:cubicBezTo>
                  <a:pt x="2345" y="609"/>
                  <a:pt x="2344" y="603"/>
                  <a:pt x="2341" y="599"/>
                </a:cubicBezTo>
                <a:cubicBezTo>
                  <a:pt x="2324" y="601"/>
                  <a:pt x="2312" y="608"/>
                  <a:pt x="2301" y="617"/>
                </a:cubicBezTo>
                <a:cubicBezTo>
                  <a:pt x="2298" y="619"/>
                  <a:pt x="2293" y="624"/>
                  <a:pt x="2292" y="627"/>
                </a:cubicBezTo>
                <a:cubicBezTo>
                  <a:pt x="2291" y="637"/>
                  <a:pt x="2311" y="646"/>
                  <a:pt x="2318" y="650"/>
                </a:cubicBezTo>
                <a:cubicBezTo>
                  <a:pt x="2328" y="655"/>
                  <a:pt x="2342" y="660"/>
                  <a:pt x="2349" y="666"/>
                </a:cubicBezTo>
                <a:cubicBezTo>
                  <a:pt x="2353" y="669"/>
                  <a:pt x="2358" y="674"/>
                  <a:pt x="2357" y="682"/>
                </a:cubicBezTo>
                <a:cubicBezTo>
                  <a:pt x="2356" y="690"/>
                  <a:pt x="2344" y="694"/>
                  <a:pt x="2336" y="694"/>
                </a:cubicBezTo>
                <a:cubicBezTo>
                  <a:pt x="2318" y="696"/>
                  <a:pt x="2303" y="693"/>
                  <a:pt x="2285" y="692"/>
                </a:cubicBezTo>
                <a:cubicBezTo>
                  <a:pt x="2268" y="691"/>
                  <a:pt x="2253" y="689"/>
                  <a:pt x="2243" y="682"/>
                </a:cubicBezTo>
                <a:cubicBezTo>
                  <a:pt x="2235" y="676"/>
                  <a:pt x="2229" y="666"/>
                  <a:pt x="2223" y="657"/>
                </a:cubicBezTo>
                <a:cubicBezTo>
                  <a:pt x="2216" y="647"/>
                  <a:pt x="2211" y="637"/>
                  <a:pt x="2205" y="629"/>
                </a:cubicBezTo>
                <a:cubicBezTo>
                  <a:pt x="2199" y="620"/>
                  <a:pt x="2193" y="612"/>
                  <a:pt x="2183" y="606"/>
                </a:cubicBezTo>
                <a:cubicBezTo>
                  <a:pt x="2179" y="602"/>
                  <a:pt x="2174" y="599"/>
                  <a:pt x="2170" y="596"/>
                </a:cubicBezTo>
                <a:cubicBezTo>
                  <a:pt x="2165" y="591"/>
                  <a:pt x="2161" y="586"/>
                  <a:pt x="2155" y="583"/>
                </a:cubicBezTo>
                <a:cubicBezTo>
                  <a:pt x="2141" y="577"/>
                  <a:pt x="2125" y="586"/>
                  <a:pt x="2117" y="595"/>
                </a:cubicBezTo>
                <a:cubicBezTo>
                  <a:pt x="2121" y="595"/>
                  <a:pt x="2128" y="593"/>
                  <a:pt x="2133" y="594"/>
                </a:cubicBezTo>
                <a:cubicBezTo>
                  <a:pt x="2139" y="602"/>
                  <a:pt x="2144" y="611"/>
                  <a:pt x="2149" y="620"/>
                </a:cubicBezTo>
                <a:cubicBezTo>
                  <a:pt x="2161" y="641"/>
                  <a:pt x="2173" y="663"/>
                  <a:pt x="2186" y="685"/>
                </a:cubicBezTo>
                <a:cubicBezTo>
                  <a:pt x="2188" y="689"/>
                  <a:pt x="2193" y="695"/>
                  <a:pt x="2193" y="699"/>
                </a:cubicBezTo>
                <a:cubicBezTo>
                  <a:pt x="2193" y="701"/>
                  <a:pt x="2188" y="705"/>
                  <a:pt x="2186" y="708"/>
                </a:cubicBezTo>
                <a:cubicBezTo>
                  <a:pt x="2170" y="725"/>
                  <a:pt x="2156" y="739"/>
                  <a:pt x="2141" y="757"/>
                </a:cubicBezTo>
                <a:cubicBezTo>
                  <a:pt x="2139" y="759"/>
                  <a:pt x="2134" y="763"/>
                  <a:pt x="2133" y="764"/>
                </a:cubicBezTo>
                <a:cubicBezTo>
                  <a:pt x="2129" y="765"/>
                  <a:pt x="2121" y="763"/>
                  <a:pt x="2116" y="763"/>
                </a:cubicBezTo>
                <a:cubicBezTo>
                  <a:pt x="2103" y="762"/>
                  <a:pt x="2094" y="762"/>
                  <a:pt x="2082" y="760"/>
                </a:cubicBezTo>
                <a:cubicBezTo>
                  <a:pt x="2077" y="760"/>
                  <a:pt x="2069" y="760"/>
                  <a:pt x="2066" y="759"/>
                </a:cubicBezTo>
                <a:cubicBezTo>
                  <a:pt x="2063" y="757"/>
                  <a:pt x="2059" y="747"/>
                  <a:pt x="2057" y="743"/>
                </a:cubicBezTo>
                <a:cubicBezTo>
                  <a:pt x="2048" y="727"/>
                  <a:pt x="2039" y="713"/>
                  <a:pt x="2031" y="696"/>
                </a:cubicBezTo>
                <a:cubicBezTo>
                  <a:pt x="2021" y="702"/>
                  <a:pt x="2011" y="711"/>
                  <a:pt x="1995" y="711"/>
                </a:cubicBezTo>
                <a:cubicBezTo>
                  <a:pt x="1981" y="711"/>
                  <a:pt x="1968" y="704"/>
                  <a:pt x="1961" y="694"/>
                </a:cubicBezTo>
                <a:cubicBezTo>
                  <a:pt x="1956" y="686"/>
                  <a:pt x="1956" y="676"/>
                  <a:pt x="1961" y="669"/>
                </a:cubicBezTo>
                <a:cubicBezTo>
                  <a:pt x="1963" y="665"/>
                  <a:pt x="1967" y="663"/>
                  <a:pt x="1971" y="660"/>
                </a:cubicBezTo>
                <a:cubicBezTo>
                  <a:pt x="1976" y="655"/>
                  <a:pt x="1979" y="649"/>
                  <a:pt x="1983" y="642"/>
                </a:cubicBezTo>
                <a:cubicBezTo>
                  <a:pt x="1980" y="643"/>
                  <a:pt x="1976" y="646"/>
                  <a:pt x="1972" y="648"/>
                </a:cubicBezTo>
                <a:cubicBezTo>
                  <a:pt x="1969" y="650"/>
                  <a:pt x="1964" y="654"/>
                  <a:pt x="1960" y="654"/>
                </a:cubicBezTo>
                <a:cubicBezTo>
                  <a:pt x="1958" y="653"/>
                  <a:pt x="1952" y="641"/>
                  <a:pt x="1951" y="639"/>
                </a:cubicBezTo>
                <a:cubicBezTo>
                  <a:pt x="1911" y="566"/>
                  <a:pt x="1872" y="493"/>
                  <a:pt x="1833" y="419"/>
                </a:cubicBezTo>
                <a:cubicBezTo>
                  <a:pt x="1830" y="415"/>
                  <a:pt x="1824" y="406"/>
                  <a:pt x="1825" y="403"/>
                </a:cubicBezTo>
                <a:cubicBezTo>
                  <a:pt x="1826" y="400"/>
                  <a:pt x="1831" y="398"/>
                  <a:pt x="1835" y="396"/>
                </a:cubicBezTo>
                <a:cubicBezTo>
                  <a:pt x="1886" y="367"/>
                  <a:pt x="1935" y="340"/>
                  <a:pt x="1987" y="313"/>
                </a:cubicBezTo>
                <a:cubicBezTo>
                  <a:pt x="1991" y="311"/>
                  <a:pt x="1996" y="308"/>
                  <a:pt x="1998" y="308"/>
                </a:cubicBezTo>
                <a:cubicBezTo>
                  <a:pt x="2000" y="308"/>
                  <a:pt x="2010" y="314"/>
                  <a:pt x="2011" y="315"/>
                </a:cubicBezTo>
                <a:cubicBezTo>
                  <a:pt x="2013" y="317"/>
                  <a:pt x="2015" y="322"/>
                  <a:pt x="2018" y="325"/>
                </a:cubicBezTo>
                <a:cubicBezTo>
                  <a:pt x="2047" y="377"/>
                  <a:pt x="2076" y="428"/>
                  <a:pt x="2104" y="480"/>
                </a:cubicBezTo>
                <a:cubicBezTo>
                  <a:pt x="2111" y="480"/>
                  <a:pt x="2114" y="485"/>
                  <a:pt x="2119" y="488"/>
                </a:cubicBezTo>
                <a:cubicBezTo>
                  <a:pt x="2134" y="483"/>
                  <a:pt x="2151" y="478"/>
                  <a:pt x="2171" y="476"/>
                </a:cubicBezTo>
                <a:cubicBezTo>
                  <a:pt x="2189" y="474"/>
                  <a:pt x="2208" y="471"/>
                  <a:pt x="2221" y="463"/>
                </a:cubicBezTo>
                <a:cubicBezTo>
                  <a:pt x="2220" y="459"/>
                  <a:pt x="2218" y="458"/>
                  <a:pt x="2218" y="454"/>
                </a:cubicBezTo>
                <a:cubicBezTo>
                  <a:pt x="2218" y="450"/>
                  <a:pt x="2225" y="447"/>
                  <a:pt x="2230" y="449"/>
                </a:cubicBezTo>
                <a:cubicBezTo>
                  <a:pt x="2237" y="445"/>
                  <a:pt x="2243" y="441"/>
                  <a:pt x="2250" y="438"/>
                </a:cubicBezTo>
                <a:cubicBezTo>
                  <a:pt x="2236" y="411"/>
                  <a:pt x="2221" y="385"/>
                  <a:pt x="2206" y="358"/>
                </a:cubicBezTo>
                <a:cubicBezTo>
                  <a:pt x="2202" y="356"/>
                  <a:pt x="2196" y="356"/>
                  <a:pt x="2195" y="352"/>
                </a:cubicBezTo>
                <a:cubicBezTo>
                  <a:pt x="2193" y="347"/>
                  <a:pt x="2199" y="344"/>
                  <a:pt x="2201" y="340"/>
                </a:cubicBezTo>
                <a:cubicBezTo>
                  <a:pt x="2199" y="339"/>
                  <a:pt x="2196" y="344"/>
                  <a:pt x="2192" y="343"/>
                </a:cubicBezTo>
                <a:cubicBezTo>
                  <a:pt x="2188" y="340"/>
                  <a:pt x="2191" y="334"/>
                  <a:pt x="2194" y="332"/>
                </a:cubicBezTo>
                <a:cubicBezTo>
                  <a:pt x="2193" y="330"/>
                  <a:pt x="2191" y="327"/>
                  <a:pt x="2190" y="324"/>
                </a:cubicBezTo>
                <a:cubicBezTo>
                  <a:pt x="2182" y="321"/>
                  <a:pt x="2171" y="315"/>
                  <a:pt x="2175" y="303"/>
                </a:cubicBezTo>
                <a:cubicBezTo>
                  <a:pt x="2176" y="298"/>
                  <a:pt x="2182" y="293"/>
                  <a:pt x="2186" y="292"/>
                </a:cubicBezTo>
                <a:cubicBezTo>
                  <a:pt x="2198" y="289"/>
                  <a:pt x="2209" y="301"/>
                  <a:pt x="2203" y="316"/>
                </a:cubicBezTo>
                <a:cubicBezTo>
                  <a:pt x="2205" y="319"/>
                  <a:pt x="2207" y="322"/>
                  <a:pt x="2209" y="325"/>
                </a:cubicBezTo>
                <a:cubicBezTo>
                  <a:pt x="2213" y="323"/>
                  <a:pt x="2215" y="320"/>
                  <a:pt x="2221" y="320"/>
                </a:cubicBezTo>
                <a:cubicBezTo>
                  <a:pt x="2228" y="325"/>
                  <a:pt x="2225" y="334"/>
                  <a:pt x="2224" y="342"/>
                </a:cubicBezTo>
                <a:cubicBezTo>
                  <a:pt x="2223" y="345"/>
                  <a:pt x="2222" y="347"/>
                  <a:pt x="2222" y="349"/>
                </a:cubicBezTo>
                <a:cubicBezTo>
                  <a:pt x="2222" y="352"/>
                  <a:pt x="2225" y="356"/>
                  <a:pt x="2227" y="359"/>
                </a:cubicBezTo>
                <a:cubicBezTo>
                  <a:pt x="2240" y="382"/>
                  <a:pt x="2253" y="406"/>
                  <a:pt x="2266" y="428"/>
                </a:cubicBezTo>
                <a:cubicBezTo>
                  <a:pt x="2274" y="423"/>
                  <a:pt x="2282" y="419"/>
                  <a:pt x="2290" y="415"/>
                </a:cubicBezTo>
                <a:cubicBezTo>
                  <a:pt x="2289" y="408"/>
                  <a:pt x="2294" y="405"/>
                  <a:pt x="2300" y="406"/>
                </a:cubicBezTo>
                <a:cubicBezTo>
                  <a:pt x="2305" y="406"/>
                  <a:pt x="2306" y="411"/>
                  <a:pt x="2309" y="413"/>
                </a:cubicBezTo>
                <a:cubicBezTo>
                  <a:pt x="2323" y="403"/>
                  <a:pt x="2338" y="393"/>
                  <a:pt x="2354" y="385"/>
                </a:cubicBezTo>
                <a:cubicBezTo>
                  <a:pt x="2370" y="376"/>
                  <a:pt x="2387" y="371"/>
                  <a:pt x="2402" y="361"/>
                </a:cubicBezTo>
                <a:cubicBezTo>
                  <a:pt x="2399" y="354"/>
                  <a:pt x="2395" y="347"/>
                  <a:pt x="2391" y="340"/>
                </a:cubicBezTo>
                <a:cubicBezTo>
                  <a:pt x="2389" y="336"/>
                  <a:pt x="2386" y="333"/>
                  <a:pt x="2388" y="327"/>
                </a:cubicBezTo>
                <a:cubicBezTo>
                  <a:pt x="2360" y="276"/>
                  <a:pt x="2329" y="223"/>
                  <a:pt x="2300" y="169"/>
                </a:cubicBezTo>
                <a:cubicBezTo>
                  <a:pt x="2298" y="165"/>
                  <a:pt x="2295" y="161"/>
                  <a:pt x="2295" y="158"/>
                </a:cubicBezTo>
                <a:close/>
                <a:moveTo>
                  <a:pt x="2407" y="357"/>
                </a:moveTo>
                <a:cubicBezTo>
                  <a:pt x="2411" y="354"/>
                  <a:pt x="2415" y="350"/>
                  <a:pt x="2418" y="347"/>
                </a:cubicBezTo>
                <a:cubicBezTo>
                  <a:pt x="2419" y="346"/>
                  <a:pt x="2421" y="345"/>
                  <a:pt x="2421" y="344"/>
                </a:cubicBezTo>
                <a:cubicBezTo>
                  <a:pt x="2412" y="345"/>
                  <a:pt x="2408" y="337"/>
                  <a:pt x="2410" y="330"/>
                </a:cubicBezTo>
                <a:cubicBezTo>
                  <a:pt x="2413" y="321"/>
                  <a:pt x="2431" y="321"/>
                  <a:pt x="2430" y="333"/>
                </a:cubicBezTo>
                <a:cubicBezTo>
                  <a:pt x="2436" y="323"/>
                  <a:pt x="2444" y="312"/>
                  <a:pt x="2447" y="301"/>
                </a:cubicBezTo>
                <a:cubicBezTo>
                  <a:pt x="2430" y="311"/>
                  <a:pt x="2410" y="320"/>
                  <a:pt x="2393" y="331"/>
                </a:cubicBezTo>
                <a:cubicBezTo>
                  <a:pt x="2396" y="341"/>
                  <a:pt x="2402" y="348"/>
                  <a:pt x="2407" y="357"/>
                </a:cubicBezTo>
                <a:close/>
                <a:moveTo>
                  <a:pt x="2424" y="328"/>
                </a:moveTo>
                <a:cubicBezTo>
                  <a:pt x="2420" y="325"/>
                  <a:pt x="2413" y="328"/>
                  <a:pt x="2413" y="332"/>
                </a:cubicBezTo>
                <a:cubicBezTo>
                  <a:pt x="2412" y="339"/>
                  <a:pt x="2418" y="343"/>
                  <a:pt x="2424" y="340"/>
                </a:cubicBezTo>
                <a:cubicBezTo>
                  <a:pt x="2427" y="336"/>
                  <a:pt x="2428" y="330"/>
                  <a:pt x="2424" y="328"/>
                </a:cubicBezTo>
                <a:close/>
                <a:moveTo>
                  <a:pt x="2309" y="419"/>
                </a:moveTo>
                <a:cubicBezTo>
                  <a:pt x="2309" y="423"/>
                  <a:pt x="2313" y="425"/>
                  <a:pt x="2313" y="429"/>
                </a:cubicBezTo>
                <a:cubicBezTo>
                  <a:pt x="2313" y="432"/>
                  <a:pt x="2307" y="434"/>
                  <a:pt x="2304" y="436"/>
                </a:cubicBezTo>
                <a:cubicBezTo>
                  <a:pt x="2293" y="442"/>
                  <a:pt x="2283" y="451"/>
                  <a:pt x="2271" y="453"/>
                </a:cubicBezTo>
                <a:cubicBezTo>
                  <a:pt x="2253" y="423"/>
                  <a:pt x="2235" y="391"/>
                  <a:pt x="2218" y="361"/>
                </a:cubicBezTo>
                <a:cubicBezTo>
                  <a:pt x="2217" y="359"/>
                  <a:pt x="2216" y="356"/>
                  <a:pt x="2214" y="356"/>
                </a:cubicBezTo>
                <a:cubicBezTo>
                  <a:pt x="2217" y="365"/>
                  <a:pt x="2223" y="372"/>
                  <a:pt x="2227" y="380"/>
                </a:cubicBezTo>
                <a:cubicBezTo>
                  <a:pt x="2241" y="405"/>
                  <a:pt x="2256" y="429"/>
                  <a:pt x="2269" y="454"/>
                </a:cubicBezTo>
                <a:cubicBezTo>
                  <a:pt x="2264" y="459"/>
                  <a:pt x="2255" y="465"/>
                  <a:pt x="2248" y="469"/>
                </a:cubicBezTo>
                <a:cubicBezTo>
                  <a:pt x="2244" y="472"/>
                  <a:pt x="2236" y="478"/>
                  <a:pt x="2231" y="475"/>
                </a:cubicBezTo>
                <a:cubicBezTo>
                  <a:pt x="2228" y="474"/>
                  <a:pt x="2229" y="469"/>
                  <a:pt x="2225" y="467"/>
                </a:cubicBezTo>
                <a:cubicBezTo>
                  <a:pt x="2225" y="472"/>
                  <a:pt x="2228" y="477"/>
                  <a:pt x="2230" y="480"/>
                </a:cubicBezTo>
                <a:cubicBezTo>
                  <a:pt x="2261" y="462"/>
                  <a:pt x="2292" y="446"/>
                  <a:pt x="2322" y="428"/>
                </a:cubicBezTo>
                <a:cubicBezTo>
                  <a:pt x="2318" y="424"/>
                  <a:pt x="2315" y="419"/>
                  <a:pt x="2309" y="419"/>
                </a:cubicBezTo>
                <a:close/>
                <a:moveTo>
                  <a:pt x="2232" y="483"/>
                </a:moveTo>
                <a:cubicBezTo>
                  <a:pt x="2233" y="485"/>
                  <a:pt x="2234" y="487"/>
                  <a:pt x="2235" y="489"/>
                </a:cubicBezTo>
                <a:cubicBezTo>
                  <a:pt x="2240" y="487"/>
                  <a:pt x="2245" y="485"/>
                  <a:pt x="2249" y="482"/>
                </a:cubicBezTo>
                <a:cubicBezTo>
                  <a:pt x="2249" y="479"/>
                  <a:pt x="2250" y="477"/>
                  <a:pt x="2250" y="474"/>
                </a:cubicBezTo>
                <a:cubicBezTo>
                  <a:pt x="2263" y="467"/>
                  <a:pt x="2278" y="459"/>
                  <a:pt x="2291" y="452"/>
                </a:cubicBezTo>
                <a:cubicBezTo>
                  <a:pt x="2298" y="448"/>
                  <a:pt x="2304" y="443"/>
                  <a:pt x="2312" y="446"/>
                </a:cubicBezTo>
                <a:cubicBezTo>
                  <a:pt x="2317" y="443"/>
                  <a:pt x="2322" y="440"/>
                  <a:pt x="2327" y="437"/>
                </a:cubicBezTo>
                <a:cubicBezTo>
                  <a:pt x="2326" y="435"/>
                  <a:pt x="2325" y="433"/>
                  <a:pt x="2324" y="431"/>
                </a:cubicBezTo>
                <a:cubicBezTo>
                  <a:pt x="2293" y="448"/>
                  <a:pt x="2262" y="466"/>
                  <a:pt x="2232" y="483"/>
                </a:cubicBezTo>
                <a:close/>
                <a:moveTo>
                  <a:pt x="2230" y="468"/>
                </a:moveTo>
                <a:cubicBezTo>
                  <a:pt x="2242" y="466"/>
                  <a:pt x="2249" y="458"/>
                  <a:pt x="2259" y="453"/>
                </a:cubicBezTo>
                <a:cubicBezTo>
                  <a:pt x="2257" y="450"/>
                  <a:pt x="2257" y="447"/>
                  <a:pt x="2254" y="446"/>
                </a:cubicBezTo>
                <a:cubicBezTo>
                  <a:pt x="2248" y="450"/>
                  <a:pt x="2242" y="453"/>
                  <a:pt x="2236" y="456"/>
                </a:cubicBezTo>
                <a:cubicBezTo>
                  <a:pt x="2237" y="462"/>
                  <a:pt x="2233" y="465"/>
                  <a:pt x="2230" y="468"/>
                </a:cubicBezTo>
                <a:close/>
                <a:moveTo>
                  <a:pt x="2204" y="349"/>
                </a:moveTo>
                <a:cubicBezTo>
                  <a:pt x="2207" y="350"/>
                  <a:pt x="2210" y="351"/>
                  <a:pt x="2212" y="353"/>
                </a:cubicBezTo>
                <a:cubicBezTo>
                  <a:pt x="2215" y="353"/>
                  <a:pt x="2214" y="350"/>
                  <a:pt x="2215" y="348"/>
                </a:cubicBezTo>
                <a:cubicBezTo>
                  <a:pt x="2216" y="342"/>
                  <a:pt x="2219" y="335"/>
                  <a:pt x="2216" y="330"/>
                </a:cubicBezTo>
                <a:cubicBezTo>
                  <a:pt x="2212" y="331"/>
                  <a:pt x="2211" y="333"/>
                  <a:pt x="2210" y="337"/>
                </a:cubicBezTo>
                <a:cubicBezTo>
                  <a:pt x="2222" y="340"/>
                  <a:pt x="2208" y="347"/>
                  <a:pt x="2204" y="349"/>
                </a:cubicBezTo>
                <a:close/>
                <a:moveTo>
                  <a:pt x="2295" y="423"/>
                </a:moveTo>
                <a:cubicBezTo>
                  <a:pt x="2287" y="427"/>
                  <a:pt x="2279" y="431"/>
                  <a:pt x="2271" y="436"/>
                </a:cubicBezTo>
                <a:cubicBezTo>
                  <a:pt x="2273" y="438"/>
                  <a:pt x="2274" y="440"/>
                  <a:pt x="2275" y="442"/>
                </a:cubicBezTo>
                <a:cubicBezTo>
                  <a:pt x="2285" y="435"/>
                  <a:pt x="2298" y="432"/>
                  <a:pt x="2307" y="424"/>
                </a:cubicBezTo>
                <a:cubicBezTo>
                  <a:pt x="2306" y="424"/>
                  <a:pt x="2306" y="423"/>
                  <a:pt x="2305" y="422"/>
                </a:cubicBezTo>
                <a:cubicBezTo>
                  <a:pt x="2303" y="425"/>
                  <a:pt x="2298" y="425"/>
                  <a:pt x="2295" y="423"/>
                </a:cubicBezTo>
                <a:close/>
                <a:moveTo>
                  <a:pt x="2295" y="417"/>
                </a:moveTo>
                <a:cubicBezTo>
                  <a:pt x="2298" y="424"/>
                  <a:pt x="2308" y="419"/>
                  <a:pt x="2303" y="413"/>
                </a:cubicBezTo>
                <a:cubicBezTo>
                  <a:pt x="2301" y="416"/>
                  <a:pt x="2297" y="416"/>
                  <a:pt x="2295" y="417"/>
                </a:cubicBezTo>
                <a:close/>
                <a:moveTo>
                  <a:pt x="2294" y="411"/>
                </a:moveTo>
                <a:cubicBezTo>
                  <a:pt x="2294" y="412"/>
                  <a:pt x="2294" y="413"/>
                  <a:pt x="2294" y="414"/>
                </a:cubicBezTo>
                <a:cubicBezTo>
                  <a:pt x="2297" y="413"/>
                  <a:pt x="2300" y="413"/>
                  <a:pt x="2301" y="410"/>
                </a:cubicBezTo>
                <a:cubicBezTo>
                  <a:pt x="2300" y="408"/>
                  <a:pt x="2295" y="410"/>
                  <a:pt x="2294" y="411"/>
                </a:cubicBezTo>
                <a:close/>
                <a:moveTo>
                  <a:pt x="2268" y="431"/>
                </a:moveTo>
                <a:cubicBezTo>
                  <a:pt x="2269" y="432"/>
                  <a:pt x="2269" y="432"/>
                  <a:pt x="2269" y="432"/>
                </a:cubicBezTo>
                <a:cubicBezTo>
                  <a:pt x="2277" y="430"/>
                  <a:pt x="2285" y="424"/>
                  <a:pt x="2293" y="420"/>
                </a:cubicBezTo>
                <a:cubicBezTo>
                  <a:pt x="2293" y="419"/>
                  <a:pt x="2292" y="418"/>
                  <a:pt x="2291" y="417"/>
                </a:cubicBezTo>
                <a:cubicBezTo>
                  <a:pt x="2288" y="420"/>
                  <a:pt x="2283" y="422"/>
                  <a:pt x="2279" y="424"/>
                </a:cubicBezTo>
                <a:cubicBezTo>
                  <a:pt x="2275" y="427"/>
                  <a:pt x="2271" y="428"/>
                  <a:pt x="2268" y="431"/>
                </a:cubicBezTo>
                <a:close/>
                <a:moveTo>
                  <a:pt x="2218" y="349"/>
                </a:moveTo>
                <a:cubicBezTo>
                  <a:pt x="2217" y="355"/>
                  <a:pt x="2221" y="359"/>
                  <a:pt x="2224" y="365"/>
                </a:cubicBezTo>
                <a:cubicBezTo>
                  <a:pt x="2240" y="393"/>
                  <a:pt x="2257" y="422"/>
                  <a:pt x="2272" y="449"/>
                </a:cubicBezTo>
                <a:cubicBezTo>
                  <a:pt x="2279" y="447"/>
                  <a:pt x="2286" y="443"/>
                  <a:pt x="2292" y="440"/>
                </a:cubicBezTo>
                <a:cubicBezTo>
                  <a:pt x="2298" y="436"/>
                  <a:pt x="2305" y="433"/>
                  <a:pt x="2309" y="428"/>
                </a:cubicBezTo>
                <a:cubicBezTo>
                  <a:pt x="2299" y="434"/>
                  <a:pt x="2285" y="440"/>
                  <a:pt x="2274" y="446"/>
                </a:cubicBezTo>
                <a:cubicBezTo>
                  <a:pt x="2255" y="414"/>
                  <a:pt x="2236" y="382"/>
                  <a:pt x="2218" y="349"/>
                </a:cubicBezTo>
                <a:close/>
                <a:moveTo>
                  <a:pt x="2203" y="323"/>
                </a:moveTo>
                <a:cubicBezTo>
                  <a:pt x="2201" y="325"/>
                  <a:pt x="2198" y="326"/>
                  <a:pt x="2195" y="327"/>
                </a:cubicBezTo>
                <a:cubicBezTo>
                  <a:pt x="2196" y="328"/>
                  <a:pt x="2196" y="330"/>
                  <a:pt x="2198" y="331"/>
                </a:cubicBezTo>
                <a:cubicBezTo>
                  <a:pt x="2201" y="329"/>
                  <a:pt x="2203" y="328"/>
                  <a:pt x="2206" y="327"/>
                </a:cubicBezTo>
                <a:cubicBezTo>
                  <a:pt x="2205" y="325"/>
                  <a:pt x="2204" y="324"/>
                  <a:pt x="2203" y="323"/>
                </a:cubicBezTo>
                <a:close/>
                <a:moveTo>
                  <a:pt x="2192" y="320"/>
                </a:moveTo>
                <a:cubicBezTo>
                  <a:pt x="2191" y="315"/>
                  <a:pt x="2186" y="314"/>
                  <a:pt x="2185" y="309"/>
                </a:cubicBezTo>
                <a:cubicBezTo>
                  <a:pt x="2187" y="306"/>
                  <a:pt x="2190" y="305"/>
                  <a:pt x="2194" y="304"/>
                </a:cubicBezTo>
                <a:cubicBezTo>
                  <a:pt x="2197" y="307"/>
                  <a:pt x="2196" y="314"/>
                  <a:pt x="2200" y="316"/>
                </a:cubicBezTo>
                <a:cubicBezTo>
                  <a:pt x="2205" y="304"/>
                  <a:pt x="2196" y="292"/>
                  <a:pt x="2186" y="296"/>
                </a:cubicBezTo>
                <a:cubicBezTo>
                  <a:pt x="2182" y="297"/>
                  <a:pt x="2177" y="303"/>
                  <a:pt x="2178" y="307"/>
                </a:cubicBezTo>
                <a:cubicBezTo>
                  <a:pt x="2178" y="315"/>
                  <a:pt x="2185" y="320"/>
                  <a:pt x="2192" y="320"/>
                </a:cubicBezTo>
                <a:close/>
                <a:moveTo>
                  <a:pt x="2192" y="308"/>
                </a:moveTo>
                <a:cubicBezTo>
                  <a:pt x="2191" y="308"/>
                  <a:pt x="2190" y="309"/>
                  <a:pt x="2189" y="309"/>
                </a:cubicBezTo>
                <a:cubicBezTo>
                  <a:pt x="2191" y="312"/>
                  <a:pt x="2193" y="317"/>
                  <a:pt x="2196" y="318"/>
                </a:cubicBezTo>
                <a:cubicBezTo>
                  <a:pt x="2195" y="315"/>
                  <a:pt x="2194" y="310"/>
                  <a:pt x="2192" y="308"/>
                </a:cubicBezTo>
                <a:close/>
                <a:moveTo>
                  <a:pt x="2201" y="319"/>
                </a:moveTo>
                <a:cubicBezTo>
                  <a:pt x="2198" y="320"/>
                  <a:pt x="2195" y="321"/>
                  <a:pt x="2193" y="324"/>
                </a:cubicBezTo>
                <a:cubicBezTo>
                  <a:pt x="2196" y="324"/>
                  <a:pt x="2200" y="322"/>
                  <a:pt x="2201" y="319"/>
                </a:cubicBezTo>
                <a:close/>
                <a:moveTo>
                  <a:pt x="2214" y="327"/>
                </a:moveTo>
                <a:cubicBezTo>
                  <a:pt x="2225" y="325"/>
                  <a:pt x="2220" y="339"/>
                  <a:pt x="2219" y="345"/>
                </a:cubicBezTo>
                <a:cubicBezTo>
                  <a:pt x="2221" y="338"/>
                  <a:pt x="2223" y="331"/>
                  <a:pt x="2221" y="324"/>
                </a:cubicBezTo>
                <a:cubicBezTo>
                  <a:pt x="2221" y="324"/>
                  <a:pt x="2220" y="324"/>
                  <a:pt x="2220" y="323"/>
                </a:cubicBezTo>
                <a:cubicBezTo>
                  <a:pt x="2214" y="324"/>
                  <a:pt x="2210" y="328"/>
                  <a:pt x="2205" y="331"/>
                </a:cubicBezTo>
                <a:cubicBezTo>
                  <a:pt x="2200" y="333"/>
                  <a:pt x="2195" y="335"/>
                  <a:pt x="2194" y="339"/>
                </a:cubicBezTo>
                <a:cubicBezTo>
                  <a:pt x="2200" y="340"/>
                  <a:pt x="2209" y="328"/>
                  <a:pt x="2214" y="327"/>
                </a:cubicBezTo>
                <a:close/>
                <a:moveTo>
                  <a:pt x="2263" y="453"/>
                </a:moveTo>
                <a:cubicBezTo>
                  <a:pt x="2254" y="461"/>
                  <a:pt x="2243" y="467"/>
                  <a:pt x="2232" y="472"/>
                </a:cubicBezTo>
                <a:cubicBezTo>
                  <a:pt x="2239" y="472"/>
                  <a:pt x="2245" y="468"/>
                  <a:pt x="2250" y="464"/>
                </a:cubicBezTo>
                <a:cubicBezTo>
                  <a:pt x="2255" y="461"/>
                  <a:pt x="2260" y="457"/>
                  <a:pt x="2265" y="453"/>
                </a:cubicBezTo>
                <a:cubicBezTo>
                  <a:pt x="2246" y="421"/>
                  <a:pt x="2227" y="387"/>
                  <a:pt x="2208" y="354"/>
                </a:cubicBezTo>
                <a:cubicBezTo>
                  <a:pt x="2204" y="353"/>
                  <a:pt x="2200" y="353"/>
                  <a:pt x="2200" y="349"/>
                </a:cubicBezTo>
                <a:cubicBezTo>
                  <a:pt x="2200" y="347"/>
                  <a:pt x="2203" y="346"/>
                  <a:pt x="2206" y="344"/>
                </a:cubicBezTo>
                <a:cubicBezTo>
                  <a:pt x="2208" y="343"/>
                  <a:pt x="2212" y="342"/>
                  <a:pt x="2211" y="340"/>
                </a:cubicBezTo>
                <a:cubicBezTo>
                  <a:pt x="2205" y="342"/>
                  <a:pt x="2200" y="345"/>
                  <a:pt x="2198" y="351"/>
                </a:cubicBezTo>
                <a:cubicBezTo>
                  <a:pt x="2203" y="353"/>
                  <a:pt x="2208" y="355"/>
                  <a:pt x="2210" y="359"/>
                </a:cubicBezTo>
                <a:cubicBezTo>
                  <a:pt x="2215" y="366"/>
                  <a:pt x="2219" y="374"/>
                  <a:pt x="2223" y="382"/>
                </a:cubicBezTo>
                <a:cubicBezTo>
                  <a:pt x="2236" y="406"/>
                  <a:pt x="2250" y="431"/>
                  <a:pt x="2263" y="453"/>
                </a:cubicBezTo>
                <a:close/>
                <a:moveTo>
                  <a:pt x="2232" y="451"/>
                </a:moveTo>
                <a:cubicBezTo>
                  <a:pt x="2233" y="452"/>
                  <a:pt x="2234" y="453"/>
                  <a:pt x="2234" y="454"/>
                </a:cubicBezTo>
                <a:cubicBezTo>
                  <a:pt x="2240" y="450"/>
                  <a:pt x="2247" y="447"/>
                  <a:pt x="2253" y="443"/>
                </a:cubicBezTo>
                <a:cubicBezTo>
                  <a:pt x="2253" y="442"/>
                  <a:pt x="2253" y="441"/>
                  <a:pt x="2251" y="440"/>
                </a:cubicBezTo>
                <a:cubicBezTo>
                  <a:pt x="2245" y="444"/>
                  <a:pt x="2238" y="447"/>
                  <a:pt x="2232" y="451"/>
                </a:cubicBezTo>
                <a:close/>
                <a:moveTo>
                  <a:pt x="2224" y="460"/>
                </a:moveTo>
                <a:cubicBezTo>
                  <a:pt x="2225" y="470"/>
                  <a:pt x="2237" y="460"/>
                  <a:pt x="2230" y="455"/>
                </a:cubicBezTo>
                <a:cubicBezTo>
                  <a:pt x="2229" y="458"/>
                  <a:pt x="2227" y="459"/>
                  <a:pt x="2224" y="460"/>
                </a:cubicBezTo>
                <a:close/>
                <a:moveTo>
                  <a:pt x="2223" y="457"/>
                </a:moveTo>
                <a:cubicBezTo>
                  <a:pt x="2225" y="456"/>
                  <a:pt x="2228" y="455"/>
                  <a:pt x="2228" y="452"/>
                </a:cubicBezTo>
                <a:cubicBezTo>
                  <a:pt x="2226" y="451"/>
                  <a:pt x="2223" y="453"/>
                  <a:pt x="2221" y="454"/>
                </a:cubicBezTo>
                <a:cubicBezTo>
                  <a:pt x="2221" y="455"/>
                  <a:pt x="2221" y="457"/>
                  <a:pt x="2223" y="457"/>
                </a:cubicBezTo>
                <a:close/>
                <a:moveTo>
                  <a:pt x="2101" y="489"/>
                </a:moveTo>
                <a:cubicBezTo>
                  <a:pt x="2105" y="489"/>
                  <a:pt x="2107" y="489"/>
                  <a:pt x="2111" y="489"/>
                </a:cubicBezTo>
                <a:cubicBezTo>
                  <a:pt x="2108" y="485"/>
                  <a:pt x="2103" y="487"/>
                  <a:pt x="2101" y="489"/>
                </a:cubicBezTo>
                <a:close/>
                <a:moveTo>
                  <a:pt x="2101" y="495"/>
                </a:moveTo>
                <a:cubicBezTo>
                  <a:pt x="2101" y="498"/>
                  <a:pt x="2099" y="499"/>
                  <a:pt x="2100" y="501"/>
                </a:cubicBezTo>
                <a:cubicBezTo>
                  <a:pt x="2101" y="504"/>
                  <a:pt x="2103" y="503"/>
                  <a:pt x="2105" y="505"/>
                </a:cubicBezTo>
                <a:cubicBezTo>
                  <a:pt x="2108" y="507"/>
                  <a:pt x="2110" y="511"/>
                  <a:pt x="2109" y="516"/>
                </a:cubicBezTo>
                <a:cubicBezTo>
                  <a:pt x="2110" y="518"/>
                  <a:pt x="2112" y="519"/>
                  <a:pt x="2113" y="522"/>
                </a:cubicBezTo>
                <a:cubicBezTo>
                  <a:pt x="2111" y="525"/>
                  <a:pt x="2106" y="530"/>
                  <a:pt x="2102" y="529"/>
                </a:cubicBezTo>
                <a:cubicBezTo>
                  <a:pt x="2099" y="528"/>
                  <a:pt x="2099" y="524"/>
                  <a:pt x="2097" y="521"/>
                </a:cubicBezTo>
                <a:cubicBezTo>
                  <a:pt x="2091" y="520"/>
                  <a:pt x="2091" y="513"/>
                  <a:pt x="2089" y="508"/>
                </a:cubicBezTo>
                <a:cubicBezTo>
                  <a:pt x="2075" y="514"/>
                  <a:pt x="2063" y="523"/>
                  <a:pt x="2050" y="531"/>
                </a:cubicBezTo>
                <a:cubicBezTo>
                  <a:pt x="2046" y="533"/>
                  <a:pt x="2042" y="536"/>
                  <a:pt x="2038" y="539"/>
                </a:cubicBezTo>
                <a:cubicBezTo>
                  <a:pt x="2042" y="542"/>
                  <a:pt x="2046" y="546"/>
                  <a:pt x="2045" y="552"/>
                </a:cubicBezTo>
                <a:cubicBezTo>
                  <a:pt x="2046" y="555"/>
                  <a:pt x="2048" y="557"/>
                  <a:pt x="2048" y="560"/>
                </a:cubicBezTo>
                <a:cubicBezTo>
                  <a:pt x="2047" y="563"/>
                  <a:pt x="2039" y="565"/>
                  <a:pt x="2036" y="566"/>
                </a:cubicBezTo>
                <a:cubicBezTo>
                  <a:pt x="2034" y="565"/>
                  <a:pt x="2034" y="561"/>
                  <a:pt x="2032" y="559"/>
                </a:cubicBezTo>
                <a:cubicBezTo>
                  <a:pt x="2024" y="557"/>
                  <a:pt x="2029" y="543"/>
                  <a:pt x="2020" y="541"/>
                </a:cubicBezTo>
                <a:cubicBezTo>
                  <a:pt x="2011" y="559"/>
                  <a:pt x="2001" y="575"/>
                  <a:pt x="2001" y="602"/>
                </a:cubicBezTo>
                <a:cubicBezTo>
                  <a:pt x="2045" y="577"/>
                  <a:pt x="2088" y="552"/>
                  <a:pt x="2132" y="528"/>
                </a:cubicBezTo>
                <a:cubicBezTo>
                  <a:pt x="2126" y="517"/>
                  <a:pt x="2121" y="504"/>
                  <a:pt x="2114" y="494"/>
                </a:cubicBezTo>
                <a:cubicBezTo>
                  <a:pt x="2110" y="495"/>
                  <a:pt x="2105" y="495"/>
                  <a:pt x="2101" y="495"/>
                </a:cubicBezTo>
                <a:close/>
                <a:moveTo>
                  <a:pt x="1994" y="606"/>
                </a:moveTo>
                <a:cubicBezTo>
                  <a:pt x="1995" y="591"/>
                  <a:pt x="1996" y="578"/>
                  <a:pt x="2000" y="568"/>
                </a:cubicBezTo>
                <a:cubicBezTo>
                  <a:pt x="2004" y="557"/>
                  <a:pt x="2012" y="549"/>
                  <a:pt x="2015" y="538"/>
                </a:cubicBezTo>
                <a:cubicBezTo>
                  <a:pt x="2015" y="538"/>
                  <a:pt x="2015" y="538"/>
                  <a:pt x="2015" y="538"/>
                </a:cubicBezTo>
                <a:cubicBezTo>
                  <a:pt x="1992" y="552"/>
                  <a:pt x="1968" y="564"/>
                  <a:pt x="1945" y="578"/>
                </a:cubicBezTo>
                <a:cubicBezTo>
                  <a:pt x="1953" y="592"/>
                  <a:pt x="1961" y="606"/>
                  <a:pt x="1969" y="620"/>
                </a:cubicBezTo>
                <a:cubicBezTo>
                  <a:pt x="1978" y="616"/>
                  <a:pt x="1986" y="611"/>
                  <a:pt x="1994" y="606"/>
                </a:cubicBezTo>
                <a:close/>
                <a:moveTo>
                  <a:pt x="1992" y="614"/>
                </a:moveTo>
                <a:cubicBezTo>
                  <a:pt x="1987" y="617"/>
                  <a:pt x="1981" y="621"/>
                  <a:pt x="1976" y="623"/>
                </a:cubicBezTo>
                <a:cubicBezTo>
                  <a:pt x="1975" y="624"/>
                  <a:pt x="1971" y="624"/>
                  <a:pt x="1972" y="626"/>
                </a:cubicBezTo>
                <a:cubicBezTo>
                  <a:pt x="1973" y="627"/>
                  <a:pt x="1975" y="625"/>
                  <a:pt x="1976" y="624"/>
                </a:cubicBezTo>
                <a:cubicBezTo>
                  <a:pt x="1982" y="621"/>
                  <a:pt x="1988" y="618"/>
                  <a:pt x="1993" y="615"/>
                </a:cubicBezTo>
                <a:cubicBezTo>
                  <a:pt x="1992" y="614"/>
                  <a:pt x="1992" y="614"/>
                  <a:pt x="1992" y="614"/>
                </a:cubicBezTo>
                <a:close/>
                <a:moveTo>
                  <a:pt x="1997" y="626"/>
                </a:moveTo>
                <a:cubicBezTo>
                  <a:pt x="2035" y="605"/>
                  <a:pt x="2072" y="582"/>
                  <a:pt x="2109" y="562"/>
                </a:cubicBezTo>
                <a:cubicBezTo>
                  <a:pt x="2122" y="555"/>
                  <a:pt x="2135" y="548"/>
                  <a:pt x="2147" y="540"/>
                </a:cubicBezTo>
                <a:cubicBezTo>
                  <a:pt x="2146" y="540"/>
                  <a:pt x="2146" y="538"/>
                  <a:pt x="2145" y="537"/>
                </a:cubicBezTo>
                <a:cubicBezTo>
                  <a:pt x="2096" y="565"/>
                  <a:pt x="2048" y="592"/>
                  <a:pt x="1998" y="619"/>
                </a:cubicBezTo>
                <a:cubicBezTo>
                  <a:pt x="1998" y="621"/>
                  <a:pt x="1997" y="623"/>
                  <a:pt x="1997" y="626"/>
                </a:cubicBezTo>
                <a:close/>
                <a:moveTo>
                  <a:pt x="2136" y="534"/>
                </a:moveTo>
                <a:cubicBezTo>
                  <a:pt x="2136" y="534"/>
                  <a:pt x="2135" y="534"/>
                  <a:pt x="2135" y="534"/>
                </a:cubicBezTo>
                <a:cubicBezTo>
                  <a:pt x="2101" y="553"/>
                  <a:pt x="2067" y="572"/>
                  <a:pt x="2033" y="591"/>
                </a:cubicBezTo>
                <a:cubicBezTo>
                  <a:pt x="2022" y="597"/>
                  <a:pt x="2011" y="604"/>
                  <a:pt x="2000" y="611"/>
                </a:cubicBezTo>
                <a:cubicBezTo>
                  <a:pt x="2044" y="586"/>
                  <a:pt x="2090" y="561"/>
                  <a:pt x="2133" y="536"/>
                </a:cubicBezTo>
                <a:cubicBezTo>
                  <a:pt x="2134" y="536"/>
                  <a:pt x="2138" y="535"/>
                  <a:pt x="2136" y="534"/>
                </a:cubicBezTo>
                <a:close/>
                <a:moveTo>
                  <a:pt x="2032" y="545"/>
                </a:moveTo>
                <a:cubicBezTo>
                  <a:pt x="2024" y="550"/>
                  <a:pt x="2036" y="560"/>
                  <a:pt x="2041" y="553"/>
                </a:cubicBezTo>
                <a:cubicBezTo>
                  <a:pt x="2042" y="549"/>
                  <a:pt x="2041" y="545"/>
                  <a:pt x="2038" y="543"/>
                </a:cubicBezTo>
                <a:cubicBezTo>
                  <a:pt x="2036" y="543"/>
                  <a:pt x="2034" y="543"/>
                  <a:pt x="2033" y="545"/>
                </a:cubicBezTo>
                <a:cubicBezTo>
                  <a:pt x="2037" y="543"/>
                  <a:pt x="2041" y="546"/>
                  <a:pt x="2041" y="550"/>
                </a:cubicBezTo>
                <a:cubicBezTo>
                  <a:pt x="2040" y="559"/>
                  <a:pt x="2025" y="552"/>
                  <a:pt x="2032" y="545"/>
                </a:cubicBezTo>
                <a:close/>
                <a:moveTo>
                  <a:pt x="2036" y="532"/>
                </a:moveTo>
                <a:cubicBezTo>
                  <a:pt x="2037" y="531"/>
                  <a:pt x="2038" y="531"/>
                  <a:pt x="2039" y="530"/>
                </a:cubicBezTo>
                <a:cubicBezTo>
                  <a:pt x="2037" y="527"/>
                  <a:pt x="2035" y="519"/>
                  <a:pt x="2032" y="523"/>
                </a:cubicBezTo>
                <a:cubicBezTo>
                  <a:pt x="2035" y="524"/>
                  <a:pt x="2035" y="528"/>
                  <a:pt x="2036" y="532"/>
                </a:cubicBezTo>
                <a:close/>
                <a:moveTo>
                  <a:pt x="2036" y="551"/>
                </a:moveTo>
                <a:cubicBezTo>
                  <a:pt x="2037" y="551"/>
                  <a:pt x="2037" y="550"/>
                  <a:pt x="2038" y="550"/>
                </a:cubicBezTo>
                <a:cubicBezTo>
                  <a:pt x="2038" y="548"/>
                  <a:pt x="2036" y="547"/>
                  <a:pt x="2034" y="548"/>
                </a:cubicBezTo>
                <a:cubicBezTo>
                  <a:pt x="2033" y="549"/>
                  <a:pt x="2034" y="551"/>
                  <a:pt x="2036" y="551"/>
                </a:cubicBezTo>
                <a:close/>
                <a:moveTo>
                  <a:pt x="2041" y="557"/>
                </a:moveTo>
                <a:cubicBezTo>
                  <a:pt x="2041" y="558"/>
                  <a:pt x="2042" y="559"/>
                  <a:pt x="2043" y="560"/>
                </a:cubicBezTo>
                <a:cubicBezTo>
                  <a:pt x="2045" y="559"/>
                  <a:pt x="2044" y="556"/>
                  <a:pt x="2042" y="556"/>
                </a:cubicBezTo>
                <a:cubicBezTo>
                  <a:pt x="2042" y="556"/>
                  <a:pt x="2041" y="556"/>
                  <a:pt x="2041" y="557"/>
                </a:cubicBezTo>
                <a:close/>
                <a:moveTo>
                  <a:pt x="2038" y="559"/>
                </a:moveTo>
                <a:cubicBezTo>
                  <a:pt x="2038" y="559"/>
                  <a:pt x="2037" y="559"/>
                  <a:pt x="2036" y="559"/>
                </a:cubicBezTo>
                <a:cubicBezTo>
                  <a:pt x="2036" y="560"/>
                  <a:pt x="2037" y="561"/>
                  <a:pt x="2038" y="563"/>
                </a:cubicBezTo>
                <a:cubicBezTo>
                  <a:pt x="2039" y="563"/>
                  <a:pt x="2039" y="562"/>
                  <a:pt x="2039" y="562"/>
                </a:cubicBezTo>
                <a:cubicBezTo>
                  <a:pt x="2039" y="561"/>
                  <a:pt x="2039" y="560"/>
                  <a:pt x="2038" y="559"/>
                </a:cubicBezTo>
                <a:close/>
                <a:moveTo>
                  <a:pt x="2030" y="542"/>
                </a:moveTo>
                <a:cubicBezTo>
                  <a:pt x="2029" y="543"/>
                  <a:pt x="2027" y="542"/>
                  <a:pt x="2027" y="543"/>
                </a:cubicBezTo>
                <a:cubicBezTo>
                  <a:pt x="2028" y="545"/>
                  <a:pt x="2030" y="542"/>
                  <a:pt x="2030" y="542"/>
                </a:cubicBezTo>
                <a:close/>
                <a:moveTo>
                  <a:pt x="2027" y="526"/>
                </a:moveTo>
                <a:cubicBezTo>
                  <a:pt x="2024" y="526"/>
                  <a:pt x="2021" y="530"/>
                  <a:pt x="2022" y="534"/>
                </a:cubicBezTo>
                <a:cubicBezTo>
                  <a:pt x="2023" y="536"/>
                  <a:pt x="2027" y="536"/>
                  <a:pt x="2029" y="535"/>
                </a:cubicBezTo>
                <a:cubicBezTo>
                  <a:pt x="2031" y="532"/>
                  <a:pt x="2030" y="526"/>
                  <a:pt x="2027" y="526"/>
                </a:cubicBezTo>
                <a:close/>
                <a:moveTo>
                  <a:pt x="2044" y="527"/>
                </a:moveTo>
                <a:cubicBezTo>
                  <a:pt x="2043" y="525"/>
                  <a:pt x="2041" y="520"/>
                  <a:pt x="2039" y="518"/>
                </a:cubicBezTo>
                <a:cubicBezTo>
                  <a:pt x="2040" y="522"/>
                  <a:pt x="2042" y="525"/>
                  <a:pt x="2044" y="527"/>
                </a:cubicBezTo>
                <a:close/>
                <a:moveTo>
                  <a:pt x="2050" y="523"/>
                </a:moveTo>
                <a:cubicBezTo>
                  <a:pt x="2049" y="521"/>
                  <a:pt x="2047" y="517"/>
                  <a:pt x="2045" y="515"/>
                </a:cubicBezTo>
                <a:cubicBezTo>
                  <a:pt x="2045" y="518"/>
                  <a:pt x="2047" y="521"/>
                  <a:pt x="2050" y="523"/>
                </a:cubicBezTo>
                <a:close/>
                <a:moveTo>
                  <a:pt x="2056" y="519"/>
                </a:moveTo>
                <a:cubicBezTo>
                  <a:pt x="2054" y="517"/>
                  <a:pt x="2053" y="514"/>
                  <a:pt x="2051" y="512"/>
                </a:cubicBezTo>
                <a:cubicBezTo>
                  <a:pt x="2051" y="512"/>
                  <a:pt x="2050" y="512"/>
                  <a:pt x="2050" y="513"/>
                </a:cubicBezTo>
                <a:cubicBezTo>
                  <a:pt x="2052" y="514"/>
                  <a:pt x="2053" y="520"/>
                  <a:pt x="2056" y="519"/>
                </a:cubicBezTo>
                <a:close/>
                <a:moveTo>
                  <a:pt x="2061" y="516"/>
                </a:moveTo>
                <a:cubicBezTo>
                  <a:pt x="2060" y="513"/>
                  <a:pt x="2058" y="511"/>
                  <a:pt x="2057" y="509"/>
                </a:cubicBezTo>
                <a:cubicBezTo>
                  <a:pt x="2057" y="511"/>
                  <a:pt x="2059" y="514"/>
                  <a:pt x="2061" y="516"/>
                </a:cubicBezTo>
                <a:close/>
                <a:moveTo>
                  <a:pt x="2066" y="513"/>
                </a:moveTo>
                <a:cubicBezTo>
                  <a:pt x="2066" y="510"/>
                  <a:pt x="2064" y="507"/>
                  <a:pt x="2061" y="505"/>
                </a:cubicBezTo>
                <a:cubicBezTo>
                  <a:pt x="2063" y="508"/>
                  <a:pt x="2064" y="511"/>
                  <a:pt x="2066" y="513"/>
                </a:cubicBezTo>
                <a:close/>
                <a:moveTo>
                  <a:pt x="2072" y="509"/>
                </a:moveTo>
                <a:cubicBezTo>
                  <a:pt x="2072" y="507"/>
                  <a:pt x="2069" y="504"/>
                  <a:pt x="2067" y="502"/>
                </a:cubicBezTo>
                <a:cubicBezTo>
                  <a:pt x="2067" y="505"/>
                  <a:pt x="2070" y="508"/>
                  <a:pt x="2072" y="509"/>
                </a:cubicBezTo>
                <a:close/>
                <a:moveTo>
                  <a:pt x="2078" y="506"/>
                </a:moveTo>
                <a:cubicBezTo>
                  <a:pt x="2077" y="503"/>
                  <a:pt x="2076" y="500"/>
                  <a:pt x="2073" y="499"/>
                </a:cubicBezTo>
                <a:cubicBezTo>
                  <a:pt x="2073" y="501"/>
                  <a:pt x="2075" y="505"/>
                  <a:pt x="2078" y="506"/>
                </a:cubicBezTo>
                <a:close/>
                <a:moveTo>
                  <a:pt x="2084" y="503"/>
                </a:moveTo>
                <a:cubicBezTo>
                  <a:pt x="2083" y="501"/>
                  <a:pt x="2081" y="498"/>
                  <a:pt x="2079" y="496"/>
                </a:cubicBezTo>
                <a:cubicBezTo>
                  <a:pt x="2079" y="496"/>
                  <a:pt x="2079" y="496"/>
                  <a:pt x="2079" y="496"/>
                </a:cubicBezTo>
                <a:cubicBezTo>
                  <a:pt x="2080" y="499"/>
                  <a:pt x="2081" y="501"/>
                  <a:pt x="2084" y="503"/>
                </a:cubicBezTo>
                <a:close/>
                <a:moveTo>
                  <a:pt x="2101" y="507"/>
                </a:moveTo>
                <a:cubicBezTo>
                  <a:pt x="2091" y="505"/>
                  <a:pt x="2091" y="522"/>
                  <a:pt x="2103" y="518"/>
                </a:cubicBezTo>
                <a:cubicBezTo>
                  <a:pt x="2108" y="515"/>
                  <a:pt x="2106" y="507"/>
                  <a:pt x="2101" y="507"/>
                </a:cubicBezTo>
                <a:close/>
                <a:moveTo>
                  <a:pt x="2104" y="522"/>
                </a:moveTo>
                <a:cubicBezTo>
                  <a:pt x="2103" y="522"/>
                  <a:pt x="2102" y="522"/>
                  <a:pt x="2101" y="522"/>
                </a:cubicBezTo>
                <a:cubicBezTo>
                  <a:pt x="2102" y="523"/>
                  <a:pt x="2102" y="526"/>
                  <a:pt x="2105" y="525"/>
                </a:cubicBezTo>
                <a:cubicBezTo>
                  <a:pt x="2105" y="523"/>
                  <a:pt x="2104" y="523"/>
                  <a:pt x="2104" y="522"/>
                </a:cubicBezTo>
                <a:close/>
                <a:moveTo>
                  <a:pt x="2098" y="503"/>
                </a:moveTo>
                <a:cubicBezTo>
                  <a:pt x="2096" y="502"/>
                  <a:pt x="2093" y="505"/>
                  <a:pt x="2092" y="507"/>
                </a:cubicBezTo>
                <a:cubicBezTo>
                  <a:pt x="2094" y="507"/>
                  <a:pt x="2096" y="504"/>
                  <a:pt x="2098" y="503"/>
                </a:cubicBezTo>
                <a:close/>
                <a:moveTo>
                  <a:pt x="2094" y="495"/>
                </a:moveTo>
                <a:cubicBezTo>
                  <a:pt x="2092" y="492"/>
                  <a:pt x="2089" y="492"/>
                  <a:pt x="2085" y="493"/>
                </a:cubicBezTo>
                <a:cubicBezTo>
                  <a:pt x="2085" y="499"/>
                  <a:pt x="2093" y="501"/>
                  <a:pt x="2094" y="495"/>
                </a:cubicBezTo>
                <a:close/>
                <a:moveTo>
                  <a:pt x="2108" y="523"/>
                </a:moveTo>
                <a:cubicBezTo>
                  <a:pt x="2110" y="522"/>
                  <a:pt x="2108" y="520"/>
                  <a:pt x="2107" y="519"/>
                </a:cubicBezTo>
                <a:cubicBezTo>
                  <a:pt x="2106" y="520"/>
                  <a:pt x="2107" y="522"/>
                  <a:pt x="2108" y="523"/>
                </a:cubicBezTo>
                <a:close/>
                <a:moveTo>
                  <a:pt x="1836" y="411"/>
                </a:moveTo>
                <a:cubicBezTo>
                  <a:pt x="1892" y="380"/>
                  <a:pt x="1948" y="348"/>
                  <a:pt x="2005" y="318"/>
                </a:cubicBezTo>
                <a:cubicBezTo>
                  <a:pt x="2002" y="317"/>
                  <a:pt x="2001" y="314"/>
                  <a:pt x="1998" y="314"/>
                </a:cubicBezTo>
                <a:cubicBezTo>
                  <a:pt x="1944" y="345"/>
                  <a:pt x="1887" y="374"/>
                  <a:pt x="1833" y="406"/>
                </a:cubicBezTo>
                <a:cubicBezTo>
                  <a:pt x="1834" y="407"/>
                  <a:pt x="1835" y="410"/>
                  <a:pt x="1836" y="411"/>
                </a:cubicBezTo>
                <a:close/>
                <a:moveTo>
                  <a:pt x="1988" y="631"/>
                </a:moveTo>
                <a:cubicBezTo>
                  <a:pt x="1989" y="628"/>
                  <a:pt x="1991" y="625"/>
                  <a:pt x="1990" y="623"/>
                </a:cubicBezTo>
                <a:cubicBezTo>
                  <a:pt x="1987" y="625"/>
                  <a:pt x="1984" y="627"/>
                  <a:pt x="1980" y="629"/>
                </a:cubicBezTo>
                <a:cubicBezTo>
                  <a:pt x="1976" y="631"/>
                  <a:pt x="1972" y="634"/>
                  <a:pt x="1969" y="633"/>
                </a:cubicBezTo>
                <a:cubicBezTo>
                  <a:pt x="1966" y="633"/>
                  <a:pt x="1962" y="623"/>
                  <a:pt x="1960" y="620"/>
                </a:cubicBezTo>
                <a:cubicBezTo>
                  <a:pt x="1953" y="605"/>
                  <a:pt x="1945" y="588"/>
                  <a:pt x="1939" y="575"/>
                </a:cubicBezTo>
                <a:cubicBezTo>
                  <a:pt x="1944" y="570"/>
                  <a:pt x="1950" y="567"/>
                  <a:pt x="1957" y="563"/>
                </a:cubicBezTo>
                <a:cubicBezTo>
                  <a:pt x="1976" y="553"/>
                  <a:pt x="1995" y="542"/>
                  <a:pt x="2014" y="532"/>
                </a:cubicBezTo>
                <a:cubicBezTo>
                  <a:pt x="2017" y="522"/>
                  <a:pt x="2026" y="519"/>
                  <a:pt x="2034" y="514"/>
                </a:cubicBezTo>
                <a:cubicBezTo>
                  <a:pt x="2040" y="511"/>
                  <a:pt x="2047" y="508"/>
                  <a:pt x="2052" y="505"/>
                </a:cubicBezTo>
                <a:cubicBezTo>
                  <a:pt x="2064" y="499"/>
                  <a:pt x="2074" y="489"/>
                  <a:pt x="2087" y="487"/>
                </a:cubicBezTo>
                <a:cubicBezTo>
                  <a:pt x="2092" y="486"/>
                  <a:pt x="2097" y="488"/>
                  <a:pt x="2100" y="483"/>
                </a:cubicBezTo>
                <a:cubicBezTo>
                  <a:pt x="2069" y="430"/>
                  <a:pt x="2038" y="376"/>
                  <a:pt x="2008" y="322"/>
                </a:cubicBezTo>
                <a:cubicBezTo>
                  <a:pt x="1952" y="354"/>
                  <a:pt x="1895" y="385"/>
                  <a:pt x="1839" y="417"/>
                </a:cubicBezTo>
                <a:cubicBezTo>
                  <a:pt x="1880" y="493"/>
                  <a:pt x="1922" y="569"/>
                  <a:pt x="1961" y="646"/>
                </a:cubicBezTo>
                <a:cubicBezTo>
                  <a:pt x="1971" y="642"/>
                  <a:pt x="1979" y="636"/>
                  <a:pt x="1988" y="631"/>
                </a:cubicBezTo>
                <a:close/>
                <a:moveTo>
                  <a:pt x="2032" y="685"/>
                </a:moveTo>
                <a:cubicBezTo>
                  <a:pt x="2040" y="678"/>
                  <a:pt x="2047" y="669"/>
                  <a:pt x="2051" y="658"/>
                </a:cubicBezTo>
                <a:cubicBezTo>
                  <a:pt x="2040" y="658"/>
                  <a:pt x="2028" y="658"/>
                  <a:pt x="2016" y="657"/>
                </a:cubicBezTo>
                <a:cubicBezTo>
                  <a:pt x="2021" y="667"/>
                  <a:pt x="2026" y="677"/>
                  <a:pt x="2032" y="685"/>
                </a:cubicBezTo>
                <a:close/>
                <a:moveTo>
                  <a:pt x="2070" y="612"/>
                </a:moveTo>
                <a:cubicBezTo>
                  <a:pt x="2073" y="614"/>
                  <a:pt x="2075" y="619"/>
                  <a:pt x="2077" y="618"/>
                </a:cubicBezTo>
                <a:cubicBezTo>
                  <a:pt x="2078" y="617"/>
                  <a:pt x="2076" y="615"/>
                  <a:pt x="2075" y="614"/>
                </a:cubicBezTo>
                <a:cubicBezTo>
                  <a:pt x="2074" y="613"/>
                  <a:pt x="2072" y="611"/>
                  <a:pt x="2070" y="611"/>
                </a:cubicBezTo>
                <a:cubicBezTo>
                  <a:pt x="2070" y="610"/>
                  <a:pt x="2070" y="610"/>
                  <a:pt x="2070" y="610"/>
                </a:cubicBezTo>
                <a:cubicBezTo>
                  <a:pt x="2069" y="611"/>
                  <a:pt x="2070" y="611"/>
                  <a:pt x="2070" y="612"/>
                </a:cubicBezTo>
                <a:close/>
                <a:moveTo>
                  <a:pt x="2050" y="619"/>
                </a:moveTo>
                <a:cubicBezTo>
                  <a:pt x="2039" y="629"/>
                  <a:pt x="2029" y="640"/>
                  <a:pt x="2018" y="651"/>
                </a:cubicBezTo>
                <a:cubicBezTo>
                  <a:pt x="2032" y="651"/>
                  <a:pt x="2041" y="652"/>
                  <a:pt x="2055" y="652"/>
                </a:cubicBezTo>
                <a:cubicBezTo>
                  <a:pt x="2056" y="649"/>
                  <a:pt x="2060" y="647"/>
                  <a:pt x="2061" y="644"/>
                </a:cubicBezTo>
                <a:cubicBezTo>
                  <a:pt x="2061" y="641"/>
                  <a:pt x="2058" y="638"/>
                  <a:pt x="2061" y="636"/>
                </a:cubicBezTo>
                <a:cubicBezTo>
                  <a:pt x="2060" y="636"/>
                  <a:pt x="2058" y="636"/>
                  <a:pt x="2057" y="636"/>
                </a:cubicBezTo>
                <a:cubicBezTo>
                  <a:pt x="2052" y="635"/>
                  <a:pt x="2047" y="636"/>
                  <a:pt x="2044" y="633"/>
                </a:cubicBezTo>
                <a:cubicBezTo>
                  <a:pt x="2046" y="630"/>
                  <a:pt x="2050" y="632"/>
                  <a:pt x="2052" y="632"/>
                </a:cubicBezTo>
                <a:cubicBezTo>
                  <a:pt x="2064" y="633"/>
                  <a:pt x="2078" y="633"/>
                  <a:pt x="2091" y="634"/>
                </a:cubicBezTo>
                <a:cubicBezTo>
                  <a:pt x="2094" y="631"/>
                  <a:pt x="2098" y="626"/>
                  <a:pt x="2102" y="623"/>
                </a:cubicBezTo>
                <a:cubicBezTo>
                  <a:pt x="2103" y="622"/>
                  <a:pt x="2105" y="620"/>
                  <a:pt x="2104" y="619"/>
                </a:cubicBezTo>
                <a:cubicBezTo>
                  <a:pt x="2096" y="619"/>
                  <a:pt x="2089" y="619"/>
                  <a:pt x="2084" y="619"/>
                </a:cubicBezTo>
                <a:cubicBezTo>
                  <a:pt x="2084" y="622"/>
                  <a:pt x="2087" y="621"/>
                  <a:pt x="2087" y="624"/>
                </a:cubicBezTo>
                <a:cubicBezTo>
                  <a:pt x="2088" y="628"/>
                  <a:pt x="2084" y="630"/>
                  <a:pt x="2079" y="630"/>
                </a:cubicBezTo>
                <a:cubicBezTo>
                  <a:pt x="2076" y="627"/>
                  <a:pt x="2077" y="622"/>
                  <a:pt x="2073" y="620"/>
                </a:cubicBezTo>
                <a:cubicBezTo>
                  <a:pt x="2066" y="619"/>
                  <a:pt x="2057" y="619"/>
                  <a:pt x="2050" y="619"/>
                </a:cubicBezTo>
                <a:close/>
                <a:moveTo>
                  <a:pt x="2081" y="621"/>
                </a:moveTo>
                <a:cubicBezTo>
                  <a:pt x="2080" y="620"/>
                  <a:pt x="2079" y="621"/>
                  <a:pt x="2079" y="623"/>
                </a:cubicBezTo>
                <a:cubicBezTo>
                  <a:pt x="2080" y="622"/>
                  <a:pt x="2081" y="622"/>
                  <a:pt x="2081" y="621"/>
                </a:cubicBezTo>
                <a:close/>
                <a:moveTo>
                  <a:pt x="2081" y="627"/>
                </a:moveTo>
                <a:cubicBezTo>
                  <a:pt x="2082" y="626"/>
                  <a:pt x="2084" y="626"/>
                  <a:pt x="2084" y="624"/>
                </a:cubicBezTo>
                <a:cubicBezTo>
                  <a:pt x="2082" y="624"/>
                  <a:pt x="2080" y="626"/>
                  <a:pt x="2081" y="627"/>
                </a:cubicBezTo>
                <a:close/>
                <a:moveTo>
                  <a:pt x="2061" y="653"/>
                </a:moveTo>
                <a:cubicBezTo>
                  <a:pt x="2063" y="653"/>
                  <a:pt x="2068" y="653"/>
                  <a:pt x="2072" y="654"/>
                </a:cubicBezTo>
                <a:cubicBezTo>
                  <a:pt x="2077" y="648"/>
                  <a:pt x="2083" y="643"/>
                  <a:pt x="2087" y="637"/>
                </a:cubicBezTo>
                <a:cubicBezTo>
                  <a:pt x="2081" y="637"/>
                  <a:pt x="2076" y="636"/>
                  <a:pt x="2070" y="636"/>
                </a:cubicBezTo>
                <a:cubicBezTo>
                  <a:pt x="2073" y="646"/>
                  <a:pt x="2064" y="648"/>
                  <a:pt x="2061" y="653"/>
                </a:cubicBezTo>
                <a:close/>
                <a:moveTo>
                  <a:pt x="2067" y="641"/>
                </a:moveTo>
                <a:cubicBezTo>
                  <a:pt x="2065" y="641"/>
                  <a:pt x="2065" y="642"/>
                  <a:pt x="2064" y="643"/>
                </a:cubicBezTo>
                <a:cubicBezTo>
                  <a:pt x="2066" y="643"/>
                  <a:pt x="2066" y="642"/>
                  <a:pt x="2067" y="641"/>
                </a:cubicBezTo>
                <a:close/>
                <a:moveTo>
                  <a:pt x="2126" y="759"/>
                </a:moveTo>
                <a:cubicBezTo>
                  <a:pt x="2108" y="725"/>
                  <a:pt x="2089" y="692"/>
                  <a:pt x="2070" y="659"/>
                </a:cubicBezTo>
                <a:cubicBezTo>
                  <a:pt x="2065" y="659"/>
                  <a:pt x="2062" y="658"/>
                  <a:pt x="2057" y="658"/>
                </a:cubicBezTo>
                <a:cubicBezTo>
                  <a:pt x="2055" y="661"/>
                  <a:pt x="2053" y="665"/>
                  <a:pt x="2052" y="668"/>
                </a:cubicBezTo>
                <a:cubicBezTo>
                  <a:pt x="2047" y="677"/>
                  <a:pt x="2042" y="685"/>
                  <a:pt x="2036" y="692"/>
                </a:cubicBezTo>
                <a:cubicBezTo>
                  <a:pt x="2048" y="712"/>
                  <a:pt x="2058" y="733"/>
                  <a:pt x="2070" y="752"/>
                </a:cubicBezTo>
                <a:cubicBezTo>
                  <a:pt x="2089" y="754"/>
                  <a:pt x="2107" y="756"/>
                  <a:pt x="2126" y="759"/>
                </a:cubicBezTo>
                <a:close/>
                <a:moveTo>
                  <a:pt x="2076" y="658"/>
                </a:moveTo>
                <a:cubicBezTo>
                  <a:pt x="2095" y="690"/>
                  <a:pt x="2114" y="723"/>
                  <a:pt x="2133" y="757"/>
                </a:cubicBezTo>
                <a:cubicBezTo>
                  <a:pt x="2151" y="737"/>
                  <a:pt x="2168" y="718"/>
                  <a:pt x="2185" y="698"/>
                </a:cubicBezTo>
                <a:cubicBezTo>
                  <a:pt x="2167" y="666"/>
                  <a:pt x="2150" y="634"/>
                  <a:pt x="2132" y="602"/>
                </a:cubicBezTo>
                <a:cubicBezTo>
                  <a:pt x="2113" y="621"/>
                  <a:pt x="2094" y="639"/>
                  <a:pt x="2076" y="658"/>
                </a:cubicBezTo>
                <a:close/>
                <a:moveTo>
                  <a:pt x="2112" y="602"/>
                </a:moveTo>
                <a:cubicBezTo>
                  <a:pt x="2108" y="603"/>
                  <a:pt x="2107" y="616"/>
                  <a:pt x="2100" y="612"/>
                </a:cubicBezTo>
                <a:cubicBezTo>
                  <a:pt x="2098" y="611"/>
                  <a:pt x="2099" y="607"/>
                  <a:pt x="2097" y="605"/>
                </a:cubicBezTo>
                <a:cubicBezTo>
                  <a:pt x="2097" y="603"/>
                  <a:pt x="2100" y="602"/>
                  <a:pt x="2098" y="602"/>
                </a:cubicBezTo>
                <a:cubicBezTo>
                  <a:pt x="2088" y="603"/>
                  <a:pt x="2075" y="603"/>
                  <a:pt x="2065" y="604"/>
                </a:cubicBezTo>
                <a:cubicBezTo>
                  <a:pt x="2062" y="605"/>
                  <a:pt x="2061" y="608"/>
                  <a:pt x="2059" y="610"/>
                </a:cubicBezTo>
                <a:cubicBezTo>
                  <a:pt x="2057" y="612"/>
                  <a:pt x="2053" y="614"/>
                  <a:pt x="2054" y="616"/>
                </a:cubicBezTo>
                <a:cubicBezTo>
                  <a:pt x="2060" y="615"/>
                  <a:pt x="2063" y="616"/>
                  <a:pt x="2069" y="616"/>
                </a:cubicBezTo>
                <a:cubicBezTo>
                  <a:pt x="2067" y="614"/>
                  <a:pt x="2065" y="608"/>
                  <a:pt x="2069" y="607"/>
                </a:cubicBezTo>
                <a:cubicBezTo>
                  <a:pt x="2074" y="605"/>
                  <a:pt x="2077" y="614"/>
                  <a:pt x="2081" y="616"/>
                </a:cubicBezTo>
                <a:cubicBezTo>
                  <a:pt x="2089" y="616"/>
                  <a:pt x="2102" y="616"/>
                  <a:pt x="2108" y="616"/>
                </a:cubicBezTo>
                <a:cubicBezTo>
                  <a:pt x="2112" y="613"/>
                  <a:pt x="2116" y="608"/>
                  <a:pt x="2120" y="605"/>
                </a:cubicBezTo>
                <a:cubicBezTo>
                  <a:pt x="2121" y="604"/>
                  <a:pt x="2123" y="602"/>
                  <a:pt x="2122" y="601"/>
                </a:cubicBezTo>
                <a:cubicBezTo>
                  <a:pt x="2119" y="602"/>
                  <a:pt x="2115" y="601"/>
                  <a:pt x="2112" y="602"/>
                </a:cubicBezTo>
                <a:close/>
                <a:moveTo>
                  <a:pt x="2102" y="609"/>
                </a:moveTo>
                <a:cubicBezTo>
                  <a:pt x="2103" y="609"/>
                  <a:pt x="2105" y="608"/>
                  <a:pt x="2104" y="607"/>
                </a:cubicBezTo>
                <a:cubicBezTo>
                  <a:pt x="2103" y="607"/>
                  <a:pt x="2101" y="608"/>
                  <a:pt x="2102" y="609"/>
                </a:cubicBezTo>
                <a:close/>
                <a:moveTo>
                  <a:pt x="2349" y="592"/>
                </a:moveTo>
                <a:cubicBezTo>
                  <a:pt x="2349" y="589"/>
                  <a:pt x="2351" y="589"/>
                  <a:pt x="2352" y="588"/>
                </a:cubicBezTo>
                <a:cubicBezTo>
                  <a:pt x="2352" y="587"/>
                  <a:pt x="2353" y="585"/>
                  <a:pt x="2352" y="585"/>
                </a:cubicBezTo>
                <a:cubicBezTo>
                  <a:pt x="2349" y="587"/>
                  <a:pt x="2346" y="588"/>
                  <a:pt x="2344" y="590"/>
                </a:cubicBezTo>
                <a:cubicBezTo>
                  <a:pt x="2344" y="590"/>
                  <a:pt x="2344" y="591"/>
                  <a:pt x="2345" y="592"/>
                </a:cubicBezTo>
                <a:cubicBezTo>
                  <a:pt x="2346" y="592"/>
                  <a:pt x="2347" y="592"/>
                  <a:pt x="2349" y="592"/>
                </a:cubicBezTo>
                <a:close/>
                <a:moveTo>
                  <a:pt x="2492" y="547"/>
                </a:moveTo>
                <a:cubicBezTo>
                  <a:pt x="2451" y="571"/>
                  <a:pt x="2406" y="594"/>
                  <a:pt x="2365" y="617"/>
                </a:cubicBezTo>
                <a:cubicBezTo>
                  <a:pt x="2362" y="619"/>
                  <a:pt x="2359" y="620"/>
                  <a:pt x="2358" y="622"/>
                </a:cubicBezTo>
                <a:cubicBezTo>
                  <a:pt x="2364" y="621"/>
                  <a:pt x="2369" y="617"/>
                  <a:pt x="2374" y="614"/>
                </a:cubicBezTo>
                <a:cubicBezTo>
                  <a:pt x="2411" y="593"/>
                  <a:pt x="2449" y="572"/>
                  <a:pt x="2485" y="553"/>
                </a:cubicBezTo>
                <a:cubicBezTo>
                  <a:pt x="2488" y="551"/>
                  <a:pt x="2492" y="551"/>
                  <a:pt x="2493" y="548"/>
                </a:cubicBezTo>
                <a:cubicBezTo>
                  <a:pt x="2492" y="548"/>
                  <a:pt x="2492" y="547"/>
                  <a:pt x="2492" y="547"/>
                </a:cubicBezTo>
                <a:close/>
                <a:moveTo>
                  <a:pt x="2478" y="530"/>
                </a:moveTo>
                <a:cubicBezTo>
                  <a:pt x="2477" y="533"/>
                  <a:pt x="2485" y="535"/>
                  <a:pt x="2484" y="540"/>
                </a:cubicBezTo>
                <a:cubicBezTo>
                  <a:pt x="2484" y="542"/>
                  <a:pt x="2479" y="544"/>
                  <a:pt x="2475" y="546"/>
                </a:cubicBezTo>
                <a:cubicBezTo>
                  <a:pt x="2468" y="550"/>
                  <a:pt x="2463" y="552"/>
                  <a:pt x="2456" y="556"/>
                </a:cubicBezTo>
                <a:cubicBezTo>
                  <a:pt x="2452" y="558"/>
                  <a:pt x="2448" y="561"/>
                  <a:pt x="2445" y="561"/>
                </a:cubicBezTo>
                <a:cubicBezTo>
                  <a:pt x="2443" y="560"/>
                  <a:pt x="2440" y="555"/>
                  <a:pt x="2439" y="553"/>
                </a:cubicBezTo>
                <a:cubicBezTo>
                  <a:pt x="2438" y="551"/>
                  <a:pt x="2437" y="548"/>
                  <a:pt x="2435" y="545"/>
                </a:cubicBezTo>
                <a:cubicBezTo>
                  <a:pt x="2420" y="553"/>
                  <a:pt x="2405" y="563"/>
                  <a:pt x="2390" y="572"/>
                </a:cubicBezTo>
                <a:cubicBezTo>
                  <a:pt x="2390" y="577"/>
                  <a:pt x="2399" y="582"/>
                  <a:pt x="2398" y="588"/>
                </a:cubicBezTo>
                <a:cubicBezTo>
                  <a:pt x="2397" y="593"/>
                  <a:pt x="2385" y="597"/>
                  <a:pt x="2379" y="600"/>
                </a:cubicBezTo>
                <a:cubicBezTo>
                  <a:pt x="2373" y="603"/>
                  <a:pt x="2365" y="609"/>
                  <a:pt x="2358" y="609"/>
                </a:cubicBezTo>
                <a:cubicBezTo>
                  <a:pt x="2352" y="608"/>
                  <a:pt x="2355" y="598"/>
                  <a:pt x="2349" y="600"/>
                </a:cubicBezTo>
                <a:cubicBezTo>
                  <a:pt x="2349" y="605"/>
                  <a:pt x="2352" y="611"/>
                  <a:pt x="2355" y="615"/>
                </a:cubicBezTo>
                <a:cubicBezTo>
                  <a:pt x="2399" y="591"/>
                  <a:pt x="2443" y="566"/>
                  <a:pt x="2489" y="543"/>
                </a:cubicBezTo>
                <a:cubicBezTo>
                  <a:pt x="2486" y="537"/>
                  <a:pt x="2482" y="533"/>
                  <a:pt x="2478" y="530"/>
                </a:cubicBezTo>
                <a:close/>
                <a:moveTo>
                  <a:pt x="2390" y="534"/>
                </a:moveTo>
                <a:cubicBezTo>
                  <a:pt x="2390" y="520"/>
                  <a:pt x="2400" y="509"/>
                  <a:pt x="2395" y="494"/>
                </a:cubicBezTo>
                <a:cubicBezTo>
                  <a:pt x="2381" y="498"/>
                  <a:pt x="2389" y="522"/>
                  <a:pt x="2382" y="534"/>
                </a:cubicBezTo>
                <a:cubicBezTo>
                  <a:pt x="2385" y="534"/>
                  <a:pt x="2387" y="535"/>
                  <a:pt x="2390" y="534"/>
                </a:cubicBezTo>
                <a:close/>
                <a:moveTo>
                  <a:pt x="2383" y="539"/>
                </a:moveTo>
                <a:cubicBezTo>
                  <a:pt x="2383" y="540"/>
                  <a:pt x="2382" y="542"/>
                  <a:pt x="2383" y="542"/>
                </a:cubicBezTo>
                <a:cubicBezTo>
                  <a:pt x="2383" y="541"/>
                  <a:pt x="2385" y="539"/>
                  <a:pt x="2383" y="539"/>
                </a:cubicBezTo>
                <a:close/>
                <a:moveTo>
                  <a:pt x="2374" y="548"/>
                </a:moveTo>
                <a:cubicBezTo>
                  <a:pt x="2375" y="550"/>
                  <a:pt x="2376" y="551"/>
                  <a:pt x="2377" y="554"/>
                </a:cubicBezTo>
                <a:cubicBezTo>
                  <a:pt x="2380" y="552"/>
                  <a:pt x="2383" y="550"/>
                  <a:pt x="2385" y="548"/>
                </a:cubicBezTo>
                <a:cubicBezTo>
                  <a:pt x="2382" y="547"/>
                  <a:pt x="2378" y="547"/>
                  <a:pt x="2374" y="548"/>
                </a:cubicBezTo>
                <a:close/>
                <a:moveTo>
                  <a:pt x="2374" y="561"/>
                </a:moveTo>
                <a:cubicBezTo>
                  <a:pt x="2372" y="560"/>
                  <a:pt x="2369" y="553"/>
                  <a:pt x="2368" y="551"/>
                </a:cubicBezTo>
                <a:cubicBezTo>
                  <a:pt x="2366" y="547"/>
                  <a:pt x="2364" y="542"/>
                  <a:pt x="2361" y="541"/>
                </a:cubicBezTo>
                <a:cubicBezTo>
                  <a:pt x="2359" y="543"/>
                  <a:pt x="2361" y="545"/>
                  <a:pt x="2362" y="546"/>
                </a:cubicBezTo>
                <a:cubicBezTo>
                  <a:pt x="2365" y="552"/>
                  <a:pt x="2368" y="559"/>
                  <a:pt x="2371" y="564"/>
                </a:cubicBezTo>
                <a:cubicBezTo>
                  <a:pt x="2376" y="560"/>
                  <a:pt x="2383" y="563"/>
                  <a:pt x="2386" y="566"/>
                </a:cubicBezTo>
                <a:cubicBezTo>
                  <a:pt x="2401" y="557"/>
                  <a:pt x="2418" y="549"/>
                  <a:pt x="2432" y="539"/>
                </a:cubicBezTo>
                <a:cubicBezTo>
                  <a:pt x="2427" y="534"/>
                  <a:pt x="2436" y="531"/>
                  <a:pt x="2437" y="529"/>
                </a:cubicBezTo>
                <a:cubicBezTo>
                  <a:pt x="2436" y="529"/>
                  <a:pt x="2436" y="529"/>
                  <a:pt x="2436" y="529"/>
                </a:cubicBezTo>
                <a:cubicBezTo>
                  <a:pt x="2436" y="529"/>
                  <a:pt x="2436" y="529"/>
                  <a:pt x="2435" y="529"/>
                </a:cubicBezTo>
                <a:cubicBezTo>
                  <a:pt x="2423" y="535"/>
                  <a:pt x="2403" y="544"/>
                  <a:pt x="2389" y="553"/>
                </a:cubicBezTo>
                <a:cubicBezTo>
                  <a:pt x="2387" y="554"/>
                  <a:pt x="2377" y="562"/>
                  <a:pt x="2374" y="561"/>
                </a:cubicBezTo>
                <a:close/>
                <a:moveTo>
                  <a:pt x="2448" y="542"/>
                </a:moveTo>
                <a:cubicBezTo>
                  <a:pt x="2446" y="538"/>
                  <a:pt x="2445" y="535"/>
                  <a:pt x="2443" y="532"/>
                </a:cubicBezTo>
                <a:cubicBezTo>
                  <a:pt x="2441" y="533"/>
                  <a:pt x="2439" y="535"/>
                  <a:pt x="2437" y="536"/>
                </a:cubicBezTo>
                <a:cubicBezTo>
                  <a:pt x="2439" y="543"/>
                  <a:pt x="2444" y="548"/>
                  <a:pt x="2447" y="555"/>
                </a:cubicBezTo>
                <a:cubicBezTo>
                  <a:pt x="2456" y="550"/>
                  <a:pt x="2466" y="545"/>
                  <a:pt x="2473" y="540"/>
                </a:cubicBezTo>
                <a:cubicBezTo>
                  <a:pt x="2471" y="541"/>
                  <a:pt x="2467" y="543"/>
                  <a:pt x="2463" y="545"/>
                </a:cubicBezTo>
                <a:cubicBezTo>
                  <a:pt x="2460" y="546"/>
                  <a:pt x="2457" y="550"/>
                  <a:pt x="2455" y="550"/>
                </a:cubicBezTo>
                <a:cubicBezTo>
                  <a:pt x="2452" y="549"/>
                  <a:pt x="2450" y="544"/>
                  <a:pt x="2448" y="542"/>
                </a:cubicBezTo>
                <a:close/>
                <a:moveTo>
                  <a:pt x="2450" y="532"/>
                </a:moveTo>
                <a:cubicBezTo>
                  <a:pt x="2452" y="533"/>
                  <a:pt x="2453" y="528"/>
                  <a:pt x="2453" y="528"/>
                </a:cubicBezTo>
                <a:cubicBezTo>
                  <a:pt x="2452" y="529"/>
                  <a:pt x="2450" y="530"/>
                  <a:pt x="2449" y="530"/>
                </a:cubicBezTo>
                <a:cubicBezTo>
                  <a:pt x="2449" y="531"/>
                  <a:pt x="2449" y="532"/>
                  <a:pt x="2450" y="532"/>
                </a:cubicBezTo>
                <a:close/>
                <a:moveTo>
                  <a:pt x="2455" y="543"/>
                </a:moveTo>
                <a:cubicBezTo>
                  <a:pt x="2456" y="543"/>
                  <a:pt x="2457" y="542"/>
                  <a:pt x="2457" y="542"/>
                </a:cubicBezTo>
                <a:cubicBezTo>
                  <a:pt x="2456" y="542"/>
                  <a:pt x="2455" y="541"/>
                  <a:pt x="2455" y="541"/>
                </a:cubicBezTo>
                <a:cubicBezTo>
                  <a:pt x="2455" y="541"/>
                  <a:pt x="2455" y="542"/>
                  <a:pt x="2455" y="543"/>
                </a:cubicBezTo>
                <a:close/>
                <a:moveTo>
                  <a:pt x="2469" y="522"/>
                </a:moveTo>
                <a:cubicBezTo>
                  <a:pt x="2471" y="522"/>
                  <a:pt x="2472" y="524"/>
                  <a:pt x="2473" y="525"/>
                </a:cubicBezTo>
                <a:cubicBezTo>
                  <a:pt x="2471" y="516"/>
                  <a:pt x="2463" y="523"/>
                  <a:pt x="2459" y="525"/>
                </a:cubicBezTo>
                <a:cubicBezTo>
                  <a:pt x="2463" y="527"/>
                  <a:pt x="2465" y="523"/>
                  <a:pt x="2469" y="522"/>
                </a:cubicBezTo>
                <a:close/>
                <a:moveTo>
                  <a:pt x="2466" y="530"/>
                </a:moveTo>
                <a:cubicBezTo>
                  <a:pt x="2466" y="530"/>
                  <a:pt x="2466" y="531"/>
                  <a:pt x="2466" y="531"/>
                </a:cubicBezTo>
                <a:cubicBezTo>
                  <a:pt x="2467" y="530"/>
                  <a:pt x="2469" y="530"/>
                  <a:pt x="2469" y="528"/>
                </a:cubicBezTo>
                <a:cubicBezTo>
                  <a:pt x="2467" y="528"/>
                  <a:pt x="2467" y="530"/>
                  <a:pt x="2466" y="530"/>
                </a:cubicBezTo>
                <a:close/>
                <a:moveTo>
                  <a:pt x="2457" y="536"/>
                </a:moveTo>
                <a:cubicBezTo>
                  <a:pt x="2459" y="537"/>
                  <a:pt x="2460" y="536"/>
                  <a:pt x="2462" y="535"/>
                </a:cubicBezTo>
                <a:cubicBezTo>
                  <a:pt x="2462" y="531"/>
                  <a:pt x="2457" y="534"/>
                  <a:pt x="2457" y="536"/>
                </a:cubicBezTo>
                <a:close/>
                <a:moveTo>
                  <a:pt x="2375" y="588"/>
                </a:moveTo>
                <a:cubicBezTo>
                  <a:pt x="2373" y="585"/>
                  <a:pt x="2372" y="581"/>
                  <a:pt x="2369" y="584"/>
                </a:cubicBezTo>
                <a:cubicBezTo>
                  <a:pt x="2369" y="586"/>
                  <a:pt x="2369" y="588"/>
                  <a:pt x="2369" y="591"/>
                </a:cubicBezTo>
                <a:cubicBezTo>
                  <a:pt x="2372" y="590"/>
                  <a:pt x="2374" y="590"/>
                  <a:pt x="2375" y="588"/>
                </a:cubicBezTo>
                <a:close/>
                <a:moveTo>
                  <a:pt x="2366" y="596"/>
                </a:moveTo>
                <a:cubicBezTo>
                  <a:pt x="2365" y="597"/>
                  <a:pt x="2366" y="599"/>
                  <a:pt x="2365" y="599"/>
                </a:cubicBezTo>
                <a:cubicBezTo>
                  <a:pt x="2367" y="599"/>
                  <a:pt x="2371" y="596"/>
                  <a:pt x="2371" y="597"/>
                </a:cubicBezTo>
                <a:cubicBezTo>
                  <a:pt x="2369" y="597"/>
                  <a:pt x="2368" y="597"/>
                  <a:pt x="2366" y="596"/>
                </a:cubicBezTo>
                <a:close/>
                <a:moveTo>
                  <a:pt x="2383" y="591"/>
                </a:moveTo>
                <a:cubicBezTo>
                  <a:pt x="2385" y="589"/>
                  <a:pt x="2388" y="589"/>
                  <a:pt x="2390" y="586"/>
                </a:cubicBezTo>
                <a:cubicBezTo>
                  <a:pt x="2386" y="581"/>
                  <a:pt x="2383" y="569"/>
                  <a:pt x="2376" y="568"/>
                </a:cubicBezTo>
                <a:cubicBezTo>
                  <a:pt x="2384" y="569"/>
                  <a:pt x="2377" y="578"/>
                  <a:pt x="2374" y="573"/>
                </a:cubicBezTo>
                <a:cubicBezTo>
                  <a:pt x="2376" y="580"/>
                  <a:pt x="2380" y="585"/>
                  <a:pt x="2383" y="591"/>
                </a:cubicBezTo>
                <a:close/>
                <a:moveTo>
                  <a:pt x="2368" y="576"/>
                </a:moveTo>
                <a:cubicBezTo>
                  <a:pt x="2367" y="577"/>
                  <a:pt x="2365" y="577"/>
                  <a:pt x="2364" y="579"/>
                </a:cubicBezTo>
                <a:cubicBezTo>
                  <a:pt x="2365" y="579"/>
                  <a:pt x="2366" y="579"/>
                  <a:pt x="2365" y="580"/>
                </a:cubicBezTo>
                <a:cubicBezTo>
                  <a:pt x="2367" y="579"/>
                  <a:pt x="2368" y="578"/>
                  <a:pt x="2369" y="578"/>
                </a:cubicBezTo>
                <a:cubicBezTo>
                  <a:pt x="2369" y="577"/>
                  <a:pt x="2369" y="576"/>
                  <a:pt x="2368" y="576"/>
                </a:cubicBezTo>
                <a:close/>
                <a:moveTo>
                  <a:pt x="2568" y="242"/>
                </a:moveTo>
                <a:cubicBezTo>
                  <a:pt x="2574" y="254"/>
                  <a:pt x="2581" y="265"/>
                  <a:pt x="2587" y="277"/>
                </a:cubicBezTo>
                <a:cubicBezTo>
                  <a:pt x="2597" y="276"/>
                  <a:pt x="2599" y="284"/>
                  <a:pt x="2602" y="291"/>
                </a:cubicBezTo>
                <a:cubicBezTo>
                  <a:pt x="2595" y="296"/>
                  <a:pt x="2587" y="300"/>
                  <a:pt x="2580" y="305"/>
                </a:cubicBezTo>
                <a:cubicBezTo>
                  <a:pt x="2530" y="334"/>
                  <a:pt x="2479" y="362"/>
                  <a:pt x="2429" y="390"/>
                </a:cubicBezTo>
                <a:cubicBezTo>
                  <a:pt x="2425" y="392"/>
                  <a:pt x="2419" y="396"/>
                  <a:pt x="2416" y="396"/>
                </a:cubicBezTo>
                <a:cubicBezTo>
                  <a:pt x="2414" y="395"/>
                  <a:pt x="2409" y="389"/>
                  <a:pt x="2409" y="384"/>
                </a:cubicBezTo>
                <a:cubicBezTo>
                  <a:pt x="2409" y="382"/>
                  <a:pt x="2411" y="380"/>
                  <a:pt x="2412" y="378"/>
                </a:cubicBezTo>
                <a:cubicBezTo>
                  <a:pt x="2409" y="375"/>
                  <a:pt x="2407" y="370"/>
                  <a:pt x="2405" y="367"/>
                </a:cubicBezTo>
                <a:cubicBezTo>
                  <a:pt x="2375" y="383"/>
                  <a:pt x="2341" y="396"/>
                  <a:pt x="2315" y="417"/>
                </a:cubicBezTo>
                <a:cubicBezTo>
                  <a:pt x="2318" y="420"/>
                  <a:pt x="2322" y="422"/>
                  <a:pt x="2325" y="426"/>
                </a:cubicBezTo>
                <a:cubicBezTo>
                  <a:pt x="2326" y="428"/>
                  <a:pt x="2331" y="435"/>
                  <a:pt x="2331" y="438"/>
                </a:cubicBezTo>
                <a:cubicBezTo>
                  <a:pt x="2330" y="440"/>
                  <a:pt x="2325" y="442"/>
                  <a:pt x="2322" y="444"/>
                </a:cubicBezTo>
                <a:cubicBezTo>
                  <a:pt x="2318" y="446"/>
                  <a:pt x="2315" y="449"/>
                  <a:pt x="2312" y="449"/>
                </a:cubicBezTo>
                <a:cubicBezTo>
                  <a:pt x="2310" y="449"/>
                  <a:pt x="2308" y="448"/>
                  <a:pt x="2306" y="448"/>
                </a:cubicBezTo>
                <a:cubicBezTo>
                  <a:pt x="2302" y="449"/>
                  <a:pt x="2297" y="453"/>
                  <a:pt x="2293" y="455"/>
                </a:cubicBezTo>
                <a:cubicBezTo>
                  <a:pt x="2279" y="462"/>
                  <a:pt x="2264" y="470"/>
                  <a:pt x="2253" y="476"/>
                </a:cubicBezTo>
                <a:cubicBezTo>
                  <a:pt x="2252" y="479"/>
                  <a:pt x="2252" y="482"/>
                  <a:pt x="2252" y="484"/>
                </a:cubicBezTo>
                <a:cubicBezTo>
                  <a:pt x="2246" y="488"/>
                  <a:pt x="2241" y="491"/>
                  <a:pt x="2234" y="493"/>
                </a:cubicBezTo>
                <a:cubicBezTo>
                  <a:pt x="2229" y="486"/>
                  <a:pt x="2225" y="479"/>
                  <a:pt x="2222" y="470"/>
                </a:cubicBezTo>
                <a:cubicBezTo>
                  <a:pt x="2209" y="478"/>
                  <a:pt x="2192" y="481"/>
                  <a:pt x="2173" y="482"/>
                </a:cubicBezTo>
                <a:cubicBezTo>
                  <a:pt x="2155" y="484"/>
                  <a:pt x="2138" y="490"/>
                  <a:pt x="2122" y="493"/>
                </a:cubicBezTo>
                <a:cubicBezTo>
                  <a:pt x="2127" y="504"/>
                  <a:pt x="2134" y="517"/>
                  <a:pt x="2140" y="528"/>
                </a:cubicBezTo>
                <a:cubicBezTo>
                  <a:pt x="2142" y="530"/>
                  <a:pt x="2145" y="530"/>
                  <a:pt x="2147" y="532"/>
                </a:cubicBezTo>
                <a:cubicBezTo>
                  <a:pt x="2150" y="534"/>
                  <a:pt x="2153" y="540"/>
                  <a:pt x="2153" y="542"/>
                </a:cubicBezTo>
                <a:cubicBezTo>
                  <a:pt x="2152" y="544"/>
                  <a:pt x="2147" y="547"/>
                  <a:pt x="2144" y="549"/>
                </a:cubicBezTo>
                <a:cubicBezTo>
                  <a:pt x="2094" y="578"/>
                  <a:pt x="2042" y="608"/>
                  <a:pt x="1993" y="636"/>
                </a:cubicBezTo>
                <a:cubicBezTo>
                  <a:pt x="1989" y="646"/>
                  <a:pt x="1983" y="657"/>
                  <a:pt x="1975" y="665"/>
                </a:cubicBezTo>
                <a:cubicBezTo>
                  <a:pt x="1972" y="668"/>
                  <a:pt x="1968" y="670"/>
                  <a:pt x="1966" y="673"/>
                </a:cubicBezTo>
                <a:cubicBezTo>
                  <a:pt x="1963" y="677"/>
                  <a:pt x="1963" y="683"/>
                  <a:pt x="1965" y="687"/>
                </a:cubicBezTo>
                <a:cubicBezTo>
                  <a:pt x="1969" y="696"/>
                  <a:pt x="1979" y="703"/>
                  <a:pt x="1991" y="704"/>
                </a:cubicBezTo>
                <a:cubicBezTo>
                  <a:pt x="2006" y="705"/>
                  <a:pt x="2019" y="698"/>
                  <a:pt x="2027" y="690"/>
                </a:cubicBezTo>
                <a:cubicBezTo>
                  <a:pt x="2024" y="683"/>
                  <a:pt x="2020" y="677"/>
                  <a:pt x="2017" y="671"/>
                </a:cubicBezTo>
                <a:cubicBezTo>
                  <a:pt x="2015" y="666"/>
                  <a:pt x="2007" y="657"/>
                  <a:pt x="2008" y="652"/>
                </a:cubicBezTo>
                <a:cubicBezTo>
                  <a:pt x="2009" y="648"/>
                  <a:pt x="2018" y="641"/>
                  <a:pt x="2021" y="638"/>
                </a:cubicBezTo>
                <a:cubicBezTo>
                  <a:pt x="2033" y="626"/>
                  <a:pt x="2044" y="617"/>
                  <a:pt x="2056" y="605"/>
                </a:cubicBezTo>
                <a:cubicBezTo>
                  <a:pt x="2058" y="603"/>
                  <a:pt x="2061" y="599"/>
                  <a:pt x="2063" y="599"/>
                </a:cubicBezTo>
                <a:cubicBezTo>
                  <a:pt x="2066" y="597"/>
                  <a:pt x="2070" y="598"/>
                  <a:pt x="2074" y="598"/>
                </a:cubicBezTo>
                <a:cubicBezTo>
                  <a:pt x="2084" y="597"/>
                  <a:pt x="2097" y="596"/>
                  <a:pt x="2108" y="595"/>
                </a:cubicBezTo>
                <a:cubicBezTo>
                  <a:pt x="2116" y="583"/>
                  <a:pt x="2134" y="569"/>
                  <a:pt x="2154" y="575"/>
                </a:cubicBezTo>
                <a:cubicBezTo>
                  <a:pt x="2163" y="578"/>
                  <a:pt x="2170" y="585"/>
                  <a:pt x="2176" y="591"/>
                </a:cubicBezTo>
                <a:cubicBezTo>
                  <a:pt x="2182" y="596"/>
                  <a:pt x="2190" y="601"/>
                  <a:pt x="2196" y="607"/>
                </a:cubicBezTo>
                <a:cubicBezTo>
                  <a:pt x="2207" y="616"/>
                  <a:pt x="2214" y="629"/>
                  <a:pt x="2221" y="640"/>
                </a:cubicBezTo>
                <a:cubicBezTo>
                  <a:pt x="2228" y="652"/>
                  <a:pt x="2236" y="667"/>
                  <a:pt x="2245" y="675"/>
                </a:cubicBezTo>
                <a:cubicBezTo>
                  <a:pt x="2256" y="683"/>
                  <a:pt x="2276" y="684"/>
                  <a:pt x="2297" y="686"/>
                </a:cubicBezTo>
                <a:cubicBezTo>
                  <a:pt x="2304" y="686"/>
                  <a:pt x="2317" y="687"/>
                  <a:pt x="2326" y="688"/>
                </a:cubicBezTo>
                <a:cubicBezTo>
                  <a:pt x="2337" y="688"/>
                  <a:pt x="2350" y="686"/>
                  <a:pt x="2350" y="680"/>
                </a:cubicBezTo>
                <a:cubicBezTo>
                  <a:pt x="2350" y="677"/>
                  <a:pt x="2347" y="673"/>
                  <a:pt x="2343" y="670"/>
                </a:cubicBezTo>
                <a:cubicBezTo>
                  <a:pt x="2329" y="660"/>
                  <a:pt x="2302" y="654"/>
                  <a:pt x="2290" y="640"/>
                </a:cubicBezTo>
                <a:cubicBezTo>
                  <a:pt x="2288" y="637"/>
                  <a:pt x="2285" y="631"/>
                  <a:pt x="2286" y="625"/>
                </a:cubicBezTo>
                <a:cubicBezTo>
                  <a:pt x="2287" y="618"/>
                  <a:pt x="2296" y="611"/>
                  <a:pt x="2302" y="607"/>
                </a:cubicBezTo>
                <a:cubicBezTo>
                  <a:pt x="2313" y="600"/>
                  <a:pt x="2324" y="594"/>
                  <a:pt x="2339" y="592"/>
                </a:cubicBezTo>
                <a:cubicBezTo>
                  <a:pt x="2339" y="591"/>
                  <a:pt x="2338" y="588"/>
                  <a:pt x="2339" y="587"/>
                </a:cubicBezTo>
                <a:cubicBezTo>
                  <a:pt x="2348" y="580"/>
                  <a:pt x="2359" y="575"/>
                  <a:pt x="2368" y="569"/>
                </a:cubicBezTo>
                <a:cubicBezTo>
                  <a:pt x="2366" y="565"/>
                  <a:pt x="2363" y="561"/>
                  <a:pt x="2360" y="556"/>
                </a:cubicBezTo>
                <a:cubicBezTo>
                  <a:pt x="2358" y="551"/>
                  <a:pt x="2353" y="547"/>
                  <a:pt x="2354" y="542"/>
                </a:cubicBezTo>
                <a:cubicBezTo>
                  <a:pt x="2354" y="538"/>
                  <a:pt x="2360" y="533"/>
                  <a:pt x="2364" y="534"/>
                </a:cubicBezTo>
                <a:cubicBezTo>
                  <a:pt x="2368" y="534"/>
                  <a:pt x="2368" y="541"/>
                  <a:pt x="2372" y="543"/>
                </a:cubicBezTo>
                <a:cubicBezTo>
                  <a:pt x="2374" y="542"/>
                  <a:pt x="2377" y="543"/>
                  <a:pt x="2378" y="541"/>
                </a:cubicBezTo>
                <a:cubicBezTo>
                  <a:pt x="2379" y="538"/>
                  <a:pt x="2375" y="537"/>
                  <a:pt x="2375" y="534"/>
                </a:cubicBezTo>
                <a:cubicBezTo>
                  <a:pt x="2375" y="531"/>
                  <a:pt x="2377" y="528"/>
                  <a:pt x="2378" y="524"/>
                </a:cubicBezTo>
                <a:cubicBezTo>
                  <a:pt x="2380" y="515"/>
                  <a:pt x="2378" y="502"/>
                  <a:pt x="2383" y="494"/>
                </a:cubicBezTo>
                <a:cubicBezTo>
                  <a:pt x="2386" y="490"/>
                  <a:pt x="2391" y="486"/>
                  <a:pt x="2397" y="487"/>
                </a:cubicBezTo>
                <a:cubicBezTo>
                  <a:pt x="2403" y="489"/>
                  <a:pt x="2404" y="498"/>
                  <a:pt x="2403" y="504"/>
                </a:cubicBezTo>
                <a:cubicBezTo>
                  <a:pt x="2403" y="513"/>
                  <a:pt x="2398" y="522"/>
                  <a:pt x="2396" y="528"/>
                </a:cubicBezTo>
                <a:cubicBezTo>
                  <a:pt x="2396" y="531"/>
                  <a:pt x="2396" y="536"/>
                  <a:pt x="2394" y="538"/>
                </a:cubicBezTo>
                <a:cubicBezTo>
                  <a:pt x="2393" y="540"/>
                  <a:pt x="2388" y="539"/>
                  <a:pt x="2388" y="544"/>
                </a:cubicBezTo>
                <a:cubicBezTo>
                  <a:pt x="2393" y="545"/>
                  <a:pt x="2397" y="541"/>
                  <a:pt x="2400" y="539"/>
                </a:cubicBezTo>
                <a:cubicBezTo>
                  <a:pt x="2409" y="535"/>
                  <a:pt x="2415" y="531"/>
                  <a:pt x="2424" y="527"/>
                </a:cubicBezTo>
                <a:cubicBezTo>
                  <a:pt x="2428" y="525"/>
                  <a:pt x="2434" y="521"/>
                  <a:pt x="2438" y="522"/>
                </a:cubicBezTo>
                <a:cubicBezTo>
                  <a:pt x="2441" y="522"/>
                  <a:pt x="2442" y="526"/>
                  <a:pt x="2444" y="526"/>
                </a:cubicBezTo>
                <a:cubicBezTo>
                  <a:pt x="2448" y="526"/>
                  <a:pt x="2453" y="522"/>
                  <a:pt x="2457" y="520"/>
                </a:cubicBezTo>
                <a:cubicBezTo>
                  <a:pt x="2461" y="517"/>
                  <a:pt x="2466" y="513"/>
                  <a:pt x="2469" y="514"/>
                </a:cubicBezTo>
                <a:cubicBezTo>
                  <a:pt x="2473" y="514"/>
                  <a:pt x="2474" y="518"/>
                  <a:pt x="2477" y="520"/>
                </a:cubicBezTo>
                <a:cubicBezTo>
                  <a:pt x="2483" y="512"/>
                  <a:pt x="2488" y="505"/>
                  <a:pt x="2493" y="496"/>
                </a:cubicBezTo>
                <a:cubicBezTo>
                  <a:pt x="2497" y="488"/>
                  <a:pt x="2502" y="477"/>
                  <a:pt x="2502" y="465"/>
                </a:cubicBezTo>
                <a:cubicBezTo>
                  <a:pt x="2502" y="449"/>
                  <a:pt x="2489" y="443"/>
                  <a:pt x="2474" y="442"/>
                </a:cubicBezTo>
                <a:cubicBezTo>
                  <a:pt x="2451" y="440"/>
                  <a:pt x="2426" y="450"/>
                  <a:pt x="2410" y="458"/>
                </a:cubicBezTo>
                <a:cubicBezTo>
                  <a:pt x="2400" y="462"/>
                  <a:pt x="2393" y="467"/>
                  <a:pt x="2383" y="472"/>
                </a:cubicBezTo>
                <a:cubicBezTo>
                  <a:pt x="2377" y="475"/>
                  <a:pt x="2354" y="486"/>
                  <a:pt x="2351" y="473"/>
                </a:cubicBezTo>
                <a:cubicBezTo>
                  <a:pt x="2349" y="460"/>
                  <a:pt x="2368" y="450"/>
                  <a:pt x="2375" y="446"/>
                </a:cubicBezTo>
                <a:cubicBezTo>
                  <a:pt x="2387" y="440"/>
                  <a:pt x="2397" y="433"/>
                  <a:pt x="2407" y="428"/>
                </a:cubicBezTo>
                <a:cubicBezTo>
                  <a:pt x="2429" y="415"/>
                  <a:pt x="2451" y="404"/>
                  <a:pt x="2474" y="394"/>
                </a:cubicBezTo>
                <a:cubicBezTo>
                  <a:pt x="2506" y="379"/>
                  <a:pt x="2544" y="362"/>
                  <a:pt x="2572" y="341"/>
                </a:cubicBezTo>
                <a:cubicBezTo>
                  <a:pt x="2582" y="335"/>
                  <a:pt x="2594" y="327"/>
                  <a:pt x="2601" y="319"/>
                </a:cubicBezTo>
                <a:cubicBezTo>
                  <a:pt x="2605" y="314"/>
                  <a:pt x="2611" y="301"/>
                  <a:pt x="2612" y="293"/>
                </a:cubicBezTo>
                <a:cubicBezTo>
                  <a:pt x="2613" y="283"/>
                  <a:pt x="2607" y="269"/>
                  <a:pt x="2602" y="262"/>
                </a:cubicBezTo>
                <a:cubicBezTo>
                  <a:pt x="2595" y="252"/>
                  <a:pt x="2581" y="246"/>
                  <a:pt x="2568" y="242"/>
                </a:cubicBezTo>
                <a:close/>
                <a:moveTo>
                  <a:pt x="2417" y="389"/>
                </a:moveTo>
                <a:cubicBezTo>
                  <a:pt x="2477" y="356"/>
                  <a:pt x="2535" y="322"/>
                  <a:pt x="2595" y="289"/>
                </a:cubicBezTo>
                <a:cubicBezTo>
                  <a:pt x="2594" y="286"/>
                  <a:pt x="2591" y="281"/>
                  <a:pt x="2588" y="283"/>
                </a:cubicBezTo>
                <a:cubicBezTo>
                  <a:pt x="2574" y="292"/>
                  <a:pt x="2559" y="300"/>
                  <a:pt x="2544" y="308"/>
                </a:cubicBezTo>
                <a:cubicBezTo>
                  <a:pt x="2505" y="331"/>
                  <a:pt x="2464" y="355"/>
                  <a:pt x="2424" y="377"/>
                </a:cubicBezTo>
                <a:cubicBezTo>
                  <a:pt x="2419" y="380"/>
                  <a:pt x="2410" y="383"/>
                  <a:pt x="2417" y="389"/>
                </a:cubicBezTo>
                <a:close/>
                <a:moveTo>
                  <a:pt x="2546" y="242"/>
                </a:moveTo>
                <a:cubicBezTo>
                  <a:pt x="2546" y="246"/>
                  <a:pt x="2548" y="248"/>
                  <a:pt x="2549" y="251"/>
                </a:cubicBezTo>
                <a:cubicBezTo>
                  <a:pt x="2555" y="252"/>
                  <a:pt x="2558" y="258"/>
                  <a:pt x="2557" y="264"/>
                </a:cubicBezTo>
                <a:cubicBezTo>
                  <a:pt x="2558" y="267"/>
                  <a:pt x="2561" y="268"/>
                  <a:pt x="2560" y="271"/>
                </a:cubicBezTo>
                <a:cubicBezTo>
                  <a:pt x="2560" y="273"/>
                  <a:pt x="2554" y="277"/>
                  <a:pt x="2550" y="277"/>
                </a:cubicBezTo>
                <a:cubicBezTo>
                  <a:pt x="2547" y="276"/>
                  <a:pt x="2547" y="273"/>
                  <a:pt x="2546" y="271"/>
                </a:cubicBezTo>
                <a:cubicBezTo>
                  <a:pt x="2542" y="269"/>
                  <a:pt x="2539" y="266"/>
                  <a:pt x="2538" y="262"/>
                </a:cubicBezTo>
                <a:cubicBezTo>
                  <a:pt x="2538" y="259"/>
                  <a:pt x="2539" y="256"/>
                  <a:pt x="2536" y="254"/>
                </a:cubicBezTo>
                <a:cubicBezTo>
                  <a:pt x="2517" y="263"/>
                  <a:pt x="2500" y="275"/>
                  <a:pt x="2482" y="286"/>
                </a:cubicBezTo>
                <a:cubicBezTo>
                  <a:pt x="2486" y="290"/>
                  <a:pt x="2494" y="293"/>
                  <a:pt x="2491" y="301"/>
                </a:cubicBezTo>
                <a:cubicBezTo>
                  <a:pt x="2496" y="302"/>
                  <a:pt x="2497" y="312"/>
                  <a:pt x="2490" y="311"/>
                </a:cubicBezTo>
                <a:cubicBezTo>
                  <a:pt x="2488" y="318"/>
                  <a:pt x="2478" y="314"/>
                  <a:pt x="2479" y="307"/>
                </a:cubicBezTo>
                <a:cubicBezTo>
                  <a:pt x="2474" y="306"/>
                  <a:pt x="2470" y="301"/>
                  <a:pt x="2472" y="295"/>
                </a:cubicBezTo>
                <a:cubicBezTo>
                  <a:pt x="2470" y="287"/>
                  <a:pt x="2460" y="293"/>
                  <a:pt x="2457" y="296"/>
                </a:cubicBezTo>
                <a:cubicBezTo>
                  <a:pt x="2453" y="300"/>
                  <a:pt x="2451" y="309"/>
                  <a:pt x="2448" y="315"/>
                </a:cubicBezTo>
                <a:cubicBezTo>
                  <a:pt x="2444" y="322"/>
                  <a:pt x="2441" y="328"/>
                  <a:pt x="2438" y="334"/>
                </a:cubicBezTo>
                <a:cubicBezTo>
                  <a:pt x="2430" y="347"/>
                  <a:pt x="2420" y="355"/>
                  <a:pt x="2410" y="363"/>
                </a:cubicBezTo>
                <a:cubicBezTo>
                  <a:pt x="2413" y="367"/>
                  <a:pt x="2415" y="371"/>
                  <a:pt x="2417" y="375"/>
                </a:cubicBezTo>
                <a:cubicBezTo>
                  <a:pt x="2472" y="342"/>
                  <a:pt x="2527" y="311"/>
                  <a:pt x="2581" y="279"/>
                </a:cubicBezTo>
                <a:cubicBezTo>
                  <a:pt x="2574" y="267"/>
                  <a:pt x="2568" y="252"/>
                  <a:pt x="2559" y="241"/>
                </a:cubicBezTo>
                <a:cubicBezTo>
                  <a:pt x="2555" y="240"/>
                  <a:pt x="2549" y="240"/>
                  <a:pt x="2546" y="242"/>
                </a:cubicBezTo>
                <a:close/>
                <a:moveTo>
                  <a:pt x="2489" y="298"/>
                </a:moveTo>
                <a:cubicBezTo>
                  <a:pt x="2489" y="295"/>
                  <a:pt x="2486" y="292"/>
                  <a:pt x="2482" y="292"/>
                </a:cubicBezTo>
                <a:cubicBezTo>
                  <a:pt x="2479" y="292"/>
                  <a:pt x="2475" y="295"/>
                  <a:pt x="2475" y="298"/>
                </a:cubicBezTo>
                <a:cubicBezTo>
                  <a:pt x="2475" y="306"/>
                  <a:pt x="2489" y="306"/>
                  <a:pt x="2489" y="298"/>
                </a:cubicBezTo>
                <a:close/>
                <a:moveTo>
                  <a:pt x="2488" y="305"/>
                </a:moveTo>
                <a:cubicBezTo>
                  <a:pt x="2489" y="307"/>
                  <a:pt x="2489" y="308"/>
                  <a:pt x="2491" y="308"/>
                </a:cubicBezTo>
                <a:cubicBezTo>
                  <a:pt x="2491" y="307"/>
                  <a:pt x="2491" y="307"/>
                  <a:pt x="2491" y="307"/>
                </a:cubicBezTo>
                <a:cubicBezTo>
                  <a:pt x="2492" y="304"/>
                  <a:pt x="2489" y="304"/>
                  <a:pt x="2488" y="305"/>
                </a:cubicBezTo>
                <a:close/>
                <a:moveTo>
                  <a:pt x="2485" y="307"/>
                </a:moveTo>
                <a:cubicBezTo>
                  <a:pt x="2484" y="307"/>
                  <a:pt x="2484" y="308"/>
                  <a:pt x="2482" y="308"/>
                </a:cubicBezTo>
                <a:cubicBezTo>
                  <a:pt x="2482" y="310"/>
                  <a:pt x="2483" y="312"/>
                  <a:pt x="2486" y="312"/>
                </a:cubicBezTo>
                <a:cubicBezTo>
                  <a:pt x="2487" y="310"/>
                  <a:pt x="2486" y="309"/>
                  <a:pt x="2485" y="307"/>
                </a:cubicBezTo>
                <a:close/>
                <a:moveTo>
                  <a:pt x="2481" y="279"/>
                </a:moveTo>
                <a:cubicBezTo>
                  <a:pt x="2481" y="277"/>
                  <a:pt x="2479" y="273"/>
                  <a:pt x="2477" y="271"/>
                </a:cubicBezTo>
                <a:cubicBezTo>
                  <a:pt x="2477" y="272"/>
                  <a:pt x="2476" y="272"/>
                  <a:pt x="2476" y="273"/>
                </a:cubicBezTo>
                <a:cubicBezTo>
                  <a:pt x="2479" y="273"/>
                  <a:pt x="2479" y="278"/>
                  <a:pt x="2481" y="279"/>
                </a:cubicBezTo>
                <a:close/>
                <a:moveTo>
                  <a:pt x="2473" y="290"/>
                </a:moveTo>
                <a:cubicBezTo>
                  <a:pt x="2473" y="291"/>
                  <a:pt x="2474" y="291"/>
                  <a:pt x="2474" y="292"/>
                </a:cubicBezTo>
                <a:cubicBezTo>
                  <a:pt x="2476" y="291"/>
                  <a:pt x="2478" y="290"/>
                  <a:pt x="2480" y="289"/>
                </a:cubicBezTo>
                <a:cubicBezTo>
                  <a:pt x="2479" y="286"/>
                  <a:pt x="2476" y="290"/>
                  <a:pt x="2473" y="290"/>
                </a:cubicBezTo>
                <a:close/>
                <a:moveTo>
                  <a:pt x="2471" y="276"/>
                </a:moveTo>
                <a:cubicBezTo>
                  <a:pt x="2470" y="277"/>
                  <a:pt x="2467" y="280"/>
                  <a:pt x="2468" y="283"/>
                </a:cubicBezTo>
                <a:cubicBezTo>
                  <a:pt x="2470" y="285"/>
                  <a:pt x="2473" y="283"/>
                  <a:pt x="2475" y="282"/>
                </a:cubicBezTo>
                <a:cubicBezTo>
                  <a:pt x="2476" y="279"/>
                  <a:pt x="2474" y="277"/>
                  <a:pt x="2471" y="276"/>
                </a:cubicBezTo>
                <a:close/>
                <a:moveTo>
                  <a:pt x="2487" y="275"/>
                </a:moveTo>
                <a:cubicBezTo>
                  <a:pt x="2486" y="273"/>
                  <a:pt x="2485" y="270"/>
                  <a:pt x="2482" y="268"/>
                </a:cubicBezTo>
                <a:cubicBezTo>
                  <a:pt x="2484" y="271"/>
                  <a:pt x="2485" y="275"/>
                  <a:pt x="2487" y="275"/>
                </a:cubicBezTo>
                <a:close/>
                <a:moveTo>
                  <a:pt x="2493" y="272"/>
                </a:moveTo>
                <a:cubicBezTo>
                  <a:pt x="2493" y="270"/>
                  <a:pt x="2490" y="267"/>
                  <a:pt x="2489" y="265"/>
                </a:cubicBezTo>
                <a:cubicBezTo>
                  <a:pt x="2487" y="267"/>
                  <a:pt x="2491" y="271"/>
                  <a:pt x="2493" y="272"/>
                </a:cubicBezTo>
                <a:close/>
                <a:moveTo>
                  <a:pt x="2498" y="269"/>
                </a:moveTo>
                <a:cubicBezTo>
                  <a:pt x="2497" y="266"/>
                  <a:pt x="2496" y="264"/>
                  <a:pt x="2494" y="262"/>
                </a:cubicBezTo>
                <a:cubicBezTo>
                  <a:pt x="2494" y="264"/>
                  <a:pt x="2497" y="267"/>
                  <a:pt x="2498" y="269"/>
                </a:cubicBezTo>
                <a:close/>
                <a:moveTo>
                  <a:pt x="2504" y="265"/>
                </a:moveTo>
                <a:cubicBezTo>
                  <a:pt x="2502" y="263"/>
                  <a:pt x="2502" y="260"/>
                  <a:pt x="2499" y="259"/>
                </a:cubicBezTo>
                <a:cubicBezTo>
                  <a:pt x="2500" y="261"/>
                  <a:pt x="2502" y="265"/>
                  <a:pt x="2504" y="265"/>
                </a:cubicBezTo>
                <a:close/>
                <a:moveTo>
                  <a:pt x="2509" y="262"/>
                </a:moveTo>
                <a:cubicBezTo>
                  <a:pt x="2507" y="260"/>
                  <a:pt x="2507" y="257"/>
                  <a:pt x="2505" y="256"/>
                </a:cubicBezTo>
                <a:cubicBezTo>
                  <a:pt x="2505" y="258"/>
                  <a:pt x="2506" y="260"/>
                  <a:pt x="2509" y="262"/>
                </a:cubicBezTo>
                <a:close/>
                <a:moveTo>
                  <a:pt x="2514" y="259"/>
                </a:moveTo>
                <a:cubicBezTo>
                  <a:pt x="2515" y="256"/>
                  <a:pt x="2512" y="253"/>
                  <a:pt x="2511" y="252"/>
                </a:cubicBezTo>
                <a:cubicBezTo>
                  <a:pt x="2509" y="254"/>
                  <a:pt x="2512" y="257"/>
                  <a:pt x="2514" y="259"/>
                </a:cubicBezTo>
                <a:close/>
                <a:moveTo>
                  <a:pt x="2520" y="255"/>
                </a:moveTo>
                <a:cubicBezTo>
                  <a:pt x="2520" y="254"/>
                  <a:pt x="2518" y="250"/>
                  <a:pt x="2516" y="249"/>
                </a:cubicBezTo>
                <a:cubicBezTo>
                  <a:pt x="2516" y="251"/>
                  <a:pt x="2518" y="254"/>
                  <a:pt x="2520" y="255"/>
                </a:cubicBezTo>
                <a:close/>
                <a:moveTo>
                  <a:pt x="2526" y="252"/>
                </a:moveTo>
                <a:cubicBezTo>
                  <a:pt x="2524" y="250"/>
                  <a:pt x="2524" y="246"/>
                  <a:pt x="2521" y="246"/>
                </a:cubicBezTo>
                <a:cubicBezTo>
                  <a:pt x="2522" y="248"/>
                  <a:pt x="2524" y="252"/>
                  <a:pt x="2526" y="252"/>
                </a:cubicBezTo>
                <a:close/>
                <a:moveTo>
                  <a:pt x="2531" y="250"/>
                </a:moveTo>
                <a:cubicBezTo>
                  <a:pt x="2530" y="248"/>
                  <a:pt x="2529" y="245"/>
                  <a:pt x="2528" y="242"/>
                </a:cubicBezTo>
                <a:cubicBezTo>
                  <a:pt x="2528" y="243"/>
                  <a:pt x="2526" y="242"/>
                  <a:pt x="2527" y="243"/>
                </a:cubicBezTo>
                <a:cubicBezTo>
                  <a:pt x="2528" y="245"/>
                  <a:pt x="2529" y="248"/>
                  <a:pt x="2531" y="250"/>
                </a:cubicBezTo>
                <a:close/>
                <a:moveTo>
                  <a:pt x="2548" y="255"/>
                </a:moveTo>
                <a:cubicBezTo>
                  <a:pt x="2540" y="256"/>
                  <a:pt x="2540" y="267"/>
                  <a:pt x="2547" y="268"/>
                </a:cubicBezTo>
                <a:cubicBezTo>
                  <a:pt x="2555" y="268"/>
                  <a:pt x="2557" y="254"/>
                  <a:pt x="2548" y="255"/>
                </a:cubicBezTo>
                <a:close/>
                <a:moveTo>
                  <a:pt x="2554" y="268"/>
                </a:moveTo>
                <a:cubicBezTo>
                  <a:pt x="2554" y="270"/>
                  <a:pt x="2555" y="270"/>
                  <a:pt x="2555" y="271"/>
                </a:cubicBezTo>
                <a:cubicBezTo>
                  <a:pt x="2556" y="271"/>
                  <a:pt x="2556" y="270"/>
                  <a:pt x="2557" y="270"/>
                </a:cubicBezTo>
                <a:cubicBezTo>
                  <a:pt x="2556" y="269"/>
                  <a:pt x="2556" y="268"/>
                  <a:pt x="2555" y="268"/>
                </a:cubicBezTo>
                <a:cubicBezTo>
                  <a:pt x="2555" y="268"/>
                  <a:pt x="2554" y="268"/>
                  <a:pt x="2554" y="268"/>
                </a:cubicBezTo>
                <a:close/>
                <a:moveTo>
                  <a:pt x="2550" y="270"/>
                </a:moveTo>
                <a:cubicBezTo>
                  <a:pt x="2550" y="271"/>
                  <a:pt x="2550" y="271"/>
                  <a:pt x="2549" y="271"/>
                </a:cubicBezTo>
                <a:cubicBezTo>
                  <a:pt x="2550" y="272"/>
                  <a:pt x="2550" y="273"/>
                  <a:pt x="2552" y="273"/>
                </a:cubicBezTo>
                <a:cubicBezTo>
                  <a:pt x="2553" y="273"/>
                  <a:pt x="2552" y="271"/>
                  <a:pt x="2550" y="270"/>
                </a:cubicBezTo>
                <a:close/>
                <a:moveTo>
                  <a:pt x="2546" y="252"/>
                </a:moveTo>
                <a:cubicBezTo>
                  <a:pt x="2546" y="250"/>
                  <a:pt x="2545" y="250"/>
                  <a:pt x="2544" y="249"/>
                </a:cubicBezTo>
                <a:cubicBezTo>
                  <a:pt x="2543" y="250"/>
                  <a:pt x="2541" y="251"/>
                  <a:pt x="2539" y="252"/>
                </a:cubicBezTo>
                <a:cubicBezTo>
                  <a:pt x="2539" y="254"/>
                  <a:pt x="2540" y="254"/>
                  <a:pt x="2540" y="255"/>
                </a:cubicBezTo>
                <a:cubicBezTo>
                  <a:pt x="2542" y="255"/>
                  <a:pt x="2543" y="253"/>
                  <a:pt x="2546" y="252"/>
                </a:cubicBezTo>
                <a:close/>
                <a:moveTo>
                  <a:pt x="2540" y="243"/>
                </a:moveTo>
                <a:cubicBezTo>
                  <a:pt x="2539" y="241"/>
                  <a:pt x="2537" y="240"/>
                  <a:pt x="2534" y="241"/>
                </a:cubicBezTo>
                <a:cubicBezTo>
                  <a:pt x="2532" y="245"/>
                  <a:pt x="2539" y="247"/>
                  <a:pt x="2540" y="243"/>
                </a:cubicBezTo>
                <a:close/>
                <a:moveTo>
                  <a:pt x="2301" y="160"/>
                </a:moveTo>
                <a:cubicBezTo>
                  <a:pt x="2332" y="214"/>
                  <a:pt x="2363" y="269"/>
                  <a:pt x="2394" y="323"/>
                </a:cubicBezTo>
                <a:cubicBezTo>
                  <a:pt x="2404" y="318"/>
                  <a:pt x="2414" y="312"/>
                  <a:pt x="2424" y="306"/>
                </a:cubicBezTo>
                <a:cubicBezTo>
                  <a:pt x="2437" y="299"/>
                  <a:pt x="2452" y="293"/>
                  <a:pt x="2461" y="283"/>
                </a:cubicBezTo>
                <a:cubicBezTo>
                  <a:pt x="2461" y="281"/>
                  <a:pt x="2461" y="279"/>
                  <a:pt x="2462" y="277"/>
                </a:cubicBezTo>
                <a:cubicBezTo>
                  <a:pt x="2466" y="267"/>
                  <a:pt x="2482" y="261"/>
                  <a:pt x="2493" y="255"/>
                </a:cubicBezTo>
                <a:cubicBezTo>
                  <a:pt x="2500" y="252"/>
                  <a:pt x="2505" y="249"/>
                  <a:pt x="2511" y="246"/>
                </a:cubicBezTo>
                <a:cubicBezTo>
                  <a:pt x="2520" y="241"/>
                  <a:pt x="2532" y="229"/>
                  <a:pt x="2544" y="237"/>
                </a:cubicBezTo>
                <a:cubicBezTo>
                  <a:pt x="2546" y="236"/>
                  <a:pt x="2549" y="236"/>
                  <a:pt x="2551" y="235"/>
                </a:cubicBezTo>
                <a:cubicBezTo>
                  <a:pt x="2521" y="181"/>
                  <a:pt x="2490" y="127"/>
                  <a:pt x="2460" y="73"/>
                </a:cubicBezTo>
                <a:cubicBezTo>
                  <a:pt x="2460" y="73"/>
                  <a:pt x="2460" y="73"/>
                  <a:pt x="2459" y="73"/>
                </a:cubicBezTo>
                <a:cubicBezTo>
                  <a:pt x="2406" y="102"/>
                  <a:pt x="2355" y="132"/>
                  <a:pt x="2301" y="160"/>
                </a:cubicBezTo>
                <a:close/>
                <a:moveTo>
                  <a:pt x="2300" y="154"/>
                </a:moveTo>
                <a:cubicBezTo>
                  <a:pt x="2351" y="125"/>
                  <a:pt x="2403" y="96"/>
                  <a:pt x="2454" y="68"/>
                </a:cubicBezTo>
                <a:cubicBezTo>
                  <a:pt x="2453" y="66"/>
                  <a:pt x="2450" y="65"/>
                  <a:pt x="2448" y="63"/>
                </a:cubicBezTo>
                <a:cubicBezTo>
                  <a:pt x="2399" y="92"/>
                  <a:pt x="2349" y="118"/>
                  <a:pt x="2300" y="146"/>
                </a:cubicBezTo>
                <a:cubicBezTo>
                  <a:pt x="2300" y="149"/>
                  <a:pt x="2301" y="152"/>
                  <a:pt x="2300" y="154"/>
                </a:cubicBezTo>
                <a:close/>
                <a:moveTo>
                  <a:pt x="923" y="304"/>
                </a:moveTo>
                <a:cubicBezTo>
                  <a:pt x="964" y="299"/>
                  <a:pt x="994" y="319"/>
                  <a:pt x="1012" y="339"/>
                </a:cubicBezTo>
                <a:cubicBezTo>
                  <a:pt x="1029" y="359"/>
                  <a:pt x="1036" y="387"/>
                  <a:pt x="1034" y="425"/>
                </a:cubicBezTo>
                <a:cubicBezTo>
                  <a:pt x="1034" y="431"/>
                  <a:pt x="1032" y="438"/>
                  <a:pt x="1036" y="442"/>
                </a:cubicBezTo>
                <a:cubicBezTo>
                  <a:pt x="1029" y="452"/>
                  <a:pt x="1043" y="456"/>
                  <a:pt x="1042" y="466"/>
                </a:cubicBezTo>
                <a:cubicBezTo>
                  <a:pt x="1048" y="467"/>
                  <a:pt x="1050" y="472"/>
                  <a:pt x="1050" y="479"/>
                </a:cubicBezTo>
                <a:cubicBezTo>
                  <a:pt x="1056" y="481"/>
                  <a:pt x="1060" y="485"/>
                  <a:pt x="1060" y="493"/>
                </a:cubicBezTo>
                <a:cubicBezTo>
                  <a:pt x="1062" y="495"/>
                  <a:pt x="1066" y="496"/>
                  <a:pt x="1067" y="498"/>
                </a:cubicBezTo>
                <a:cubicBezTo>
                  <a:pt x="1068" y="500"/>
                  <a:pt x="1067" y="503"/>
                  <a:pt x="1068" y="505"/>
                </a:cubicBezTo>
                <a:cubicBezTo>
                  <a:pt x="1069" y="508"/>
                  <a:pt x="1073" y="509"/>
                  <a:pt x="1073" y="510"/>
                </a:cubicBezTo>
                <a:cubicBezTo>
                  <a:pt x="1077" y="518"/>
                  <a:pt x="1071" y="531"/>
                  <a:pt x="1070" y="538"/>
                </a:cubicBezTo>
                <a:cubicBezTo>
                  <a:pt x="1069" y="541"/>
                  <a:pt x="1069" y="544"/>
                  <a:pt x="1068" y="547"/>
                </a:cubicBezTo>
                <a:cubicBezTo>
                  <a:pt x="1065" y="556"/>
                  <a:pt x="1061" y="563"/>
                  <a:pt x="1057" y="569"/>
                </a:cubicBezTo>
                <a:cubicBezTo>
                  <a:pt x="1058" y="578"/>
                  <a:pt x="1049" y="584"/>
                  <a:pt x="1039" y="583"/>
                </a:cubicBezTo>
                <a:cubicBezTo>
                  <a:pt x="1038" y="583"/>
                  <a:pt x="1036" y="581"/>
                  <a:pt x="1034" y="581"/>
                </a:cubicBezTo>
                <a:cubicBezTo>
                  <a:pt x="1028" y="581"/>
                  <a:pt x="1020" y="585"/>
                  <a:pt x="1014" y="584"/>
                </a:cubicBezTo>
                <a:cubicBezTo>
                  <a:pt x="1011" y="584"/>
                  <a:pt x="1010" y="582"/>
                  <a:pt x="1008" y="581"/>
                </a:cubicBezTo>
                <a:cubicBezTo>
                  <a:pt x="1002" y="579"/>
                  <a:pt x="992" y="581"/>
                  <a:pt x="986" y="578"/>
                </a:cubicBezTo>
                <a:cubicBezTo>
                  <a:pt x="983" y="576"/>
                  <a:pt x="982" y="574"/>
                  <a:pt x="980" y="572"/>
                </a:cubicBezTo>
                <a:cubicBezTo>
                  <a:pt x="978" y="572"/>
                  <a:pt x="977" y="572"/>
                  <a:pt x="974" y="572"/>
                </a:cubicBezTo>
                <a:cubicBezTo>
                  <a:pt x="971" y="570"/>
                  <a:pt x="969" y="565"/>
                  <a:pt x="971" y="561"/>
                </a:cubicBezTo>
                <a:cubicBezTo>
                  <a:pt x="970" y="557"/>
                  <a:pt x="964" y="558"/>
                  <a:pt x="962" y="555"/>
                </a:cubicBezTo>
                <a:cubicBezTo>
                  <a:pt x="960" y="552"/>
                  <a:pt x="962" y="549"/>
                  <a:pt x="962" y="546"/>
                </a:cubicBezTo>
                <a:cubicBezTo>
                  <a:pt x="960" y="542"/>
                  <a:pt x="955" y="545"/>
                  <a:pt x="953" y="541"/>
                </a:cubicBezTo>
                <a:cubicBezTo>
                  <a:pt x="951" y="538"/>
                  <a:pt x="954" y="534"/>
                  <a:pt x="952" y="532"/>
                </a:cubicBezTo>
                <a:cubicBezTo>
                  <a:pt x="951" y="530"/>
                  <a:pt x="948" y="531"/>
                  <a:pt x="946" y="530"/>
                </a:cubicBezTo>
                <a:cubicBezTo>
                  <a:pt x="944" y="523"/>
                  <a:pt x="941" y="515"/>
                  <a:pt x="935" y="513"/>
                </a:cubicBezTo>
                <a:cubicBezTo>
                  <a:pt x="932" y="511"/>
                  <a:pt x="927" y="512"/>
                  <a:pt x="928" y="507"/>
                </a:cubicBezTo>
                <a:cubicBezTo>
                  <a:pt x="877" y="490"/>
                  <a:pt x="839" y="468"/>
                  <a:pt x="836" y="408"/>
                </a:cubicBezTo>
                <a:cubicBezTo>
                  <a:pt x="834" y="375"/>
                  <a:pt x="846" y="357"/>
                  <a:pt x="860" y="338"/>
                </a:cubicBezTo>
                <a:cubicBezTo>
                  <a:pt x="874" y="319"/>
                  <a:pt x="896" y="307"/>
                  <a:pt x="923" y="304"/>
                </a:cubicBezTo>
                <a:close/>
                <a:moveTo>
                  <a:pt x="1056" y="558"/>
                </a:moveTo>
                <a:cubicBezTo>
                  <a:pt x="1048" y="564"/>
                  <a:pt x="1039" y="570"/>
                  <a:pt x="1031" y="576"/>
                </a:cubicBezTo>
                <a:cubicBezTo>
                  <a:pt x="1043" y="574"/>
                  <a:pt x="1052" y="567"/>
                  <a:pt x="1056" y="558"/>
                </a:cubicBezTo>
                <a:close/>
                <a:moveTo>
                  <a:pt x="992" y="574"/>
                </a:moveTo>
                <a:cubicBezTo>
                  <a:pt x="1000" y="575"/>
                  <a:pt x="1010" y="574"/>
                  <a:pt x="1015" y="579"/>
                </a:cubicBezTo>
                <a:cubicBezTo>
                  <a:pt x="1027" y="572"/>
                  <a:pt x="1040" y="562"/>
                  <a:pt x="1052" y="554"/>
                </a:cubicBezTo>
                <a:cubicBezTo>
                  <a:pt x="1055" y="551"/>
                  <a:pt x="1061" y="547"/>
                  <a:pt x="1063" y="544"/>
                </a:cubicBezTo>
                <a:cubicBezTo>
                  <a:pt x="1063" y="542"/>
                  <a:pt x="1063" y="539"/>
                  <a:pt x="1063" y="537"/>
                </a:cubicBezTo>
                <a:cubicBezTo>
                  <a:pt x="1065" y="532"/>
                  <a:pt x="1069" y="525"/>
                  <a:pt x="1068" y="521"/>
                </a:cubicBezTo>
                <a:cubicBezTo>
                  <a:pt x="1044" y="540"/>
                  <a:pt x="1020" y="558"/>
                  <a:pt x="992" y="574"/>
                </a:cubicBezTo>
                <a:close/>
                <a:moveTo>
                  <a:pt x="1061" y="508"/>
                </a:moveTo>
                <a:cubicBezTo>
                  <a:pt x="1036" y="528"/>
                  <a:pt x="1011" y="549"/>
                  <a:pt x="983" y="566"/>
                </a:cubicBezTo>
                <a:cubicBezTo>
                  <a:pt x="984" y="568"/>
                  <a:pt x="985" y="570"/>
                  <a:pt x="987" y="570"/>
                </a:cubicBezTo>
                <a:cubicBezTo>
                  <a:pt x="1001" y="563"/>
                  <a:pt x="1014" y="553"/>
                  <a:pt x="1027" y="543"/>
                </a:cubicBezTo>
                <a:cubicBezTo>
                  <a:pt x="1040" y="533"/>
                  <a:pt x="1054" y="525"/>
                  <a:pt x="1066" y="513"/>
                </a:cubicBezTo>
                <a:cubicBezTo>
                  <a:pt x="1063" y="512"/>
                  <a:pt x="1063" y="510"/>
                  <a:pt x="1061" y="508"/>
                </a:cubicBezTo>
                <a:close/>
                <a:moveTo>
                  <a:pt x="1052" y="492"/>
                </a:moveTo>
                <a:cubicBezTo>
                  <a:pt x="1026" y="513"/>
                  <a:pt x="999" y="532"/>
                  <a:pt x="973" y="552"/>
                </a:cubicBezTo>
                <a:cubicBezTo>
                  <a:pt x="974" y="555"/>
                  <a:pt x="977" y="557"/>
                  <a:pt x="978" y="562"/>
                </a:cubicBezTo>
                <a:cubicBezTo>
                  <a:pt x="1006" y="543"/>
                  <a:pt x="1034" y="522"/>
                  <a:pt x="1060" y="501"/>
                </a:cubicBezTo>
                <a:cubicBezTo>
                  <a:pt x="1056" y="500"/>
                  <a:pt x="1053" y="496"/>
                  <a:pt x="1052" y="492"/>
                </a:cubicBezTo>
                <a:close/>
                <a:moveTo>
                  <a:pt x="964" y="537"/>
                </a:moveTo>
                <a:cubicBezTo>
                  <a:pt x="965" y="540"/>
                  <a:pt x="968" y="542"/>
                  <a:pt x="969" y="545"/>
                </a:cubicBezTo>
                <a:cubicBezTo>
                  <a:pt x="996" y="526"/>
                  <a:pt x="1024" y="507"/>
                  <a:pt x="1050" y="487"/>
                </a:cubicBezTo>
                <a:cubicBezTo>
                  <a:pt x="1045" y="486"/>
                  <a:pt x="1044" y="482"/>
                  <a:pt x="1042" y="478"/>
                </a:cubicBezTo>
                <a:cubicBezTo>
                  <a:pt x="1017" y="499"/>
                  <a:pt x="992" y="519"/>
                  <a:pt x="964" y="537"/>
                </a:cubicBezTo>
                <a:close/>
                <a:moveTo>
                  <a:pt x="1036" y="469"/>
                </a:moveTo>
                <a:cubicBezTo>
                  <a:pt x="1010" y="489"/>
                  <a:pt x="983" y="508"/>
                  <a:pt x="956" y="527"/>
                </a:cubicBezTo>
                <a:cubicBezTo>
                  <a:pt x="958" y="528"/>
                  <a:pt x="959" y="530"/>
                  <a:pt x="960" y="532"/>
                </a:cubicBezTo>
                <a:cubicBezTo>
                  <a:pt x="988" y="514"/>
                  <a:pt x="1014" y="493"/>
                  <a:pt x="1040" y="473"/>
                </a:cubicBezTo>
                <a:cubicBezTo>
                  <a:pt x="1038" y="472"/>
                  <a:pt x="1038" y="470"/>
                  <a:pt x="1036" y="469"/>
                </a:cubicBezTo>
                <a:close/>
                <a:moveTo>
                  <a:pt x="1032" y="460"/>
                </a:moveTo>
                <a:cubicBezTo>
                  <a:pt x="1029" y="460"/>
                  <a:pt x="1025" y="464"/>
                  <a:pt x="1021" y="467"/>
                </a:cubicBezTo>
                <a:cubicBezTo>
                  <a:pt x="996" y="483"/>
                  <a:pt x="969" y="500"/>
                  <a:pt x="947" y="516"/>
                </a:cubicBezTo>
                <a:cubicBezTo>
                  <a:pt x="948" y="518"/>
                  <a:pt x="949" y="520"/>
                  <a:pt x="951" y="522"/>
                </a:cubicBezTo>
                <a:cubicBezTo>
                  <a:pt x="965" y="512"/>
                  <a:pt x="979" y="503"/>
                  <a:pt x="993" y="492"/>
                </a:cubicBezTo>
                <a:cubicBezTo>
                  <a:pt x="1007" y="482"/>
                  <a:pt x="1022" y="473"/>
                  <a:pt x="1036" y="462"/>
                </a:cubicBezTo>
                <a:cubicBezTo>
                  <a:pt x="1034" y="459"/>
                  <a:pt x="1034" y="459"/>
                  <a:pt x="1032" y="460"/>
                </a:cubicBezTo>
                <a:close/>
                <a:moveTo>
                  <a:pt x="1028" y="449"/>
                </a:moveTo>
                <a:cubicBezTo>
                  <a:pt x="999" y="469"/>
                  <a:pt x="968" y="489"/>
                  <a:pt x="939" y="509"/>
                </a:cubicBezTo>
                <a:cubicBezTo>
                  <a:pt x="942" y="513"/>
                  <a:pt x="948" y="507"/>
                  <a:pt x="951" y="505"/>
                </a:cubicBezTo>
                <a:cubicBezTo>
                  <a:pt x="975" y="488"/>
                  <a:pt x="1001" y="472"/>
                  <a:pt x="1025" y="455"/>
                </a:cubicBezTo>
                <a:cubicBezTo>
                  <a:pt x="1027" y="454"/>
                  <a:pt x="1030" y="453"/>
                  <a:pt x="1029" y="450"/>
                </a:cubicBezTo>
                <a:cubicBezTo>
                  <a:pt x="1029" y="450"/>
                  <a:pt x="1029" y="449"/>
                  <a:pt x="1028" y="449"/>
                </a:cubicBezTo>
                <a:close/>
                <a:moveTo>
                  <a:pt x="917" y="402"/>
                </a:moveTo>
                <a:cubicBezTo>
                  <a:pt x="926" y="412"/>
                  <a:pt x="935" y="422"/>
                  <a:pt x="944" y="431"/>
                </a:cubicBezTo>
                <a:cubicBezTo>
                  <a:pt x="946" y="427"/>
                  <a:pt x="957" y="425"/>
                  <a:pt x="958" y="421"/>
                </a:cubicBezTo>
                <a:cubicBezTo>
                  <a:pt x="959" y="419"/>
                  <a:pt x="957" y="414"/>
                  <a:pt x="956" y="411"/>
                </a:cubicBezTo>
                <a:cubicBezTo>
                  <a:pt x="955" y="401"/>
                  <a:pt x="951" y="389"/>
                  <a:pt x="950" y="381"/>
                </a:cubicBezTo>
                <a:cubicBezTo>
                  <a:pt x="947" y="381"/>
                  <a:pt x="947" y="379"/>
                  <a:pt x="945" y="379"/>
                </a:cubicBezTo>
                <a:cubicBezTo>
                  <a:pt x="935" y="384"/>
                  <a:pt x="927" y="390"/>
                  <a:pt x="917" y="395"/>
                </a:cubicBezTo>
                <a:cubicBezTo>
                  <a:pt x="918" y="397"/>
                  <a:pt x="918" y="400"/>
                  <a:pt x="917" y="402"/>
                </a:cubicBezTo>
                <a:close/>
                <a:moveTo>
                  <a:pt x="963" y="431"/>
                </a:moveTo>
                <a:cubicBezTo>
                  <a:pt x="968" y="436"/>
                  <a:pt x="970" y="444"/>
                  <a:pt x="977" y="447"/>
                </a:cubicBezTo>
                <a:cubicBezTo>
                  <a:pt x="967" y="426"/>
                  <a:pt x="964" y="399"/>
                  <a:pt x="959" y="373"/>
                </a:cubicBezTo>
                <a:cubicBezTo>
                  <a:pt x="957" y="374"/>
                  <a:pt x="954" y="375"/>
                  <a:pt x="952" y="376"/>
                </a:cubicBezTo>
                <a:cubicBezTo>
                  <a:pt x="955" y="391"/>
                  <a:pt x="959" y="405"/>
                  <a:pt x="962" y="420"/>
                </a:cubicBezTo>
                <a:cubicBezTo>
                  <a:pt x="969" y="420"/>
                  <a:pt x="967" y="428"/>
                  <a:pt x="963" y="431"/>
                </a:cubicBezTo>
                <a:close/>
                <a:moveTo>
                  <a:pt x="910" y="400"/>
                </a:moveTo>
                <a:cubicBezTo>
                  <a:pt x="908" y="402"/>
                  <a:pt x="905" y="404"/>
                  <a:pt x="903" y="407"/>
                </a:cubicBezTo>
                <a:cubicBezTo>
                  <a:pt x="919" y="422"/>
                  <a:pt x="937" y="436"/>
                  <a:pt x="951" y="453"/>
                </a:cubicBezTo>
                <a:cubicBezTo>
                  <a:pt x="953" y="455"/>
                  <a:pt x="955" y="457"/>
                  <a:pt x="958" y="459"/>
                </a:cubicBezTo>
                <a:cubicBezTo>
                  <a:pt x="956" y="452"/>
                  <a:pt x="952" y="447"/>
                  <a:pt x="949" y="441"/>
                </a:cubicBezTo>
                <a:cubicBezTo>
                  <a:pt x="944" y="443"/>
                  <a:pt x="939" y="440"/>
                  <a:pt x="942" y="434"/>
                </a:cubicBezTo>
                <a:cubicBezTo>
                  <a:pt x="931" y="422"/>
                  <a:pt x="921" y="411"/>
                  <a:pt x="910" y="400"/>
                </a:cubicBezTo>
                <a:close/>
                <a:moveTo>
                  <a:pt x="964" y="460"/>
                </a:moveTo>
                <a:cubicBezTo>
                  <a:pt x="968" y="462"/>
                  <a:pt x="970" y="466"/>
                  <a:pt x="973" y="469"/>
                </a:cubicBezTo>
                <a:cubicBezTo>
                  <a:pt x="973" y="466"/>
                  <a:pt x="975" y="463"/>
                  <a:pt x="979" y="463"/>
                </a:cubicBezTo>
                <a:cubicBezTo>
                  <a:pt x="978" y="460"/>
                  <a:pt x="976" y="457"/>
                  <a:pt x="976" y="453"/>
                </a:cubicBezTo>
                <a:cubicBezTo>
                  <a:pt x="966" y="450"/>
                  <a:pt x="965" y="440"/>
                  <a:pt x="958" y="435"/>
                </a:cubicBezTo>
                <a:cubicBezTo>
                  <a:pt x="957" y="435"/>
                  <a:pt x="956" y="437"/>
                  <a:pt x="955" y="437"/>
                </a:cubicBezTo>
                <a:cubicBezTo>
                  <a:pt x="957" y="445"/>
                  <a:pt x="963" y="451"/>
                  <a:pt x="964" y="460"/>
                </a:cubicBezTo>
                <a:close/>
                <a:moveTo>
                  <a:pt x="978" y="469"/>
                </a:moveTo>
                <a:cubicBezTo>
                  <a:pt x="978" y="470"/>
                  <a:pt x="978" y="472"/>
                  <a:pt x="978" y="473"/>
                </a:cubicBezTo>
                <a:cubicBezTo>
                  <a:pt x="980" y="473"/>
                  <a:pt x="981" y="472"/>
                  <a:pt x="982" y="471"/>
                </a:cubicBezTo>
                <a:cubicBezTo>
                  <a:pt x="980" y="471"/>
                  <a:pt x="980" y="469"/>
                  <a:pt x="978" y="469"/>
                </a:cubicBezTo>
                <a:close/>
                <a:moveTo>
                  <a:pt x="986" y="468"/>
                </a:moveTo>
                <a:cubicBezTo>
                  <a:pt x="988" y="468"/>
                  <a:pt x="989" y="467"/>
                  <a:pt x="990" y="465"/>
                </a:cubicBezTo>
                <a:cubicBezTo>
                  <a:pt x="988" y="462"/>
                  <a:pt x="985" y="458"/>
                  <a:pt x="983" y="454"/>
                </a:cubicBezTo>
                <a:cubicBezTo>
                  <a:pt x="982" y="454"/>
                  <a:pt x="980" y="453"/>
                  <a:pt x="979" y="454"/>
                </a:cubicBezTo>
                <a:cubicBezTo>
                  <a:pt x="980" y="460"/>
                  <a:pt x="984" y="464"/>
                  <a:pt x="986" y="468"/>
                </a:cubicBezTo>
                <a:close/>
                <a:moveTo>
                  <a:pt x="970" y="480"/>
                </a:moveTo>
                <a:cubicBezTo>
                  <a:pt x="971" y="478"/>
                  <a:pt x="973" y="478"/>
                  <a:pt x="973" y="477"/>
                </a:cubicBezTo>
                <a:cubicBezTo>
                  <a:pt x="969" y="473"/>
                  <a:pt x="968" y="466"/>
                  <a:pt x="962" y="463"/>
                </a:cubicBezTo>
                <a:cubicBezTo>
                  <a:pt x="960" y="470"/>
                  <a:pt x="967" y="475"/>
                  <a:pt x="970" y="480"/>
                </a:cubicBezTo>
                <a:close/>
                <a:moveTo>
                  <a:pt x="853" y="359"/>
                </a:moveTo>
                <a:cubicBezTo>
                  <a:pt x="847" y="370"/>
                  <a:pt x="843" y="382"/>
                  <a:pt x="842" y="396"/>
                </a:cubicBezTo>
                <a:cubicBezTo>
                  <a:pt x="839" y="465"/>
                  <a:pt x="885" y="485"/>
                  <a:pt x="935" y="503"/>
                </a:cubicBezTo>
                <a:cubicBezTo>
                  <a:pt x="944" y="496"/>
                  <a:pt x="955" y="490"/>
                  <a:pt x="964" y="482"/>
                </a:cubicBezTo>
                <a:cubicBezTo>
                  <a:pt x="951" y="458"/>
                  <a:pt x="927" y="437"/>
                  <a:pt x="906" y="418"/>
                </a:cubicBezTo>
                <a:cubicBezTo>
                  <a:pt x="904" y="415"/>
                  <a:pt x="898" y="412"/>
                  <a:pt x="898" y="409"/>
                </a:cubicBezTo>
                <a:cubicBezTo>
                  <a:pt x="898" y="404"/>
                  <a:pt x="906" y="399"/>
                  <a:pt x="908" y="397"/>
                </a:cubicBezTo>
                <a:cubicBezTo>
                  <a:pt x="908" y="394"/>
                  <a:pt x="902" y="393"/>
                  <a:pt x="904" y="389"/>
                </a:cubicBezTo>
                <a:cubicBezTo>
                  <a:pt x="907" y="389"/>
                  <a:pt x="906" y="391"/>
                  <a:pt x="908" y="392"/>
                </a:cubicBezTo>
                <a:cubicBezTo>
                  <a:pt x="911" y="390"/>
                  <a:pt x="914" y="392"/>
                  <a:pt x="915" y="393"/>
                </a:cubicBezTo>
                <a:cubicBezTo>
                  <a:pt x="924" y="387"/>
                  <a:pt x="933" y="381"/>
                  <a:pt x="943" y="376"/>
                </a:cubicBezTo>
                <a:cubicBezTo>
                  <a:pt x="943" y="373"/>
                  <a:pt x="944" y="371"/>
                  <a:pt x="946" y="370"/>
                </a:cubicBezTo>
                <a:cubicBezTo>
                  <a:pt x="946" y="367"/>
                  <a:pt x="942" y="365"/>
                  <a:pt x="945" y="363"/>
                </a:cubicBezTo>
                <a:cubicBezTo>
                  <a:pt x="949" y="364"/>
                  <a:pt x="949" y="370"/>
                  <a:pt x="951" y="372"/>
                </a:cubicBezTo>
                <a:cubicBezTo>
                  <a:pt x="955" y="370"/>
                  <a:pt x="962" y="368"/>
                  <a:pt x="965" y="372"/>
                </a:cubicBezTo>
                <a:cubicBezTo>
                  <a:pt x="971" y="407"/>
                  <a:pt x="977" y="441"/>
                  <a:pt x="996" y="463"/>
                </a:cubicBezTo>
                <a:cubicBezTo>
                  <a:pt x="1006" y="456"/>
                  <a:pt x="1017" y="449"/>
                  <a:pt x="1027" y="442"/>
                </a:cubicBezTo>
                <a:cubicBezTo>
                  <a:pt x="1030" y="417"/>
                  <a:pt x="1029" y="391"/>
                  <a:pt x="1022" y="371"/>
                </a:cubicBezTo>
                <a:cubicBezTo>
                  <a:pt x="1014" y="348"/>
                  <a:pt x="999" y="334"/>
                  <a:pt x="980" y="323"/>
                </a:cubicBezTo>
                <a:cubicBezTo>
                  <a:pt x="966" y="314"/>
                  <a:pt x="946" y="309"/>
                  <a:pt x="928" y="311"/>
                </a:cubicBezTo>
                <a:cubicBezTo>
                  <a:pt x="916" y="311"/>
                  <a:pt x="907" y="314"/>
                  <a:pt x="898" y="318"/>
                </a:cubicBezTo>
                <a:cubicBezTo>
                  <a:pt x="889" y="322"/>
                  <a:pt x="881" y="325"/>
                  <a:pt x="874" y="331"/>
                </a:cubicBezTo>
                <a:cubicBezTo>
                  <a:pt x="866" y="338"/>
                  <a:pt x="859" y="349"/>
                  <a:pt x="853" y="359"/>
                </a:cubicBezTo>
                <a:close/>
                <a:moveTo>
                  <a:pt x="1968" y="431"/>
                </a:moveTo>
                <a:cubicBezTo>
                  <a:pt x="1967" y="436"/>
                  <a:pt x="1969" y="443"/>
                  <a:pt x="1971" y="446"/>
                </a:cubicBezTo>
                <a:cubicBezTo>
                  <a:pt x="1974" y="446"/>
                  <a:pt x="1973" y="443"/>
                  <a:pt x="1973" y="441"/>
                </a:cubicBezTo>
                <a:cubicBezTo>
                  <a:pt x="1973" y="440"/>
                  <a:pt x="1975" y="440"/>
                  <a:pt x="1976" y="439"/>
                </a:cubicBezTo>
                <a:cubicBezTo>
                  <a:pt x="1977" y="440"/>
                  <a:pt x="1979" y="442"/>
                  <a:pt x="1980" y="440"/>
                </a:cubicBezTo>
                <a:cubicBezTo>
                  <a:pt x="1978" y="435"/>
                  <a:pt x="1974" y="432"/>
                  <a:pt x="1968" y="431"/>
                </a:cubicBezTo>
                <a:close/>
                <a:moveTo>
                  <a:pt x="655" y="406"/>
                </a:moveTo>
                <a:cubicBezTo>
                  <a:pt x="669" y="431"/>
                  <a:pt x="682" y="457"/>
                  <a:pt x="696" y="483"/>
                </a:cubicBezTo>
                <a:cubicBezTo>
                  <a:pt x="702" y="487"/>
                  <a:pt x="706" y="492"/>
                  <a:pt x="712" y="496"/>
                </a:cubicBezTo>
                <a:cubicBezTo>
                  <a:pt x="735" y="483"/>
                  <a:pt x="766" y="469"/>
                  <a:pt x="792" y="455"/>
                </a:cubicBezTo>
                <a:cubicBezTo>
                  <a:pt x="796" y="453"/>
                  <a:pt x="801" y="450"/>
                  <a:pt x="804" y="450"/>
                </a:cubicBezTo>
                <a:cubicBezTo>
                  <a:pt x="807" y="451"/>
                  <a:pt x="808" y="455"/>
                  <a:pt x="810" y="457"/>
                </a:cubicBezTo>
                <a:cubicBezTo>
                  <a:pt x="811" y="460"/>
                  <a:pt x="814" y="464"/>
                  <a:pt x="813" y="467"/>
                </a:cubicBezTo>
                <a:cubicBezTo>
                  <a:pt x="811" y="472"/>
                  <a:pt x="798" y="473"/>
                  <a:pt x="795" y="476"/>
                </a:cubicBezTo>
                <a:cubicBezTo>
                  <a:pt x="797" y="483"/>
                  <a:pt x="801" y="489"/>
                  <a:pt x="804" y="495"/>
                </a:cubicBezTo>
                <a:cubicBezTo>
                  <a:pt x="828" y="500"/>
                  <a:pt x="852" y="506"/>
                  <a:pt x="877" y="512"/>
                </a:cubicBezTo>
                <a:cubicBezTo>
                  <a:pt x="880" y="513"/>
                  <a:pt x="885" y="513"/>
                  <a:pt x="887" y="515"/>
                </a:cubicBezTo>
                <a:cubicBezTo>
                  <a:pt x="890" y="517"/>
                  <a:pt x="894" y="527"/>
                  <a:pt x="895" y="531"/>
                </a:cubicBezTo>
                <a:cubicBezTo>
                  <a:pt x="914" y="569"/>
                  <a:pt x="933" y="609"/>
                  <a:pt x="951" y="645"/>
                </a:cubicBezTo>
                <a:cubicBezTo>
                  <a:pt x="957" y="649"/>
                  <a:pt x="963" y="656"/>
                  <a:pt x="962" y="664"/>
                </a:cubicBezTo>
                <a:cubicBezTo>
                  <a:pt x="962" y="670"/>
                  <a:pt x="956" y="672"/>
                  <a:pt x="952" y="676"/>
                </a:cubicBezTo>
                <a:cubicBezTo>
                  <a:pt x="952" y="680"/>
                  <a:pt x="952" y="681"/>
                  <a:pt x="951" y="684"/>
                </a:cubicBezTo>
                <a:cubicBezTo>
                  <a:pt x="960" y="690"/>
                  <a:pt x="971" y="696"/>
                  <a:pt x="982" y="702"/>
                </a:cubicBezTo>
                <a:cubicBezTo>
                  <a:pt x="989" y="707"/>
                  <a:pt x="991" y="708"/>
                  <a:pt x="995" y="717"/>
                </a:cubicBezTo>
                <a:cubicBezTo>
                  <a:pt x="996" y="719"/>
                  <a:pt x="999" y="723"/>
                  <a:pt x="998" y="725"/>
                </a:cubicBezTo>
                <a:cubicBezTo>
                  <a:pt x="998" y="727"/>
                  <a:pt x="988" y="731"/>
                  <a:pt x="985" y="733"/>
                </a:cubicBezTo>
                <a:cubicBezTo>
                  <a:pt x="975" y="737"/>
                  <a:pt x="966" y="741"/>
                  <a:pt x="956" y="746"/>
                </a:cubicBezTo>
                <a:cubicBezTo>
                  <a:pt x="948" y="749"/>
                  <a:pt x="943" y="754"/>
                  <a:pt x="934" y="751"/>
                </a:cubicBezTo>
                <a:cubicBezTo>
                  <a:pt x="868" y="782"/>
                  <a:pt x="802" y="814"/>
                  <a:pt x="737" y="846"/>
                </a:cubicBezTo>
                <a:cubicBezTo>
                  <a:pt x="735" y="849"/>
                  <a:pt x="733" y="852"/>
                  <a:pt x="732" y="856"/>
                </a:cubicBezTo>
                <a:cubicBezTo>
                  <a:pt x="720" y="862"/>
                  <a:pt x="707" y="867"/>
                  <a:pt x="693" y="873"/>
                </a:cubicBezTo>
                <a:cubicBezTo>
                  <a:pt x="690" y="875"/>
                  <a:pt x="683" y="879"/>
                  <a:pt x="680" y="878"/>
                </a:cubicBezTo>
                <a:cubicBezTo>
                  <a:pt x="677" y="877"/>
                  <a:pt x="671" y="865"/>
                  <a:pt x="671" y="862"/>
                </a:cubicBezTo>
                <a:cubicBezTo>
                  <a:pt x="670" y="856"/>
                  <a:pt x="672" y="848"/>
                  <a:pt x="673" y="841"/>
                </a:cubicBezTo>
                <a:cubicBezTo>
                  <a:pt x="674" y="835"/>
                  <a:pt x="674" y="828"/>
                  <a:pt x="675" y="822"/>
                </a:cubicBezTo>
                <a:cubicBezTo>
                  <a:pt x="674" y="820"/>
                  <a:pt x="672" y="818"/>
                  <a:pt x="670" y="816"/>
                </a:cubicBezTo>
                <a:cubicBezTo>
                  <a:pt x="665" y="817"/>
                  <a:pt x="661" y="818"/>
                  <a:pt x="656" y="817"/>
                </a:cubicBezTo>
                <a:cubicBezTo>
                  <a:pt x="653" y="811"/>
                  <a:pt x="647" y="806"/>
                  <a:pt x="648" y="798"/>
                </a:cubicBezTo>
                <a:cubicBezTo>
                  <a:pt x="630" y="760"/>
                  <a:pt x="610" y="721"/>
                  <a:pt x="591" y="683"/>
                </a:cubicBezTo>
                <a:cubicBezTo>
                  <a:pt x="589" y="678"/>
                  <a:pt x="584" y="670"/>
                  <a:pt x="584" y="666"/>
                </a:cubicBezTo>
                <a:cubicBezTo>
                  <a:pt x="584" y="660"/>
                  <a:pt x="590" y="650"/>
                  <a:pt x="593" y="645"/>
                </a:cubicBezTo>
                <a:cubicBezTo>
                  <a:pt x="602" y="624"/>
                  <a:pt x="611" y="604"/>
                  <a:pt x="621" y="584"/>
                </a:cubicBezTo>
                <a:cubicBezTo>
                  <a:pt x="618" y="577"/>
                  <a:pt x="615" y="571"/>
                  <a:pt x="613" y="565"/>
                </a:cubicBezTo>
                <a:cubicBezTo>
                  <a:pt x="609" y="567"/>
                  <a:pt x="606" y="568"/>
                  <a:pt x="602" y="570"/>
                </a:cubicBezTo>
                <a:cubicBezTo>
                  <a:pt x="599" y="571"/>
                  <a:pt x="595" y="575"/>
                  <a:pt x="592" y="575"/>
                </a:cubicBezTo>
                <a:cubicBezTo>
                  <a:pt x="590" y="574"/>
                  <a:pt x="584" y="564"/>
                  <a:pt x="584" y="561"/>
                </a:cubicBezTo>
                <a:cubicBezTo>
                  <a:pt x="585" y="557"/>
                  <a:pt x="591" y="555"/>
                  <a:pt x="595" y="553"/>
                </a:cubicBezTo>
                <a:cubicBezTo>
                  <a:pt x="621" y="538"/>
                  <a:pt x="655" y="524"/>
                  <a:pt x="680" y="511"/>
                </a:cubicBezTo>
                <a:cubicBezTo>
                  <a:pt x="680" y="504"/>
                  <a:pt x="678" y="497"/>
                  <a:pt x="680" y="492"/>
                </a:cubicBezTo>
                <a:cubicBezTo>
                  <a:pt x="667" y="466"/>
                  <a:pt x="654" y="441"/>
                  <a:pt x="642" y="415"/>
                </a:cubicBezTo>
                <a:cubicBezTo>
                  <a:pt x="628" y="416"/>
                  <a:pt x="622" y="400"/>
                  <a:pt x="628" y="389"/>
                </a:cubicBezTo>
                <a:cubicBezTo>
                  <a:pt x="626" y="385"/>
                  <a:pt x="623" y="380"/>
                  <a:pt x="620" y="374"/>
                </a:cubicBezTo>
                <a:cubicBezTo>
                  <a:pt x="618" y="369"/>
                  <a:pt x="613" y="363"/>
                  <a:pt x="613" y="358"/>
                </a:cubicBezTo>
                <a:cubicBezTo>
                  <a:pt x="613" y="353"/>
                  <a:pt x="618" y="347"/>
                  <a:pt x="626" y="350"/>
                </a:cubicBezTo>
                <a:cubicBezTo>
                  <a:pt x="632" y="359"/>
                  <a:pt x="637" y="371"/>
                  <a:pt x="644" y="382"/>
                </a:cubicBezTo>
                <a:cubicBezTo>
                  <a:pt x="655" y="382"/>
                  <a:pt x="662" y="396"/>
                  <a:pt x="655" y="406"/>
                </a:cubicBezTo>
                <a:close/>
                <a:moveTo>
                  <a:pt x="634" y="384"/>
                </a:moveTo>
                <a:cubicBezTo>
                  <a:pt x="635" y="384"/>
                  <a:pt x="635" y="383"/>
                  <a:pt x="636" y="383"/>
                </a:cubicBezTo>
                <a:cubicBezTo>
                  <a:pt x="635" y="379"/>
                  <a:pt x="632" y="375"/>
                  <a:pt x="629" y="368"/>
                </a:cubicBezTo>
                <a:cubicBezTo>
                  <a:pt x="628" y="365"/>
                  <a:pt x="623" y="350"/>
                  <a:pt x="619" y="357"/>
                </a:cubicBezTo>
                <a:cubicBezTo>
                  <a:pt x="623" y="367"/>
                  <a:pt x="628" y="376"/>
                  <a:pt x="634" y="384"/>
                </a:cubicBezTo>
                <a:close/>
                <a:moveTo>
                  <a:pt x="638" y="408"/>
                </a:moveTo>
                <a:cubicBezTo>
                  <a:pt x="637" y="404"/>
                  <a:pt x="635" y="401"/>
                  <a:pt x="634" y="397"/>
                </a:cubicBezTo>
                <a:cubicBezTo>
                  <a:pt x="634" y="394"/>
                  <a:pt x="637" y="393"/>
                  <a:pt x="636" y="390"/>
                </a:cubicBezTo>
                <a:cubicBezTo>
                  <a:pt x="629" y="394"/>
                  <a:pt x="631" y="406"/>
                  <a:pt x="638" y="408"/>
                </a:cubicBezTo>
                <a:close/>
                <a:moveTo>
                  <a:pt x="599" y="557"/>
                </a:moveTo>
                <a:cubicBezTo>
                  <a:pt x="598" y="558"/>
                  <a:pt x="596" y="558"/>
                  <a:pt x="595" y="559"/>
                </a:cubicBezTo>
                <a:cubicBezTo>
                  <a:pt x="595" y="562"/>
                  <a:pt x="594" y="564"/>
                  <a:pt x="594" y="566"/>
                </a:cubicBezTo>
                <a:cubicBezTo>
                  <a:pt x="598" y="566"/>
                  <a:pt x="598" y="560"/>
                  <a:pt x="599" y="557"/>
                </a:cubicBezTo>
                <a:close/>
                <a:moveTo>
                  <a:pt x="605" y="555"/>
                </a:moveTo>
                <a:cubicBezTo>
                  <a:pt x="601" y="555"/>
                  <a:pt x="602" y="561"/>
                  <a:pt x="601" y="563"/>
                </a:cubicBezTo>
                <a:cubicBezTo>
                  <a:pt x="602" y="563"/>
                  <a:pt x="603" y="562"/>
                  <a:pt x="604" y="562"/>
                </a:cubicBezTo>
                <a:cubicBezTo>
                  <a:pt x="604" y="560"/>
                  <a:pt x="605" y="557"/>
                  <a:pt x="605" y="555"/>
                </a:cubicBezTo>
                <a:close/>
                <a:moveTo>
                  <a:pt x="611" y="552"/>
                </a:moveTo>
                <a:cubicBezTo>
                  <a:pt x="610" y="552"/>
                  <a:pt x="610" y="552"/>
                  <a:pt x="609" y="552"/>
                </a:cubicBezTo>
                <a:cubicBezTo>
                  <a:pt x="609" y="555"/>
                  <a:pt x="607" y="558"/>
                  <a:pt x="608" y="560"/>
                </a:cubicBezTo>
                <a:cubicBezTo>
                  <a:pt x="610" y="559"/>
                  <a:pt x="611" y="554"/>
                  <a:pt x="611" y="552"/>
                </a:cubicBezTo>
                <a:close/>
                <a:moveTo>
                  <a:pt x="986" y="724"/>
                </a:moveTo>
                <a:cubicBezTo>
                  <a:pt x="989" y="723"/>
                  <a:pt x="990" y="717"/>
                  <a:pt x="987" y="715"/>
                </a:cubicBezTo>
                <a:cubicBezTo>
                  <a:pt x="988" y="718"/>
                  <a:pt x="986" y="722"/>
                  <a:pt x="986" y="724"/>
                </a:cubicBezTo>
                <a:close/>
                <a:moveTo>
                  <a:pt x="641" y="388"/>
                </a:moveTo>
                <a:cubicBezTo>
                  <a:pt x="641" y="389"/>
                  <a:pt x="641" y="389"/>
                  <a:pt x="642" y="390"/>
                </a:cubicBezTo>
                <a:cubicBezTo>
                  <a:pt x="643" y="390"/>
                  <a:pt x="644" y="390"/>
                  <a:pt x="646" y="390"/>
                </a:cubicBezTo>
                <a:cubicBezTo>
                  <a:pt x="648" y="392"/>
                  <a:pt x="649" y="396"/>
                  <a:pt x="651" y="398"/>
                </a:cubicBezTo>
                <a:cubicBezTo>
                  <a:pt x="652" y="392"/>
                  <a:pt x="648" y="387"/>
                  <a:pt x="641" y="388"/>
                </a:cubicBezTo>
                <a:close/>
                <a:moveTo>
                  <a:pt x="627" y="544"/>
                </a:moveTo>
                <a:cubicBezTo>
                  <a:pt x="627" y="546"/>
                  <a:pt x="628" y="547"/>
                  <a:pt x="629" y="549"/>
                </a:cubicBezTo>
                <a:cubicBezTo>
                  <a:pt x="650" y="542"/>
                  <a:pt x="672" y="536"/>
                  <a:pt x="693" y="528"/>
                </a:cubicBezTo>
                <a:cubicBezTo>
                  <a:pt x="689" y="525"/>
                  <a:pt x="687" y="520"/>
                  <a:pt x="682" y="518"/>
                </a:cubicBezTo>
                <a:cubicBezTo>
                  <a:pt x="664" y="526"/>
                  <a:pt x="646" y="536"/>
                  <a:pt x="627" y="544"/>
                </a:cubicBezTo>
                <a:close/>
                <a:moveTo>
                  <a:pt x="621" y="554"/>
                </a:moveTo>
                <a:cubicBezTo>
                  <a:pt x="622" y="554"/>
                  <a:pt x="622" y="553"/>
                  <a:pt x="624" y="553"/>
                </a:cubicBezTo>
                <a:cubicBezTo>
                  <a:pt x="624" y="551"/>
                  <a:pt x="623" y="550"/>
                  <a:pt x="622" y="549"/>
                </a:cubicBezTo>
                <a:cubicBezTo>
                  <a:pt x="622" y="551"/>
                  <a:pt x="622" y="552"/>
                  <a:pt x="621" y="554"/>
                </a:cubicBezTo>
                <a:close/>
                <a:moveTo>
                  <a:pt x="617" y="556"/>
                </a:moveTo>
                <a:cubicBezTo>
                  <a:pt x="618" y="554"/>
                  <a:pt x="618" y="551"/>
                  <a:pt x="618" y="549"/>
                </a:cubicBezTo>
                <a:cubicBezTo>
                  <a:pt x="618" y="548"/>
                  <a:pt x="616" y="550"/>
                  <a:pt x="615" y="550"/>
                </a:cubicBezTo>
                <a:cubicBezTo>
                  <a:pt x="615" y="553"/>
                  <a:pt x="614" y="555"/>
                  <a:pt x="613" y="557"/>
                </a:cubicBezTo>
                <a:cubicBezTo>
                  <a:pt x="615" y="557"/>
                  <a:pt x="616" y="556"/>
                  <a:pt x="617" y="556"/>
                </a:cubicBezTo>
                <a:close/>
                <a:moveTo>
                  <a:pt x="626" y="581"/>
                </a:moveTo>
                <a:cubicBezTo>
                  <a:pt x="646" y="586"/>
                  <a:pt x="667" y="591"/>
                  <a:pt x="687" y="596"/>
                </a:cubicBezTo>
                <a:cubicBezTo>
                  <a:pt x="692" y="597"/>
                  <a:pt x="704" y="600"/>
                  <a:pt x="707" y="602"/>
                </a:cubicBezTo>
                <a:cubicBezTo>
                  <a:pt x="710" y="604"/>
                  <a:pt x="714" y="614"/>
                  <a:pt x="716" y="618"/>
                </a:cubicBezTo>
                <a:cubicBezTo>
                  <a:pt x="733" y="651"/>
                  <a:pt x="749" y="685"/>
                  <a:pt x="766" y="718"/>
                </a:cubicBezTo>
                <a:cubicBezTo>
                  <a:pt x="768" y="722"/>
                  <a:pt x="772" y="733"/>
                  <a:pt x="775" y="735"/>
                </a:cubicBezTo>
                <a:cubicBezTo>
                  <a:pt x="781" y="738"/>
                  <a:pt x="789" y="729"/>
                  <a:pt x="795" y="728"/>
                </a:cubicBezTo>
                <a:cubicBezTo>
                  <a:pt x="764" y="664"/>
                  <a:pt x="732" y="601"/>
                  <a:pt x="703" y="536"/>
                </a:cubicBezTo>
                <a:cubicBezTo>
                  <a:pt x="700" y="536"/>
                  <a:pt x="698" y="535"/>
                  <a:pt x="697" y="534"/>
                </a:cubicBezTo>
                <a:cubicBezTo>
                  <a:pt x="673" y="541"/>
                  <a:pt x="651" y="550"/>
                  <a:pt x="627" y="557"/>
                </a:cubicBezTo>
                <a:cubicBezTo>
                  <a:pt x="624" y="559"/>
                  <a:pt x="621" y="560"/>
                  <a:pt x="618" y="562"/>
                </a:cubicBezTo>
                <a:cubicBezTo>
                  <a:pt x="620" y="569"/>
                  <a:pt x="624" y="574"/>
                  <a:pt x="626" y="581"/>
                </a:cubicBezTo>
                <a:close/>
                <a:moveTo>
                  <a:pt x="757" y="723"/>
                </a:moveTo>
                <a:cubicBezTo>
                  <a:pt x="758" y="724"/>
                  <a:pt x="763" y="738"/>
                  <a:pt x="765" y="737"/>
                </a:cubicBezTo>
                <a:cubicBezTo>
                  <a:pt x="768" y="735"/>
                  <a:pt x="764" y="730"/>
                  <a:pt x="763" y="729"/>
                </a:cubicBezTo>
                <a:cubicBezTo>
                  <a:pt x="743" y="689"/>
                  <a:pt x="723" y="648"/>
                  <a:pt x="704" y="609"/>
                </a:cubicBezTo>
                <a:cubicBezTo>
                  <a:pt x="679" y="602"/>
                  <a:pt x="654" y="595"/>
                  <a:pt x="630" y="588"/>
                </a:cubicBezTo>
                <a:cubicBezTo>
                  <a:pt x="631" y="590"/>
                  <a:pt x="631" y="592"/>
                  <a:pt x="633" y="593"/>
                </a:cubicBezTo>
                <a:cubicBezTo>
                  <a:pt x="656" y="599"/>
                  <a:pt x="679" y="604"/>
                  <a:pt x="701" y="611"/>
                </a:cubicBezTo>
                <a:cubicBezTo>
                  <a:pt x="702" y="613"/>
                  <a:pt x="702" y="615"/>
                  <a:pt x="703" y="617"/>
                </a:cubicBezTo>
                <a:cubicBezTo>
                  <a:pt x="720" y="651"/>
                  <a:pt x="740" y="688"/>
                  <a:pt x="757" y="723"/>
                </a:cubicBezTo>
                <a:close/>
                <a:moveTo>
                  <a:pt x="697" y="617"/>
                </a:moveTo>
                <a:cubicBezTo>
                  <a:pt x="676" y="612"/>
                  <a:pt x="656" y="605"/>
                  <a:pt x="635" y="600"/>
                </a:cubicBezTo>
                <a:cubicBezTo>
                  <a:pt x="634" y="604"/>
                  <a:pt x="630" y="603"/>
                  <a:pt x="628" y="602"/>
                </a:cubicBezTo>
                <a:cubicBezTo>
                  <a:pt x="622" y="618"/>
                  <a:pt x="615" y="633"/>
                  <a:pt x="609" y="649"/>
                </a:cubicBezTo>
                <a:cubicBezTo>
                  <a:pt x="607" y="652"/>
                  <a:pt x="602" y="662"/>
                  <a:pt x="602" y="665"/>
                </a:cubicBezTo>
                <a:cubicBezTo>
                  <a:pt x="603" y="669"/>
                  <a:pt x="608" y="676"/>
                  <a:pt x="610" y="680"/>
                </a:cubicBezTo>
                <a:cubicBezTo>
                  <a:pt x="627" y="715"/>
                  <a:pt x="645" y="752"/>
                  <a:pt x="661" y="786"/>
                </a:cubicBezTo>
                <a:cubicBezTo>
                  <a:pt x="678" y="755"/>
                  <a:pt x="708" y="734"/>
                  <a:pt x="755" y="736"/>
                </a:cubicBezTo>
                <a:cubicBezTo>
                  <a:pt x="736" y="696"/>
                  <a:pt x="716" y="657"/>
                  <a:pt x="697" y="617"/>
                </a:cubicBezTo>
                <a:close/>
                <a:moveTo>
                  <a:pt x="652" y="790"/>
                </a:moveTo>
                <a:cubicBezTo>
                  <a:pt x="654" y="793"/>
                  <a:pt x="655" y="796"/>
                  <a:pt x="658" y="797"/>
                </a:cubicBezTo>
                <a:cubicBezTo>
                  <a:pt x="658" y="794"/>
                  <a:pt x="656" y="792"/>
                  <a:pt x="655" y="789"/>
                </a:cubicBezTo>
                <a:cubicBezTo>
                  <a:pt x="636" y="751"/>
                  <a:pt x="617" y="712"/>
                  <a:pt x="599" y="672"/>
                </a:cubicBezTo>
                <a:cubicBezTo>
                  <a:pt x="598" y="668"/>
                  <a:pt x="595" y="665"/>
                  <a:pt x="595" y="663"/>
                </a:cubicBezTo>
                <a:cubicBezTo>
                  <a:pt x="595" y="661"/>
                  <a:pt x="598" y="657"/>
                  <a:pt x="599" y="654"/>
                </a:cubicBezTo>
                <a:cubicBezTo>
                  <a:pt x="607" y="636"/>
                  <a:pt x="615" y="618"/>
                  <a:pt x="622" y="600"/>
                </a:cubicBezTo>
                <a:cubicBezTo>
                  <a:pt x="623" y="598"/>
                  <a:pt x="626" y="595"/>
                  <a:pt x="624" y="592"/>
                </a:cubicBezTo>
                <a:cubicBezTo>
                  <a:pt x="624" y="592"/>
                  <a:pt x="624" y="591"/>
                  <a:pt x="624" y="591"/>
                </a:cubicBezTo>
                <a:cubicBezTo>
                  <a:pt x="613" y="617"/>
                  <a:pt x="602" y="641"/>
                  <a:pt x="591" y="666"/>
                </a:cubicBezTo>
                <a:cubicBezTo>
                  <a:pt x="612" y="707"/>
                  <a:pt x="633" y="749"/>
                  <a:pt x="652" y="790"/>
                </a:cubicBezTo>
                <a:close/>
                <a:moveTo>
                  <a:pt x="667" y="810"/>
                </a:moveTo>
                <a:cubicBezTo>
                  <a:pt x="666" y="808"/>
                  <a:pt x="665" y="805"/>
                  <a:pt x="663" y="802"/>
                </a:cubicBezTo>
                <a:cubicBezTo>
                  <a:pt x="660" y="803"/>
                  <a:pt x="657" y="803"/>
                  <a:pt x="655" y="804"/>
                </a:cubicBezTo>
                <a:cubicBezTo>
                  <a:pt x="656" y="806"/>
                  <a:pt x="658" y="809"/>
                  <a:pt x="659" y="812"/>
                </a:cubicBezTo>
                <a:cubicBezTo>
                  <a:pt x="662" y="812"/>
                  <a:pt x="666" y="812"/>
                  <a:pt x="667" y="810"/>
                </a:cubicBezTo>
                <a:close/>
                <a:moveTo>
                  <a:pt x="674" y="799"/>
                </a:moveTo>
                <a:cubicBezTo>
                  <a:pt x="692" y="771"/>
                  <a:pt x="720" y="749"/>
                  <a:pt x="764" y="750"/>
                </a:cubicBezTo>
                <a:cubicBezTo>
                  <a:pt x="764" y="745"/>
                  <a:pt x="760" y="744"/>
                  <a:pt x="756" y="744"/>
                </a:cubicBezTo>
                <a:cubicBezTo>
                  <a:pt x="752" y="743"/>
                  <a:pt x="747" y="743"/>
                  <a:pt x="743" y="743"/>
                </a:cubicBezTo>
                <a:cubicBezTo>
                  <a:pt x="711" y="745"/>
                  <a:pt x="682" y="762"/>
                  <a:pt x="669" y="784"/>
                </a:cubicBezTo>
                <a:cubicBezTo>
                  <a:pt x="667" y="786"/>
                  <a:pt x="664" y="792"/>
                  <a:pt x="665" y="794"/>
                </a:cubicBezTo>
                <a:cubicBezTo>
                  <a:pt x="666" y="797"/>
                  <a:pt x="671" y="798"/>
                  <a:pt x="674" y="799"/>
                </a:cubicBezTo>
                <a:close/>
                <a:moveTo>
                  <a:pt x="710" y="772"/>
                </a:moveTo>
                <a:cubicBezTo>
                  <a:pt x="699" y="780"/>
                  <a:pt x="688" y="789"/>
                  <a:pt x="682" y="801"/>
                </a:cubicBezTo>
                <a:cubicBezTo>
                  <a:pt x="719" y="796"/>
                  <a:pt x="746" y="781"/>
                  <a:pt x="761" y="755"/>
                </a:cubicBezTo>
                <a:cubicBezTo>
                  <a:pt x="740" y="755"/>
                  <a:pt x="724" y="762"/>
                  <a:pt x="710" y="772"/>
                </a:cubicBezTo>
                <a:close/>
                <a:moveTo>
                  <a:pt x="678" y="815"/>
                </a:moveTo>
                <a:cubicBezTo>
                  <a:pt x="705" y="818"/>
                  <a:pt x="724" y="811"/>
                  <a:pt x="741" y="799"/>
                </a:cubicBezTo>
                <a:cubicBezTo>
                  <a:pt x="753" y="790"/>
                  <a:pt x="766" y="775"/>
                  <a:pt x="771" y="759"/>
                </a:cubicBezTo>
                <a:cubicBezTo>
                  <a:pt x="774" y="757"/>
                  <a:pt x="777" y="756"/>
                  <a:pt x="779" y="753"/>
                </a:cubicBezTo>
                <a:cubicBezTo>
                  <a:pt x="778" y="750"/>
                  <a:pt x="777" y="747"/>
                  <a:pt x="776" y="745"/>
                </a:cubicBezTo>
                <a:cubicBezTo>
                  <a:pt x="774" y="746"/>
                  <a:pt x="772" y="747"/>
                  <a:pt x="770" y="747"/>
                </a:cubicBezTo>
                <a:cubicBezTo>
                  <a:pt x="764" y="773"/>
                  <a:pt x="741" y="791"/>
                  <a:pt x="716" y="800"/>
                </a:cubicBezTo>
                <a:cubicBezTo>
                  <a:pt x="703" y="805"/>
                  <a:pt x="688" y="810"/>
                  <a:pt x="672" y="807"/>
                </a:cubicBezTo>
                <a:cubicBezTo>
                  <a:pt x="673" y="809"/>
                  <a:pt x="675" y="814"/>
                  <a:pt x="678" y="815"/>
                </a:cubicBezTo>
                <a:close/>
                <a:moveTo>
                  <a:pt x="681" y="863"/>
                </a:moveTo>
                <a:cubicBezTo>
                  <a:pt x="681" y="864"/>
                  <a:pt x="679" y="864"/>
                  <a:pt x="678" y="865"/>
                </a:cubicBezTo>
                <a:cubicBezTo>
                  <a:pt x="679" y="865"/>
                  <a:pt x="679" y="867"/>
                  <a:pt x="680" y="867"/>
                </a:cubicBezTo>
                <a:cubicBezTo>
                  <a:pt x="680" y="866"/>
                  <a:pt x="682" y="864"/>
                  <a:pt x="681" y="863"/>
                </a:cubicBezTo>
                <a:close/>
                <a:moveTo>
                  <a:pt x="691" y="858"/>
                </a:moveTo>
                <a:cubicBezTo>
                  <a:pt x="690" y="859"/>
                  <a:pt x="688" y="860"/>
                  <a:pt x="686" y="860"/>
                </a:cubicBezTo>
                <a:cubicBezTo>
                  <a:pt x="685" y="864"/>
                  <a:pt x="683" y="868"/>
                  <a:pt x="683" y="872"/>
                </a:cubicBezTo>
                <a:cubicBezTo>
                  <a:pt x="689" y="871"/>
                  <a:pt x="690" y="863"/>
                  <a:pt x="691" y="858"/>
                </a:cubicBezTo>
                <a:close/>
                <a:moveTo>
                  <a:pt x="704" y="852"/>
                </a:moveTo>
                <a:cubicBezTo>
                  <a:pt x="702" y="853"/>
                  <a:pt x="699" y="854"/>
                  <a:pt x="696" y="856"/>
                </a:cubicBezTo>
                <a:cubicBezTo>
                  <a:pt x="695" y="860"/>
                  <a:pt x="693" y="863"/>
                  <a:pt x="692" y="867"/>
                </a:cubicBezTo>
                <a:cubicBezTo>
                  <a:pt x="700" y="866"/>
                  <a:pt x="703" y="858"/>
                  <a:pt x="704" y="852"/>
                </a:cubicBezTo>
                <a:close/>
                <a:moveTo>
                  <a:pt x="715" y="846"/>
                </a:moveTo>
                <a:cubicBezTo>
                  <a:pt x="713" y="848"/>
                  <a:pt x="711" y="848"/>
                  <a:pt x="708" y="850"/>
                </a:cubicBezTo>
                <a:cubicBezTo>
                  <a:pt x="708" y="854"/>
                  <a:pt x="705" y="858"/>
                  <a:pt x="705" y="861"/>
                </a:cubicBezTo>
                <a:cubicBezTo>
                  <a:pt x="707" y="860"/>
                  <a:pt x="709" y="859"/>
                  <a:pt x="711" y="858"/>
                </a:cubicBezTo>
                <a:cubicBezTo>
                  <a:pt x="712" y="854"/>
                  <a:pt x="716" y="850"/>
                  <a:pt x="715" y="846"/>
                </a:cubicBezTo>
                <a:close/>
                <a:moveTo>
                  <a:pt x="724" y="842"/>
                </a:moveTo>
                <a:cubicBezTo>
                  <a:pt x="718" y="844"/>
                  <a:pt x="719" y="851"/>
                  <a:pt x="716" y="856"/>
                </a:cubicBezTo>
                <a:cubicBezTo>
                  <a:pt x="718" y="855"/>
                  <a:pt x="719" y="854"/>
                  <a:pt x="720" y="854"/>
                </a:cubicBezTo>
                <a:cubicBezTo>
                  <a:pt x="721" y="850"/>
                  <a:pt x="725" y="845"/>
                  <a:pt x="724" y="842"/>
                </a:cubicBezTo>
                <a:close/>
                <a:moveTo>
                  <a:pt x="733" y="838"/>
                </a:moveTo>
                <a:cubicBezTo>
                  <a:pt x="727" y="839"/>
                  <a:pt x="727" y="846"/>
                  <a:pt x="725" y="851"/>
                </a:cubicBezTo>
                <a:cubicBezTo>
                  <a:pt x="731" y="850"/>
                  <a:pt x="731" y="841"/>
                  <a:pt x="733" y="838"/>
                </a:cubicBezTo>
                <a:close/>
                <a:moveTo>
                  <a:pt x="752" y="829"/>
                </a:moveTo>
                <a:cubicBezTo>
                  <a:pt x="750" y="830"/>
                  <a:pt x="747" y="831"/>
                  <a:pt x="744" y="832"/>
                </a:cubicBezTo>
                <a:cubicBezTo>
                  <a:pt x="742" y="834"/>
                  <a:pt x="738" y="834"/>
                  <a:pt x="738" y="837"/>
                </a:cubicBezTo>
                <a:cubicBezTo>
                  <a:pt x="743" y="835"/>
                  <a:pt x="747" y="832"/>
                  <a:pt x="752" y="831"/>
                </a:cubicBezTo>
                <a:cubicBezTo>
                  <a:pt x="751" y="830"/>
                  <a:pt x="753" y="829"/>
                  <a:pt x="752" y="829"/>
                </a:cubicBezTo>
                <a:close/>
                <a:moveTo>
                  <a:pt x="766" y="822"/>
                </a:moveTo>
                <a:cubicBezTo>
                  <a:pt x="763" y="824"/>
                  <a:pt x="757" y="824"/>
                  <a:pt x="757" y="828"/>
                </a:cubicBezTo>
                <a:cubicBezTo>
                  <a:pt x="759" y="826"/>
                  <a:pt x="766" y="825"/>
                  <a:pt x="766" y="822"/>
                </a:cubicBezTo>
                <a:close/>
                <a:moveTo>
                  <a:pt x="779" y="815"/>
                </a:moveTo>
                <a:cubicBezTo>
                  <a:pt x="776" y="818"/>
                  <a:pt x="771" y="818"/>
                  <a:pt x="770" y="821"/>
                </a:cubicBezTo>
                <a:cubicBezTo>
                  <a:pt x="773" y="819"/>
                  <a:pt x="779" y="819"/>
                  <a:pt x="779" y="815"/>
                </a:cubicBezTo>
                <a:close/>
                <a:moveTo>
                  <a:pt x="792" y="809"/>
                </a:moveTo>
                <a:cubicBezTo>
                  <a:pt x="790" y="811"/>
                  <a:pt x="784" y="812"/>
                  <a:pt x="784" y="815"/>
                </a:cubicBezTo>
                <a:cubicBezTo>
                  <a:pt x="786" y="813"/>
                  <a:pt x="792" y="812"/>
                  <a:pt x="792" y="809"/>
                </a:cubicBezTo>
                <a:close/>
                <a:moveTo>
                  <a:pt x="804" y="803"/>
                </a:moveTo>
                <a:cubicBezTo>
                  <a:pt x="802" y="805"/>
                  <a:pt x="797" y="805"/>
                  <a:pt x="797" y="808"/>
                </a:cubicBezTo>
                <a:cubicBezTo>
                  <a:pt x="799" y="807"/>
                  <a:pt x="805" y="806"/>
                  <a:pt x="804" y="803"/>
                </a:cubicBezTo>
                <a:close/>
                <a:moveTo>
                  <a:pt x="816" y="798"/>
                </a:moveTo>
                <a:cubicBezTo>
                  <a:pt x="814" y="800"/>
                  <a:pt x="808" y="800"/>
                  <a:pt x="809" y="803"/>
                </a:cubicBezTo>
                <a:cubicBezTo>
                  <a:pt x="811" y="801"/>
                  <a:pt x="816" y="801"/>
                  <a:pt x="816" y="798"/>
                </a:cubicBezTo>
                <a:close/>
                <a:moveTo>
                  <a:pt x="829" y="791"/>
                </a:moveTo>
                <a:cubicBezTo>
                  <a:pt x="827" y="794"/>
                  <a:pt x="820" y="794"/>
                  <a:pt x="820" y="797"/>
                </a:cubicBezTo>
                <a:cubicBezTo>
                  <a:pt x="822" y="795"/>
                  <a:pt x="829" y="795"/>
                  <a:pt x="829" y="791"/>
                </a:cubicBezTo>
                <a:close/>
                <a:moveTo>
                  <a:pt x="841" y="786"/>
                </a:moveTo>
                <a:cubicBezTo>
                  <a:pt x="840" y="786"/>
                  <a:pt x="833" y="788"/>
                  <a:pt x="833" y="791"/>
                </a:cubicBezTo>
                <a:cubicBezTo>
                  <a:pt x="836" y="789"/>
                  <a:pt x="839" y="788"/>
                  <a:pt x="841" y="786"/>
                </a:cubicBezTo>
                <a:close/>
                <a:moveTo>
                  <a:pt x="853" y="780"/>
                </a:moveTo>
                <a:cubicBezTo>
                  <a:pt x="850" y="781"/>
                  <a:pt x="846" y="781"/>
                  <a:pt x="845" y="785"/>
                </a:cubicBezTo>
                <a:cubicBezTo>
                  <a:pt x="848" y="784"/>
                  <a:pt x="854" y="782"/>
                  <a:pt x="853" y="780"/>
                </a:cubicBezTo>
                <a:close/>
                <a:moveTo>
                  <a:pt x="866" y="773"/>
                </a:moveTo>
                <a:cubicBezTo>
                  <a:pt x="864" y="775"/>
                  <a:pt x="859" y="775"/>
                  <a:pt x="858" y="779"/>
                </a:cubicBezTo>
                <a:cubicBezTo>
                  <a:pt x="860" y="777"/>
                  <a:pt x="866" y="776"/>
                  <a:pt x="866" y="773"/>
                </a:cubicBezTo>
                <a:close/>
                <a:moveTo>
                  <a:pt x="876" y="768"/>
                </a:moveTo>
                <a:cubicBezTo>
                  <a:pt x="875" y="770"/>
                  <a:pt x="870" y="770"/>
                  <a:pt x="871" y="773"/>
                </a:cubicBezTo>
                <a:cubicBezTo>
                  <a:pt x="872" y="771"/>
                  <a:pt x="878" y="770"/>
                  <a:pt x="876" y="768"/>
                </a:cubicBezTo>
                <a:close/>
                <a:moveTo>
                  <a:pt x="886" y="763"/>
                </a:moveTo>
                <a:cubicBezTo>
                  <a:pt x="885" y="765"/>
                  <a:pt x="880" y="765"/>
                  <a:pt x="881" y="768"/>
                </a:cubicBezTo>
                <a:cubicBezTo>
                  <a:pt x="882" y="766"/>
                  <a:pt x="888" y="766"/>
                  <a:pt x="886" y="763"/>
                </a:cubicBezTo>
                <a:close/>
                <a:moveTo>
                  <a:pt x="900" y="758"/>
                </a:moveTo>
                <a:cubicBezTo>
                  <a:pt x="900" y="757"/>
                  <a:pt x="900" y="757"/>
                  <a:pt x="899" y="757"/>
                </a:cubicBezTo>
                <a:cubicBezTo>
                  <a:pt x="897" y="759"/>
                  <a:pt x="891" y="759"/>
                  <a:pt x="891" y="762"/>
                </a:cubicBezTo>
                <a:cubicBezTo>
                  <a:pt x="893" y="762"/>
                  <a:pt x="898" y="760"/>
                  <a:pt x="900" y="758"/>
                </a:cubicBezTo>
                <a:close/>
                <a:moveTo>
                  <a:pt x="911" y="751"/>
                </a:moveTo>
                <a:cubicBezTo>
                  <a:pt x="909" y="754"/>
                  <a:pt x="904" y="753"/>
                  <a:pt x="903" y="757"/>
                </a:cubicBezTo>
                <a:cubicBezTo>
                  <a:pt x="906" y="756"/>
                  <a:pt x="909" y="755"/>
                  <a:pt x="911" y="753"/>
                </a:cubicBezTo>
                <a:cubicBezTo>
                  <a:pt x="910" y="752"/>
                  <a:pt x="912" y="752"/>
                  <a:pt x="911" y="751"/>
                </a:cubicBezTo>
                <a:close/>
                <a:moveTo>
                  <a:pt x="924" y="745"/>
                </a:moveTo>
                <a:cubicBezTo>
                  <a:pt x="921" y="748"/>
                  <a:pt x="914" y="748"/>
                  <a:pt x="915" y="752"/>
                </a:cubicBezTo>
                <a:cubicBezTo>
                  <a:pt x="917" y="749"/>
                  <a:pt x="925" y="750"/>
                  <a:pt x="924" y="745"/>
                </a:cubicBezTo>
                <a:close/>
                <a:moveTo>
                  <a:pt x="933" y="741"/>
                </a:moveTo>
                <a:cubicBezTo>
                  <a:pt x="931" y="741"/>
                  <a:pt x="930" y="743"/>
                  <a:pt x="928" y="743"/>
                </a:cubicBezTo>
                <a:cubicBezTo>
                  <a:pt x="928" y="744"/>
                  <a:pt x="927" y="746"/>
                  <a:pt x="928" y="746"/>
                </a:cubicBezTo>
                <a:cubicBezTo>
                  <a:pt x="930" y="744"/>
                  <a:pt x="931" y="745"/>
                  <a:pt x="933" y="744"/>
                </a:cubicBezTo>
                <a:cubicBezTo>
                  <a:pt x="933" y="743"/>
                  <a:pt x="933" y="742"/>
                  <a:pt x="933" y="741"/>
                </a:cubicBezTo>
                <a:close/>
                <a:moveTo>
                  <a:pt x="944" y="735"/>
                </a:moveTo>
                <a:cubicBezTo>
                  <a:pt x="939" y="737"/>
                  <a:pt x="936" y="740"/>
                  <a:pt x="936" y="745"/>
                </a:cubicBezTo>
                <a:cubicBezTo>
                  <a:pt x="938" y="746"/>
                  <a:pt x="939" y="746"/>
                  <a:pt x="941" y="746"/>
                </a:cubicBezTo>
                <a:cubicBezTo>
                  <a:pt x="942" y="743"/>
                  <a:pt x="944" y="737"/>
                  <a:pt x="944" y="735"/>
                </a:cubicBezTo>
                <a:close/>
                <a:moveTo>
                  <a:pt x="953" y="731"/>
                </a:moveTo>
                <a:cubicBezTo>
                  <a:pt x="947" y="731"/>
                  <a:pt x="947" y="740"/>
                  <a:pt x="946" y="744"/>
                </a:cubicBezTo>
                <a:cubicBezTo>
                  <a:pt x="951" y="743"/>
                  <a:pt x="951" y="736"/>
                  <a:pt x="953" y="731"/>
                </a:cubicBezTo>
                <a:close/>
                <a:moveTo>
                  <a:pt x="963" y="726"/>
                </a:moveTo>
                <a:cubicBezTo>
                  <a:pt x="961" y="727"/>
                  <a:pt x="959" y="728"/>
                  <a:pt x="957" y="728"/>
                </a:cubicBezTo>
                <a:cubicBezTo>
                  <a:pt x="957" y="733"/>
                  <a:pt x="954" y="736"/>
                  <a:pt x="955" y="740"/>
                </a:cubicBezTo>
                <a:cubicBezTo>
                  <a:pt x="956" y="739"/>
                  <a:pt x="958" y="739"/>
                  <a:pt x="960" y="737"/>
                </a:cubicBezTo>
                <a:cubicBezTo>
                  <a:pt x="961" y="736"/>
                  <a:pt x="964" y="725"/>
                  <a:pt x="963" y="726"/>
                </a:cubicBezTo>
                <a:close/>
                <a:moveTo>
                  <a:pt x="974" y="720"/>
                </a:moveTo>
                <a:cubicBezTo>
                  <a:pt x="972" y="722"/>
                  <a:pt x="970" y="723"/>
                  <a:pt x="967" y="724"/>
                </a:cubicBezTo>
                <a:cubicBezTo>
                  <a:pt x="967" y="728"/>
                  <a:pt x="964" y="732"/>
                  <a:pt x="965" y="735"/>
                </a:cubicBezTo>
                <a:cubicBezTo>
                  <a:pt x="967" y="733"/>
                  <a:pt x="970" y="733"/>
                  <a:pt x="972" y="731"/>
                </a:cubicBezTo>
                <a:cubicBezTo>
                  <a:pt x="972" y="728"/>
                  <a:pt x="975" y="723"/>
                  <a:pt x="974" y="720"/>
                </a:cubicBezTo>
                <a:close/>
                <a:moveTo>
                  <a:pt x="978" y="718"/>
                </a:moveTo>
                <a:cubicBezTo>
                  <a:pt x="978" y="722"/>
                  <a:pt x="976" y="726"/>
                  <a:pt x="976" y="729"/>
                </a:cubicBezTo>
                <a:cubicBezTo>
                  <a:pt x="978" y="728"/>
                  <a:pt x="980" y="727"/>
                  <a:pt x="982" y="726"/>
                </a:cubicBezTo>
                <a:cubicBezTo>
                  <a:pt x="982" y="722"/>
                  <a:pt x="984" y="719"/>
                  <a:pt x="983" y="715"/>
                </a:cubicBezTo>
                <a:cubicBezTo>
                  <a:pt x="982" y="716"/>
                  <a:pt x="980" y="717"/>
                  <a:pt x="978" y="718"/>
                </a:cubicBezTo>
                <a:close/>
                <a:moveTo>
                  <a:pt x="950" y="690"/>
                </a:moveTo>
                <a:cubicBezTo>
                  <a:pt x="943" y="705"/>
                  <a:pt x="932" y="715"/>
                  <a:pt x="918" y="723"/>
                </a:cubicBezTo>
                <a:cubicBezTo>
                  <a:pt x="902" y="732"/>
                  <a:pt x="875" y="739"/>
                  <a:pt x="854" y="732"/>
                </a:cubicBezTo>
                <a:cubicBezTo>
                  <a:pt x="851" y="731"/>
                  <a:pt x="847" y="729"/>
                  <a:pt x="844" y="728"/>
                </a:cubicBezTo>
                <a:cubicBezTo>
                  <a:pt x="841" y="728"/>
                  <a:pt x="837" y="731"/>
                  <a:pt x="834" y="730"/>
                </a:cubicBezTo>
                <a:cubicBezTo>
                  <a:pt x="830" y="728"/>
                  <a:pt x="829" y="723"/>
                  <a:pt x="826" y="720"/>
                </a:cubicBezTo>
                <a:cubicBezTo>
                  <a:pt x="822" y="722"/>
                  <a:pt x="818" y="723"/>
                  <a:pt x="815" y="725"/>
                </a:cubicBezTo>
                <a:cubicBezTo>
                  <a:pt x="821" y="734"/>
                  <a:pt x="813" y="743"/>
                  <a:pt x="804" y="741"/>
                </a:cubicBezTo>
                <a:cubicBezTo>
                  <a:pt x="800" y="740"/>
                  <a:pt x="800" y="736"/>
                  <a:pt x="797" y="733"/>
                </a:cubicBezTo>
                <a:cubicBezTo>
                  <a:pt x="792" y="736"/>
                  <a:pt x="786" y="739"/>
                  <a:pt x="780" y="741"/>
                </a:cubicBezTo>
                <a:cubicBezTo>
                  <a:pt x="781" y="746"/>
                  <a:pt x="786" y="749"/>
                  <a:pt x="785" y="753"/>
                </a:cubicBezTo>
                <a:cubicBezTo>
                  <a:pt x="785" y="758"/>
                  <a:pt x="778" y="760"/>
                  <a:pt x="775" y="764"/>
                </a:cubicBezTo>
                <a:cubicBezTo>
                  <a:pt x="770" y="780"/>
                  <a:pt x="758" y="794"/>
                  <a:pt x="745" y="804"/>
                </a:cubicBezTo>
                <a:cubicBezTo>
                  <a:pt x="729" y="816"/>
                  <a:pt x="709" y="825"/>
                  <a:pt x="681" y="823"/>
                </a:cubicBezTo>
                <a:cubicBezTo>
                  <a:pt x="680" y="833"/>
                  <a:pt x="679" y="845"/>
                  <a:pt x="678" y="856"/>
                </a:cubicBezTo>
                <a:cubicBezTo>
                  <a:pt x="779" y="808"/>
                  <a:pt x="879" y="758"/>
                  <a:pt x="981" y="710"/>
                </a:cubicBezTo>
                <a:cubicBezTo>
                  <a:pt x="971" y="703"/>
                  <a:pt x="960" y="697"/>
                  <a:pt x="950" y="690"/>
                </a:cubicBezTo>
                <a:close/>
                <a:moveTo>
                  <a:pt x="806" y="735"/>
                </a:moveTo>
                <a:cubicBezTo>
                  <a:pt x="808" y="735"/>
                  <a:pt x="810" y="734"/>
                  <a:pt x="811" y="733"/>
                </a:cubicBezTo>
                <a:cubicBezTo>
                  <a:pt x="810" y="729"/>
                  <a:pt x="808" y="727"/>
                  <a:pt x="804" y="730"/>
                </a:cubicBezTo>
                <a:cubicBezTo>
                  <a:pt x="805" y="732"/>
                  <a:pt x="806" y="733"/>
                  <a:pt x="806" y="735"/>
                </a:cubicBezTo>
                <a:close/>
                <a:moveTo>
                  <a:pt x="947" y="660"/>
                </a:moveTo>
                <a:cubicBezTo>
                  <a:pt x="950" y="670"/>
                  <a:pt x="943" y="681"/>
                  <a:pt x="937" y="688"/>
                </a:cubicBezTo>
                <a:cubicBezTo>
                  <a:pt x="932" y="695"/>
                  <a:pt x="926" y="700"/>
                  <a:pt x="919" y="704"/>
                </a:cubicBezTo>
                <a:cubicBezTo>
                  <a:pt x="906" y="712"/>
                  <a:pt x="886" y="722"/>
                  <a:pt x="869" y="723"/>
                </a:cubicBezTo>
                <a:cubicBezTo>
                  <a:pt x="865" y="723"/>
                  <a:pt x="862" y="722"/>
                  <a:pt x="858" y="722"/>
                </a:cubicBezTo>
                <a:cubicBezTo>
                  <a:pt x="853" y="721"/>
                  <a:pt x="848" y="717"/>
                  <a:pt x="843" y="717"/>
                </a:cubicBezTo>
                <a:cubicBezTo>
                  <a:pt x="840" y="717"/>
                  <a:pt x="837" y="720"/>
                  <a:pt x="833" y="721"/>
                </a:cubicBezTo>
                <a:cubicBezTo>
                  <a:pt x="836" y="727"/>
                  <a:pt x="841" y="721"/>
                  <a:pt x="847" y="722"/>
                </a:cubicBezTo>
                <a:cubicBezTo>
                  <a:pt x="849" y="722"/>
                  <a:pt x="851" y="724"/>
                  <a:pt x="853" y="724"/>
                </a:cubicBezTo>
                <a:cubicBezTo>
                  <a:pt x="874" y="733"/>
                  <a:pt x="904" y="724"/>
                  <a:pt x="920" y="714"/>
                </a:cubicBezTo>
                <a:cubicBezTo>
                  <a:pt x="934" y="705"/>
                  <a:pt x="946" y="694"/>
                  <a:pt x="947" y="673"/>
                </a:cubicBezTo>
                <a:cubicBezTo>
                  <a:pt x="951" y="669"/>
                  <a:pt x="961" y="663"/>
                  <a:pt x="953" y="656"/>
                </a:cubicBezTo>
                <a:cubicBezTo>
                  <a:pt x="952" y="656"/>
                  <a:pt x="948" y="657"/>
                  <a:pt x="947" y="660"/>
                </a:cubicBezTo>
                <a:close/>
                <a:moveTo>
                  <a:pt x="835" y="714"/>
                </a:moveTo>
                <a:cubicBezTo>
                  <a:pt x="835" y="713"/>
                  <a:pt x="836" y="713"/>
                  <a:pt x="837" y="712"/>
                </a:cubicBezTo>
                <a:cubicBezTo>
                  <a:pt x="837" y="710"/>
                  <a:pt x="833" y="713"/>
                  <a:pt x="835" y="714"/>
                </a:cubicBezTo>
                <a:close/>
                <a:moveTo>
                  <a:pt x="942" y="666"/>
                </a:moveTo>
                <a:cubicBezTo>
                  <a:pt x="942" y="663"/>
                  <a:pt x="942" y="663"/>
                  <a:pt x="942" y="660"/>
                </a:cubicBezTo>
                <a:cubicBezTo>
                  <a:pt x="935" y="657"/>
                  <a:pt x="927" y="656"/>
                  <a:pt x="917" y="657"/>
                </a:cubicBezTo>
                <a:cubicBezTo>
                  <a:pt x="893" y="659"/>
                  <a:pt x="869" y="672"/>
                  <a:pt x="855" y="688"/>
                </a:cubicBezTo>
                <a:cubicBezTo>
                  <a:pt x="849" y="694"/>
                  <a:pt x="837" y="710"/>
                  <a:pt x="852" y="712"/>
                </a:cubicBezTo>
                <a:cubicBezTo>
                  <a:pt x="866" y="683"/>
                  <a:pt x="899" y="659"/>
                  <a:pt x="942" y="666"/>
                </a:cubicBezTo>
                <a:close/>
                <a:moveTo>
                  <a:pt x="883" y="686"/>
                </a:moveTo>
                <a:cubicBezTo>
                  <a:pt x="873" y="693"/>
                  <a:pt x="863" y="703"/>
                  <a:pt x="858" y="714"/>
                </a:cubicBezTo>
                <a:cubicBezTo>
                  <a:pt x="879" y="717"/>
                  <a:pt x="897" y="708"/>
                  <a:pt x="911" y="700"/>
                </a:cubicBezTo>
                <a:cubicBezTo>
                  <a:pt x="923" y="693"/>
                  <a:pt x="935" y="685"/>
                  <a:pt x="939" y="673"/>
                </a:cubicBezTo>
                <a:cubicBezTo>
                  <a:pt x="916" y="669"/>
                  <a:pt x="897" y="676"/>
                  <a:pt x="883" y="686"/>
                </a:cubicBezTo>
                <a:close/>
                <a:moveTo>
                  <a:pt x="807" y="502"/>
                </a:moveTo>
                <a:cubicBezTo>
                  <a:pt x="808" y="504"/>
                  <a:pt x="809" y="505"/>
                  <a:pt x="809" y="507"/>
                </a:cubicBezTo>
                <a:cubicBezTo>
                  <a:pt x="827" y="511"/>
                  <a:pt x="845" y="516"/>
                  <a:pt x="862" y="520"/>
                </a:cubicBezTo>
                <a:cubicBezTo>
                  <a:pt x="867" y="521"/>
                  <a:pt x="876" y="523"/>
                  <a:pt x="879" y="525"/>
                </a:cubicBezTo>
                <a:cubicBezTo>
                  <a:pt x="882" y="528"/>
                  <a:pt x="885" y="536"/>
                  <a:pt x="888" y="541"/>
                </a:cubicBezTo>
                <a:cubicBezTo>
                  <a:pt x="890" y="546"/>
                  <a:pt x="894" y="551"/>
                  <a:pt x="896" y="556"/>
                </a:cubicBezTo>
                <a:cubicBezTo>
                  <a:pt x="911" y="585"/>
                  <a:pt x="925" y="613"/>
                  <a:pt x="939" y="642"/>
                </a:cubicBezTo>
                <a:cubicBezTo>
                  <a:pt x="941" y="644"/>
                  <a:pt x="941" y="647"/>
                  <a:pt x="944" y="649"/>
                </a:cubicBezTo>
                <a:cubicBezTo>
                  <a:pt x="940" y="638"/>
                  <a:pt x="934" y="628"/>
                  <a:pt x="929" y="617"/>
                </a:cubicBezTo>
                <a:cubicBezTo>
                  <a:pt x="914" y="585"/>
                  <a:pt x="897" y="553"/>
                  <a:pt x="882" y="521"/>
                </a:cubicBezTo>
                <a:cubicBezTo>
                  <a:pt x="857" y="515"/>
                  <a:pt x="832" y="508"/>
                  <a:pt x="807" y="502"/>
                </a:cubicBezTo>
                <a:close/>
                <a:moveTo>
                  <a:pt x="802" y="529"/>
                </a:moveTo>
                <a:cubicBezTo>
                  <a:pt x="798" y="539"/>
                  <a:pt x="793" y="549"/>
                  <a:pt x="788" y="560"/>
                </a:cubicBezTo>
                <a:cubicBezTo>
                  <a:pt x="786" y="564"/>
                  <a:pt x="781" y="572"/>
                  <a:pt x="781" y="575"/>
                </a:cubicBezTo>
                <a:cubicBezTo>
                  <a:pt x="781" y="579"/>
                  <a:pt x="787" y="587"/>
                  <a:pt x="789" y="591"/>
                </a:cubicBezTo>
                <a:cubicBezTo>
                  <a:pt x="806" y="625"/>
                  <a:pt x="825" y="664"/>
                  <a:pt x="841" y="697"/>
                </a:cubicBezTo>
                <a:cubicBezTo>
                  <a:pt x="858" y="668"/>
                  <a:pt x="889" y="647"/>
                  <a:pt x="935" y="651"/>
                </a:cubicBezTo>
                <a:cubicBezTo>
                  <a:pt x="916" y="611"/>
                  <a:pt x="896" y="572"/>
                  <a:pt x="877" y="532"/>
                </a:cubicBezTo>
                <a:cubicBezTo>
                  <a:pt x="855" y="526"/>
                  <a:pt x="833" y="519"/>
                  <a:pt x="811" y="513"/>
                </a:cubicBezTo>
                <a:cubicBezTo>
                  <a:pt x="807" y="515"/>
                  <a:pt x="805" y="524"/>
                  <a:pt x="802" y="529"/>
                </a:cubicBezTo>
                <a:close/>
                <a:moveTo>
                  <a:pt x="802" y="506"/>
                </a:moveTo>
                <a:cubicBezTo>
                  <a:pt x="791" y="530"/>
                  <a:pt x="781" y="553"/>
                  <a:pt x="770" y="577"/>
                </a:cubicBezTo>
                <a:cubicBezTo>
                  <a:pt x="791" y="616"/>
                  <a:pt x="810" y="659"/>
                  <a:pt x="830" y="699"/>
                </a:cubicBezTo>
                <a:cubicBezTo>
                  <a:pt x="831" y="702"/>
                  <a:pt x="832" y="707"/>
                  <a:pt x="836" y="706"/>
                </a:cubicBezTo>
                <a:cubicBezTo>
                  <a:pt x="836" y="703"/>
                  <a:pt x="834" y="700"/>
                  <a:pt x="833" y="698"/>
                </a:cubicBezTo>
                <a:cubicBezTo>
                  <a:pt x="819" y="668"/>
                  <a:pt x="804" y="638"/>
                  <a:pt x="790" y="609"/>
                </a:cubicBezTo>
                <a:cubicBezTo>
                  <a:pt x="785" y="598"/>
                  <a:pt x="781" y="586"/>
                  <a:pt x="775" y="576"/>
                </a:cubicBezTo>
                <a:cubicBezTo>
                  <a:pt x="783" y="556"/>
                  <a:pt x="791" y="535"/>
                  <a:pt x="800" y="515"/>
                </a:cubicBezTo>
                <a:cubicBezTo>
                  <a:pt x="801" y="513"/>
                  <a:pt x="804" y="510"/>
                  <a:pt x="802" y="507"/>
                </a:cubicBezTo>
                <a:cubicBezTo>
                  <a:pt x="802" y="507"/>
                  <a:pt x="802" y="506"/>
                  <a:pt x="802" y="506"/>
                </a:cubicBezTo>
                <a:close/>
                <a:moveTo>
                  <a:pt x="801" y="466"/>
                </a:moveTo>
                <a:cubicBezTo>
                  <a:pt x="805" y="465"/>
                  <a:pt x="805" y="460"/>
                  <a:pt x="802" y="458"/>
                </a:cubicBezTo>
                <a:cubicBezTo>
                  <a:pt x="802" y="461"/>
                  <a:pt x="800" y="464"/>
                  <a:pt x="801" y="466"/>
                </a:cubicBezTo>
                <a:close/>
                <a:moveTo>
                  <a:pt x="792" y="469"/>
                </a:moveTo>
                <a:cubicBezTo>
                  <a:pt x="794" y="469"/>
                  <a:pt x="795" y="468"/>
                  <a:pt x="797" y="467"/>
                </a:cubicBezTo>
                <a:cubicBezTo>
                  <a:pt x="797" y="465"/>
                  <a:pt x="799" y="462"/>
                  <a:pt x="798" y="460"/>
                </a:cubicBezTo>
                <a:cubicBezTo>
                  <a:pt x="794" y="461"/>
                  <a:pt x="793" y="465"/>
                  <a:pt x="792" y="469"/>
                </a:cubicBezTo>
                <a:close/>
                <a:moveTo>
                  <a:pt x="784" y="474"/>
                </a:moveTo>
                <a:cubicBezTo>
                  <a:pt x="785" y="473"/>
                  <a:pt x="786" y="472"/>
                  <a:pt x="788" y="471"/>
                </a:cubicBezTo>
                <a:cubicBezTo>
                  <a:pt x="788" y="469"/>
                  <a:pt x="791" y="465"/>
                  <a:pt x="789" y="464"/>
                </a:cubicBezTo>
                <a:cubicBezTo>
                  <a:pt x="786" y="465"/>
                  <a:pt x="783" y="470"/>
                  <a:pt x="784" y="474"/>
                </a:cubicBezTo>
                <a:close/>
                <a:moveTo>
                  <a:pt x="775" y="477"/>
                </a:moveTo>
                <a:cubicBezTo>
                  <a:pt x="779" y="477"/>
                  <a:pt x="781" y="472"/>
                  <a:pt x="780" y="469"/>
                </a:cubicBezTo>
                <a:cubicBezTo>
                  <a:pt x="779" y="470"/>
                  <a:pt x="778" y="471"/>
                  <a:pt x="776" y="471"/>
                </a:cubicBezTo>
                <a:cubicBezTo>
                  <a:pt x="776" y="473"/>
                  <a:pt x="775" y="475"/>
                  <a:pt x="775" y="477"/>
                </a:cubicBezTo>
                <a:close/>
                <a:moveTo>
                  <a:pt x="773" y="485"/>
                </a:moveTo>
                <a:cubicBezTo>
                  <a:pt x="768" y="488"/>
                  <a:pt x="764" y="492"/>
                  <a:pt x="759" y="496"/>
                </a:cubicBezTo>
                <a:cubicBezTo>
                  <a:pt x="749" y="503"/>
                  <a:pt x="740" y="509"/>
                  <a:pt x="730" y="516"/>
                </a:cubicBezTo>
                <a:cubicBezTo>
                  <a:pt x="726" y="519"/>
                  <a:pt x="720" y="522"/>
                  <a:pt x="718" y="528"/>
                </a:cubicBezTo>
                <a:cubicBezTo>
                  <a:pt x="750" y="591"/>
                  <a:pt x="781" y="655"/>
                  <a:pt x="812" y="719"/>
                </a:cubicBezTo>
                <a:cubicBezTo>
                  <a:pt x="815" y="718"/>
                  <a:pt x="817" y="717"/>
                  <a:pt x="820" y="715"/>
                </a:cubicBezTo>
                <a:cubicBezTo>
                  <a:pt x="822" y="714"/>
                  <a:pt x="826" y="713"/>
                  <a:pt x="827" y="711"/>
                </a:cubicBezTo>
                <a:cubicBezTo>
                  <a:pt x="828" y="709"/>
                  <a:pt x="822" y="698"/>
                  <a:pt x="820" y="694"/>
                </a:cubicBezTo>
                <a:cubicBezTo>
                  <a:pt x="803" y="659"/>
                  <a:pt x="788" y="627"/>
                  <a:pt x="771" y="592"/>
                </a:cubicBezTo>
                <a:cubicBezTo>
                  <a:pt x="769" y="588"/>
                  <a:pt x="764" y="578"/>
                  <a:pt x="764" y="574"/>
                </a:cubicBezTo>
                <a:cubicBezTo>
                  <a:pt x="764" y="572"/>
                  <a:pt x="766" y="568"/>
                  <a:pt x="768" y="564"/>
                </a:cubicBezTo>
                <a:cubicBezTo>
                  <a:pt x="777" y="544"/>
                  <a:pt x="785" y="528"/>
                  <a:pt x="794" y="508"/>
                </a:cubicBezTo>
                <a:cubicBezTo>
                  <a:pt x="795" y="505"/>
                  <a:pt x="798" y="501"/>
                  <a:pt x="798" y="498"/>
                </a:cubicBezTo>
                <a:cubicBezTo>
                  <a:pt x="798" y="496"/>
                  <a:pt x="795" y="492"/>
                  <a:pt x="794" y="489"/>
                </a:cubicBezTo>
                <a:cubicBezTo>
                  <a:pt x="793" y="485"/>
                  <a:pt x="791" y="482"/>
                  <a:pt x="789" y="479"/>
                </a:cubicBezTo>
                <a:cubicBezTo>
                  <a:pt x="785" y="481"/>
                  <a:pt x="778" y="483"/>
                  <a:pt x="773" y="485"/>
                </a:cubicBezTo>
                <a:close/>
                <a:moveTo>
                  <a:pt x="769" y="475"/>
                </a:moveTo>
                <a:cubicBezTo>
                  <a:pt x="770" y="475"/>
                  <a:pt x="769" y="477"/>
                  <a:pt x="771" y="477"/>
                </a:cubicBezTo>
                <a:cubicBezTo>
                  <a:pt x="771" y="476"/>
                  <a:pt x="773" y="474"/>
                  <a:pt x="771" y="473"/>
                </a:cubicBezTo>
                <a:cubicBezTo>
                  <a:pt x="771" y="474"/>
                  <a:pt x="770" y="474"/>
                  <a:pt x="769" y="475"/>
                </a:cubicBezTo>
                <a:close/>
                <a:moveTo>
                  <a:pt x="714" y="501"/>
                </a:moveTo>
                <a:cubicBezTo>
                  <a:pt x="715" y="507"/>
                  <a:pt x="717" y="512"/>
                  <a:pt x="718" y="518"/>
                </a:cubicBezTo>
                <a:cubicBezTo>
                  <a:pt x="733" y="506"/>
                  <a:pt x="750" y="493"/>
                  <a:pt x="766" y="481"/>
                </a:cubicBezTo>
                <a:cubicBezTo>
                  <a:pt x="765" y="480"/>
                  <a:pt x="765" y="478"/>
                  <a:pt x="764" y="477"/>
                </a:cubicBezTo>
                <a:cubicBezTo>
                  <a:pt x="747" y="485"/>
                  <a:pt x="731" y="493"/>
                  <a:pt x="714" y="501"/>
                </a:cubicBezTo>
                <a:close/>
                <a:moveTo>
                  <a:pt x="713" y="531"/>
                </a:moveTo>
                <a:cubicBezTo>
                  <a:pt x="711" y="532"/>
                  <a:pt x="709" y="532"/>
                  <a:pt x="707" y="534"/>
                </a:cubicBezTo>
                <a:cubicBezTo>
                  <a:pt x="738" y="594"/>
                  <a:pt x="769" y="658"/>
                  <a:pt x="799" y="719"/>
                </a:cubicBezTo>
                <a:cubicBezTo>
                  <a:pt x="800" y="721"/>
                  <a:pt x="800" y="723"/>
                  <a:pt x="802" y="724"/>
                </a:cubicBezTo>
                <a:cubicBezTo>
                  <a:pt x="803" y="724"/>
                  <a:pt x="804" y="723"/>
                  <a:pt x="805" y="723"/>
                </a:cubicBezTo>
                <a:cubicBezTo>
                  <a:pt x="802" y="714"/>
                  <a:pt x="798" y="706"/>
                  <a:pt x="795" y="699"/>
                </a:cubicBezTo>
                <a:cubicBezTo>
                  <a:pt x="768" y="643"/>
                  <a:pt x="739" y="588"/>
                  <a:pt x="713" y="531"/>
                </a:cubicBezTo>
                <a:cubicBezTo>
                  <a:pt x="713" y="531"/>
                  <a:pt x="713" y="531"/>
                  <a:pt x="713" y="531"/>
                </a:cubicBezTo>
                <a:close/>
                <a:moveTo>
                  <a:pt x="695" y="490"/>
                </a:moveTo>
                <a:cubicBezTo>
                  <a:pt x="692" y="491"/>
                  <a:pt x="688" y="493"/>
                  <a:pt x="685" y="494"/>
                </a:cubicBezTo>
                <a:cubicBezTo>
                  <a:pt x="686" y="501"/>
                  <a:pt x="684" y="508"/>
                  <a:pt x="687" y="513"/>
                </a:cubicBezTo>
                <a:cubicBezTo>
                  <a:pt x="688" y="516"/>
                  <a:pt x="692" y="519"/>
                  <a:pt x="694" y="521"/>
                </a:cubicBezTo>
                <a:cubicBezTo>
                  <a:pt x="697" y="524"/>
                  <a:pt x="700" y="527"/>
                  <a:pt x="703" y="530"/>
                </a:cubicBezTo>
                <a:cubicBezTo>
                  <a:pt x="705" y="527"/>
                  <a:pt x="711" y="527"/>
                  <a:pt x="712" y="523"/>
                </a:cubicBezTo>
                <a:cubicBezTo>
                  <a:pt x="713" y="521"/>
                  <a:pt x="711" y="516"/>
                  <a:pt x="710" y="512"/>
                </a:cubicBezTo>
                <a:cubicBezTo>
                  <a:pt x="710" y="508"/>
                  <a:pt x="709" y="505"/>
                  <a:pt x="708" y="501"/>
                </a:cubicBezTo>
                <a:cubicBezTo>
                  <a:pt x="704" y="498"/>
                  <a:pt x="700" y="493"/>
                  <a:pt x="695" y="490"/>
                </a:cubicBezTo>
                <a:close/>
                <a:moveTo>
                  <a:pt x="649" y="406"/>
                </a:moveTo>
                <a:cubicBezTo>
                  <a:pt x="647" y="403"/>
                  <a:pt x="644" y="397"/>
                  <a:pt x="642" y="395"/>
                </a:cubicBezTo>
                <a:cubicBezTo>
                  <a:pt x="641" y="395"/>
                  <a:pt x="640" y="396"/>
                  <a:pt x="640" y="396"/>
                </a:cubicBezTo>
                <a:cubicBezTo>
                  <a:pt x="653" y="423"/>
                  <a:pt x="667" y="450"/>
                  <a:pt x="681" y="477"/>
                </a:cubicBezTo>
                <a:cubicBezTo>
                  <a:pt x="682" y="479"/>
                  <a:pt x="685" y="488"/>
                  <a:pt x="688" y="487"/>
                </a:cubicBezTo>
                <a:cubicBezTo>
                  <a:pt x="690" y="486"/>
                  <a:pt x="687" y="482"/>
                  <a:pt x="687" y="482"/>
                </a:cubicBezTo>
                <a:cubicBezTo>
                  <a:pt x="686" y="480"/>
                  <a:pt x="684" y="476"/>
                  <a:pt x="684" y="476"/>
                </a:cubicBezTo>
                <a:cubicBezTo>
                  <a:pt x="671" y="453"/>
                  <a:pt x="661" y="429"/>
                  <a:pt x="649" y="406"/>
                </a:cubicBezTo>
                <a:close/>
                <a:moveTo>
                  <a:pt x="1981" y="589"/>
                </a:moveTo>
                <a:cubicBezTo>
                  <a:pt x="1977" y="598"/>
                  <a:pt x="1962" y="596"/>
                  <a:pt x="1962" y="586"/>
                </a:cubicBezTo>
                <a:cubicBezTo>
                  <a:pt x="1961" y="573"/>
                  <a:pt x="1984" y="572"/>
                  <a:pt x="1981" y="589"/>
                </a:cubicBezTo>
                <a:close/>
                <a:moveTo>
                  <a:pt x="1977" y="585"/>
                </a:moveTo>
                <a:cubicBezTo>
                  <a:pt x="1977" y="592"/>
                  <a:pt x="1966" y="591"/>
                  <a:pt x="1966" y="586"/>
                </a:cubicBezTo>
                <a:cubicBezTo>
                  <a:pt x="1965" y="580"/>
                  <a:pt x="1974" y="578"/>
                  <a:pt x="1977" y="584"/>
                </a:cubicBezTo>
                <a:cubicBezTo>
                  <a:pt x="1974" y="575"/>
                  <a:pt x="1964" y="580"/>
                  <a:pt x="1965" y="588"/>
                </a:cubicBezTo>
                <a:cubicBezTo>
                  <a:pt x="1966" y="593"/>
                  <a:pt x="1979" y="593"/>
                  <a:pt x="1977" y="585"/>
                </a:cubicBezTo>
                <a:close/>
                <a:moveTo>
                  <a:pt x="1969" y="586"/>
                </a:moveTo>
                <a:cubicBezTo>
                  <a:pt x="1970" y="587"/>
                  <a:pt x="1974" y="587"/>
                  <a:pt x="1974" y="585"/>
                </a:cubicBezTo>
                <a:cubicBezTo>
                  <a:pt x="1973" y="583"/>
                  <a:pt x="1969" y="582"/>
                  <a:pt x="1969" y="586"/>
                </a:cubicBezTo>
                <a:close/>
                <a:moveTo>
                  <a:pt x="2662" y="611"/>
                </a:moveTo>
                <a:cubicBezTo>
                  <a:pt x="2667" y="616"/>
                  <a:pt x="2669" y="608"/>
                  <a:pt x="2672" y="604"/>
                </a:cubicBezTo>
                <a:cubicBezTo>
                  <a:pt x="2674" y="600"/>
                  <a:pt x="2677" y="598"/>
                  <a:pt x="2679" y="597"/>
                </a:cubicBezTo>
                <a:cubicBezTo>
                  <a:pt x="2679" y="603"/>
                  <a:pt x="2675" y="606"/>
                  <a:pt x="2675" y="611"/>
                </a:cubicBezTo>
                <a:cubicBezTo>
                  <a:pt x="2684" y="619"/>
                  <a:pt x="2685" y="598"/>
                  <a:pt x="2691" y="598"/>
                </a:cubicBezTo>
                <a:cubicBezTo>
                  <a:pt x="2689" y="603"/>
                  <a:pt x="2686" y="613"/>
                  <a:pt x="2692" y="614"/>
                </a:cubicBezTo>
                <a:cubicBezTo>
                  <a:pt x="2699" y="615"/>
                  <a:pt x="2704" y="605"/>
                  <a:pt x="2696" y="604"/>
                </a:cubicBezTo>
                <a:cubicBezTo>
                  <a:pt x="2698" y="600"/>
                  <a:pt x="2702" y="589"/>
                  <a:pt x="2696" y="588"/>
                </a:cubicBezTo>
                <a:cubicBezTo>
                  <a:pt x="2691" y="587"/>
                  <a:pt x="2688" y="591"/>
                  <a:pt x="2685" y="592"/>
                </a:cubicBezTo>
                <a:cubicBezTo>
                  <a:pt x="2685" y="586"/>
                  <a:pt x="2679" y="588"/>
                  <a:pt x="2676" y="590"/>
                </a:cubicBezTo>
                <a:cubicBezTo>
                  <a:pt x="2677" y="587"/>
                  <a:pt x="2675" y="587"/>
                  <a:pt x="2674" y="586"/>
                </a:cubicBezTo>
                <a:cubicBezTo>
                  <a:pt x="2670" y="588"/>
                  <a:pt x="2661" y="587"/>
                  <a:pt x="2663" y="593"/>
                </a:cubicBezTo>
                <a:cubicBezTo>
                  <a:pt x="2664" y="595"/>
                  <a:pt x="2668" y="593"/>
                  <a:pt x="2667" y="594"/>
                </a:cubicBezTo>
                <a:cubicBezTo>
                  <a:pt x="2665" y="600"/>
                  <a:pt x="2662" y="604"/>
                  <a:pt x="2662" y="611"/>
                </a:cubicBezTo>
                <a:close/>
                <a:moveTo>
                  <a:pt x="1660" y="746"/>
                </a:moveTo>
                <a:cubicBezTo>
                  <a:pt x="1683" y="745"/>
                  <a:pt x="1704" y="749"/>
                  <a:pt x="1722" y="756"/>
                </a:cubicBezTo>
                <a:cubicBezTo>
                  <a:pt x="1757" y="769"/>
                  <a:pt x="1784" y="787"/>
                  <a:pt x="1811" y="809"/>
                </a:cubicBezTo>
                <a:cubicBezTo>
                  <a:pt x="1820" y="817"/>
                  <a:pt x="1830" y="825"/>
                  <a:pt x="1840" y="834"/>
                </a:cubicBezTo>
                <a:cubicBezTo>
                  <a:pt x="1844" y="836"/>
                  <a:pt x="1849" y="840"/>
                  <a:pt x="1849" y="843"/>
                </a:cubicBezTo>
                <a:cubicBezTo>
                  <a:pt x="1850" y="847"/>
                  <a:pt x="1846" y="854"/>
                  <a:pt x="1845" y="859"/>
                </a:cubicBezTo>
                <a:cubicBezTo>
                  <a:pt x="1843" y="864"/>
                  <a:pt x="1842" y="870"/>
                  <a:pt x="1841" y="874"/>
                </a:cubicBezTo>
                <a:cubicBezTo>
                  <a:pt x="1830" y="881"/>
                  <a:pt x="1822" y="886"/>
                  <a:pt x="1811" y="893"/>
                </a:cubicBezTo>
                <a:cubicBezTo>
                  <a:pt x="1808" y="895"/>
                  <a:pt x="1805" y="899"/>
                  <a:pt x="1801" y="899"/>
                </a:cubicBezTo>
                <a:cubicBezTo>
                  <a:pt x="1796" y="899"/>
                  <a:pt x="1788" y="890"/>
                  <a:pt x="1783" y="886"/>
                </a:cubicBezTo>
                <a:cubicBezTo>
                  <a:pt x="1777" y="881"/>
                  <a:pt x="1771" y="877"/>
                  <a:pt x="1766" y="873"/>
                </a:cubicBezTo>
                <a:cubicBezTo>
                  <a:pt x="1743" y="854"/>
                  <a:pt x="1722" y="834"/>
                  <a:pt x="1691" y="825"/>
                </a:cubicBezTo>
                <a:cubicBezTo>
                  <a:pt x="1676" y="820"/>
                  <a:pt x="1652" y="822"/>
                  <a:pt x="1639" y="830"/>
                </a:cubicBezTo>
                <a:cubicBezTo>
                  <a:pt x="1632" y="834"/>
                  <a:pt x="1628" y="840"/>
                  <a:pt x="1624" y="848"/>
                </a:cubicBezTo>
                <a:cubicBezTo>
                  <a:pt x="1630" y="859"/>
                  <a:pt x="1640" y="867"/>
                  <a:pt x="1650" y="874"/>
                </a:cubicBezTo>
                <a:cubicBezTo>
                  <a:pt x="1675" y="892"/>
                  <a:pt x="1703" y="906"/>
                  <a:pt x="1732" y="923"/>
                </a:cubicBezTo>
                <a:cubicBezTo>
                  <a:pt x="1736" y="926"/>
                  <a:pt x="1745" y="931"/>
                  <a:pt x="1746" y="935"/>
                </a:cubicBezTo>
                <a:cubicBezTo>
                  <a:pt x="1747" y="938"/>
                  <a:pt x="1746" y="945"/>
                  <a:pt x="1745" y="950"/>
                </a:cubicBezTo>
                <a:cubicBezTo>
                  <a:pt x="1745" y="955"/>
                  <a:pt x="1745" y="961"/>
                  <a:pt x="1744" y="965"/>
                </a:cubicBezTo>
                <a:cubicBezTo>
                  <a:pt x="1742" y="969"/>
                  <a:pt x="1739" y="972"/>
                  <a:pt x="1736" y="976"/>
                </a:cubicBezTo>
                <a:cubicBezTo>
                  <a:pt x="1730" y="985"/>
                  <a:pt x="1726" y="990"/>
                  <a:pt x="1719" y="999"/>
                </a:cubicBezTo>
                <a:cubicBezTo>
                  <a:pt x="1717" y="1002"/>
                  <a:pt x="1714" y="1009"/>
                  <a:pt x="1710" y="1009"/>
                </a:cubicBezTo>
                <a:cubicBezTo>
                  <a:pt x="1706" y="1009"/>
                  <a:pt x="1695" y="1001"/>
                  <a:pt x="1689" y="998"/>
                </a:cubicBezTo>
                <a:cubicBezTo>
                  <a:pt x="1669" y="986"/>
                  <a:pt x="1650" y="972"/>
                  <a:pt x="1632" y="959"/>
                </a:cubicBezTo>
                <a:cubicBezTo>
                  <a:pt x="1608" y="942"/>
                  <a:pt x="1581" y="922"/>
                  <a:pt x="1567" y="895"/>
                </a:cubicBezTo>
                <a:cubicBezTo>
                  <a:pt x="1562" y="884"/>
                  <a:pt x="1559" y="869"/>
                  <a:pt x="1557" y="852"/>
                </a:cubicBezTo>
                <a:cubicBezTo>
                  <a:pt x="1551" y="819"/>
                  <a:pt x="1565" y="797"/>
                  <a:pt x="1580" y="780"/>
                </a:cubicBezTo>
                <a:cubicBezTo>
                  <a:pt x="1597" y="760"/>
                  <a:pt x="1624" y="748"/>
                  <a:pt x="1660" y="746"/>
                </a:cubicBezTo>
                <a:close/>
                <a:moveTo>
                  <a:pt x="1735" y="942"/>
                </a:moveTo>
                <a:cubicBezTo>
                  <a:pt x="1737" y="940"/>
                  <a:pt x="1737" y="935"/>
                  <a:pt x="1735" y="934"/>
                </a:cubicBezTo>
                <a:cubicBezTo>
                  <a:pt x="1735" y="937"/>
                  <a:pt x="1735" y="940"/>
                  <a:pt x="1735" y="942"/>
                </a:cubicBezTo>
                <a:close/>
                <a:moveTo>
                  <a:pt x="1730" y="931"/>
                </a:moveTo>
                <a:cubicBezTo>
                  <a:pt x="1730" y="937"/>
                  <a:pt x="1730" y="943"/>
                  <a:pt x="1730" y="949"/>
                </a:cubicBezTo>
                <a:cubicBezTo>
                  <a:pt x="1733" y="945"/>
                  <a:pt x="1731" y="936"/>
                  <a:pt x="1731" y="931"/>
                </a:cubicBezTo>
                <a:cubicBezTo>
                  <a:pt x="1730" y="931"/>
                  <a:pt x="1730" y="931"/>
                  <a:pt x="1730" y="931"/>
                </a:cubicBezTo>
                <a:close/>
                <a:moveTo>
                  <a:pt x="1729" y="976"/>
                </a:moveTo>
                <a:cubicBezTo>
                  <a:pt x="1732" y="971"/>
                  <a:pt x="1733" y="960"/>
                  <a:pt x="1734" y="955"/>
                </a:cubicBezTo>
                <a:cubicBezTo>
                  <a:pt x="1731" y="960"/>
                  <a:pt x="1730" y="970"/>
                  <a:pt x="1729" y="976"/>
                </a:cubicBezTo>
                <a:close/>
                <a:moveTo>
                  <a:pt x="1725" y="958"/>
                </a:moveTo>
                <a:cubicBezTo>
                  <a:pt x="1725" y="956"/>
                  <a:pt x="1726" y="955"/>
                  <a:pt x="1727" y="954"/>
                </a:cubicBezTo>
                <a:cubicBezTo>
                  <a:pt x="1726" y="946"/>
                  <a:pt x="1727" y="936"/>
                  <a:pt x="1726" y="928"/>
                </a:cubicBezTo>
                <a:cubicBezTo>
                  <a:pt x="1725" y="928"/>
                  <a:pt x="1725" y="927"/>
                  <a:pt x="1724" y="927"/>
                </a:cubicBezTo>
                <a:cubicBezTo>
                  <a:pt x="1724" y="936"/>
                  <a:pt x="1724" y="948"/>
                  <a:pt x="1725" y="958"/>
                </a:cubicBezTo>
                <a:close/>
                <a:moveTo>
                  <a:pt x="1722" y="985"/>
                </a:moveTo>
                <a:cubicBezTo>
                  <a:pt x="1725" y="980"/>
                  <a:pt x="1726" y="970"/>
                  <a:pt x="1727" y="964"/>
                </a:cubicBezTo>
                <a:cubicBezTo>
                  <a:pt x="1724" y="970"/>
                  <a:pt x="1723" y="979"/>
                  <a:pt x="1722" y="985"/>
                </a:cubicBezTo>
                <a:close/>
                <a:moveTo>
                  <a:pt x="1719" y="967"/>
                </a:moveTo>
                <a:cubicBezTo>
                  <a:pt x="1719" y="965"/>
                  <a:pt x="1720" y="964"/>
                  <a:pt x="1721" y="962"/>
                </a:cubicBezTo>
                <a:cubicBezTo>
                  <a:pt x="1720" y="951"/>
                  <a:pt x="1721" y="937"/>
                  <a:pt x="1721" y="925"/>
                </a:cubicBezTo>
                <a:cubicBezTo>
                  <a:pt x="1720" y="925"/>
                  <a:pt x="1720" y="925"/>
                  <a:pt x="1719" y="924"/>
                </a:cubicBezTo>
                <a:cubicBezTo>
                  <a:pt x="1719" y="938"/>
                  <a:pt x="1718" y="954"/>
                  <a:pt x="1719" y="967"/>
                </a:cubicBezTo>
                <a:close/>
                <a:moveTo>
                  <a:pt x="1716" y="993"/>
                </a:moveTo>
                <a:cubicBezTo>
                  <a:pt x="1717" y="988"/>
                  <a:pt x="1721" y="977"/>
                  <a:pt x="1721" y="974"/>
                </a:cubicBezTo>
                <a:cubicBezTo>
                  <a:pt x="1721" y="974"/>
                  <a:pt x="1721" y="974"/>
                  <a:pt x="1721" y="974"/>
                </a:cubicBezTo>
                <a:cubicBezTo>
                  <a:pt x="1721" y="974"/>
                  <a:pt x="1721" y="973"/>
                  <a:pt x="1721" y="973"/>
                </a:cubicBezTo>
                <a:cubicBezTo>
                  <a:pt x="1721" y="973"/>
                  <a:pt x="1721" y="974"/>
                  <a:pt x="1721" y="974"/>
                </a:cubicBezTo>
                <a:cubicBezTo>
                  <a:pt x="1719" y="979"/>
                  <a:pt x="1717" y="987"/>
                  <a:pt x="1716" y="993"/>
                </a:cubicBezTo>
                <a:close/>
                <a:moveTo>
                  <a:pt x="1713" y="975"/>
                </a:moveTo>
                <a:cubicBezTo>
                  <a:pt x="1716" y="969"/>
                  <a:pt x="1715" y="959"/>
                  <a:pt x="1715" y="949"/>
                </a:cubicBezTo>
                <a:cubicBezTo>
                  <a:pt x="1716" y="940"/>
                  <a:pt x="1716" y="930"/>
                  <a:pt x="1716" y="922"/>
                </a:cubicBezTo>
                <a:cubicBezTo>
                  <a:pt x="1715" y="922"/>
                  <a:pt x="1714" y="921"/>
                  <a:pt x="1713" y="921"/>
                </a:cubicBezTo>
                <a:cubicBezTo>
                  <a:pt x="1714" y="939"/>
                  <a:pt x="1712" y="958"/>
                  <a:pt x="1713" y="975"/>
                </a:cubicBezTo>
                <a:close/>
                <a:moveTo>
                  <a:pt x="1652" y="964"/>
                </a:moveTo>
                <a:cubicBezTo>
                  <a:pt x="1652" y="959"/>
                  <a:pt x="1651" y="955"/>
                  <a:pt x="1651" y="951"/>
                </a:cubicBezTo>
                <a:cubicBezTo>
                  <a:pt x="1619" y="930"/>
                  <a:pt x="1589" y="909"/>
                  <a:pt x="1568" y="877"/>
                </a:cubicBezTo>
                <a:cubicBezTo>
                  <a:pt x="1580" y="916"/>
                  <a:pt x="1615" y="940"/>
                  <a:pt x="1645" y="960"/>
                </a:cubicBezTo>
                <a:cubicBezTo>
                  <a:pt x="1648" y="962"/>
                  <a:pt x="1650" y="964"/>
                  <a:pt x="1652" y="964"/>
                </a:cubicBezTo>
                <a:close/>
                <a:moveTo>
                  <a:pt x="1660" y="944"/>
                </a:moveTo>
                <a:cubicBezTo>
                  <a:pt x="1659" y="945"/>
                  <a:pt x="1658" y="946"/>
                  <a:pt x="1658" y="947"/>
                </a:cubicBezTo>
                <a:cubicBezTo>
                  <a:pt x="1659" y="947"/>
                  <a:pt x="1659" y="948"/>
                  <a:pt x="1660" y="948"/>
                </a:cubicBezTo>
                <a:cubicBezTo>
                  <a:pt x="1660" y="947"/>
                  <a:pt x="1660" y="945"/>
                  <a:pt x="1660" y="944"/>
                </a:cubicBezTo>
                <a:close/>
                <a:moveTo>
                  <a:pt x="1658" y="960"/>
                </a:moveTo>
                <a:cubicBezTo>
                  <a:pt x="1659" y="959"/>
                  <a:pt x="1661" y="959"/>
                  <a:pt x="1662" y="957"/>
                </a:cubicBezTo>
                <a:cubicBezTo>
                  <a:pt x="1660" y="956"/>
                  <a:pt x="1656" y="958"/>
                  <a:pt x="1658" y="960"/>
                </a:cubicBezTo>
                <a:close/>
                <a:moveTo>
                  <a:pt x="1658" y="965"/>
                </a:moveTo>
                <a:cubicBezTo>
                  <a:pt x="1661" y="964"/>
                  <a:pt x="1664" y="962"/>
                  <a:pt x="1666" y="960"/>
                </a:cubicBezTo>
                <a:cubicBezTo>
                  <a:pt x="1663" y="961"/>
                  <a:pt x="1659" y="962"/>
                  <a:pt x="1658" y="965"/>
                </a:cubicBezTo>
                <a:close/>
                <a:moveTo>
                  <a:pt x="1665" y="937"/>
                </a:moveTo>
                <a:cubicBezTo>
                  <a:pt x="1662" y="940"/>
                  <a:pt x="1664" y="946"/>
                  <a:pt x="1664" y="950"/>
                </a:cubicBezTo>
                <a:cubicBezTo>
                  <a:pt x="1664" y="951"/>
                  <a:pt x="1665" y="951"/>
                  <a:pt x="1666" y="951"/>
                </a:cubicBezTo>
                <a:cubicBezTo>
                  <a:pt x="1665" y="947"/>
                  <a:pt x="1667" y="941"/>
                  <a:pt x="1665" y="937"/>
                </a:cubicBezTo>
                <a:close/>
                <a:moveTo>
                  <a:pt x="1658" y="969"/>
                </a:moveTo>
                <a:cubicBezTo>
                  <a:pt x="1663" y="968"/>
                  <a:pt x="1668" y="965"/>
                  <a:pt x="1671" y="962"/>
                </a:cubicBezTo>
                <a:cubicBezTo>
                  <a:pt x="1667" y="963"/>
                  <a:pt x="1662" y="967"/>
                  <a:pt x="1658" y="969"/>
                </a:cubicBezTo>
                <a:close/>
                <a:moveTo>
                  <a:pt x="1669" y="954"/>
                </a:moveTo>
                <a:cubicBezTo>
                  <a:pt x="1671" y="954"/>
                  <a:pt x="1672" y="955"/>
                  <a:pt x="1673" y="956"/>
                </a:cubicBezTo>
                <a:cubicBezTo>
                  <a:pt x="1673" y="947"/>
                  <a:pt x="1673" y="937"/>
                  <a:pt x="1672" y="929"/>
                </a:cubicBezTo>
                <a:cubicBezTo>
                  <a:pt x="1666" y="933"/>
                  <a:pt x="1670" y="945"/>
                  <a:pt x="1669" y="954"/>
                </a:cubicBezTo>
                <a:close/>
                <a:moveTo>
                  <a:pt x="1677" y="966"/>
                </a:moveTo>
                <a:cubicBezTo>
                  <a:pt x="1672" y="964"/>
                  <a:pt x="1667" y="970"/>
                  <a:pt x="1662" y="972"/>
                </a:cubicBezTo>
                <a:cubicBezTo>
                  <a:pt x="1667" y="974"/>
                  <a:pt x="1672" y="967"/>
                  <a:pt x="1677" y="966"/>
                </a:cubicBezTo>
                <a:close/>
                <a:moveTo>
                  <a:pt x="1679" y="959"/>
                </a:moveTo>
                <a:cubicBezTo>
                  <a:pt x="1678" y="947"/>
                  <a:pt x="1679" y="933"/>
                  <a:pt x="1678" y="921"/>
                </a:cubicBezTo>
                <a:cubicBezTo>
                  <a:pt x="1673" y="924"/>
                  <a:pt x="1676" y="936"/>
                  <a:pt x="1676" y="943"/>
                </a:cubicBezTo>
                <a:cubicBezTo>
                  <a:pt x="1676" y="950"/>
                  <a:pt x="1675" y="958"/>
                  <a:pt x="1679" y="959"/>
                </a:cubicBezTo>
                <a:close/>
                <a:moveTo>
                  <a:pt x="1669" y="976"/>
                </a:moveTo>
                <a:cubicBezTo>
                  <a:pt x="1674" y="974"/>
                  <a:pt x="1678" y="972"/>
                  <a:pt x="1683" y="969"/>
                </a:cubicBezTo>
                <a:cubicBezTo>
                  <a:pt x="1677" y="967"/>
                  <a:pt x="1672" y="973"/>
                  <a:pt x="1667" y="975"/>
                </a:cubicBezTo>
                <a:cubicBezTo>
                  <a:pt x="1668" y="976"/>
                  <a:pt x="1669" y="976"/>
                  <a:pt x="1669" y="976"/>
                </a:cubicBezTo>
                <a:close/>
                <a:moveTo>
                  <a:pt x="1708" y="995"/>
                </a:moveTo>
                <a:cubicBezTo>
                  <a:pt x="1707" y="996"/>
                  <a:pt x="1704" y="996"/>
                  <a:pt x="1703" y="998"/>
                </a:cubicBezTo>
                <a:cubicBezTo>
                  <a:pt x="1705" y="999"/>
                  <a:pt x="1709" y="997"/>
                  <a:pt x="1708" y="995"/>
                </a:cubicBezTo>
                <a:close/>
                <a:moveTo>
                  <a:pt x="1708" y="989"/>
                </a:moveTo>
                <a:cubicBezTo>
                  <a:pt x="1705" y="991"/>
                  <a:pt x="1701" y="993"/>
                  <a:pt x="1698" y="995"/>
                </a:cubicBezTo>
                <a:cubicBezTo>
                  <a:pt x="1702" y="997"/>
                  <a:pt x="1705" y="992"/>
                  <a:pt x="1709" y="991"/>
                </a:cubicBezTo>
                <a:cubicBezTo>
                  <a:pt x="1708" y="990"/>
                  <a:pt x="1710" y="989"/>
                  <a:pt x="1708" y="989"/>
                </a:cubicBezTo>
                <a:close/>
                <a:moveTo>
                  <a:pt x="1710" y="984"/>
                </a:moveTo>
                <a:cubicBezTo>
                  <a:pt x="1710" y="984"/>
                  <a:pt x="1710" y="983"/>
                  <a:pt x="1709" y="983"/>
                </a:cubicBezTo>
                <a:cubicBezTo>
                  <a:pt x="1704" y="987"/>
                  <a:pt x="1698" y="989"/>
                  <a:pt x="1694" y="993"/>
                </a:cubicBezTo>
                <a:cubicBezTo>
                  <a:pt x="1696" y="994"/>
                  <a:pt x="1699" y="990"/>
                  <a:pt x="1701" y="989"/>
                </a:cubicBezTo>
                <a:cubicBezTo>
                  <a:pt x="1704" y="987"/>
                  <a:pt x="1707" y="986"/>
                  <a:pt x="1710" y="984"/>
                </a:cubicBezTo>
                <a:close/>
                <a:moveTo>
                  <a:pt x="1708" y="974"/>
                </a:moveTo>
                <a:cubicBezTo>
                  <a:pt x="1710" y="958"/>
                  <a:pt x="1710" y="936"/>
                  <a:pt x="1710" y="919"/>
                </a:cubicBezTo>
                <a:cubicBezTo>
                  <a:pt x="1708" y="919"/>
                  <a:pt x="1708" y="918"/>
                  <a:pt x="1707" y="918"/>
                </a:cubicBezTo>
                <a:cubicBezTo>
                  <a:pt x="1707" y="918"/>
                  <a:pt x="1707" y="919"/>
                  <a:pt x="1707" y="919"/>
                </a:cubicBezTo>
                <a:cubicBezTo>
                  <a:pt x="1707" y="933"/>
                  <a:pt x="1707" y="948"/>
                  <a:pt x="1707" y="961"/>
                </a:cubicBezTo>
                <a:cubicBezTo>
                  <a:pt x="1707" y="966"/>
                  <a:pt x="1706" y="971"/>
                  <a:pt x="1708" y="974"/>
                </a:cubicBezTo>
                <a:close/>
                <a:moveTo>
                  <a:pt x="1704" y="980"/>
                </a:moveTo>
                <a:cubicBezTo>
                  <a:pt x="1700" y="984"/>
                  <a:pt x="1693" y="985"/>
                  <a:pt x="1689" y="989"/>
                </a:cubicBezTo>
                <a:cubicBezTo>
                  <a:pt x="1692" y="991"/>
                  <a:pt x="1695" y="988"/>
                  <a:pt x="1698" y="986"/>
                </a:cubicBezTo>
                <a:cubicBezTo>
                  <a:pt x="1700" y="985"/>
                  <a:pt x="1704" y="983"/>
                  <a:pt x="1706" y="981"/>
                </a:cubicBezTo>
                <a:cubicBezTo>
                  <a:pt x="1705" y="981"/>
                  <a:pt x="1705" y="980"/>
                  <a:pt x="1704" y="980"/>
                </a:cubicBezTo>
                <a:close/>
                <a:moveTo>
                  <a:pt x="1701" y="959"/>
                </a:moveTo>
                <a:cubicBezTo>
                  <a:pt x="1701" y="963"/>
                  <a:pt x="1699" y="969"/>
                  <a:pt x="1703" y="972"/>
                </a:cubicBezTo>
                <a:cubicBezTo>
                  <a:pt x="1704" y="955"/>
                  <a:pt x="1703" y="933"/>
                  <a:pt x="1704" y="915"/>
                </a:cubicBezTo>
                <a:cubicBezTo>
                  <a:pt x="1702" y="915"/>
                  <a:pt x="1702" y="914"/>
                  <a:pt x="1700" y="913"/>
                </a:cubicBezTo>
                <a:cubicBezTo>
                  <a:pt x="1700" y="928"/>
                  <a:pt x="1701" y="945"/>
                  <a:pt x="1701" y="959"/>
                </a:cubicBezTo>
                <a:close/>
                <a:moveTo>
                  <a:pt x="1698" y="978"/>
                </a:moveTo>
                <a:cubicBezTo>
                  <a:pt x="1694" y="981"/>
                  <a:pt x="1688" y="982"/>
                  <a:pt x="1684" y="986"/>
                </a:cubicBezTo>
                <a:cubicBezTo>
                  <a:pt x="1690" y="986"/>
                  <a:pt x="1695" y="981"/>
                  <a:pt x="1701" y="978"/>
                </a:cubicBezTo>
                <a:cubicBezTo>
                  <a:pt x="1700" y="978"/>
                  <a:pt x="1700" y="977"/>
                  <a:pt x="1698" y="978"/>
                </a:cubicBezTo>
                <a:close/>
                <a:moveTo>
                  <a:pt x="1697" y="969"/>
                </a:moveTo>
                <a:cubicBezTo>
                  <a:pt x="1697" y="949"/>
                  <a:pt x="1696" y="930"/>
                  <a:pt x="1697" y="912"/>
                </a:cubicBezTo>
                <a:cubicBezTo>
                  <a:pt x="1696" y="911"/>
                  <a:pt x="1695" y="911"/>
                  <a:pt x="1694" y="910"/>
                </a:cubicBezTo>
                <a:cubicBezTo>
                  <a:pt x="1694" y="910"/>
                  <a:pt x="1694" y="911"/>
                  <a:pt x="1694" y="911"/>
                </a:cubicBezTo>
                <a:cubicBezTo>
                  <a:pt x="1695" y="925"/>
                  <a:pt x="1694" y="942"/>
                  <a:pt x="1694" y="956"/>
                </a:cubicBezTo>
                <a:cubicBezTo>
                  <a:pt x="1694" y="961"/>
                  <a:pt x="1692" y="968"/>
                  <a:pt x="1697" y="969"/>
                </a:cubicBezTo>
                <a:close/>
                <a:moveTo>
                  <a:pt x="1692" y="974"/>
                </a:moveTo>
                <a:cubicBezTo>
                  <a:pt x="1688" y="978"/>
                  <a:pt x="1682" y="979"/>
                  <a:pt x="1678" y="982"/>
                </a:cubicBezTo>
                <a:cubicBezTo>
                  <a:pt x="1684" y="985"/>
                  <a:pt x="1689" y="977"/>
                  <a:pt x="1695" y="976"/>
                </a:cubicBezTo>
                <a:cubicBezTo>
                  <a:pt x="1695" y="975"/>
                  <a:pt x="1693" y="975"/>
                  <a:pt x="1692" y="974"/>
                </a:cubicBezTo>
                <a:close/>
                <a:moveTo>
                  <a:pt x="1688" y="953"/>
                </a:moveTo>
                <a:cubicBezTo>
                  <a:pt x="1688" y="957"/>
                  <a:pt x="1686" y="962"/>
                  <a:pt x="1690" y="965"/>
                </a:cubicBezTo>
                <a:cubicBezTo>
                  <a:pt x="1691" y="951"/>
                  <a:pt x="1691" y="933"/>
                  <a:pt x="1691" y="918"/>
                </a:cubicBezTo>
                <a:cubicBezTo>
                  <a:pt x="1691" y="914"/>
                  <a:pt x="1692" y="910"/>
                  <a:pt x="1690" y="907"/>
                </a:cubicBezTo>
                <a:cubicBezTo>
                  <a:pt x="1690" y="907"/>
                  <a:pt x="1689" y="907"/>
                  <a:pt x="1689" y="907"/>
                </a:cubicBezTo>
                <a:cubicBezTo>
                  <a:pt x="1689" y="907"/>
                  <a:pt x="1688" y="907"/>
                  <a:pt x="1688" y="908"/>
                </a:cubicBezTo>
                <a:cubicBezTo>
                  <a:pt x="1688" y="922"/>
                  <a:pt x="1689" y="939"/>
                  <a:pt x="1688" y="953"/>
                </a:cubicBezTo>
                <a:close/>
                <a:moveTo>
                  <a:pt x="1686" y="971"/>
                </a:moveTo>
                <a:cubicBezTo>
                  <a:pt x="1682" y="974"/>
                  <a:pt x="1676" y="976"/>
                  <a:pt x="1672" y="979"/>
                </a:cubicBezTo>
                <a:cubicBezTo>
                  <a:pt x="1673" y="979"/>
                  <a:pt x="1674" y="979"/>
                  <a:pt x="1674" y="980"/>
                </a:cubicBezTo>
                <a:cubicBezTo>
                  <a:pt x="1680" y="978"/>
                  <a:pt x="1683" y="975"/>
                  <a:pt x="1689" y="973"/>
                </a:cubicBezTo>
                <a:cubicBezTo>
                  <a:pt x="1688" y="972"/>
                  <a:pt x="1687" y="971"/>
                  <a:pt x="1686" y="971"/>
                </a:cubicBezTo>
                <a:close/>
                <a:moveTo>
                  <a:pt x="1685" y="912"/>
                </a:moveTo>
                <a:cubicBezTo>
                  <a:pt x="1681" y="915"/>
                  <a:pt x="1682" y="919"/>
                  <a:pt x="1682" y="926"/>
                </a:cubicBezTo>
                <a:cubicBezTo>
                  <a:pt x="1682" y="933"/>
                  <a:pt x="1682" y="942"/>
                  <a:pt x="1682" y="949"/>
                </a:cubicBezTo>
                <a:cubicBezTo>
                  <a:pt x="1682" y="954"/>
                  <a:pt x="1681" y="959"/>
                  <a:pt x="1684" y="962"/>
                </a:cubicBezTo>
                <a:cubicBezTo>
                  <a:pt x="1685" y="946"/>
                  <a:pt x="1685" y="927"/>
                  <a:pt x="1685" y="912"/>
                </a:cubicBezTo>
                <a:close/>
                <a:moveTo>
                  <a:pt x="1761" y="829"/>
                </a:moveTo>
                <a:cubicBezTo>
                  <a:pt x="1739" y="813"/>
                  <a:pt x="1714" y="791"/>
                  <a:pt x="1677" y="789"/>
                </a:cubicBezTo>
                <a:cubicBezTo>
                  <a:pt x="1673" y="789"/>
                  <a:pt x="1670" y="789"/>
                  <a:pt x="1666" y="789"/>
                </a:cubicBezTo>
                <a:cubicBezTo>
                  <a:pt x="1640" y="791"/>
                  <a:pt x="1607" y="811"/>
                  <a:pt x="1621" y="842"/>
                </a:cubicBezTo>
                <a:cubicBezTo>
                  <a:pt x="1630" y="823"/>
                  <a:pt x="1652" y="814"/>
                  <a:pt x="1679" y="816"/>
                </a:cubicBezTo>
                <a:cubicBezTo>
                  <a:pt x="1696" y="817"/>
                  <a:pt x="1709" y="824"/>
                  <a:pt x="1722" y="831"/>
                </a:cubicBezTo>
                <a:cubicBezTo>
                  <a:pt x="1735" y="838"/>
                  <a:pt x="1746" y="848"/>
                  <a:pt x="1756" y="856"/>
                </a:cubicBezTo>
                <a:cubicBezTo>
                  <a:pt x="1758" y="847"/>
                  <a:pt x="1757" y="835"/>
                  <a:pt x="1761" y="829"/>
                </a:cubicBezTo>
                <a:close/>
                <a:moveTo>
                  <a:pt x="1761" y="858"/>
                </a:moveTo>
                <a:cubicBezTo>
                  <a:pt x="1769" y="857"/>
                  <a:pt x="1779" y="854"/>
                  <a:pt x="1787" y="851"/>
                </a:cubicBezTo>
                <a:cubicBezTo>
                  <a:pt x="1786" y="851"/>
                  <a:pt x="1786" y="850"/>
                  <a:pt x="1785" y="850"/>
                </a:cubicBezTo>
                <a:cubicBezTo>
                  <a:pt x="1779" y="853"/>
                  <a:pt x="1770" y="854"/>
                  <a:pt x="1764" y="857"/>
                </a:cubicBezTo>
                <a:cubicBezTo>
                  <a:pt x="1763" y="857"/>
                  <a:pt x="1761" y="856"/>
                  <a:pt x="1761" y="858"/>
                </a:cubicBezTo>
                <a:close/>
                <a:moveTo>
                  <a:pt x="1765" y="837"/>
                </a:moveTo>
                <a:cubicBezTo>
                  <a:pt x="1766" y="836"/>
                  <a:pt x="1768" y="837"/>
                  <a:pt x="1769" y="835"/>
                </a:cubicBezTo>
                <a:cubicBezTo>
                  <a:pt x="1767" y="835"/>
                  <a:pt x="1767" y="833"/>
                  <a:pt x="1765" y="833"/>
                </a:cubicBezTo>
                <a:cubicBezTo>
                  <a:pt x="1765" y="834"/>
                  <a:pt x="1764" y="836"/>
                  <a:pt x="1765" y="837"/>
                </a:cubicBezTo>
                <a:close/>
                <a:moveTo>
                  <a:pt x="1764" y="842"/>
                </a:moveTo>
                <a:cubicBezTo>
                  <a:pt x="1767" y="841"/>
                  <a:pt x="1769" y="840"/>
                  <a:pt x="1773" y="840"/>
                </a:cubicBezTo>
                <a:cubicBezTo>
                  <a:pt x="1772" y="838"/>
                  <a:pt x="1763" y="839"/>
                  <a:pt x="1764" y="842"/>
                </a:cubicBezTo>
                <a:close/>
                <a:moveTo>
                  <a:pt x="1774" y="831"/>
                </a:moveTo>
                <a:cubicBezTo>
                  <a:pt x="1774" y="829"/>
                  <a:pt x="1774" y="828"/>
                  <a:pt x="1775" y="827"/>
                </a:cubicBezTo>
                <a:cubicBezTo>
                  <a:pt x="1773" y="827"/>
                  <a:pt x="1772" y="828"/>
                  <a:pt x="1771" y="829"/>
                </a:cubicBezTo>
                <a:cubicBezTo>
                  <a:pt x="1773" y="829"/>
                  <a:pt x="1773" y="830"/>
                  <a:pt x="1774" y="831"/>
                </a:cubicBezTo>
                <a:close/>
                <a:moveTo>
                  <a:pt x="1763" y="846"/>
                </a:moveTo>
                <a:cubicBezTo>
                  <a:pt x="1763" y="847"/>
                  <a:pt x="1763" y="848"/>
                  <a:pt x="1762" y="848"/>
                </a:cubicBezTo>
                <a:cubicBezTo>
                  <a:pt x="1768" y="846"/>
                  <a:pt x="1773" y="845"/>
                  <a:pt x="1778" y="843"/>
                </a:cubicBezTo>
                <a:cubicBezTo>
                  <a:pt x="1773" y="840"/>
                  <a:pt x="1768" y="845"/>
                  <a:pt x="1763" y="846"/>
                </a:cubicBezTo>
                <a:close/>
                <a:moveTo>
                  <a:pt x="1782" y="822"/>
                </a:moveTo>
                <a:cubicBezTo>
                  <a:pt x="1779" y="824"/>
                  <a:pt x="1774" y="833"/>
                  <a:pt x="1779" y="835"/>
                </a:cubicBezTo>
                <a:cubicBezTo>
                  <a:pt x="1779" y="831"/>
                  <a:pt x="1783" y="825"/>
                  <a:pt x="1782" y="822"/>
                </a:cubicBezTo>
                <a:close/>
                <a:moveTo>
                  <a:pt x="1782" y="838"/>
                </a:moveTo>
                <a:cubicBezTo>
                  <a:pt x="1783" y="838"/>
                  <a:pt x="1783" y="839"/>
                  <a:pt x="1784" y="839"/>
                </a:cubicBezTo>
                <a:cubicBezTo>
                  <a:pt x="1785" y="831"/>
                  <a:pt x="1789" y="824"/>
                  <a:pt x="1789" y="817"/>
                </a:cubicBezTo>
                <a:cubicBezTo>
                  <a:pt x="1784" y="821"/>
                  <a:pt x="1784" y="831"/>
                  <a:pt x="1782" y="838"/>
                </a:cubicBezTo>
                <a:close/>
                <a:moveTo>
                  <a:pt x="1762" y="854"/>
                </a:moveTo>
                <a:cubicBezTo>
                  <a:pt x="1769" y="852"/>
                  <a:pt x="1776" y="850"/>
                  <a:pt x="1783" y="847"/>
                </a:cubicBezTo>
                <a:cubicBezTo>
                  <a:pt x="1779" y="845"/>
                  <a:pt x="1774" y="848"/>
                  <a:pt x="1770" y="849"/>
                </a:cubicBezTo>
                <a:cubicBezTo>
                  <a:pt x="1767" y="850"/>
                  <a:pt x="1762" y="851"/>
                  <a:pt x="1762" y="854"/>
                </a:cubicBezTo>
                <a:close/>
                <a:moveTo>
                  <a:pt x="1770" y="862"/>
                </a:moveTo>
                <a:cubicBezTo>
                  <a:pt x="1777" y="860"/>
                  <a:pt x="1785" y="858"/>
                  <a:pt x="1792" y="856"/>
                </a:cubicBezTo>
                <a:cubicBezTo>
                  <a:pt x="1792" y="854"/>
                  <a:pt x="1790" y="854"/>
                  <a:pt x="1789" y="854"/>
                </a:cubicBezTo>
                <a:cubicBezTo>
                  <a:pt x="1786" y="854"/>
                  <a:pt x="1781" y="857"/>
                  <a:pt x="1777" y="858"/>
                </a:cubicBezTo>
                <a:cubicBezTo>
                  <a:pt x="1772" y="859"/>
                  <a:pt x="1768" y="861"/>
                  <a:pt x="1764" y="861"/>
                </a:cubicBezTo>
                <a:cubicBezTo>
                  <a:pt x="1764" y="865"/>
                  <a:pt x="1768" y="863"/>
                  <a:pt x="1770" y="862"/>
                </a:cubicBezTo>
                <a:close/>
                <a:moveTo>
                  <a:pt x="1783" y="865"/>
                </a:moveTo>
                <a:cubicBezTo>
                  <a:pt x="1788" y="863"/>
                  <a:pt x="1793" y="862"/>
                  <a:pt x="1797" y="861"/>
                </a:cubicBezTo>
                <a:cubicBezTo>
                  <a:pt x="1796" y="860"/>
                  <a:pt x="1796" y="859"/>
                  <a:pt x="1795" y="859"/>
                </a:cubicBezTo>
                <a:cubicBezTo>
                  <a:pt x="1786" y="861"/>
                  <a:pt x="1776" y="863"/>
                  <a:pt x="1769" y="867"/>
                </a:cubicBezTo>
                <a:cubicBezTo>
                  <a:pt x="1773" y="869"/>
                  <a:pt x="1778" y="866"/>
                  <a:pt x="1783" y="865"/>
                </a:cubicBezTo>
                <a:close/>
                <a:moveTo>
                  <a:pt x="1788" y="869"/>
                </a:moveTo>
                <a:cubicBezTo>
                  <a:pt x="1792" y="868"/>
                  <a:pt x="1797" y="867"/>
                  <a:pt x="1802" y="866"/>
                </a:cubicBezTo>
                <a:cubicBezTo>
                  <a:pt x="1801" y="864"/>
                  <a:pt x="1800" y="864"/>
                  <a:pt x="1798" y="864"/>
                </a:cubicBezTo>
                <a:cubicBezTo>
                  <a:pt x="1796" y="864"/>
                  <a:pt x="1790" y="866"/>
                  <a:pt x="1786" y="867"/>
                </a:cubicBezTo>
                <a:cubicBezTo>
                  <a:pt x="1782" y="869"/>
                  <a:pt x="1777" y="869"/>
                  <a:pt x="1774" y="871"/>
                </a:cubicBezTo>
                <a:cubicBezTo>
                  <a:pt x="1778" y="873"/>
                  <a:pt x="1783" y="870"/>
                  <a:pt x="1788" y="869"/>
                </a:cubicBezTo>
                <a:close/>
                <a:moveTo>
                  <a:pt x="1801" y="891"/>
                </a:moveTo>
                <a:cubicBezTo>
                  <a:pt x="1801" y="891"/>
                  <a:pt x="1800" y="891"/>
                  <a:pt x="1800" y="891"/>
                </a:cubicBezTo>
                <a:cubicBezTo>
                  <a:pt x="1799" y="892"/>
                  <a:pt x="1802" y="892"/>
                  <a:pt x="1801" y="891"/>
                </a:cubicBezTo>
                <a:close/>
                <a:moveTo>
                  <a:pt x="1802" y="885"/>
                </a:moveTo>
                <a:cubicBezTo>
                  <a:pt x="1800" y="886"/>
                  <a:pt x="1797" y="886"/>
                  <a:pt x="1795" y="887"/>
                </a:cubicBezTo>
                <a:cubicBezTo>
                  <a:pt x="1796" y="890"/>
                  <a:pt x="1804" y="887"/>
                  <a:pt x="1802" y="885"/>
                </a:cubicBezTo>
                <a:close/>
                <a:moveTo>
                  <a:pt x="1804" y="879"/>
                </a:moveTo>
                <a:cubicBezTo>
                  <a:pt x="1800" y="881"/>
                  <a:pt x="1794" y="882"/>
                  <a:pt x="1790" y="884"/>
                </a:cubicBezTo>
                <a:cubicBezTo>
                  <a:pt x="1794" y="885"/>
                  <a:pt x="1799" y="882"/>
                  <a:pt x="1804" y="881"/>
                </a:cubicBezTo>
                <a:cubicBezTo>
                  <a:pt x="1803" y="881"/>
                  <a:pt x="1805" y="879"/>
                  <a:pt x="1804" y="879"/>
                </a:cubicBezTo>
                <a:close/>
                <a:moveTo>
                  <a:pt x="1805" y="874"/>
                </a:moveTo>
                <a:cubicBezTo>
                  <a:pt x="1798" y="875"/>
                  <a:pt x="1792" y="877"/>
                  <a:pt x="1786" y="880"/>
                </a:cubicBezTo>
                <a:cubicBezTo>
                  <a:pt x="1788" y="882"/>
                  <a:pt x="1792" y="879"/>
                  <a:pt x="1796" y="878"/>
                </a:cubicBezTo>
                <a:cubicBezTo>
                  <a:pt x="1799" y="877"/>
                  <a:pt x="1804" y="877"/>
                  <a:pt x="1805" y="874"/>
                </a:cubicBezTo>
                <a:close/>
                <a:moveTo>
                  <a:pt x="1806" y="869"/>
                </a:moveTo>
                <a:cubicBezTo>
                  <a:pt x="1805" y="869"/>
                  <a:pt x="1805" y="868"/>
                  <a:pt x="1804" y="868"/>
                </a:cubicBezTo>
                <a:cubicBezTo>
                  <a:pt x="1796" y="871"/>
                  <a:pt x="1787" y="872"/>
                  <a:pt x="1780" y="875"/>
                </a:cubicBezTo>
                <a:cubicBezTo>
                  <a:pt x="1783" y="878"/>
                  <a:pt x="1789" y="875"/>
                  <a:pt x="1794" y="873"/>
                </a:cubicBezTo>
                <a:cubicBezTo>
                  <a:pt x="1799" y="872"/>
                  <a:pt x="1803" y="871"/>
                  <a:pt x="1806" y="869"/>
                </a:cubicBezTo>
                <a:close/>
                <a:moveTo>
                  <a:pt x="1819" y="865"/>
                </a:moveTo>
                <a:cubicBezTo>
                  <a:pt x="1814" y="871"/>
                  <a:pt x="1810" y="879"/>
                  <a:pt x="1809" y="888"/>
                </a:cubicBezTo>
                <a:cubicBezTo>
                  <a:pt x="1812" y="880"/>
                  <a:pt x="1817" y="872"/>
                  <a:pt x="1819" y="865"/>
                </a:cubicBezTo>
                <a:close/>
                <a:moveTo>
                  <a:pt x="1814" y="884"/>
                </a:moveTo>
                <a:cubicBezTo>
                  <a:pt x="1821" y="879"/>
                  <a:pt x="1823" y="868"/>
                  <a:pt x="1827" y="860"/>
                </a:cubicBezTo>
                <a:cubicBezTo>
                  <a:pt x="1823" y="862"/>
                  <a:pt x="1822" y="867"/>
                  <a:pt x="1820" y="872"/>
                </a:cubicBezTo>
                <a:cubicBezTo>
                  <a:pt x="1818" y="876"/>
                  <a:pt x="1815" y="881"/>
                  <a:pt x="1814" y="884"/>
                </a:cubicBezTo>
                <a:close/>
                <a:moveTo>
                  <a:pt x="1827" y="876"/>
                </a:moveTo>
                <a:cubicBezTo>
                  <a:pt x="1829" y="868"/>
                  <a:pt x="1834" y="861"/>
                  <a:pt x="1835" y="854"/>
                </a:cubicBezTo>
                <a:cubicBezTo>
                  <a:pt x="1834" y="855"/>
                  <a:pt x="1833" y="856"/>
                  <a:pt x="1832" y="857"/>
                </a:cubicBezTo>
                <a:cubicBezTo>
                  <a:pt x="1830" y="864"/>
                  <a:pt x="1825" y="872"/>
                  <a:pt x="1823" y="878"/>
                </a:cubicBezTo>
                <a:cubicBezTo>
                  <a:pt x="1824" y="877"/>
                  <a:pt x="1825" y="876"/>
                  <a:pt x="1827" y="876"/>
                </a:cubicBezTo>
                <a:close/>
                <a:moveTo>
                  <a:pt x="1832" y="872"/>
                </a:moveTo>
                <a:cubicBezTo>
                  <a:pt x="1836" y="866"/>
                  <a:pt x="1838" y="858"/>
                  <a:pt x="1842" y="851"/>
                </a:cubicBezTo>
                <a:cubicBezTo>
                  <a:pt x="1838" y="857"/>
                  <a:pt x="1834" y="866"/>
                  <a:pt x="1832" y="872"/>
                </a:cubicBezTo>
                <a:close/>
                <a:moveTo>
                  <a:pt x="1834" y="848"/>
                </a:moveTo>
                <a:cubicBezTo>
                  <a:pt x="1836" y="846"/>
                  <a:pt x="1837" y="843"/>
                  <a:pt x="1837" y="840"/>
                </a:cubicBezTo>
                <a:cubicBezTo>
                  <a:pt x="1837" y="840"/>
                  <a:pt x="1837" y="840"/>
                  <a:pt x="1836" y="840"/>
                </a:cubicBezTo>
                <a:cubicBezTo>
                  <a:pt x="1836" y="843"/>
                  <a:pt x="1834" y="846"/>
                  <a:pt x="1834" y="848"/>
                </a:cubicBezTo>
                <a:close/>
                <a:moveTo>
                  <a:pt x="1832" y="836"/>
                </a:moveTo>
                <a:cubicBezTo>
                  <a:pt x="1830" y="841"/>
                  <a:pt x="1829" y="847"/>
                  <a:pt x="1827" y="852"/>
                </a:cubicBezTo>
                <a:cubicBezTo>
                  <a:pt x="1832" y="850"/>
                  <a:pt x="1831" y="842"/>
                  <a:pt x="1833" y="837"/>
                </a:cubicBezTo>
                <a:cubicBezTo>
                  <a:pt x="1833" y="837"/>
                  <a:pt x="1833" y="836"/>
                  <a:pt x="1832" y="836"/>
                </a:cubicBezTo>
                <a:close/>
                <a:moveTo>
                  <a:pt x="1827" y="832"/>
                </a:moveTo>
                <a:cubicBezTo>
                  <a:pt x="1825" y="840"/>
                  <a:pt x="1822" y="850"/>
                  <a:pt x="1820" y="857"/>
                </a:cubicBezTo>
                <a:cubicBezTo>
                  <a:pt x="1821" y="856"/>
                  <a:pt x="1822" y="856"/>
                  <a:pt x="1823" y="855"/>
                </a:cubicBezTo>
                <a:cubicBezTo>
                  <a:pt x="1825" y="848"/>
                  <a:pt x="1828" y="840"/>
                  <a:pt x="1829" y="833"/>
                </a:cubicBezTo>
                <a:cubicBezTo>
                  <a:pt x="1828" y="833"/>
                  <a:pt x="1828" y="833"/>
                  <a:pt x="1827" y="832"/>
                </a:cubicBezTo>
                <a:close/>
                <a:moveTo>
                  <a:pt x="1823" y="829"/>
                </a:moveTo>
                <a:cubicBezTo>
                  <a:pt x="1820" y="840"/>
                  <a:pt x="1816" y="852"/>
                  <a:pt x="1813" y="862"/>
                </a:cubicBezTo>
                <a:cubicBezTo>
                  <a:pt x="1813" y="861"/>
                  <a:pt x="1814" y="861"/>
                  <a:pt x="1815" y="861"/>
                </a:cubicBezTo>
                <a:cubicBezTo>
                  <a:pt x="1819" y="851"/>
                  <a:pt x="1822" y="840"/>
                  <a:pt x="1825" y="830"/>
                </a:cubicBezTo>
                <a:cubicBezTo>
                  <a:pt x="1824" y="830"/>
                  <a:pt x="1824" y="829"/>
                  <a:pt x="1823" y="829"/>
                </a:cubicBezTo>
                <a:close/>
                <a:moveTo>
                  <a:pt x="1818" y="825"/>
                </a:moveTo>
                <a:cubicBezTo>
                  <a:pt x="1815" y="834"/>
                  <a:pt x="1813" y="845"/>
                  <a:pt x="1810" y="854"/>
                </a:cubicBezTo>
                <a:cubicBezTo>
                  <a:pt x="1809" y="857"/>
                  <a:pt x="1806" y="860"/>
                  <a:pt x="1809" y="862"/>
                </a:cubicBezTo>
                <a:cubicBezTo>
                  <a:pt x="1813" y="850"/>
                  <a:pt x="1817" y="839"/>
                  <a:pt x="1820" y="827"/>
                </a:cubicBezTo>
                <a:cubicBezTo>
                  <a:pt x="1819" y="826"/>
                  <a:pt x="1819" y="825"/>
                  <a:pt x="1818" y="825"/>
                </a:cubicBezTo>
                <a:close/>
                <a:moveTo>
                  <a:pt x="1805" y="849"/>
                </a:moveTo>
                <a:cubicBezTo>
                  <a:pt x="1804" y="852"/>
                  <a:pt x="1802" y="856"/>
                  <a:pt x="1805" y="858"/>
                </a:cubicBezTo>
                <a:cubicBezTo>
                  <a:pt x="1809" y="846"/>
                  <a:pt x="1812" y="834"/>
                  <a:pt x="1816" y="822"/>
                </a:cubicBezTo>
                <a:cubicBezTo>
                  <a:pt x="1815" y="822"/>
                  <a:pt x="1814" y="821"/>
                  <a:pt x="1814" y="821"/>
                </a:cubicBezTo>
                <a:cubicBezTo>
                  <a:pt x="1811" y="830"/>
                  <a:pt x="1808" y="840"/>
                  <a:pt x="1805" y="849"/>
                </a:cubicBezTo>
                <a:close/>
                <a:moveTo>
                  <a:pt x="1807" y="816"/>
                </a:moveTo>
                <a:cubicBezTo>
                  <a:pt x="1805" y="829"/>
                  <a:pt x="1801" y="840"/>
                  <a:pt x="1798" y="852"/>
                </a:cubicBezTo>
                <a:cubicBezTo>
                  <a:pt x="1799" y="852"/>
                  <a:pt x="1799" y="854"/>
                  <a:pt x="1800" y="854"/>
                </a:cubicBezTo>
                <a:cubicBezTo>
                  <a:pt x="1804" y="842"/>
                  <a:pt x="1807" y="831"/>
                  <a:pt x="1811" y="819"/>
                </a:cubicBezTo>
                <a:cubicBezTo>
                  <a:pt x="1810" y="818"/>
                  <a:pt x="1809" y="817"/>
                  <a:pt x="1807" y="816"/>
                </a:cubicBezTo>
                <a:close/>
                <a:moveTo>
                  <a:pt x="1802" y="812"/>
                </a:moveTo>
                <a:cubicBezTo>
                  <a:pt x="1799" y="824"/>
                  <a:pt x="1795" y="835"/>
                  <a:pt x="1792" y="847"/>
                </a:cubicBezTo>
                <a:cubicBezTo>
                  <a:pt x="1793" y="847"/>
                  <a:pt x="1794" y="848"/>
                  <a:pt x="1795" y="849"/>
                </a:cubicBezTo>
                <a:cubicBezTo>
                  <a:pt x="1798" y="837"/>
                  <a:pt x="1802" y="826"/>
                  <a:pt x="1805" y="814"/>
                </a:cubicBezTo>
                <a:cubicBezTo>
                  <a:pt x="1804" y="813"/>
                  <a:pt x="1803" y="811"/>
                  <a:pt x="1802" y="812"/>
                </a:cubicBezTo>
                <a:close/>
                <a:moveTo>
                  <a:pt x="1798" y="811"/>
                </a:moveTo>
                <a:cubicBezTo>
                  <a:pt x="1797" y="812"/>
                  <a:pt x="1795" y="813"/>
                  <a:pt x="1794" y="814"/>
                </a:cubicBezTo>
                <a:cubicBezTo>
                  <a:pt x="1793" y="821"/>
                  <a:pt x="1790" y="830"/>
                  <a:pt x="1788" y="837"/>
                </a:cubicBezTo>
                <a:cubicBezTo>
                  <a:pt x="1787" y="839"/>
                  <a:pt x="1786" y="843"/>
                  <a:pt x="1789" y="844"/>
                </a:cubicBezTo>
                <a:cubicBezTo>
                  <a:pt x="1792" y="833"/>
                  <a:pt x="1796" y="822"/>
                  <a:pt x="1798" y="811"/>
                </a:cubicBezTo>
                <a:close/>
                <a:moveTo>
                  <a:pt x="1563" y="845"/>
                </a:moveTo>
                <a:cubicBezTo>
                  <a:pt x="1564" y="863"/>
                  <a:pt x="1574" y="874"/>
                  <a:pt x="1582" y="886"/>
                </a:cubicBezTo>
                <a:cubicBezTo>
                  <a:pt x="1589" y="894"/>
                  <a:pt x="1596" y="901"/>
                  <a:pt x="1603" y="907"/>
                </a:cubicBezTo>
                <a:cubicBezTo>
                  <a:pt x="1618" y="920"/>
                  <a:pt x="1634" y="932"/>
                  <a:pt x="1652" y="943"/>
                </a:cubicBezTo>
                <a:cubicBezTo>
                  <a:pt x="1663" y="930"/>
                  <a:pt x="1674" y="917"/>
                  <a:pt x="1684" y="904"/>
                </a:cubicBezTo>
                <a:cubicBezTo>
                  <a:pt x="1668" y="894"/>
                  <a:pt x="1652" y="885"/>
                  <a:pt x="1637" y="873"/>
                </a:cubicBezTo>
                <a:cubicBezTo>
                  <a:pt x="1624" y="862"/>
                  <a:pt x="1608" y="846"/>
                  <a:pt x="1611" y="820"/>
                </a:cubicBezTo>
                <a:cubicBezTo>
                  <a:pt x="1613" y="804"/>
                  <a:pt x="1628" y="794"/>
                  <a:pt x="1641" y="789"/>
                </a:cubicBezTo>
                <a:cubicBezTo>
                  <a:pt x="1655" y="782"/>
                  <a:pt x="1673" y="780"/>
                  <a:pt x="1691" y="784"/>
                </a:cubicBezTo>
                <a:cubicBezTo>
                  <a:pt x="1723" y="790"/>
                  <a:pt x="1746" y="809"/>
                  <a:pt x="1767" y="825"/>
                </a:cubicBezTo>
                <a:cubicBezTo>
                  <a:pt x="1776" y="819"/>
                  <a:pt x="1785" y="812"/>
                  <a:pt x="1795" y="806"/>
                </a:cubicBezTo>
                <a:cubicBezTo>
                  <a:pt x="1779" y="791"/>
                  <a:pt x="1759" y="779"/>
                  <a:pt x="1737" y="769"/>
                </a:cubicBezTo>
                <a:cubicBezTo>
                  <a:pt x="1715" y="759"/>
                  <a:pt x="1691" y="751"/>
                  <a:pt x="1658" y="753"/>
                </a:cubicBezTo>
                <a:cubicBezTo>
                  <a:pt x="1631" y="754"/>
                  <a:pt x="1607" y="763"/>
                  <a:pt x="1590" y="779"/>
                </a:cubicBezTo>
                <a:cubicBezTo>
                  <a:pt x="1574" y="794"/>
                  <a:pt x="1561" y="818"/>
                  <a:pt x="1563" y="845"/>
                </a:cubicBezTo>
                <a:close/>
                <a:moveTo>
                  <a:pt x="3103" y="1026"/>
                </a:moveTo>
                <a:cubicBezTo>
                  <a:pt x="3105" y="1024"/>
                  <a:pt x="3107" y="1023"/>
                  <a:pt x="3109" y="1021"/>
                </a:cubicBezTo>
                <a:cubicBezTo>
                  <a:pt x="3109" y="1019"/>
                  <a:pt x="3107" y="1019"/>
                  <a:pt x="3108" y="1016"/>
                </a:cubicBezTo>
                <a:cubicBezTo>
                  <a:pt x="3115" y="1013"/>
                  <a:pt x="3124" y="1011"/>
                  <a:pt x="3132" y="1009"/>
                </a:cubicBezTo>
                <a:cubicBezTo>
                  <a:pt x="3123" y="988"/>
                  <a:pt x="3109" y="958"/>
                  <a:pt x="3110" y="929"/>
                </a:cubicBezTo>
                <a:cubicBezTo>
                  <a:pt x="3110" y="878"/>
                  <a:pt x="3139" y="849"/>
                  <a:pt x="3188" y="843"/>
                </a:cubicBezTo>
                <a:cubicBezTo>
                  <a:pt x="3201" y="821"/>
                  <a:pt x="3218" y="800"/>
                  <a:pt x="3255" y="803"/>
                </a:cubicBezTo>
                <a:cubicBezTo>
                  <a:pt x="3267" y="781"/>
                  <a:pt x="3284" y="762"/>
                  <a:pt x="3315" y="760"/>
                </a:cubicBezTo>
                <a:cubicBezTo>
                  <a:pt x="3337" y="759"/>
                  <a:pt x="3356" y="768"/>
                  <a:pt x="3373" y="777"/>
                </a:cubicBezTo>
                <a:cubicBezTo>
                  <a:pt x="3382" y="776"/>
                  <a:pt x="3402" y="777"/>
                  <a:pt x="3392" y="787"/>
                </a:cubicBezTo>
                <a:cubicBezTo>
                  <a:pt x="3401" y="796"/>
                  <a:pt x="3409" y="804"/>
                  <a:pt x="3416" y="814"/>
                </a:cubicBezTo>
                <a:cubicBezTo>
                  <a:pt x="3425" y="808"/>
                  <a:pt x="3435" y="803"/>
                  <a:pt x="3445" y="797"/>
                </a:cubicBezTo>
                <a:cubicBezTo>
                  <a:pt x="3448" y="795"/>
                  <a:pt x="3452" y="792"/>
                  <a:pt x="3455" y="791"/>
                </a:cubicBezTo>
                <a:cubicBezTo>
                  <a:pt x="3466" y="789"/>
                  <a:pt x="3477" y="805"/>
                  <a:pt x="3470" y="815"/>
                </a:cubicBezTo>
                <a:cubicBezTo>
                  <a:pt x="3467" y="820"/>
                  <a:pt x="3456" y="824"/>
                  <a:pt x="3451" y="828"/>
                </a:cubicBezTo>
                <a:cubicBezTo>
                  <a:pt x="3444" y="832"/>
                  <a:pt x="3438" y="837"/>
                  <a:pt x="3432" y="840"/>
                </a:cubicBezTo>
                <a:cubicBezTo>
                  <a:pt x="3440" y="855"/>
                  <a:pt x="3448" y="875"/>
                  <a:pt x="3450" y="897"/>
                </a:cubicBezTo>
                <a:cubicBezTo>
                  <a:pt x="3451" y="921"/>
                  <a:pt x="3447" y="943"/>
                  <a:pt x="3437" y="959"/>
                </a:cubicBezTo>
                <a:cubicBezTo>
                  <a:pt x="3439" y="963"/>
                  <a:pt x="3446" y="965"/>
                  <a:pt x="3448" y="970"/>
                </a:cubicBezTo>
                <a:cubicBezTo>
                  <a:pt x="3444" y="974"/>
                  <a:pt x="3435" y="970"/>
                  <a:pt x="3428" y="971"/>
                </a:cubicBezTo>
                <a:cubicBezTo>
                  <a:pt x="3416" y="982"/>
                  <a:pt x="3400" y="991"/>
                  <a:pt x="3376" y="991"/>
                </a:cubicBezTo>
                <a:cubicBezTo>
                  <a:pt x="3360" y="1012"/>
                  <a:pt x="3343" y="1030"/>
                  <a:pt x="3308" y="1032"/>
                </a:cubicBezTo>
                <a:cubicBezTo>
                  <a:pt x="3294" y="1054"/>
                  <a:pt x="3279" y="1074"/>
                  <a:pt x="3246" y="1077"/>
                </a:cubicBezTo>
                <a:cubicBezTo>
                  <a:pt x="3242" y="1077"/>
                  <a:pt x="3238" y="1076"/>
                  <a:pt x="3232" y="1077"/>
                </a:cubicBezTo>
                <a:cubicBezTo>
                  <a:pt x="3227" y="1077"/>
                  <a:pt x="3218" y="1081"/>
                  <a:pt x="3211" y="1079"/>
                </a:cubicBezTo>
                <a:cubicBezTo>
                  <a:pt x="3209" y="1077"/>
                  <a:pt x="3210" y="1075"/>
                  <a:pt x="3210" y="1072"/>
                </a:cubicBezTo>
                <a:cubicBezTo>
                  <a:pt x="3175" y="1061"/>
                  <a:pt x="3151" y="1039"/>
                  <a:pt x="3134" y="1010"/>
                </a:cubicBezTo>
                <a:cubicBezTo>
                  <a:pt x="3132" y="1013"/>
                  <a:pt x="3129" y="1015"/>
                  <a:pt x="3125" y="1019"/>
                </a:cubicBezTo>
                <a:cubicBezTo>
                  <a:pt x="3121" y="1023"/>
                  <a:pt x="3116" y="1032"/>
                  <a:pt x="3111" y="1024"/>
                </a:cubicBezTo>
                <a:cubicBezTo>
                  <a:pt x="3106" y="1026"/>
                  <a:pt x="3102" y="1033"/>
                  <a:pt x="3097" y="1032"/>
                </a:cubicBezTo>
                <a:cubicBezTo>
                  <a:pt x="3097" y="1029"/>
                  <a:pt x="3101" y="1027"/>
                  <a:pt x="3103" y="1026"/>
                </a:cubicBezTo>
                <a:close/>
                <a:moveTo>
                  <a:pt x="3367" y="990"/>
                </a:moveTo>
                <a:cubicBezTo>
                  <a:pt x="3360" y="988"/>
                  <a:pt x="3354" y="993"/>
                  <a:pt x="3347" y="992"/>
                </a:cubicBezTo>
                <a:cubicBezTo>
                  <a:pt x="3346" y="991"/>
                  <a:pt x="3346" y="987"/>
                  <a:pt x="3346" y="986"/>
                </a:cubicBezTo>
                <a:cubicBezTo>
                  <a:pt x="3342" y="984"/>
                  <a:pt x="3339" y="988"/>
                  <a:pt x="3336" y="990"/>
                </a:cubicBezTo>
                <a:cubicBezTo>
                  <a:pt x="3328" y="996"/>
                  <a:pt x="3318" y="1002"/>
                  <a:pt x="3304" y="1002"/>
                </a:cubicBezTo>
                <a:cubicBezTo>
                  <a:pt x="3302" y="1002"/>
                  <a:pt x="3300" y="1001"/>
                  <a:pt x="3297" y="1001"/>
                </a:cubicBezTo>
                <a:cubicBezTo>
                  <a:pt x="3290" y="1001"/>
                  <a:pt x="3281" y="1006"/>
                  <a:pt x="3276" y="1001"/>
                </a:cubicBezTo>
                <a:cubicBezTo>
                  <a:pt x="3276" y="999"/>
                  <a:pt x="3276" y="997"/>
                  <a:pt x="3277" y="996"/>
                </a:cubicBezTo>
                <a:cubicBezTo>
                  <a:pt x="3259" y="989"/>
                  <a:pt x="3244" y="979"/>
                  <a:pt x="3233" y="966"/>
                </a:cubicBezTo>
                <a:cubicBezTo>
                  <a:pt x="3228" y="969"/>
                  <a:pt x="3223" y="972"/>
                  <a:pt x="3218" y="975"/>
                </a:cubicBezTo>
                <a:cubicBezTo>
                  <a:pt x="3234" y="995"/>
                  <a:pt x="3255" y="1011"/>
                  <a:pt x="3281" y="1022"/>
                </a:cubicBezTo>
                <a:cubicBezTo>
                  <a:pt x="3286" y="1013"/>
                  <a:pt x="3294" y="1024"/>
                  <a:pt x="3301" y="1025"/>
                </a:cubicBezTo>
                <a:cubicBezTo>
                  <a:pt x="3308" y="1027"/>
                  <a:pt x="3316" y="1024"/>
                  <a:pt x="3323" y="1023"/>
                </a:cubicBezTo>
                <a:cubicBezTo>
                  <a:pt x="3344" y="1017"/>
                  <a:pt x="3357" y="1004"/>
                  <a:pt x="3367" y="990"/>
                </a:cubicBezTo>
                <a:close/>
                <a:moveTo>
                  <a:pt x="3173" y="914"/>
                </a:moveTo>
                <a:cubicBezTo>
                  <a:pt x="3175" y="912"/>
                  <a:pt x="3178" y="911"/>
                  <a:pt x="3180" y="908"/>
                </a:cubicBezTo>
                <a:cubicBezTo>
                  <a:pt x="3178" y="902"/>
                  <a:pt x="3179" y="893"/>
                  <a:pt x="3178" y="885"/>
                </a:cubicBezTo>
                <a:cubicBezTo>
                  <a:pt x="3178" y="886"/>
                  <a:pt x="3178" y="886"/>
                  <a:pt x="3178" y="886"/>
                </a:cubicBezTo>
                <a:cubicBezTo>
                  <a:pt x="3157" y="894"/>
                  <a:pt x="3146" y="913"/>
                  <a:pt x="3148" y="943"/>
                </a:cubicBezTo>
                <a:cubicBezTo>
                  <a:pt x="3148" y="956"/>
                  <a:pt x="3152" y="967"/>
                  <a:pt x="3156" y="978"/>
                </a:cubicBezTo>
                <a:cubicBezTo>
                  <a:pt x="3160" y="976"/>
                  <a:pt x="3164" y="974"/>
                  <a:pt x="3167" y="971"/>
                </a:cubicBezTo>
                <a:cubicBezTo>
                  <a:pt x="3158" y="954"/>
                  <a:pt x="3160" y="926"/>
                  <a:pt x="3173" y="914"/>
                </a:cubicBezTo>
                <a:close/>
                <a:moveTo>
                  <a:pt x="3153" y="988"/>
                </a:moveTo>
                <a:cubicBezTo>
                  <a:pt x="3150" y="991"/>
                  <a:pt x="3147" y="992"/>
                  <a:pt x="3143" y="994"/>
                </a:cubicBezTo>
                <a:cubicBezTo>
                  <a:pt x="3143" y="999"/>
                  <a:pt x="3145" y="1004"/>
                  <a:pt x="3147" y="1007"/>
                </a:cubicBezTo>
                <a:cubicBezTo>
                  <a:pt x="3152" y="1012"/>
                  <a:pt x="3156" y="1006"/>
                  <a:pt x="3162" y="1003"/>
                </a:cubicBezTo>
                <a:cubicBezTo>
                  <a:pt x="3159" y="998"/>
                  <a:pt x="3156" y="993"/>
                  <a:pt x="3153" y="988"/>
                </a:cubicBezTo>
                <a:close/>
                <a:moveTo>
                  <a:pt x="3168" y="999"/>
                </a:moveTo>
                <a:cubicBezTo>
                  <a:pt x="3171" y="996"/>
                  <a:pt x="3176" y="995"/>
                  <a:pt x="3178" y="992"/>
                </a:cubicBezTo>
                <a:cubicBezTo>
                  <a:pt x="3174" y="988"/>
                  <a:pt x="3173" y="982"/>
                  <a:pt x="3169" y="978"/>
                </a:cubicBezTo>
                <a:cubicBezTo>
                  <a:pt x="3166" y="981"/>
                  <a:pt x="3162" y="982"/>
                  <a:pt x="3159" y="985"/>
                </a:cubicBezTo>
                <a:cubicBezTo>
                  <a:pt x="3162" y="990"/>
                  <a:pt x="3164" y="995"/>
                  <a:pt x="3168" y="999"/>
                </a:cubicBezTo>
                <a:close/>
                <a:moveTo>
                  <a:pt x="3245" y="845"/>
                </a:moveTo>
                <a:cubicBezTo>
                  <a:pt x="3241" y="847"/>
                  <a:pt x="3236" y="849"/>
                  <a:pt x="3233" y="852"/>
                </a:cubicBezTo>
                <a:cubicBezTo>
                  <a:pt x="3211" y="870"/>
                  <a:pt x="3208" y="906"/>
                  <a:pt x="3222" y="936"/>
                </a:cubicBezTo>
                <a:cubicBezTo>
                  <a:pt x="3226" y="934"/>
                  <a:pt x="3231" y="932"/>
                  <a:pt x="3234" y="928"/>
                </a:cubicBezTo>
                <a:cubicBezTo>
                  <a:pt x="3231" y="921"/>
                  <a:pt x="3229" y="915"/>
                  <a:pt x="3229" y="907"/>
                </a:cubicBezTo>
                <a:cubicBezTo>
                  <a:pt x="3227" y="892"/>
                  <a:pt x="3232" y="881"/>
                  <a:pt x="3239" y="873"/>
                </a:cubicBezTo>
                <a:cubicBezTo>
                  <a:pt x="3241" y="871"/>
                  <a:pt x="3245" y="868"/>
                  <a:pt x="3246" y="865"/>
                </a:cubicBezTo>
                <a:cubicBezTo>
                  <a:pt x="3246" y="862"/>
                  <a:pt x="3244" y="849"/>
                  <a:pt x="3245" y="845"/>
                </a:cubicBezTo>
                <a:close/>
                <a:moveTo>
                  <a:pt x="3372" y="834"/>
                </a:moveTo>
                <a:cubicBezTo>
                  <a:pt x="3374" y="835"/>
                  <a:pt x="3375" y="837"/>
                  <a:pt x="3377" y="839"/>
                </a:cubicBezTo>
                <a:cubicBezTo>
                  <a:pt x="3381" y="837"/>
                  <a:pt x="3385" y="834"/>
                  <a:pt x="3389" y="831"/>
                </a:cubicBezTo>
                <a:cubicBezTo>
                  <a:pt x="3385" y="826"/>
                  <a:pt x="3381" y="822"/>
                  <a:pt x="3376" y="819"/>
                </a:cubicBezTo>
                <a:cubicBezTo>
                  <a:pt x="3369" y="825"/>
                  <a:pt x="3365" y="814"/>
                  <a:pt x="3362" y="810"/>
                </a:cubicBezTo>
                <a:cubicBezTo>
                  <a:pt x="3354" y="806"/>
                  <a:pt x="3342" y="801"/>
                  <a:pt x="3332" y="800"/>
                </a:cubicBezTo>
                <a:cubicBezTo>
                  <a:pt x="3313" y="799"/>
                  <a:pt x="3294" y="807"/>
                  <a:pt x="3287" y="822"/>
                </a:cubicBezTo>
                <a:cubicBezTo>
                  <a:pt x="3278" y="841"/>
                  <a:pt x="3277" y="874"/>
                  <a:pt x="3289" y="894"/>
                </a:cubicBezTo>
                <a:cubicBezTo>
                  <a:pt x="3292" y="892"/>
                  <a:pt x="3297" y="890"/>
                  <a:pt x="3300" y="887"/>
                </a:cubicBezTo>
                <a:cubicBezTo>
                  <a:pt x="3290" y="861"/>
                  <a:pt x="3296" y="831"/>
                  <a:pt x="3317" y="821"/>
                </a:cubicBezTo>
                <a:cubicBezTo>
                  <a:pt x="3330" y="815"/>
                  <a:pt x="3348" y="818"/>
                  <a:pt x="3360" y="825"/>
                </a:cubicBezTo>
                <a:cubicBezTo>
                  <a:pt x="3366" y="825"/>
                  <a:pt x="3376" y="826"/>
                  <a:pt x="3372" y="834"/>
                </a:cubicBezTo>
                <a:close/>
                <a:moveTo>
                  <a:pt x="3328" y="905"/>
                </a:moveTo>
                <a:cubicBezTo>
                  <a:pt x="3326" y="907"/>
                  <a:pt x="3323" y="908"/>
                  <a:pt x="3322" y="910"/>
                </a:cubicBezTo>
                <a:cubicBezTo>
                  <a:pt x="3326" y="914"/>
                  <a:pt x="3331" y="918"/>
                  <a:pt x="3336" y="921"/>
                </a:cubicBezTo>
                <a:cubicBezTo>
                  <a:pt x="3346" y="922"/>
                  <a:pt x="3353" y="928"/>
                  <a:pt x="3363" y="931"/>
                </a:cubicBezTo>
                <a:cubicBezTo>
                  <a:pt x="3386" y="926"/>
                  <a:pt x="3397" y="894"/>
                  <a:pt x="3386" y="870"/>
                </a:cubicBezTo>
                <a:cubicBezTo>
                  <a:pt x="3386" y="869"/>
                  <a:pt x="3386" y="869"/>
                  <a:pt x="3386" y="869"/>
                </a:cubicBezTo>
                <a:cubicBezTo>
                  <a:pt x="3381" y="870"/>
                  <a:pt x="3383" y="875"/>
                  <a:pt x="3384" y="878"/>
                </a:cubicBezTo>
                <a:cubicBezTo>
                  <a:pt x="3387" y="898"/>
                  <a:pt x="3378" y="918"/>
                  <a:pt x="3355" y="916"/>
                </a:cubicBezTo>
                <a:cubicBezTo>
                  <a:pt x="3352" y="918"/>
                  <a:pt x="3349" y="920"/>
                  <a:pt x="3344" y="920"/>
                </a:cubicBezTo>
                <a:cubicBezTo>
                  <a:pt x="3342" y="919"/>
                  <a:pt x="3342" y="915"/>
                  <a:pt x="3343" y="913"/>
                </a:cubicBezTo>
                <a:cubicBezTo>
                  <a:pt x="3337" y="912"/>
                  <a:pt x="3333" y="908"/>
                  <a:pt x="3328" y="905"/>
                </a:cubicBezTo>
                <a:close/>
                <a:moveTo>
                  <a:pt x="3344" y="908"/>
                </a:moveTo>
                <a:cubicBezTo>
                  <a:pt x="3346" y="907"/>
                  <a:pt x="3346" y="904"/>
                  <a:pt x="3349" y="904"/>
                </a:cubicBezTo>
                <a:cubicBezTo>
                  <a:pt x="3352" y="904"/>
                  <a:pt x="3353" y="909"/>
                  <a:pt x="3356" y="910"/>
                </a:cubicBezTo>
                <a:cubicBezTo>
                  <a:pt x="3360" y="911"/>
                  <a:pt x="3367" y="908"/>
                  <a:pt x="3370" y="906"/>
                </a:cubicBezTo>
                <a:cubicBezTo>
                  <a:pt x="3377" y="901"/>
                  <a:pt x="3379" y="884"/>
                  <a:pt x="3376" y="876"/>
                </a:cubicBezTo>
                <a:cubicBezTo>
                  <a:pt x="3362" y="885"/>
                  <a:pt x="3347" y="893"/>
                  <a:pt x="3334" y="903"/>
                </a:cubicBezTo>
                <a:cubicBezTo>
                  <a:pt x="3337" y="905"/>
                  <a:pt x="3341" y="906"/>
                  <a:pt x="3344" y="908"/>
                </a:cubicBezTo>
                <a:close/>
                <a:moveTo>
                  <a:pt x="3397" y="896"/>
                </a:moveTo>
                <a:cubicBezTo>
                  <a:pt x="3395" y="915"/>
                  <a:pt x="3384" y="928"/>
                  <a:pt x="3370" y="934"/>
                </a:cubicBezTo>
                <a:cubicBezTo>
                  <a:pt x="3379" y="938"/>
                  <a:pt x="3387" y="941"/>
                  <a:pt x="3395" y="945"/>
                </a:cubicBezTo>
                <a:cubicBezTo>
                  <a:pt x="3407" y="933"/>
                  <a:pt x="3415" y="914"/>
                  <a:pt x="3414" y="891"/>
                </a:cubicBezTo>
                <a:cubicBezTo>
                  <a:pt x="3413" y="879"/>
                  <a:pt x="3409" y="868"/>
                  <a:pt x="3405" y="858"/>
                </a:cubicBezTo>
                <a:cubicBezTo>
                  <a:pt x="3405" y="858"/>
                  <a:pt x="3405" y="858"/>
                  <a:pt x="3405" y="858"/>
                </a:cubicBezTo>
                <a:cubicBezTo>
                  <a:pt x="3401" y="859"/>
                  <a:pt x="3395" y="863"/>
                  <a:pt x="3392" y="866"/>
                </a:cubicBezTo>
                <a:cubicBezTo>
                  <a:pt x="3397" y="875"/>
                  <a:pt x="3398" y="886"/>
                  <a:pt x="3397" y="896"/>
                </a:cubicBezTo>
                <a:close/>
                <a:moveTo>
                  <a:pt x="3396" y="949"/>
                </a:moveTo>
                <a:cubicBezTo>
                  <a:pt x="3398" y="951"/>
                  <a:pt x="3400" y="954"/>
                  <a:pt x="3402" y="954"/>
                </a:cubicBezTo>
                <a:cubicBezTo>
                  <a:pt x="3400" y="952"/>
                  <a:pt x="3399" y="949"/>
                  <a:pt x="3396" y="949"/>
                </a:cubicBezTo>
                <a:close/>
                <a:moveTo>
                  <a:pt x="3387" y="945"/>
                </a:moveTo>
                <a:cubicBezTo>
                  <a:pt x="3388" y="947"/>
                  <a:pt x="3390" y="951"/>
                  <a:pt x="3393" y="949"/>
                </a:cubicBezTo>
                <a:cubicBezTo>
                  <a:pt x="3392" y="947"/>
                  <a:pt x="3389" y="945"/>
                  <a:pt x="3387" y="945"/>
                </a:cubicBezTo>
                <a:close/>
                <a:moveTo>
                  <a:pt x="3306" y="920"/>
                </a:moveTo>
                <a:cubicBezTo>
                  <a:pt x="3316" y="932"/>
                  <a:pt x="3328" y="943"/>
                  <a:pt x="3344" y="949"/>
                </a:cubicBezTo>
                <a:cubicBezTo>
                  <a:pt x="3346" y="946"/>
                  <a:pt x="3346" y="943"/>
                  <a:pt x="3349" y="942"/>
                </a:cubicBezTo>
                <a:cubicBezTo>
                  <a:pt x="3354" y="942"/>
                  <a:pt x="3356" y="951"/>
                  <a:pt x="3360" y="953"/>
                </a:cubicBezTo>
                <a:cubicBezTo>
                  <a:pt x="3369" y="954"/>
                  <a:pt x="3376" y="954"/>
                  <a:pt x="3385" y="951"/>
                </a:cubicBezTo>
                <a:cubicBezTo>
                  <a:pt x="3368" y="944"/>
                  <a:pt x="3352" y="937"/>
                  <a:pt x="3335" y="929"/>
                </a:cubicBezTo>
                <a:cubicBezTo>
                  <a:pt x="3334" y="929"/>
                  <a:pt x="3335" y="927"/>
                  <a:pt x="3334" y="926"/>
                </a:cubicBezTo>
                <a:cubicBezTo>
                  <a:pt x="3327" y="923"/>
                  <a:pt x="3322" y="918"/>
                  <a:pt x="3316" y="913"/>
                </a:cubicBezTo>
                <a:cubicBezTo>
                  <a:pt x="3313" y="915"/>
                  <a:pt x="3309" y="918"/>
                  <a:pt x="3306" y="920"/>
                </a:cubicBezTo>
                <a:close/>
                <a:moveTo>
                  <a:pt x="3311" y="908"/>
                </a:moveTo>
                <a:cubicBezTo>
                  <a:pt x="3308" y="903"/>
                  <a:pt x="3305" y="899"/>
                  <a:pt x="3302" y="894"/>
                </a:cubicBezTo>
                <a:cubicBezTo>
                  <a:pt x="3299" y="896"/>
                  <a:pt x="3296" y="898"/>
                  <a:pt x="3292" y="900"/>
                </a:cubicBezTo>
                <a:cubicBezTo>
                  <a:pt x="3295" y="906"/>
                  <a:pt x="3298" y="910"/>
                  <a:pt x="3302" y="914"/>
                </a:cubicBezTo>
                <a:cubicBezTo>
                  <a:pt x="3305" y="912"/>
                  <a:pt x="3308" y="910"/>
                  <a:pt x="3311" y="908"/>
                </a:cubicBezTo>
                <a:close/>
                <a:moveTo>
                  <a:pt x="3347" y="930"/>
                </a:moveTo>
                <a:cubicBezTo>
                  <a:pt x="3346" y="929"/>
                  <a:pt x="3345" y="926"/>
                  <a:pt x="3343" y="927"/>
                </a:cubicBezTo>
                <a:cubicBezTo>
                  <a:pt x="3344" y="928"/>
                  <a:pt x="3345" y="931"/>
                  <a:pt x="3347" y="930"/>
                </a:cubicBezTo>
                <a:close/>
                <a:moveTo>
                  <a:pt x="3356" y="934"/>
                </a:moveTo>
                <a:cubicBezTo>
                  <a:pt x="3355" y="933"/>
                  <a:pt x="3353" y="930"/>
                  <a:pt x="3351" y="930"/>
                </a:cubicBezTo>
                <a:cubicBezTo>
                  <a:pt x="3352" y="932"/>
                  <a:pt x="3354" y="935"/>
                  <a:pt x="3356" y="934"/>
                </a:cubicBezTo>
                <a:close/>
                <a:moveTo>
                  <a:pt x="3364" y="938"/>
                </a:moveTo>
                <a:cubicBezTo>
                  <a:pt x="3363" y="936"/>
                  <a:pt x="3362" y="934"/>
                  <a:pt x="3360" y="934"/>
                </a:cubicBezTo>
                <a:cubicBezTo>
                  <a:pt x="3361" y="936"/>
                  <a:pt x="3362" y="937"/>
                  <a:pt x="3364" y="938"/>
                </a:cubicBezTo>
                <a:close/>
                <a:moveTo>
                  <a:pt x="3369" y="940"/>
                </a:moveTo>
                <a:cubicBezTo>
                  <a:pt x="3370" y="941"/>
                  <a:pt x="3372" y="941"/>
                  <a:pt x="3374" y="942"/>
                </a:cubicBezTo>
                <a:cubicBezTo>
                  <a:pt x="3373" y="940"/>
                  <a:pt x="3370" y="937"/>
                  <a:pt x="3368" y="937"/>
                </a:cubicBezTo>
                <a:cubicBezTo>
                  <a:pt x="3368" y="938"/>
                  <a:pt x="3369" y="939"/>
                  <a:pt x="3369" y="940"/>
                </a:cubicBezTo>
                <a:close/>
                <a:moveTo>
                  <a:pt x="3383" y="946"/>
                </a:moveTo>
                <a:cubicBezTo>
                  <a:pt x="3382" y="944"/>
                  <a:pt x="3380" y="941"/>
                  <a:pt x="3378" y="942"/>
                </a:cubicBezTo>
                <a:cubicBezTo>
                  <a:pt x="3379" y="944"/>
                  <a:pt x="3381" y="946"/>
                  <a:pt x="3383" y="946"/>
                </a:cubicBezTo>
                <a:close/>
                <a:moveTo>
                  <a:pt x="3324" y="900"/>
                </a:moveTo>
                <a:cubicBezTo>
                  <a:pt x="3319" y="896"/>
                  <a:pt x="3317" y="891"/>
                  <a:pt x="3314" y="886"/>
                </a:cubicBezTo>
                <a:cubicBezTo>
                  <a:pt x="3313" y="888"/>
                  <a:pt x="3310" y="888"/>
                  <a:pt x="3309" y="891"/>
                </a:cubicBezTo>
                <a:cubicBezTo>
                  <a:pt x="3311" y="896"/>
                  <a:pt x="3313" y="901"/>
                  <a:pt x="3317" y="904"/>
                </a:cubicBezTo>
                <a:cubicBezTo>
                  <a:pt x="3319" y="903"/>
                  <a:pt x="3322" y="902"/>
                  <a:pt x="3324" y="900"/>
                </a:cubicBezTo>
                <a:close/>
                <a:moveTo>
                  <a:pt x="3317" y="876"/>
                </a:moveTo>
                <a:cubicBezTo>
                  <a:pt x="3330" y="868"/>
                  <a:pt x="3343" y="860"/>
                  <a:pt x="3356" y="852"/>
                </a:cubicBezTo>
                <a:cubicBezTo>
                  <a:pt x="3355" y="851"/>
                  <a:pt x="3356" y="848"/>
                  <a:pt x="3355" y="846"/>
                </a:cubicBezTo>
                <a:cubicBezTo>
                  <a:pt x="3348" y="839"/>
                  <a:pt x="3334" y="836"/>
                  <a:pt x="3326" y="843"/>
                </a:cubicBezTo>
                <a:cubicBezTo>
                  <a:pt x="3318" y="849"/>
                  <a:pt x="3314" y="863"/>
                  <a:pt x="3317" y="876"/>
                </a:cubicBezTo>
                <a:close/>
                <a:moveTo>
                  <a:pt x="3359" y="840"/>
                </a:moveTo>
                <a:cubicBezTo>
                  <a:pt x="3363" y="842"/>
                  <a:pt x="3369" y="844"/>
                  <a:pt x="3372" y="842"/>
                </a:cubicBezTo>
                <a:cubicBezTo>
                  <a:pt x="3372" y="841"/>
                  <a:pt x="3369" y="839"/>
                  <a:pt x="3369" y="838"/>
                </a:cubicBezTo>
                <a:cubicBezTo>
                  <a:pt x="3362" y="843"/>
                  <a:pt x="3358" y="835"/>
                  <a:pt x="3357" y="830"/>
                </a:cubicBezTo>
                <a:cubicBezTo>
                  <a:pt x="3346" y="824"/>
                  <a:pt x="3329" y="822"/>
                  <a:pt x="3318" y="828"/>
                </a:cubicBezTo>
                <a:cubicBezTo>
                  <a:pt x="3302" y="836"/>
                  <a:pt x="3298" y="863"/>
                  <a:pt x="3306" y="883"/>
                </a:cubicBezTo>
                <a:cubicBezTo>
                  <a:pt x="3308" y="882"/>
                  <a:pt x="3311" y="881"/>
                  <a:pt x="3312" y="879"/>
                </a:cubicBezTo>
                <a:cubicBezTo>
                  <a:pt x="3304" y="856"/>
                  <a:pt x="3317" y="829"/>
                  <a:pt x="3341" y="832"/>
                </a:cubicBezTo>
                <a:cubicBezTo>
                  <a:pt x="3349" y="833"/>
                  <a:pt x="3353" y="837"/>
                  <a:pt x="3359" y="840"/>
                </a:cubicBezTo>
                <a:close/>
                <a:moveTo>
                  <a:pt x="3287" y="904"/>
                </a:moveTo>
                <a:cubicBezTo>
                  <a:pt x="3281" y="907"/>
                  <a:pt x="3276" y="911"/>
                  <a:pt x="3271" y="914"/>
                </a:cubicBezTo>
                <a:cubicBezTo>
                  <a:pt x="3274" y="919"/>
                  <a:pt x="3276" y="924"/>
                  <a:pt x="3280" y="928"/>
                </a:cubicBezTo>
                <a:cubicBezTo>
                  <a:pt x="3285" y="924"/>
                  <a:pt x="3291" y="921"/>
                  <a:pt x="3295" y="918"/>
                </a:cubicBezTo>
                <a:cubicBezTo>
                  <a:pt x="3292" y="914"/>
                  <a:pt x="3289" y="909"/>
                  <a:pt x="3287" y="904"/>
                </a:cubicBezTo>
                <a:close/>
                <a:moveTo>
                  <a:pt x="3239" y="962"/>
                </a:moveTo>
                <a:cubicBezTo>
                  <a:pt x="3250" y="974"/>
                  <a:pt x="3263" y="983"/>
                  <a:pt x="3279" y="989"/>
                </a:cubicBezTo>
                <a:cubicBezTo>
                  <a:pt x="3284" y="981"/>
                  <a:pt x="3291" y="992"/>
                  <a:pt x="3297" y="994"/>
                </a:cubicBezTo>
                <a:cubicBezTo>
                  <a:pt x="3313" y="999"/>
                  <a:pt x="3325" y="989"/>
                  <a:pt x="3335" y="982"/>
                </a:cubicBezTo>
                <a:cubicBezTo>
                  <a:pt x="3327" y="979"/>
                  <a:pt x="3321" y="975"/>
                  <a:pt x="3314" y="972"/>
                </a:cubicBezTo>
                <a:cubicBezTo>
                  <a:pt x="3310" y="974"/>
                  <a:pt x="3305" y="976"/>
                  <a:pt x="3298" y="977"/>
                </a:cubicBezTo>
                <a:cubicBezTo>
                  <a:pt x="3295" y="977"/>
                  <a:pt x="3292" y="976"/>
                  <a:pt x="3289" y="976"/>
                </a:cubicBezTo>
                <a:cubicBezTo>
                  <a:pt x="3285" y="977"/>
                  <a:pt x="3281" y="980"/>
                  <a:pt x="3279" y="979"/>
                </a:cubicBezTo>
                <a:cubicBezTo>
                  <a:pt x="3278" y="978"/>
                  <a:pt x="3277" y="976"/>
                  <a:pt x="3277" y="974"/>
                </a:cubicBezTo>
                <a:cubicBezTo>
                  <a:pt x="3265" y="971"/>
                  <a:pt x="3257" y="963"/>
                  <a:pt x="3249" y="955"/>
                </a:cubicBezTo>
                <a:cubicBezTo>
                  <a:pt x="3246" y="958"/>
                  <a:pt x="3242" y="960"/>
                  <a:pt x="3239" y="962"/>
                </a:cubicBezTo>
                <a:close/>
                <a:moveTo>
                  <a:pt x="3245" y="950"/>
                </a:moveTo>
                <a:cubicBezTo>
                  <a:pt x="3242" y="945"/>
                  <a:pt x="3240" y="940"/>
                  <a:pt x="3237" y="935"/>
                </a:cubicBezTo>
                <a:cubicBezTo>
                  <a:pt x="3233" y="938"/>
                  <a:pt x="3229" y="940"/>
                  <a:pt x="3226" y="942"/>
                </a:cubicBezTo>
                <a:cubicBezTo>
                  <a:pt x="3228" y="948"/>
                  <a:pt x="3231" y="953"/>
                  <a:pt x="3235" y="956"/>
                </a:cubicBezTo>
                <a:cubicBezTo>
                  <a:pt x="3238" y="954"/>
                  <a:pt x="3242" y="952"/>
                  <a:pt x="3245" y="950"/>
                </a:cubicBezTo>
                <a:close/>
                <a:moveTo>
                  <a:pt x="3308" y="967"/>
                </a:moveTo>
                <a:cubicBezTo>
                  <a:pt x="3306" y="966"/>
                  <a:pt x="3304" y="963"/>
                  <a:pt x="3301" y="962"/>
                </a:cubicBezTo>
                <a:cubicBezTo>
                  <a:pt x="3294" y="961"/>
                  <a:pt x="3282" y="969"/>
                  <a:pt x="3281" y="959"/>
                </a:cubicBezTo>
                <a:cubicBezTo>
                  <a:pt x="3273" y="957"/>
                  <a:pt x="3267" y="952"/>
                  <a:pt x="3261" y="947"/>
                </a:cubicBezTo>
                <a:cubicBezTo>
                  <a:pt x="3260" y="949"/>
                  <a:pt x="3258" y="950"/>
                  <a:pt x="3255" y="951"/>
                </a:cubicBezTo>
                <a:cubicBezTo>
                  <a:pt x="3260" y="959"/>
                  <a:pt x="3269" y="963"/>
                  <a:pt x="3278" y="967"/>
                </a:cubicBezTo>
                <a:cubicBezTo>
                  <a:pt x="3282" y="960"/>
                  <a:pt x="3287" y="969"/>
                  <a:pt x="3292" y="970"/>
                </a:cubicBezTo>
                <a:cubicBezTo>
                  <a:pt x="3299" y="971"/>
                  <a:pt x="3302" y="969"/>
                  <a:pt x="3308" y="967"/>
                </a:cubicBezTo>
                <a:close/>
                <a:moveTo>
                  <a:pt x="3290" y="951"/>
                </a:moveTo>
                <a:cubicBezTo>
                  <a:pt x="3286" y="947"/>
                  <a:pt x="3282" y="942"/>
                  <a:pt x="3278" y="937"/>
                </a:cubicBezTo>
                <a:cubicBezTo>
                  <a:pt x="3275" y="939"/>
                  <a:pt x="3272" y="941"/>
                  <a:pt x="3268" y="943"/>
                </a:cubicBezTo>
                <a:cubicBezTo>
                  <a:pt x="3271" y="947"/>
                  <a:pt x="3276" y="949"/>
                  <a:pt x="3280" y="951"/>
                </a:cubicBezTo>
                <a:cubicBezTo>
                  <a:pt x="3282" y="946"/>
                  <a:pt x="3288" y="952"/>
                  <a:pt x="3290" y="951"/>
                </a:cubicBezTo>
                <a:close/>
                <a:moveTo>
                  <a:pt x="3265" y="917"/>
                </a:moveTo>
                <a:cubicBezTo>
                  <a:pt x="3262" y="920"/>
                  <a:pt x="3257" y="922"/>
                  <a:pt x="3254" y="925"/>
                </a:cubicBezTo>
                <a:cubicBezTo>
                  <a:pt x="3257" y="930"/>
                  <a:pt x="3259" y="935"/>
                  <a:pt x="3263" y="939"/>
                </a:cubicBezTo>
                <a:cubicBezTo>
                  <a:pt x="3267" y="936"/>
                  <a:pt x="3270" y="934"/>
                  <a:pt x="3274" y="931"/>
                </a:cubicBezTo>
                <a:cubicBezTo>
                  <a:pt x="3271" y="927"/>
                  <a:pt x="3269" y="921"/>
                  <a:pt x="3265" y="917"/>
                </a:cubicBezTo>
                <a:close/>
                <a:moveTo>
                  <a:pt x="3262" y="912"/>
                </a:moveTo>
                <a:cubicBezTo>
                  <a:pt x="3259" y="906"/>
                  <a:pt x="3256" y="900"/>
                  <a:pt x="3253" y="895"/>
                </a:cubicBezTo>
                <a:cubicBezTo>
                  <a:pt x="3250" y="900"/>
                  <a:pt x="3249" y="911"/>
                  <a:pt x="3252" y="917"/>
                </a:cubicBezTo>
                <a:cubicBezTo>
                  <a:pt x="3256" y="916"/>
                  <a:pt x="3258" y="913"/>
                  <a:pt x="3262" y="912"/>
                </a:cubicBezTo>
                <a:close/>
                <a:moveTo>
                  <a:pt x="3248" y="928"/>
                </a:moveTo>
                <a:cubicBezTo>
                  <a:pt x="3247" y="930"/>
                  <a:pt x="3244" y="930"/>
                  <a:pt x="3243" y="932"/>
                </a:cubicBezTo>
                <a:cubicBezTo>
                  <a:pt x="3245" y="937"/>
                  <a:pt x="3248" y="942"/>
                  <a:pt x="3251" y="946"/>
                </a:cubicBezTo>
                <a:cubicBezTo>
                  <a:pt x="3253" y="944"/>
                  <a:pt x="3255" y="944"/>
                  <a:pt x="3257" y="942"/>
                </a:cubicBezTo>
                <a:cubicBezTo>
                  <a:pt x="3253" y="939"/>
                  <a:pt x="3251" y="932"/>
                  <a:pt x="3248" y="928"/>
                </a:cubicBezTo>
                <a:close/>
                <a:moveTo>
                  <a:pt x="3250" y="887"/>
                </a:moveTo>
                <a:cubicBezTo>
                  <a:pt x="3249" y="883"/>
                  <a:pt x="3248" y="877"/>
                  <a:pt x="3246" y="873"/>
                </a:cubicBezTo>
                <a:cubicBezTo>
                  <a:pt x="3243" y="877"/>
                  <a:pt x="3238" y="882"/>
                  <a:pt x="3236" y="888"/>
                </a:cubicBezTo>
                <a:cubicBezTo>
                  <a:pt x="3233" y="901"/>
                  <a:pt x="3236" y="915"/>
                  <a:pt x="3240" y="925"/>
                </a:cubicBezTo>
                <a:cubicBezTo>
                  <a:pt x="3243" y="924"/>
                  <a:pt x="3244" y="922"/>
                  <a:pt x="3246" y="921"/>
                </a:cubicBezTo>
                <a:cubicBezTo>
                  <a:pt x="3242" y="909"/>
                  <a:pt x="3245" y="896"/>
                  <a:pt x="3250" y="887"/>
                </a:cubicBezTo>
                <a:close/>
                <a:moveTo>
                  <a:pt x="3221" y="946"/>
                </a:moveTo>
                <a:cubicBezTo>
                  <a:pt x="3216" y="949"/>
                  <a:pt x="3210" y="952"/>
                  <a:pt x="3205" y="956"/>
                </a:cubicBezTo>
                <a:cubicBezTo>
                  <a:pt x="3208" y="961"/>
                  <a:pt x="3211" y="965"/>
                  <a:pt x="3213" y="969"/>
                </a:cubicBezTo>
                <a:cubicBezTo>
                  <a:pt x="3219" y="967"/>
                  <a:pt x="3224" y="963"/>
                  <a:pt x="3229" y="960"/>
                </a:cubicBezTo>
                <a:cubicBezTo>
                  <a:pt x="3227" y="955"/>
                  <a:pt x="3223" y="951"/>
                  <a:pt x="3221" y="946"/>
                </a:cubicBezTo>
                <a:close/>
                <a:moveTo>
                  <a:pt x="3226" y="994"/>
                </a:moveTo>
                <a:cubicBezTo>
                  <a:pt x="3221" y="989"/>
                  <a:pt x="3216" y="984"/>
                  <a:pt x="3212" y="979"/>
                </a:cubicBezTo>
                <a:cubicBezTo>
                  <a:pt x="3208" y="982"/>
                  <a:pt x="3204" y="984"/>
                  <a:pt x="3200" y="987"/>
                </a:cubicBezTo>
                <a:cubicBezTo>
                  <a:pt x="3203" y="989"/>
                  <a:pt x="3206" y="991"/>
                  <a:pt x="3210" y="993"/>
                </a:cubicBezTo>
                <a:cubicBezTo>
                  <a:pt x="3216" y="989"/>
                  <a:pt x="3218" y="997"/>
                  <a:pt x="3226" y="994"/>
                </a:cubicBezTo>
                <a:close/>
                <a:moveTo>
                  <a:pt x="3219" y="1001"/>
                </a:moveTo>
                <a:cubicBezTo>
                  <a:pt x="3214" y="1002"/>
                  <a:pt x="3208" y="1007"/>
                  <a:pt x="3208" y="999"/>
                </a:cubicBezTo>
                <a:cubicBezTo>
                  <a:pt x="3202" y="998"/>
                  <a:pt x="3198" y="993"/>
                  <a:pt x="3193" y="991"/>
                </a:cubicBezTo>
                <a:cubicBezTo>
                  <a:pt x="3192" y="992"/>
                  <a:pt x="3190" y="992"/>
                  <a:pt x="3189" y="994"/>
                </a:cubicBezTo>
                <a:cubicBezTo>
                  <a:pt x="3195" y="1000"/>
                  <a:pt x="3202" y="1005"/>
                  <a:pt x="3210" y="1009"/>
                </a:cubicBezTo>
                <a:cubicBezTo>
                  <a:pt x="3213" y="1001"/>
                  <a:pt x="3221" y="1009"/>
                  <a:pt x="3224" y="1012"/>
                </a:cubicBezTo>
                <a:cubicBezTo>
                  <a:pt x="3232" y="1012"/>
                  <a:pt x="3239" y="1011"/>
                  <a:pt x="3243" y="1008"/>
                </a:cubicBezTo>
                <a:cubicBezTo>
                  <a:pt x="3239" y="1006"/>
                  <a:pt x="3236" y="1003"/>
                  <a:pt x="3232" y="1000"/>
                </a:cubicBezTo>
                <a:cubicBezTo>
                  <a:pt x="3229" y="1002"/>
                  <a:pt x="3224" y="1001"/>
                  <a:pt x="3219" y="1001"/>
                </a:cubicBezTo>
                <a:close/>
                <a:moveTo>
                  <a:pt x="3199" y="959"/>
                </a:moveTo>
                <a:cubicBezTo>
                  <a:pt x="3195" y="962"/>
                  <a:pt x="3190" y="965"/>
                  <a:pt x="3186" y="967"/>
                </a:cubicBezTo>
                <a:cubicBezTo>
                  <a:pt x="3188" y="973"/>
                  <a:pt x="3191" y="978"/>
                  <a:pt x="3195" y="982"/>
                </a:cubicBezTo>
                <a:cubicBezTo>
                  <a:pt x="3199" y="978"/>
                  <a:pt x="3204" y="976"/>
                  <a:pt x="3208" y="973"/>
                </a:cubicBezTo>
                <a:cubicBezTo>
                  <a:pt x="3204" y="969"/>
                  <a:pt x="3202" y="963"/>
                  <a:pt x="3199" y="959"/>
                </a:cubicBezTo>
                <a:close/>
                <a:moveTo>
                  <a:pt x="3196" y="953"/>
                </a:moveTo>
                <a:cubicBezTo>
                  <a:pt x="3193" y="947"/>
                  <a:pt x="3190" y="940"/>
                  <a:pt x="3187" y="934"/>
                </a:cubicBezTo>
                <a:cubicBezTo>
                  <a:pt x="3183" y="940"/>
                  <a:pt x="3182" y="952"/>
                  <a:pt x="3184" y="960"/>
                </a:cubicBezTo>
                <a:cubicBezTo>
                  <a:pt x="3188" y="959"/>
                  <a:pt x="3191" y="955"/>
                  <a:pt x="3196" y="953"/>
                </a:cubicBezTo>
                <a:close/>
                <a:moveTo>
                  <a:pt x="3181" y="971"/>
                </a:moveTo>
                <a:cubicBezTo>
                  <a:pt x="3179" y="972"/>
                  <a:pt x="3177" y="973"/>
                  <a:pt x="3176" y="974"/>
                </a:cubicBezTo>
                <a:cubicBezTo>
                  <a:pt x="3178" y="979"/>
                  <a:pt x="3181" y="985"/>
                  <a:pt x="3185" y="988"/>
                </a:cubicBezTo>
                <a:cubicBezTo>
                  <a:pt x="3186" y="987"/>
                  <a:pt x="3187" y="986"/>
                  <a:pt x="3189" y="986"/>
                </a:cubicBezTo>
                <a:cubicBezTo>
                  <a:pt x="3186" y="981"/>
                  <a:pt x="3182" y="977"/>
                  <a:pt x="3181" y="971"/>
                </a:cubicBezTo>
                <a:close/>
                <a:moveTo>
                  <a:pt x="3171" y="1003"/>
                </a:moveTo>
                <a:cubicBezTo>
                  <a:pt x="3180" y="1016"/>
                  <a:pt x="3193" y="1023"/>
                  <a:pt x="3209" y="1029"/>
                </a:cubicBezTo>
                <a:cubicBezTo>
                  <a:pt x="3212" y="1020"/>
                  <a:pt x="3219" y="1030"/>
                  <a:pt x="3224" y="1032"/>
                </a:cubicBezTo>
                <a:cubicBezTo>
                  <a:pt x="3238" y="1036"/>
                  <a:pt x="3255" y="1027"/>
                  <a:pt x="3265" y="1021"/>
                </a:cubicBezTo>
                <a:cubicBezTo>
                  <a:pt x="3260" y="1019"/>
                  <a:pt x="3255" y="1016"/>
                  <a:pt x="3250" y="1013"/>
                </a:cubicBezTo>
                <a:cubicBezTo>
                  <a:pt x="3245" y="1016"/>
                  <a:pt x="3237" y="1018"/>
                  <a:pt x="3229" y="1019"/>
                </a:cubicBezTo>
                <a:cubicBezTo>
                  <a:pt x="3228" y="1019"/>
                  <a:pt x="3225" y="1018"/>
                  <a:pt x="3224" y="1018"/>
                </a:cubicBezTo>
                <a:cubicBezTo>
                  <a:pt x="3219" y="1019"/>
                  <a:pt x="3214" y="1023"/>
                  <a:pt x="3209" y="1021"/>
                </a:cubicBezTo>
                <a:cubicBezTo>
                  <a:pt x="3208" y="1020"/>
                  <a:pt x="3208" y="1018"/>
                  <a:pt x="3208" y="1015"/>
                </a:cubicBezTo>
                <a:cubicBezTo>
                  <a:pt x="3197" y="1011"/>
                  <a:pt x="3190" y="1004"/>
                  <a:pt x="3182" y="997"/>
                </a:cubicBezTo>
                <a:cubicBezTo>
                  <a:pt x="3178" y="999"/>
                  <a:pt x="3175" y="1002"/>
                  <a:pt x="3171" y="1003"/>
                </a:cubicBezTo>
                <a:close/>
                <a:moveTo>
                  <a:pt x="3417" y="971"/>
                </a:moveTo>
                <a:cubicBezTo>
                  <a:pt x="3415" y="971"/>
                  <a:pt x="3411" y="971"/>
                  <a:pt x="3410" y="970"/>
                </a:cubicBezTo>
                <a:cubicBezTo>
                  <a:pt x="3409" y="967"/>
                  <a:pt x="3412" y="965"/>
                  <a:pt x="3412" y="962"/>
                </a:cubicBezTo>
                <a:cubicBezTo>
                  <a:pt x="3406" y="960"/>
                  <a:pt x="3400" y="957"/>
                  <a:pt x="3394" y="955"/>
                </a:cubicBezTo>
                <a:cubicBezTo>
                  <a:pt x="3386" y="959"/>
                  <a:pt x="3372" y="961"/>
                  <a:pt x="3360" y="959"/>
                </a:cubicBezTo>
                <a:cubicBezTo>
                  <a:pt x="3355" y="962"/>
                  <a:pt x="3338" y="967"/>
                  <a:pt x="3343" y="954"/>
                </a:cubicBezTo>
                <a:cubicBezTo>
                  <a:pt x="3325" y="947"/>
                  <a:pt x="3311" y="937"/>
                  <a:pt x="3299" y="924"/>
                </a:cubicBezTo>
                <a:cubicBezTo>
                  <a:pt x="3294" y="927"/>
                  <a:pt x="3289" y="930"/>
                  <a:pt x="3284" y="933"/>
                </a:cubicBezTo>
                <a:cubicBezTo>
                  <a:pt x="3299" y="954"/>
                  <a:pt x="3320" y="970"/>
                  <a:pt x="3347" y="979"/>
                </a:cubicBezTo>
                <a:cubicBezTo>
                  <a:pt x="3348" y="978"/>
                  <a:pt x="3349" y="976"/>
                  <a:pt x="3352" y="976"/>
                </a:cubicBezTo>
                <a:cubicBezTo>
                  <a:pt x="3355" y="976"/>
                  <a:pt x="3359" y="982"/>
                  <a:pt x="3364" y="983"/>
                </a:cubicBezTo>
                <a:cubicBezTo>
                  <a:pt x="3367" y="984"/>
                  <a:pt x="3371" y="984"/>
                  <a:pt x="3374" y="984"/>
                </a:cubicBezTo>
                <a:cubicBezTo>
                  <a:pt x="3390" y="984"/>
                  <a:pt x="3407" y="980"/>
                  <a:pt x="3417" y="971"/>
                </a:cubicBezTo>
                <a:close/>
                <a:moveTo>
                  <a:pt x="3407" y="956"/>
                </a:moveTo>
                <a:cubicBezTo>
                  <a:pt x="3409" y="957"/>
                  <a:pt x="3410" y="958"/>
                  <a:pt x="3412" y="958"/>
                </a:cubicBezTo>
                <a:cubicBezTo>
                  <a:pt x="3412" y="957"/>
                  <a:pt x="3411" y="957"/>
                  <a:pt x="3411" y="955"/>
                </a:cubicBezTo>
                <a:cubicBezTo>
                  <a:pt x="3409" y="955"/>
                  <a:pt x="3407" y="952"/>
                  <a:pt x="3405" y="953"/>
                </a:cubicBezTo>
                <a:cubicBezTo>
                  <a:pt x="3406" y="954"/>
                  <a:pt x="3407" y="955"/>
                  <a:pt x="3407" y="956"/>
                </a:cubicBezTo>
                <a:close/>
                <a:moveTo>
                  <a:pt x="3417" y="967"/>
                </a:moveTo>
                <a:cubicBezTo>
                  <a:pt x="3416" y="966"/>
                  <a:pt x="3416" y="965"/>
                  <a:pt x="3415" y="964"/>
                </a:cubicBezTo>
                <a:cubicBezTo>
                  <a:pt x="3415" y="966"/>
                  <a:pt x="3414" y="966"/>
                  <a:pt x="3414" y="967"/>
                </a:cubicBezTo>
                <a:cubicBezTo>
                  <a:pt x="3415" y="967"/>
                  <a:pt x="3417" y="968"/>
                  <a:pt x="3417" y="967"/>
                </a:cubicBezTo>
                <a:close/>
                <a:moveTo>
                  <a:pt x="3424" y="967"/>
                </a:moveTo>
                <a:cubicBezTo>
                  <a:pt x="3421" y="964"/>
                  <a:pt x="3420" y="957"/>
                  <a:pt x="3415" y="957"/>
                </a:cubicBezTo>
                <a:cubicBezTo>
                  <a:pt x="3417" y="960"/>
                  <a:pt x="3419" y="964"/>
                  <a:pt x="3421" y="968"/>
                </a:cubicBezTo>
                <a:cubicBezTo>
                  <a:pt x="3422" y="968"/>
                  <a:pt x="3424" y="968"/>
                  <a:pt x="3424" y="967"/>
                </a:cubicBezTo>
                <a:close/>
                <a:moveTo>
                  <a:pt x="3430" y="967"/>
                </a:moveTo>
                <a:cubicBezTo>
                  <a:pt x="3427" y="963"/>
                  <a:pt x="3425" y="958"/>
                  <a:pt x="3421" y="954"/>
                </a:cubicBezTo>
                <a:cubicBezTo>
                  <a:pt x="3421" y="955"/>
                  <a:pt x="3421" y="955"/>
                  <a:pt x="3421" y="956"/>
                </a:cubicBezTo>
                <a:cubicBezTo>
                  <a:pt x="3422" y="957"/>
                  <a:pt x="3424" y="960"/>
                  <a:pt x="3425" y="962"/>
                </a:cubicBezTo>
                <a:cubicBezTo>
                  <a:pt x="3426" y="964"/>
                  <a:pt x="3427" y="969"/>
                  <a:pt x="3430" y="967"/>
                </a:cubicBezTo>
                <a:close/>
                <a:moveTo>
                  <a:pt x="3435" y="968"/>
                </a:moveTo>
                <a:cubicBezTo>
                  <a:pt x="3432" y="964"/>
                  <a:pt x="3431" y="959"/>
                  <a:pt x="3427" y="956"/>
                </a:cubicBezTo>
                <a:cubicBezTo>
                  <a:pt x="3429" y="961"/>
                  <a:pt x="3432" y="965"/>
                  <a:pt x="3435" y="968"/>
                </a:cubicBezTo>
                <a:close/>
                <a:moveTo>
                  <a:pt x="3436" y="964"/>
                </a:moveTo>
                <a:cubicBezTo>
                  <a:pt x="3437" y="965"/>
                  <a:pt x="3438" y="966"/>
                  <a:pt x="3439" y="968"/>
                </a:cubicBezTo>
                <a:cubicBezTo>
                  <a:pt x="3440" y="968"/>
                  <a:pt x="3442" y="969"/>
                  <a:pt x="3442" y="968"/>
                </a:cubicBezTo>
                <a:cubicBezTo>
                  <a:pt x="3440" y="967"/>
                  <a:pt x="3438" y="965"/>
                  <a:pt x="3436" y="964"/>
                </a:cubicBezTo>
                <a:close/>
                <a:moveTo>
                  <a:pt x="3428" y="844"/>
                </a:moveTo>
                <a:cubicBezTo>
                  <a:pt x="3428" y="844"/>
                  <a:pt x="3428" y="843"/>
                  <a:pt x="3427" y="843"/>
                </a:cubicBezTo>
                <a:cubicBezTo>
                  <a:pt x="3427" y="843"/>
                  <a:pt x="3427" y="843"/>
                  <a:pt x="3427" y="843"/>
                </a:cubicBezTo>
                <a:cubicBezTo>
                  <a:pt x="3421" y="847"/>
                  <a:pt x="3415" y="851"/>
                  <a:pt x="3409" y="854"/>
                </a:cubicBezTo>
                <a:cubicBezTo>
                  <a:pt x="3417" y="868"/>
                  <a:pt x="3422" y="887"/>
                  <a:pt x="3420" y="907"/>
                </a:cubicBezTo>
                <a:cubicBezTo>
                  <a:pt x="3419" y="925"/>
                  <a:pt x="3409" y="938"/>
                  <a:pt x="3402" y="948"/>
                </a:cubicBezTo>
                <a:cubicBezTo>
                  <a:pt x="3408" y="950"/>
                  <a:pt x="3412" y="952"/>
                  <a:pt x="3417" y="954"/>
                </a:cubicBezTo>
                <a:cubicBezTo>
                  <a:pt x="3421" y="944"/>
                  <a:pt x="3426" y="951"/>
                  <a:pt x="3432" y="955"/>
                </a:cubicBezTo>
                <a:cubicBezTo>
                  <a:pt x="3450" y="924"/>
                  <a:pt x="3443" y="870"/>
                  <a:pt x="3428" y="844"/>
                </a:cubicBezTo>
                <a:close/>
                <a:moveTo>
                  <a:pt x="3320" y="884"/>
                </a:moveTo>
                <a:cubicBezTo>
                  <a:pt x="3322" y="889"/>
                  <a:pt x="3324" y="894"/>
                  <a:pt x="3329" y="897"/>
                </a:cubicBezTo>
                <a:cubicBezTo>
                  <a:pt x="3369" y="871"/>
                  <a:pt x="3409" y="846"/>
                  <a:pt x="3450" y="821"/>
                </a:cubicBezTo>
                <a:cubicBezTo>
                  <a:pt x="3453" y="819"/>
                  <a:pt x="3466" y="812"/>
                  <a:pt x="3466" y="809"/>
                </a:cubicBezTo>
                <a:cubicBezTo>
                  <a:pt x="3468" y="804"/>
                  <a:pt x="3461" y="797"/>
                  <a:pt x="3457" y="797"/>
                </a:cubicBezTo>
                <a:cubicBezTo>
                  <a:pt x="3453" y="797"/>
                  <a:pt x="3449" y="801"/>
                  <a:pt x="3446" y="803"/>
                </a:cubicBezTo>
                <a:cubicBezTo>
                  <a:pt x="3442" y="805"/>
                  <a:pt x="3438" y="808"/>
                  <a:pt x="3435" y="810"/>
                </a:cubicBezTo>
                <a:cubicBezTo>
                  <a:pt x="3398" y="834"/>
                  <a:pt x="3356" y="859"/>
                  <a:pt x="3320" y="884"/>
                </a:cubicBezTo>
                <a:close/>
                <a:moveTo>
                  <a:pt x="3254" y="830"/>
                </a:moveTo>
                <a:cubicBezTo>
                  <a:pt x="3249" y="858"/>
                  <a:pt x="3253" y="887"/>
                  <a:pt x="3267" y="908"/>
                </a:cubicBezTo>
                <a:cubicBezTo>
                  <a:pt x="3272" y="905"/>
                  <a:pt x="3278" y="902"/>
                  <a:pt x="3283" y="898"/>
                </a:cubicBezTo>
                <a:cubicBezTo>
                  <a:pt x="3269" y="875"/>
                  <a:pt x="3269" y="828"/>
                  <a:pt x="3288" y="809"/>
                </a:cubicBezTo>
                <a:cubicBezTo>
                  <a:pt x="3297" y="799"/>
                  <a:pt x="3315" y="792"/>
                  <a:pt x="3332" y="793"/>
                </a:cubicBezTo>
                <a:cubicBezTo>
                  <a:pt x="3339" y="794"/>
                  <a:pt x="3345" y="796"/>
                  <a:pt x="3351" y="798"/>
                </a:cubicBezTo>
                <a:cubicBezTo>
                  <a:pt x="3356" y="800"/>
                  <a:pt x="3361" y="803"/>
                  <a:pt x="3367" y="804"/>
                </a:cubicBezTo>
                <a:cubicBezTo>
                  <a:pt x="3373" y="806"/>
                  <a:pt x="3384" y="804"/>
                  <a:pt x="3379" y="813"/>
                </a:cubicBezTo>
                <a:cubicBezTo>
                  <a:pt x="3384" y="818"/>
                  <a:pt x="3389" y="823"/>
                  <a:pt x="3394" y="828"/>
                </a:cubicBezTo>
                <a:cubicBezTo>
                  <a:pt x="3400" y="824"/>
                  <a:pt x="3406" y="821"/>
                  <a:pt x="3412" y="817"/>
                </a:cubicBezTo>
                <a:cubicBezTo>
                  <a:pt x="3405" y="808"/>
                  <a:pt x="3397" y="800"/>
                  <a:pt x="3388" y="793"/>
                </a:cubicBezTo>
                <a:cubicBezTo>
                  <a:pt x="3386" y="796"/>
                  <a:pt x="3384" y="800"/>
                  <a:pt x="3381" y="799"/>
                </a:cubicBezTo>
                <a:cubicBezTo>
                  <a:pt x="3376" y="799"/>
                  <a:pt x="3374" y="786"/>
                  <a:pt x="3371" y="783"/>
                </a:cubicBezTo>
                <a:cubicBezTo>
                  <a:pt x="3354" y="775"/>
                  <a:pt x="3337" y="765"/>
                  <a:pt x="3314" y="767"/>
                </a:cubicBezTo>
                <a:cubicBezTo>
                  <a:pt x="3306" y="768"/>
                  <a:pt x="3297" y="770"/>
                  <a:pt x="3291" y="773"/>
                </a:cubicBezTo>
                <a:cubicBezTo>
                  <a:pt x="3272" y="783"/>
                  <a:pt x="3258" y="806"/>
                  <a:pt x="3254" y="830"/>
                </a:cubicBezTo>
                <a:close/>
                <a:moveTo>
                  <a:pt x="3202" y="949"/>
                </a:moveTo>
                <a:cubicBezTo>
                  <a:pt x="3207" y="946"/>
                  <a:pt x="3213" y="943"/>
                  <a:pt x="3218" y="939"/>
                </a:cubicBezTo>
                <a:cubicBezTo>
                  <a:pt x="3210" y="923"/>
                  <a:pt x="3206" y="907"/>
                  <a:pt x="3207" y="886"/>
                </a:cubicBezTo>
                <a:cubicBezTo>
                  <a:pt x="3209" y="860"/>
                  <a:pt x="3228" y="846"/>
                  <a:pt x="3246" y="836"/>
                </a:cubicBezTo>
                <a:cubicBezTo>
                  <a:pt x="3247" y="826"/>
                  <a:pt x="3249" y="816"/>
                  <a:pt x="3253" y="808"/>
                </a:cubicBezTo>
                <a:cubicBezTo>
                  <a:pt x="3251" y="807"/>
                  <a:pt x="3248" y="808"/>
                  <a:pt x="3246" y="808"/>
                </a:cubicBezTo>
                <a:cubicBezTo>
                  <a:pt x="3184" y="813"/>
                  <a:pt x="3171" y="901"/>
                  <a:pt x="3202" y="949"/>
                </a:cubicBezTo>
                <a:close/>
                <a:moveTo>
                  <a:pt x="3185" y="927"/>
                </a:moveTo>
                <a:cubicBezTo>
                  <a:pt x="3183" y="923"/>
                  <a:pt x="3183" y="918"/>
                  <a:pt x="3181" y="915"/>
                </a:cubicBezTo>
                <a:cubicBezTo>
                  <a:pt x="3166" y="923"/>
                  <a:pt x="3165" y="951"/>
                  <a:pt x="3173" y="967"/>
                </a:cubicBezTo>
                <a:cubicBezTo>
                  <a:pt x="3175" y="967"/>
                  <a:pt x="3177" y="966"/>
                  <a:pt x="3178" y="964"/>
                </a:cubicBezTo>
                <a:cubicBezTo>
                  <a:pt x="3175" y="950"/>
                  <a:pt x="3178" y="935"/>
                  <a:pt x="3185" y="927"/>
                </a:cubicBezTo>
                <a:close/>
                <a:moveTo>
                  <a:pt x="3155" y="1028"/>
                </a:moveTo>
                <a:cubicBezTo>
                  <a:pt x="3170" y="1045"/>
                  <a:pt x="3189" y="1058"/>
                  <a:pt x="3211" y="1065"/>
                </a:cubicBezTo>
                <a:cubicBezTo>
                  <a:pt x="3213" y="1063"/>
                  <a:pt x="3214" y="1060"/>
                  <a:pt x="3216" y="1060"/>
                </a:cubicBezTo>
                <a:cubicBezTo>
                  <a:pt x="3218" y="1060"/>
                  <a:pt x="3221" y="1064"/>
                  <a:pt x="3222" y="1065"/>
                </a:cubicBezTo>
                <a:cubicBezTo>
                  <a:pt x="3224" y="1066"/>
                  <a:pt x="3227" y="1069"/>
                  <a:pt x="3229" y="1069"/>
                </a:cubicBezTo>
                <a:cubicBezTo>
                  <a:pt x="3233" y="1071"/>
                  <a:pt x="3240" y="1070"/>
                  <a:pt x="3243" y="1070"/>
                </a:cubicBezTo>
                <a:cubicBezTo>
                  <a:pt x="3271" y="1068"/>
                  <a:pt x="3288" y="1052"/>
                  <a:pt x="3299" y="1033"/>
                </a:cubicBezTo>
                <a:cubicBezTo>
                  <a:pt x="3290" y="1035"/>
                  <a:pt x="3278" y="1036"/>
                  <a:pt x="3280" y="1028"/>
                </a:cubicBezTo>
                <a:cubicBezTo>
                  <a:pt x="3277" y="1027"/>
                  <a:pt x="3275" y="1026"/>
                  <a:pt x="3272" y="1025"/>
                </a:cubicBezTo>
                <a:cubicBezTo>
                  <a:pt x="3263" y="1032"/>
                  <a:pt x="3251" y="1039"/>
                  <a:pt x="3236" y="1039"/>
                </a:cubicBezTo>
                <a:cubicBezTo>
                  <a:pt x="3232" y="1040"/>
                  <a:pt x="3228" y="1039"/>
                  <a:pt x="3224" y="1039"/>
                </a:cubicBezTo>
                <a:cubicBezTo>
                  <a:pt x="3219" y="1039"/>
                  <a:pt x="3214" y="1042"/>
                  <a:pt x="3209" y="1041"/>
                </a:cubicBezTo>
                <a:cubicBezTo>
                  <a:pt x="3207" y="1041"/>
                  <a:pt x="3208" y="1038"/>
                  <a:pt x="3207" y="1036"/>
                </a:cubicBezTo>
                <a:cubicBezTo>
                  <a:pt x="3189" y="1030"/>
                  <a:pt x="3176" y="1020"/>
                  <a:pt x="3165" y="1008"/>
                </a:cubicBezTo>
                <a:cubicBezTo>
                  <a:pt x="3160" y="1010"/>
                  <a:pt x="3157" y="1015"/>
                  <a:pt x="3151" y="1015"/>
                </a:cubicBezTo>
                <a:cubicBezTo>
                  <a:pt x="3143" y="1015"/>
                  <a:pt x="3134" y="1001"/>
                  <a:pt x="3138" y="991"/>
                </a:cubicBezTo>
                <a:cubicBezTo>
                  <a:pt x="3140" y="986"/>
                  <a:pt x="3147" y="986"/>
                  <a:pt x="3150" y="982"/>
                </a:cubicBezTo>
                <a:cubicBezTo>
                  <a:pt x="3143" y="964"/>
                  <a:pt x="3138" y="944"/>
                  <a:pt x="3141" y="922"/>
                </a:cubicBezTo>
                <a:cubicBezTo>
                  <a:pt x="3145" y="900"/>
                  <a:pt x="3161" y="886"/>
                  <a:pt x="3179" y="879"/>
                </a:cubicBezTo>
                <a:cubicBezTo>
                  <a:pt x="3180" y="874"/>
                  <a:pt x="3180" y="869"/>
                  <a:pt x="3181" y="864"/>
                </a:cubicBezTo>
                <a:cubicBezTo>
                  <a:pt x="3182" y="859"/>
                  <a:pt x="3185" y="854"/>
                  <a:pt x="3184" y="851"/>
                </a:cubicBezTo>
                <a:cubicBezTo>
                  <a:pt x="3156" y="854"/>
                  <a:pt x="3136" y="869"/>
                  <a:pt x="3126" y="889"/>
                </a:cubicBezTo>
                <a:cubicBezTo>
                  <a:pt x="3114" y="911"/>
                  <a:pt x="3116" y="941"/>
                  <a:pt x="3122" y="967"/>
                </a:cubicBezTo>
                <a:cubicBezTo>
                  <a:pt x="3129" y="992"/>
                  <a:pt x="3139" y="1011"/>
                  <a:pt x="3155" y="1028"/>
                </a:cubicBezTo>
                <a:close/>
                <a:moveTo>
                  <a:pt x="3112" y="1018"/>
                </a:moveTo>
                <a:cubicBezTo>
                  <a:pt x="3113" y="1020"/>
                  <a:pt x="3114" y="1022"/>
                  <a:pt x="3116" y="1024"/>
                </a:cubicBezTo>
                <a:cubicBezTo>
                  <a:pt x="3118" y="1021"/>
                  <a:pt x="3122" y="1018"/>
                  <a:pt x="3124" y="1015"/>
                </a:cubicBezTo>
                <a:cubicBezTo>
                  <a:pt x="3120" y="1016"/>
                  <a:pt x="3115" y="1016"/>
                  <a:pt x="3112" y="1018"/>
                </a:cubicBezTo>
                <a:close/>
                <a:moveTo>
                  <a:pt x="2705" y="1065"/>
                </a:moveTo>
                <a:cubicBezTo>
                  <a:pt x="2709" y="1039"/>
                  <a:pt x="2726" y="1024"/>
                  <a:pt x="2750" y="1018"/>
                </a:cubicBezTo>
                <a:cubicBezTo>
                  <a:pt x="2749" y="1012"/>
                  <a:pt x="2747" y="1003"/>
                  <a:pt x="2752" y="999"/>
                </a:cubicBezTo>
                <a:cubicBezTo>
                  <a:pt x="2750" y="999"/>
                  <a:pt x="2747" y="1000"/>
                  <a:pt x="2746" y="998"/>
                </a:cubicBezTo>
                <a:cubicBezTo>
                  <a:pt x="2746" y="996"/>
                  <a:pt x="2745" y="994"/>
                  <a:pt x="2745" y="992"/>
                </a:cubicBezTo>
                <a:cubicBezTo>
                  <a:pt x="2727" y="988"/>
                  <a:pt x="2714" y="974"/>
                  <a:pt x="2717" y="951"/>
                </a:cubicBezTo>
                <a:cubicBezTo>
                  <a:pt x="2717" y="947"/>
                  <a:pt x="2719" y="943"/>
                  <a:pt x="2720" y="939"/>
                </a:cubicBezTo>
                <a:cubicBezTo>
                  <a:pt x="2722" y="935"/>
                  <a:pt x="2725" y="933"/>
                  <a:pt x="2725" y="928"/>
                </a:cubicBezTo>
                <a:cubicBezTo>
                  <a:pt x="2726" y="910"/>
                  <a:pt x="2725" y="892"/>
                  <a:pt x="2726" y="874"/>
                </a:cubicBezTo>
                <a:cubicBezTo>
                  <a:pt x="2727" y="856"/>
                  <a:pt x="2727" y="838"/>
                  <a:pt x="2728" y="821"/>
                </a:cubicBezTo>
                <a:cubicBezTo>
                  <a:pt x="2728" y="816"/>
                  <a:pt x="2727" y="805"/>
                  <a:pt x="2732" y="806"/>
                </a:cubicBezTo>
                <a:cubicBezTo>
                  <a:pt x="2736" y="806"/>
                  <a:pt x="2735" y="813"/>
                  <a:pt x="2735" y="819"/>
                </a:cubicBezTo>
                <a:cubicBezTo>
                  <a:pt x="2733" y="856"/>
                  <a:pt x="2733" y="890"/>
                  <a:pt x="2730" y="924"/>
                </a:cubicBezTo>
                <a:cubicBezTo>
                  <a:pt x="2737" y="921"/>
                  <a:pt x="2745" y="916"/>
                  <a:pt x="2754" y="915"/>
                </a:cubicBezTo>
                <a:cubicBezTo>
                  <a:pt x="2769" y="914"/>
                  <a:pt x="2780" y="920"/>
                  <a:pt x="2788" y="927"/>
                </a:cubicBezTo>
                <a:cubicBezTo>
                  <a:pt x="2788" y="884"/>
                  <a:pt x="2792" y="830"/>
                  <a:pt x="2793" y="783"/>
                </a:cubicBezTo>
                <a:cubicBezTo>
                  <a:pt x="2794" y="778"/>
                  <a:pt x="2794" y="770"/>
                  <a:pt x="2795" y="762"/>
                </a:cubicBezTo>
                <a:cubicBezTo>
                  <a:pt x="2795" y="756"/>
                  <a:pt x="2794" y="735"/>
                  <a:pt x="2801" y="742"/>
                </a:cubicBezTo>
                <a:cubicBezTo>
                  <a:pt x="2802" y="743"/>
                  <a:pt x="2802" y="747"/>
                  <a:pt x="2802" y="750"/>
                </a:cubicBezTo>
                <a:cubicBezTo>
                  <a:pt x="2799" y="803"/>
                  <a:pt x="2797" y="859"/>
                  <a:pt x="2794" y="913"/>
                </a:cubicBezTo>
                <a:cubicBezTo>
                  <a:pt x="2794" y="921"/>
                  <a:pt x="2792" y="929"/>
                  <a:pt x="2793" y="936"/>
                </a:cubicBezTo>
                <a:cubicBezTo>
                  <a:pt x="2793" y="941"/>
                  <a:pt x="2796" y="946"/>
                  <a:pt x="2797" y="952"/>
                </a:cubicBezTo>
                <a:cubicBezTo>
                  <a:pt x="2799" y="974"/>
                  <a:pt x="2785" y="988"/>
                  <a:pt x="2769" y="994"/>
                </a:cubicBezTo>
                <a:cubicBezTo>
                  <a:pt x="2768" y="996"/>
                  <a:pt x="2768" y="998"/>
                  <a:pt x="2766" y="999"/>
                </a:cubicBezTo>
                <a:cubicBezTo>
                  <a:pt x="2765" y="999"/>
                  <a:pt x="2762" y="999"/>
                  <a:pt x="2760" y="999"/>
                </a:cubicBezTo>
                <a:cubicBezTo>
                  <a:pt x="2762" y="1004"/>
                  <a:pt x="2760" y="1012"/>
                  <a:pt x="2759" y="1018"/>
                </a:cubicBezTo>
                <a:cubicBezTo>
                  <a:pt x="2784" y="1022"/>
                  <a:pt x="2801" y="1037"/>
                  <a:pt x="2800" y="1068"/>
                </a:cubicBezTo>
                <a:cubicBezTo>
                  <a:pt x="2801" y="1070"/>
                  <a:pt x="2804" y="1069"/>
                  <a:pt x="2804" y="1071"/>
                </a:cubicBezTo>
                <a:cubicBezTo>
                  <a:pt x="2800" y="1096"/>
                  <a:pt x="2793" y="1120"/>
                  <a:pt x="2787" y="1144"/>
                </a:cubicBezTo>
                <a:cubicBezTo>
                  <a:pt x="2785" y="1152"/>
                  <a:pt x="2784" y="1160"/>
                  <a:pt x="2781" y="1167"/>
                </a:cubicBezTo>
                <a:cubicBezTo>
                  <a:pt x="2772" y="1168"/>
                  <a:pt x="2762" y="1167"/>
                  <a:pt x="2752" y="1167"/>
                </a:cubicBezTo>
                <a:cubicBezTo>
                  <a:pt x="2751" y="1168"/>
                  <a:pt x="2752" y="1171"/>
                  <a:pt x="2752" y="1173"/>
                </a:cubicBezTo>
                <a:cubicBezTo>
                  <a:pt x="2754" y="1174"/>
                  <a:pt x="2757" y="1173"/>
                  <a:pt x="2758" y="1175"/>
                </a:cubicBezTo>
                <a:cubicBezTo>
                  <a:pt x="2758" y="1186"/>
                  <a:pt x="2754" y="1199"/>
                  <a:pt x="2752" y="1211"/>
                </a:cubicBezTo>
                <a:cubicBezTo>
                  <a:pt x="2751" y="1215"/>
                  <a:pt x="2751" y="1221"/>
                  <a:pt x="2747" y="1221"/>
                </a:cubicBezTo>
                <a:cubicBezTo>
                  <a:pt x="2743" y="1221"/>
                  <a:pt x="2744" y="1215"/>
                  <a:pt x="2743" y="1210"/>
                </a:cubicBezTo>
                <a:cubicBezTo>
                  <a:pt x="2742" y="1198"/>
                  <a:pt x="2738" y="1185"/>
                  <a:pt x="2737" y="1174"/>
                </a:cubicBezTo>
                <a:cubicBezTo>
                  <a:pt x="2739" y="1173"/>
                  <a:pt x="2742" y="1173"/>
                  <a:pt x="2745" y="1173"/>
                </a:cubicBezTo>
                <a:cubicBezTo>
                  <a:pt x="2745" y="1170"/>
                  <a:pt x="2745" y="1169"/>
                  <a:pt x="2745" y="1167"/>
                </a:cubicBezTo>
                <a:cubicBezTo>
                  <a:pt x="2735" y="1165"/>
                  <a:pt x="2721" y="1168"/>
                  <a:pt x="2713" y="1164"/>
                </a:cubicBezTo>
                <a:cubicBezTo>
                  <a:pt x="2708" y="1133"/>
                  <a:pt x="2704" y="1101"/>
                  <a:pt x="2701" y="1068"/>
                </a:cubicBezTo>
                <a:cubicBezTo>
                  <a:pt x="2702" y="1066"/>
                  <a:pt x="2704" y="1066"/>
                  <a:pt x="2705" y="1065"/>
                </a:cubicBezTo>
                <a:close/>
                <a:moveTo>
                  <a:pt x="2710" y="1085"/>
                </a:moveTo>
                <a:cubicBezTo>
                  <a:pt x="2714" y="1080"/>
                  <a:pt x="2719" y="1077"/>
                  <a:pt x="2723" y="1073"/>
                </a:cubicBezTo>
                <a:cubicBezTo>
                  <a:pt x="2717" y="1072"/>
                  <a:pt x="2715" y="1075"/>
                  <a:pt x="2712" y="1077"/>
                </a:cubicBezTo>
                <a:cubicBezTo>
                  <a:pt x="2709" y="1080"/>
                  <a:pt x="2708" y="1080"/>
                  <a:pt x="2710" y="1085"/>
                </a:cubicBezTo>
                <a:close/>
                <a:moveTo>
                  <a:pt x="2711" y="1096"/>
                </a:moveTo>
                <a:cubicBezTo>
                  <a:pt x="2717" y="1090"/>
                  <a:pt x="2724" y="1084"/>
                  <a:pt x="2730" y="1079"/>
                </a:cubicBezTo>
                <a:cubicBezTo>
                  <a:pt x="2732" y="1077"/>
                  <a:pt x="2735" y="1075"/>
                  <a:pt x="2735" y="1073"/>
                </a:cubicBezTo>
                <a:cubicBezTo>
                  <a:pt x="2732" y="1074"/>
                  <a:pt x="2731" y="1073"/>
                  <a:pt x="2728" y="1073"/>
                </a:cubicBezTo>
                <a:cubicBezTo>
                  <a:pt x="2726" y="1075"/>
                  <a:pt x="2722" y="1078"/>
                  <a:pt x="2719" y="1081"/>
                </a:cubicBezTo>
                <a:cubicBezTo>
                  <a:pt x="2714" y="1086"/>
                  <a:pt x="2708" y="1088"/>
                  <a:pt x="2711" y="1096"/>
                </a:cubicBezTo>
                <a:close/>
                <a:moveTo>
                  <a:pt x="2712" y="1105"/>
                </a:moveTo>
                <a:cubicBezTo>
                  <a:pt x="2724" y="1095"/>
                  <a:pt x="2736" y="1084"/>
                  <a:pt x="2748" y="1073"/>
                </a:cubicBezTo>
                <a:cubicBezTo>
                  <a:pt x="2746" y="1073"/>
                  <a:pt x="2744" y="1073"/>
                  <a:pt x="2742" y="1073"/>
                </a:cubicBezTo>
                <a:cubicBezTo>
                  <a:pt x="2731" y="1082"/>
                  <a:pt x="2722" y="1092"/>
                  <a:pt x="2711" y="1100"/>
                </a:cubicBezTo>
                <a:cubicBezTo>
                  <a:pt x="2712" y="1101"/>
                  <a:pt x="2712" y="1103"/>
                  <a:pt x="2712" y="1105"/>
                </a:cubicBezTo>
                <a:close/>
                <a:moveTo>
                  <a:pt x="2742" y="1056"/>
                </a:moveTo>
                <a:cubicBezTo>
                  <a:pt x="2745" y="1062"/>
                  <a:pt x="2752" y="1065"/>
                  <a:pt x="2760" y="1063"/>
                </a:cubicBezTo>
                <a:cubicBezTo>
                  <a:pt x="2770" y="1061"/>
                  <a:pt x="2774" y="1045"/>
                  <a:pt x="2761" y="1047"/>
                </a:cubicBezTo>
                <a:cubicBezTo>
                  <a:pt x="2759" y="1048"/>
                  <a:pt x="2760" y="1051"/>
                  <a:pt x="2757" y="1051"/>
                </a:cubicBezTo>
                <a:cubicBezTo>
                  <a:pt x="2755" y="1050"/>
                  <a:pt x="2757" y="1047"/>
                  <a:pt x="2757" y="1046"/>
                </a:cubicBezTo>
                <a:cubicBezTo>
                  <a:pt x="2750" y="1041"/>
                  <a:pt x="2740" y="1046"/>
                  <a:pt x="2742" y="1056"/>
                </a:cubicBezTo>
                <a:close/>
                <a:moveTo>
                  <a:pt x="2758" y="1038"/>
                </a:moveTo>
                <a:cubicBezTo>
                  <a:pt x="2757" y="1036"/>
                  <a:pt x="2753" y="1036"/>
                  <a:pt x="2751" y="1037"/>
                </a:cubicBezTo>
                <a:cubicBezTo>
                  <a:pt x="2752" y="1038"/>
                  <a:pt x="2755" y="1038"/>
                  <a:pt x="2758" y="1038"/>
                </a:cubicBezTo>
                <a:close/>
                <a:moveTo>
                  <a:pt x="2761" y="1067"/>
                </a:moveTo>
                <a:cubicBezTo>
                  <a:pt x="2765" y="1067"/>
                  <a:pt x="2768" y="1068"/>
                  <a:pt x="2771" y="1067"/>
                </a:cubicBezTo>
                <a:cubicBezTo>
                  <a:pt x="2770" y="1067"/>
                  <a:pt x="2770" y="1066"/>
                  <a:pt x="2770" y="1065"/>
                </a:cubicBezTo>
                <a:cubicBezTo>
                  <a:pt x="2766" y="1065"/>
                  <a:pt x="2763" y="1065"/>
                  <a:pt x="2761" y="1067"/>
                </a:cubicBezTo>
                <a:close/>
                <a:moveTo>
                  <a:pt x="2740" y="1066"/>
                </a:moveTo>
                <a:cubicBezTo>
                  <a:pt x="2742" y="1066"/>
                  <a:pt x="2746" y="1067"/>
                  <a:pt x="2749" y="1066"/>
                </a:cubicBezTo>
                <a:cubicBezTo>
                  <a:pt x="2747" y="1065"/>
                  <a:pt x="2742" y="1065"/>
                  <a:pt x="2740" y="1066"/>
                </a:cubicBezTo>
                <a:close/>
                <a:moveTo>
                  <a:pt x="2713" y="1115"/>
                </a:moveTo>
                <a:cubicBezTo>
                  <a:pt x="2729" y="1101"/>
                  <a:pt x="2745" y="1088"/>
                  <a:pt x="2760" y="1074"/>
                </a:cubicBezTo>
                <a:cubicBezTo>
                  <a:pt x="2758" y="1073"/>
                  <a:pt x="2755" y="1074"/>
                  <a:pt x="2753" y="1073"/>
                </a:cubicBezTo>
                <a:cubicBezTo>
                  <a:pt x="2744" y="1081"/>
                  <a:pt x="2733" y="1092"/>
                  <a:pt x="2723" y="1101"/>
                </a:cubicBezTo>
                <a:cubicBezTo>
                  <a:pt x="2719" y="1104"/>
                  <a:pt x="2710" y="1108"/>
                  <a:pt x="2713" y="1115"/>
                </a:cubicBezTo>
                <a:close/>
                <a:moveTo>
                  <a:pt x="2714" y="1124"/>
                </a:moveTo>
                <a:cubicBezTo>
                  <a:pt x="2732" y="1109"/>
                  <a:pt x="2751" y="1092"/>
                  <a:pt x="2769" y="1077"/>
                </a:cubicBezTo>
                <a:cubicBezTo>
                  <a:pt x="2770" y="1076"/>
                  <a:pt x="2771" y="1075"/>
                  <a:pt x="2771" y="1074"/>
                </a:cubicBezTo>
                <a:cubicBezTo>
                  <a:pt x="2769" y="1074"/>
                  <a:pt x="2767" y="1074"/>
                  <a:pt x="2765" y="1074"/>
                </a:cubicBezTo>
                <a:cubicBezTo>
                  <a:pt x="2748" y="1089"/>
                  <a:pt x="2731" y="1104"/>
                  <a:pt x="2713" y="1119"/>
                </a:cubicBezTo>
                <a:cubicBezTo>
                  <a:pt x="2714" y="1120"/>
                  <a:pt x="2714" y="1122"/>
                  <a:pt x="2714" y="1124"/>
                </a:cubicBezTo>
                <a:close/>
                <a:moveTo>
                  <a:pt x="2715" y="1134"/>
                </a:moveTo>
                <a:cubicBezTo>
                  <a:pt x="2736" y="1117"/>
                  <a:pt x="2758" y="1096"/>
                  <a:pt x="2779" y="1077"/>
                </a:cubicBezTo>
                <a:cubicBezTo>
                  <a:pt x="2780" y="1076"/>
                  <a:pt x="2783" y="1076"/>
                  <a:pt x="2782" y="1074"/>
                </a:cubicBezTo>
                <a:cubicBezTo>
                  <a:pt x="2781" y="1074"/>
                  <a:pt x="2779" y="1074"/>
                  <a:pt x="2777" y="1074"/>
                </a:cubicBezTo>
                <a:cubicBezTo>
                  <a:pt x="2756" y="1092"/>
                  <a:pt x="2735" y="1110"/>
                  <a:pt x="2714" y="1129"/>
                </a:cubicBezTo>
                <a:cubicBezTo>
                  <a:pt x="2715" y="1130"/>
                  <a:pt x="2714" y="1133"/>
                  <a:pt x="2715" y="1134"/>
                </a:cubicBezTo>
                <a:close/>
                <a:moveTo>
                  <a:pt x="2773" y="1054"/>
                </a:moveTo>
                <a:cubicBezTo>
                  <a:pt x="2772" y="1058"/>
                  <a:pt x="2772" y="1063"/>
                  <a:pt x="2773" y="1065"/>
                </a:cubicBezTo>
                <a:cubicBezTo>
                  <a:pt x="2777" y="1070"/>
                  <a:pt x="2787" y="1068"/>
                  <a:pt x="2793" y="1068"/>
                </a:cubicBezTo>
                <a:cubicBezTo>
                  <a:pt x="2787" y="1066"/>
                  <a:pt x="2778" y="1064"/>
                  <a:pt x="2781" y="1055"/>
                </a:cubicBezTo>
                <a:cubicBezTo>
                  <a:pt x="2779" y="1054"/>
                  <a:pt x="2776" y="1053"/>
                  <a:pt x="2773" y="1054"/>
                </a:cubicBezTo>
                <a:close/>
                <a:moveTo>
                  <a:pt x="2777" y="1043"/>
                </a:moveTo>
                <a:cubicBezTo>
                  <a:pt x="2777" y="1046"/>
                  <a:pt x="2776" y="1048"/>
                  <a:pt x="2775" y="1050"/>
                </a:cubicBezTo>
                <a:cubicBezTo>
                  <a:pt x="2777" y="1050"/>
                  <a:pt x="2778" y="1045"/>
                  <a:pt x="2777" y="1043"/>
                </a:cubicBezTo>
                <a:close/>
                <a:moveTo>
                  <a:pt x="2773" y="1045"/>
                </a:moveTo>
                <a:cubicBezTo>
                  <a:pt x="2772" y="1046"/>
                  <a:pt x="2770" y="1048"/>
                  <a:pt x="2772" y="1048"/>
                </a:cubicBezTo>
                <a:cubicBezTo>
                  <a:pt x="2773" y="1047"/>
                  <a:pt x="2774" y="1045"/>
                  <a:pt x="2773" y="1045"/>
                </a:cubicBezTo>
                <a:close/>
                <a:moveTo>
                  <a:pt x="2717" y="1156"/>
                </a:moveTo>
                <a:cubicBezTo>
                  <a:pt x="2727" y="1149"/>
                  <a:pt x="2738" y="1139"/>
                  <a:pt x="2747" y="1129"/>
                </a:cubicBezTo>
                <a:cubicBezTo>
                  <a:pt x="2747" y="1127"/>
                  <a:pt x="2748" y="1122"/>
                  <a:pt x="2747" y="1122"/>
                </a:cubicBezTo>
                <a:cubicBezTo>
                  <a:pt x="2740" y="1129"/>
                  <a:pt x="2732" y="1136"/>
                  <a:pt x="2724" y="1143"/>
                </a:cubicBezTo>
                <a:cubicBezTo>
                  <a:pt x="2720" y="1146"/>
                  <a:pt x="2714" y="1149"/>
                  <a:pt x="2717" y="1156"/>
                </a:cubicBezTo>
                <a:close/>
                <a:moveTo>
                  <a:pt x="2726" y="1159"/>
                </a:moveTo>
                <a:cubicBezTo>
                  <a:pt x="2733" y="1153"/>
                  <a:pt x="2740" y="1147"/>
                  <a:pt x="2746" y="1141"/>
                </a:cubicBezTo>
                <a:cubicBezTo>
                  <a:pt x="2746" y="1139"/>
                  <a:pt x="2748" y="1137"/>
                  <a:pt x="2746" y="1135"/>
                </a:cubicBezTo>
                <a:cubicBezTo>
                  <a:pt x="2738" y="1143"/>
                  <a:pt x="2729" y="1150"/>
                  <a:pt x="2721" y="1159"/>
                </a:cubicBezTo>
                <a:cubicBezTo>
                  <a:pt x="2722" y="1159"/>
                  <a:pt x="2724" y="1159"/>
                  <a:pt x="2726" y="1159"/>
                </a:cubicBezTo>
                <a:close/>
                <a:moveTo>
                  <a:pt x="2746" y="1151"/>
                </a:moveTo>
                <a:cubicBezTo>
                  <a:pt x="2746" y="1150"/>
                  <a:pt x="2747" y="1147"/>
                  <a:pt x="2746" y="1146"/>
                </a:cubicBezTo>
                <a:cubicBezTo>
                  <a:pt x="2742" y="1149"/>
                  <a:pt x="2738" y="1153"/>
                  <a:pt x="2735" y="1156"/>
                </a:cubicBezTo>
                <a:cubicBezTo>
                  <a:pt x="2734" y="1157"/>
                  <a:pt x="2732" y="1158"/>
                  <a:pt x="2732" y="1160"/>
                </a:cubicBezTo>
                <a:cubicBezTo>
                  <a:pt x="2740" y="1161"/>
                  <a:pt x="2742" y="1154"/>
                  <a:pt x="2746" y="1151"/>
                </a:cubicBezTo>
                <a:close/>
                <a:moveTo>
                  <a:pt x="2746" y="1160"/>
                </a:moveTo>
                <a:cubicBezTo>
                  <a:pt x="2745" y="1159"/>
                  <a:pt x="2746" y="1157"/>
                  <a:pt x="2745" y="1157"/>
                </a:cubicBezTo>
                <a:cubicBezTo>
                  <a:pt x="2744" y="1158"/>
                  <a:pt x="2743" y="1159"/>
                  <a:pt x="2742" y="1160"/>
                </a:cubicBezTo>
                <a:cubicBezTo>
                  <a:pt x="2743" y="1160"/>
                  <a:pt x="2745" y="1161"/>
                  <a:pt x="2746" y="1160"/>
                </a:cubicBezTo>
                <a:close/>
                <a:moveTo>
                  <a:pt x="2745" y="1179"/>
                </a:moveTo>
                <a:cubicBezTo>
                  <a:pt x="2746" y="1185"/>
                  <a:pt x="2747" y="1192"/>
                  <a:pt x="2749" y="1197"/>
                </a:cubicBezTo>
                <a:cubicBezTo>
                  <a:pt x="2750" y="1191"/>
                  <a:pt x="2751" y="1185"/>
                  <a:pt x="2753" y="1179"/>
                </a:cubicBezTo>
                <a:cubicBezTo>
                  <a:pt x="2750" y="1179"/>
                  <a:pt x="2747" y="1179"/>
                  <a:pt x="2745" y="1179"/>
                </a:cubicBezTo>
                <a:close/>
                <a:moveTo>
                  <a:pt x="2779" y="1154"/>
                </a:moveTo>
                <a:cubicBezTo>
                  <a:pt x="2777" y="1157"/>
                  <a:pt x="2770" y="1160"/>
                  <a:pt x="2771" y="1162"/>
                </a:cubicBezTo>
                <a:cubicBezTo>
                  <a:pt x="2774" y="1160"/>
                  <a:pt x="2779" y="1158"/>
                  <a:pt x="2779" y="1154"/>
                </a:cubicBezTo>
                <a:close/>
                <a:moveTo>
                  <a:pt x="2781" y="1144"/>
                </a:moveTo>
                <a:cubicBezTo>
                  <a:pt x="2775" y="1150"/>
                  <a:pt x="2767" y="1155"/>
                  <a:pt x="2762" y="1162"/>
                </a:cubicBezTo>
                <a:cubicBezTo>
                  <a:pt x="2767" y="1162"/>
                  <a:pt x="2769" y="1158"/>
                  <a:pt x="2772" y="1155"/>
                </a:cubicBezTo>
                <a:cubicBezTo>
                  <a:pt x="2775" y="1153"/>
                  <a:pt x="2778" y="1151"/>
                  <a:pt x="2781" y="1148"/>
                </a:cubicBezTo>
                <a:cubicBezTo>
                  <a:pt x="2780" y="1146"/>
                  <a:pt x="2782" y="1144"/>
                  <a:pt x="2781" y="1144"/>
                </a:cubicBezTo>
                <a:close/>
                <a:moveTo>
                  <a:pt x="2784" y="1131"/>
                </a:moveTo>
                <a:cubicBezTo>
                  <a:pt x="2775" y="1139"/>
                  <a:pt x="2765" y="1149"/>
                  <a:pt x="2756" y="1157"/>
                </a:cubicBezTo>
                <a:cubicBezTo>
                  <a:pt x="2755" y="1158"/>
                  <a:pt x="2753" y="1159"/>
                  <a:pt x="2754" y="1161"/>
                </a:cubicBezTo>
                <a:cubicBezTo>
                  <a:pt x="2757" y="1162"/>
                  <a:pt x="2760" y="1158"/>
                  <a:pt x="2762" y="1156"/>
                </a:cubicBezTo>
                <a:cubicBezTo>
                  <a:pt x="2769" y="1150"/>
                  <a:pt x="2776" y="1144"/>
                  <a:pt x="2783" y="1137"/>
                </a:cubicBezTo>
                <a:cubicBezTo>
                  <a:pt x="2782" y="1135"/>
                  <a:pt x="2785" y="1133"/>
                  <a:pt x="2784" y="1131"/>
                </a:cubicBezTo>
                <a:close/>
                <a:moveTo>
                  <a:pt x="2786" y="1119"/>
                </a:moveTo>
                <a:cubicBezTo>
                  <a:pt x="2779" y="1127"/>
                  <a:pt x="2769" y="1135"/>
                  <a:pt x="2761" y="1143"/>
                </a:cubicBezTo>
                <a:cubicBezTo>
                  <a:pt x="2757" y="1146"/>
                  <a:pt x="2751" y="1150"/>
                  <a:pt x="2752" y="1156"/>
                </a:cubicBezTo>
                <a:cubicBezTo>
                  <a:pt x="2760" y="1149"/>
                  <a:pt x="2769" y="1140"/>
                  <a:pt x="2778" y="1132"/>
                </a:cubicBezTo>
                <a:cubicBezTo>
                  <a:pt x="2782" y="1128"/>
                  <a:pt x="2787" y="1124"/>
                  <a:pt x="2786" y="1119"/>
                </a:cubicBezTo>
                <a:close/>
                <a:moveTo>
                  <a:pt x="2789" y="1106"/>
                </a:moveTo>
                <a:cubicBezTo>
                  <a:pt x="2777" y="1118"/>
                  <a:pt x="2764" y="1128"/>
                  <a:pt x="2753" y="1140"/>
                </a:cubicBezTo>
                <a:cubicBezTo>
                  <a:pt x="2752" y="1142"/>
                  <a:pt x="2753" y="1144"/>
                  <a:pt x="2752" y="1145"/>
                </a:cubicBezTo>
                <a:cubicBezTo>
                  <a:pt x="2765" y="1135"/>
                  <a:pt x="2776" y="1124"/>
                  <a:pt x="2788" y="1113"/>
                </a:cubicBezTo>
                <a:cubicBezTo>
                  <a:pt x="2788" y="1110"/>
                  <a:pt x="2790" y="1108"/>
                  <a:pt x="2789" y="1106"/>
                </a:cubicBezTo>
                <a:close/>
                <a:moveTo>
                  <a:pt x="2792" y="1095"/>
                </a:moveTo>
                <a:cubicBezTo>
                  <a:pt x="2779" y="1106"/>
                  <a:pt x="2766" y="1118"/>
                  <a:pt x="2753" y="1130"/>
                </a:cubicBezTo>
                <a:cubicBezTo>
                  <a:pt x="2753" y="1131"/>
                  <a:pt x="2753" y="1133"/>
                  <a:pt x="2753" y="1135"/>
                </a:cubicBezTo>
                <a:cubicBezTo>
                  <a:pt x="2762" y="1128"/>
                  <a:pt x="2772" y="1117"/>
                  <a:pt x="2781" y="1109"/>
                </a:cubicBezTo>
                <a:cubicBezTo>
                  <a:pt x="2786" y="1105"/>
                  <a:pt x="2793" y="1102"/>
                  <a:pt x="2792" y="1095"/>
                </a:cubicBezTo>
                <a:close/>
                <a:moveTo>
                  <a:pt x="2796" y="1079"/>
                </a:moveTo>
                <a:cubicBezTo>
                  <a:pt x="2786" y="1087"/>
                  <a:pt x="2774" y="1098"/>
                  <a:pt x="2764" y="1108"/>
                </a:cubicBezTo>
                <a:cubicBezTo>
                  <a:pt x="2761" y="1110"/>
                  <a:pt x="2754" y="1114"/>
                  <a:pt x="2753" y="1117"/>
                </a:cubicBezTo>
                <a:cubicBezTo>
                  <a:pt x="2752" y="1120"/>
                  <a:pt x="2753" y="1122"/>
                  <a:pt x="2753" y="1125"/>
                </a:cubicBezTo>
                <a:cubicBezTo>
                  <a:pt x="2763" y="1116"/>
                  <a:pt x="2774" y="1106"/>
                  <a:pt x="2784" y="1097"/>
                </a:cubicBezTo>
                <a:cubicBezTo>
                  <a:pt x="2790" y="1092"/>
                  <a:pt x="2796" y="1088"/>
                  <a:pt x="2796" y="1079"/>
                </a:cubicBezTo>
                <a:close/>
                <a:moveTo>
                  <a:pt x="2795" y="1074"/>
                </a:moveTo>
                <a:cubicBezTo>
                  <a:pt x="2793" y="1074"/>
                  <a:pt x="2791" y="1074"/>
                  <a:pt x="2789" y="1074"/>
                </a:cubicBezTo>
                <a:cubicBezTo>
                  <a:pt x="2769" y="1091"/>
                  <a:pt x="2745" y="1113"/>
                  <a:pt x="2724" y="1131"/>
                </a:cubicBezTo>
                <a:cubicBezTo>
                  <a:pt x="2719" y="1136"/>
                  <a:pt x="2714" y="1138"/>
                  <a:pt x="2716" y="1145"/>
                </a:cubicBezTo>
                <a:cubicBezTo>
                  <a:pt x="2727" y="1136"/>
                  <a:pt x="2737" y="1126"/>
                  <a:pt x="2748" y="1117"/>
                </a:cubicBezTo>
                <a:cubicBezTo>
                  <a:pt x="2748" y="1116"/>
                  <a:pt x="2748" y="1114"/>
                  <a:pt x="2749" y="1113"/>
                </a:cubicBezTo>
                <a:cubicBezTo>
                  <a:pt x="2750" y="1112"/>
                  <a:pt x="2752" y="1114"/>
                  <a:pt x="2752" y="1113"/>
                </a:cubicBezTo>
                <a:cubicBezTo>
                  <a:pt x="2765" y="1102"/>
                  <a:pt x="2779" y="1089"/>
                  <a:pt x="2791" y="1079"/>
                </a:cubicBezTo>
                <a:cubicBezTo>
                  <a:pt x="2793" y="1077"/>
                  <a:pt x="2796" y="1076"/>
                  <a:pt x="2795" y="1074"/>
                </a:cubicBezTo>
                <a:close/>
                <a:moveTo>
                  <a:pt x="2793" y="1056"/>
                </a:moveTo>
                <a:cubicBezTo>
                  <a:pt x="2789" y="1053"/>
                  <a:pt x="2782" y="1054"/>
                  <a:pt x="2784" y="1059"/>
                </a:cubicBezTo>
                <a:cubicBezTo>
                  <a:pt x="2784" y="1063"/>
                  <a:pt x="2790" y="1063"/>
                  <a:pt x="2793" y="1064"/>
                </a:cubicBezTo>
                <a:cubicBezTo>
                  <a:pt x="2794" y="1061"/>
                  <a:pt x="2793" y="1059"/>
                  <a:pt x="2793" y="1056"/>
                </a:cubicBezTo>
                <a:close/>
                <a:moveTo>
                  <a:pt x="2759" y="944"/>
                </a:moveTo>
                <a:cubicBezTo>
                  <a:pt x="2774" y="946"/>
                  <a:pt x="2768" y="973"/>
                  <a:pt x="2769" y="987"/>
                </a:cubicBezTo>
                <a:cubicBezTo>
                  <a:pt x="2790" y="981"/>
                  <a:pt x="2798" y="948"/>
                  <a:pt x="2784" y="931"/>
                </a:cubicBezTo>
                <a:cubicBezTo>
                  <a:pt x="2771" y="917"/>
                  <a:pt x="2743" y="920"/>
                  <a:pt x="2732" y="933"/>
                </a:cubicBezTo>
                <a:cubicBezTo>
                  <a:pt x="2723" y="943"/>
                  <a:pt x="2720" y="965"/>
                  <a:pt x="2730" y="977"/>
                </a:cubicBezTo>
                <a:cubicBezTo>
                  <a:pt x="2734" y="982"/>
                  <a:pt x="2739" y="984"/>
                  <a:pt x="2745" y="986"/>
                </a:cubicBezTo>
                <a:cubicBezTo>
                  <a:pt x="2745" y="970"/>
                  <a:pt x="2743" y="941"/>
                  <a:pt x="2759" y="944"/>
                </a:cubicBezTo>
                <a:close/>
                <a:moveTo>
                  <a:pt x="2761" y="994"/>
                </a:moveTo>
                <a:cubicBezTo>
                  <a:pt x="2762" y="984"/>
                  <a:pt x="2763" y="970"/>
                  <a:pt x="2762" y="960"/>
                </a:cubicBezTo>
                <a:cubicBezTo>
                  <a:pt x="2762" y="957"/>
                  <a:pt x="2760" y="948"/>
                  <a:pt x="2756" y="952"/>
                </a:cubicBezTo>
                <a:cubicBezTo>
                  <a:pt x="2749" y="958"/>
                  <a:pt x="2752" y="981"/>
                  <a:pt x="2751" y="993"/>
                </a:cubicBezTo>
                <a:cubicBezTo>
                  <a:pt x="2754" y="994"/>
                  <a:pt x="2758" y="994"/>
                  <a:pt x="2761" y="994"/>
                </a:cubicBezTo>
                <a:close/>
                <a:moveTo>
                  <a:pt x="2755" y="1004"/>
                </a:moveTo>
                <a:cubicBezTo>
                  <a:pt x="2754" y="1006"/>
                  <a:pt x="2753" y="1008"/>
                  <a:pt x="2755" y="1009"/>
                </a:cubicBezTo>
                <a:cubicBezTo>
                  <a:pt x="2755" y="1007"/>
                  <a:pt x="2756" y="1005"/>
                  <a:pt x="2755" y="1004"/>
                </a:cubicBezTo>
                <a:close/>
                <a:moveTo>
                  <a:pt x="2719" y="1045"/>
                </a:moveTo>
                <a:cubicBezTo>
                  <a:pt x="2722" y="1046"/>
                  <a:pt x="2723" y="1048"/>
                  <a:pt x="2725" y="1050"/>
                </a:cubicBezTo>
                <a:cubicBezTo>
                  <a:pt x="2724" y="1046"/>
                  <a:pt x="2725" y="1042"/>
                  <a:pt x="2727" y="1039"/>
                </a:cubicBezTo>
                <a:cubicBezTo>
                  <a:pt x="2730" y="1038"/>
                  <a:pt x="2733" y="1036"/>
                  <a:pt x="2736" y="1034"/>
                </a:cubicBezTo>
                <a:cubicBezTo>
                  <a:pt x="2737" y="1033"/>
                  <a:pt x="2737" y="1031"/>
                  <a:pt x="2739" y="1031"/>
                </a:cubicBezTo>
                <a:cubicBezTo>
                  <a:pt x="2742" y="1036"/>
                  <a:pt x="2739" y="1043"/>
                  <a:pt x="2737" y="1045"/>
                </a:cubicBezTo>
                <a:cubicBezTo>
                  <a:pt x="2737" y="1047"/>
                  <a:pt x="2735" y="1048"/>
                  <a:pt x="2736" y="1049"/>
                </a:cubicBezTo>
                <a:cubicBezTo>
                  <a:pt x="2736" y="1050"/>
                  <a:pt x="2738" y="1050"/>
                  <a:pt x="2739" y="1050"/>
                </a:cubicBezTo>
                <a:cubicBezTo>
                  <a:pt x="2740" y="1044"/>
                  <a:pt x="2745" y="1042"/>
                  <a:pt x="2750" y="1040"/>
                </a:cubicBezTo>
                <a:cubicBezTo>
                  <a:pt x="2747" y="1039"/>
                  <a:pt x="2745" y="1036"/>
                  <a:pt x="2745" y="1032"/>
                </a:cubicBezTo>
                <a:cubicBezTo>
                  <a:pt x="2745" y="1032"/>
                  <a:pt x="2746" y="1032"/>
                  <a:pt x="2746" y="1032"/>
                </a:cubicBezTo>
                <a:cubicBezTo>
                  <a:pt x="2753" y="1033"/>
                  <a:pt x="2765" y="1033"/>
                  <a:pt x="2761" y="1043"/>
                </a:cubicBezTo>
                <a:cubicBezTo>
                  <a:pt x="2764" y="1043"/>
                  <a:pt x="2766" y="1043"/>
                  <a:pt x="2769" y="1045"/>
                </a:cubicBezTo>
                <a:cubicBezTo>
                  <a:pt x="2772" y="1042"/>
                  <a:pt x="2772" y="1038"/>
                  <a:pt x="2774" y="1036"/>
                </a:cubicBezTo>
                <a:cubicBezTo>
                  <a:pt x="2779" y="1038"/>
                  <a:pt x="2783" y="1045"/>
                  <a:pt x="2780" y="1051"/>
                </a:cubicBezTo>
                <a:cubicBezTo>
                  <a:pt x="2783" y="1054"/>
                  <a:pt x="2786" y="1050"/>
                  <a:pt x="2790" y="1051"/>
                </a:cubicBezTo>
                <a:cubicBezTo>
                  <a:pt x="2789" y="1048"/>
                  <a:pt x="2784" y="1049"/>
                  <a:pt x="2784" y="1045"/>
                </a:cubicBezTo>
                <a:cubicBezTo>
                  <a:pt x="2786" y="1044"/>
                  <a:pt x="2787" y="1045"/>
                  <a:pt x="2789" y="1045"/>
                </a:cubicBezTo>
                <a:cubicBezTo>
                  <a:pt x="2784" y="1034"/>
                  <a:pt x="2771" y="1025"/>
                  <a:pt x="2757" y="1025"/>
                </a:cubicBezTo>
                <a:cubicBezTo>
                  <a:pt x="2741" y="1024"/>
                  <a:pt x="2727" y="1036"/>
                  <a:pt x="2719" y="1045"/>
                </a:cubicBezTo>
                <a:close/>
                <a:moveTo>
                  <a:pt x="2736" y="1038"/>
                </a:moveTo>
                <a:cubicBezTo>
                  <a:pt x="2734" y="1040"/>
                  <a:pt x="2730" y="1041"/>
                  <a:pt x="2728" y="1043"/>
                </a:cubicBezTo>
                <a:cubicBezTo>
                  <a:pt x="2728" y="1045"/>
                  <a:pt x="2728" y="1047"/>
                  <a:pt x="2728" y="1049"/>
                </a:cubicBezTo>
                <a:cubicBezTo>
                  <a:pt x="2733" y="1048"/>
                  <a:pt x="2737" y="1042"/>
                  <a:pt x="2736" y="1038"/>
                </a:cubicBezTo>
                <a:close/>
                <a:moveTo>
                  <a:pt x="2710" y="1066"/>
                </a:moveTo>
                <a:cubicBezTo>
                  <a:pt x="2719" y="1066"/>
                  <a:pt x="2725" y="1066"/>
                  <a:pt x="2733" y="1066"/>
                </a:cubicBezTo>
                <a:cubicBezTo>
                  <a:pt x="2737" y="1064"/>
                  <a:pt x="2740" y="1060"/>
                  <a:pt x="2738" y="1054"/>
                </a:cubicBezTo>
                <a:cubicBezTo>
                  <a:pt x="2734" y="1052"/>
                  <a:pt x="2730" y="1052"/>
                  <a:pt x="2728" y="1055"/>
                </a:cubicBezTo>
                <a:cubicBezTo>
                  <a:pt x="2726" y="1056"/>
                  <a:pt x="2726" y="1059"/>
                  <a:pt x="2724" y="1060"/>
                </a:cubicBezTo>
                <a:cubicBezTo>
                  <a:pt x="2720" y="1058"/>
                  <a:pt x="2725" y="1047"/>
                  <a:pt x="2718" y="1048"/>
                </a:cubicBezTo>
                <a:cubicBezTo>
                  <a:pt x="2714" y="1049"/>
                  <a:pt x="2710" y="1061"/>
                  <a:pt x="2710" y="1066"/>
                </a:cubicBezTo>
                <a:close/>
                <a:moveTo>
                  <a:pt x="2708" y="1073"/>
                </a:moveTo>
                <a:cubicBezTo>
                  <a:pt x="2708" y="1073"/>
                  <a:pt x="2708" y="1075"/>
                  <a:pt x="2709" y="1075"/>
                </a:cubicBezTo>
                <a:cubicBezTo>
                  <a:pt x="2710" y="1074"/>
                  <a:pt x="2711" y="1074"/>
                  <a:pt x="2711" y="1073"/>
                </a:cubicBezTo>
                <a:cubicBezTo>
                  <a:pt x="2710" y="1073"/>
                  <a:pt x="2709" y="1073"/>
                  <a:pt x="2708" y="1073"/>
                </a:cubicBezTo>
                <a:close/>
                <a:moveTo>
                  <a:pt x="928" y="1324"/>
                </a:moveTo>
                <a:cubicBezTo>
                  <a:pt x="877" y="1320"/>
                  <a:pt x="823" y="1313"/>
                  <a:pt x="775" y="1309"/>
                </a:cubicBezTo>
                <a:cubicBezTo>
                  <a:pt x="774" y="1319"/>
                  <a:pt x="774" y="1329"/>
                  <a:pt x="773" y="1340"/>
                </a:cubicBezTo>
                <a:cubicBezTo>
                  <a:pt x="801" y="1344"/>
                  <a:pt x="834" y="1351"/>
                  <a:pt x="849" y="1369"/>
                </a:cubicBezTo>
                <a:cubicBezTo>
                  <a:pt x="857" y="1379"/>
                  <a:pt x="853" y="1397"/>
                  <a:pt x="852" y="1413"/>
                </a:cubicBezTo>
                <a:cubicBezTo>
                  <a:pt x="851" y="1417"/>
                  <a:pt x="851" y="1422"/>
                  <a:pt x="850" y="1425"/>
                </a:cubicBezTo>
                <a:cubicBezTo>
                  <a:pt x="847" y="1431"/>
                  <a:pt x="835" y="1436"/>
                  <a:pt x="827" y="1439"/>
                </a:cubicBezTo>
                <a:cubicBezTo>
                  <a:pt x="802" y="1448"/>
                  <a:pt x="759" y="1449"/>
                  <a:pt x="729" y="1444"/>
                </a:cubicBezTo>
                <a:cubicBezTo>
                  <a:pt x="687" y="1436"/>
                  <a:pt x="651" y="1424"/>
                  <a:pt x="633" y="1394"/>
                </a:cubicBezTo>
                <a:cubicBezTo>
                  <a:pt x="635" y="1387"/>
                  <a:pt x="637" y="1380"/>
                  <a:pt x="638" y="1374"/>
                </a:cubicBezTo>
                <a:cubicBezTo>
                  <a:pt x="640" y="1367"/>
                  <a:pt x="641" y="1359"/>
                  <a:pt x="643" y="1353"/>
                </a:cubicBezTo>
                <a:cubicBezTo>
                  <a:pt x="648" y="1341"/>
                  <a:pt x="668" y="1338"/>
                  <a:pt x="681" y="1336"/>
                </a:cubicBezTo>
                <a:cubicBezTo>
                  <a:pt x="698" y="1333"/>
                  <a:pt x="714" y="1333"/>
                  <a:pt x="732" y="1334"/>
                </a:cubicBezTo>
                <a:cubicBezTo>
                  <a:pt x="734" y="1325"/>
                  <a:pt x="736" y="1314"/>
                  <a:pt x="738" y="1305"/>
                </a:cubicBezTo>
                <a:cubicBezTo>
                  <a:pt x="720" y="1302"/>
                  <a:pt x="700" y="1301"/>
                  <a:pt x="681" y="1298"/>
                </a:cubicBezTo>
                <a:cubicBezTo>
                  <a:pt x="677" y="1318"/>
                  <a:pt x="663" y="1331"/>
                  <a:pt x="642" y="1329"/>
                </a:cubicBezTo>
                <a:cubicBezTo>
                  <a:pt x="625" y="1328"/>
                  <a:pt x="610" y="1316"/>
                  <a:pt x="609" y="1298"/>
                </a:cubicBezTo>
                <a:cubicBezTo>
                  <a:pt x="609" y="1293"/>
                  <a:pt x="610" y="1286"/>
                  <a:pt x="611" y="1280"/>
                </a:cubicBezTo>
                <a:cubicBezTo>
                  <a:pt x="622" y="1197"/>
                  <a:pt x="632" y="1113"/>
                  <a:pt x="643" y="1030"/>
                </a:cubicBezTo>
                <a:cubicBezTo>
                  <a:pt x="643" y="1024"/>
                  <a:pt x="644" y="1015"/>
                  <a:pt x="645" y="1013"/>
                </a:cubicBezTo>
                <a:cubicBezTo>
                  <a:pt x="648" y="1010"/>
                  <a:pt x="657" y="1009"/>
                  <a:pt x="662" y="1009"/>
                </a:cubicBezTo>
                <a:cubicBezTo>
                  <a:pt x="673" y="1008"/>
                  <a:pt x="683" y="1010"/>
                  <a:pt x="692" y="1012"/>
                </a:cubicBezTo>
                <a:cubicBezTo>
                  <a:pt x="701" y="1015"/>
                  <a:pt x="710" y="1018"/>
                  <a:pt x="714" y="1025"/>
                </a:cubicBezTo>
                <a:cubicBezTo>
                  <a:pt x="706" y="1106"/>
                  <a:pt x="694" y="1183"/>
                  <a:pt x="685" y="1262"/>
                </a:cubicBezTo>
                <a:cubicBezTo>
                  <a:pt x="697" y="1266"/>
                  <a:pt x="715" y="1267"/>
                  <a:pt x="729" y="1268"/>
                </a:cubicBezTo>
                <a:cubicBezTo>
                  <a:pt x="733" y="1266"/>
                  <a:pt x="733" y="1260"/>
                  <a:pt x="733" y="1256"/>
                </a:cubicBezTo>
                <a:cubicBezTo>
                  <a:pt x="741" y="1193"/>
                  <a:pt x="749" y="1128"/>
                  <a:pt x="759" y="1065"/>
                </a:cubicBezTo>
                <a:cubicBezTo>
                  <a:pt x="760" y="1056"/>
                  <a:pt x="761" y="1046"/>
                  <a:pt x="764" y="1037"/>
                </a:cubicBezTo>
                <a:cubicBezTo>
                  <a:pt x="770" y="1035"/>
                  <a:pt x="779" y="1036"/>
                  <a:pt x="782" y="1039"/>
                </a:cubicBezTo>
                <a:cubicBezTo>
                  <a:pt x="776" y="1117"/>
                  <a:pt x="765" y="1193"/>
                  <a:pt x="757" y="1269"/>
                </a:cubicBezTo>
                <a:cubicBezTo>
                  <a:pt x="760" y="1271"/>
                  <a:pt x="765" y="1271"/>
                  <a:pt x="771" y="1272"/>
                </a:cubicBezTo>
                <a:cubicBezTo>
                  <a:pt x="775" y="1272"/>
                  <a:pt x="782" y="1274"/>
                  <a:pt x="784" y="1273"/>
                </a:cubicBezTo>
                <a:cubicBezTo>
                  <a:pt x="786" y="1271"/>
                  <a:pt x="787" y="1264"/>
                  <a:pt x="787" y="1259"/>
                </a:cubicBezTo>
                <a:cubicBezTo>
                  <a:pt x="795" y="1192"/>
                  <a:pt x="804" y="1126"/>
                  <a:pt x="812" y="1060"/>
                </a:cubicBezTo>
                <a:cubicBezTo>
                  <a:pt x="813" y="1055"/>
                  <a:pt x="813" y="1048"/>
                  <a:pt x="814" y="1046"/>
                </a:cubicBezTo>
                <a:cubicBezTo>
                  <a:pt x="818" y="1042"/>
                  <a:pt x="835" y="1045"/>
                  <a:pt x="836" y="1048"/>
                </a:cubicBezTo>
                <a:cubicBezTo>
                  <a:pt x="837" y="1050"/>
                  <a:pt x="836" y="1058"/>
                  <a:pt x="835" y="1063"/>
                </a:cubicBezTo>
                <a:cubicBezTo>
                  <a:pt x="828" y="1115"/>
                  <a:pt x="822" y="1168"/>
                  <a:pt x="815" y="1221"/>
                </a:cubicBezTo>
                <a:cubicBezTo>
                  <a:pt x="812" y="1240"/>
                  <a:pt x="809" y="1258"/>
                  <a:pt x="807" y="1277"/>
                </a:cubicBezTo>
                <a:cubicBezTo>
                  <a:pt x="817" y="1280"/>
                  <a:pt x="829" y="1280"/>
                  <a:pt x="840" y="1281"/>
                </a:cubicBezTo>
                <a:cubicBezTo>
                  <a:pt x="843" y="1273"/>
                  <a:pt x="843" y="1263"/>
                  <a:pt x="844" y="1253"/>
                </a:cubicBezTo>
                <a:cubicBezTo>
                  <a:pt x="852" y="1190"/>
                  <a:pt x="859" y="1129"/>
                  <a:pt x="867" y="1065"/>
                </a:cubicBezTo>
                <a:cubicBezTo>
                  <a:pt x="868" y="1060"/>
                  <a:pt x="868" y="1054"/>
                  <a:pt x="870" y="1052"/>
                </a:cubicBezTo>
                <a:cubicBezTo>
                  <a:pt x="874" y="1048"/>
                  <a:pt x="887" y="1052"/>
                  <a:pt x="890" y="1055"/>
                </a:cubicBezTo>
                <a:cubicBezTo>
                  <a:pt x="884" y="1112"/>
                  <a:pt x="876" y="1170"/>
                  <a:pt x="869" y="1227"/>
                </a:cubicBezTo>
                <a:cubicBezTo>
                  <a:pt x="866" y="1246"/>
                  <a:pt x="863" y="1265"/>
                  <a:pt x="861" y="1284"/>
                </a:cubicBezTo>
                <a:cubicBezTo>
                  <a:pt x="869" y="1286"/>
                  <a:pt x="880" y="1285"/>
                  <a:pt x="888" y="1287"/>
                </a:cubicBezTo>
                <a:cubicBezTo>
                  <a:pt x="898" y="1231"/>
                  <a:pt x="903" y="1172"/>
                  <a:pt x="912" y="1115"/>
                </a:cubicBezTo>
                <a:cubicBezTo>
                  <a:pt x="915" y="1097"/>
                  <a:pt x="917" y="1078"/>
                  <a:pt x="921" y="1059"/>
                </a:cubicBezTo>
                <a:cubicBezTo>
                  <a:pt x="927" y="1057"/>
                  <a:pt x="938" y="1058"/>
                  <a:pt x="942" y="1061"/>
                </a:cubicBezTo>
                <a:cubicBezTo>
                  <a:pt x="937" y="1138"/>
                  <a:pt x="925" y="1214"/>
                  <a:pt x="917" y="1290"/>
                </a:cubicBezTo>
                <a:cubicBezTo>
                  <a:pt x="929" y="1293"/>
                  <a:pt x="942" y="1294"/>
                  <a:pt x="955" y="1296"/>
                </a:cubicBezTo>
                <a:cubicBezTo>
                  <a:pt x="966" y="1303"/>
                  <a:pt x="962" y="1324"/>
                  <a:pt x="950" y="1326"/>
                </a:cubicBezTo>
                <a:cubicBezTo>
                  <a:pt x="944" y="1327"/>
                  <a:pt x="934" y="1325"/>
                  <a:pt x="928" y="1324"/>
                </a:cubicBezTo>
                <a:close/>
                <a:moveTo>
                  <a:pt x="918" y="1122"/>
                </a:moveTo>
                <a:cubicBezTo>
                  <a:pt x="922" y="1122"/>
                  <a:pt x="925" y="1123"/>
                  <a:pt x="930" y="1123"/>
                </a:cubicBezTo>
                <a:cubicBezTo>
                  <a:pt x="932" y="1104"/>
                  <a:pt x="934" y="1084"/>
                  <a:pt x="937" y="1065"/>
                </a:cubicBezTo>
                <a:cubicBezTo>
                  <a:pt x="934" y="1064"/>
                  <a:pt x="930" y="1064"/>
                  <a:pt x="925" y="1064"/>
                </a:cubicBezTo>
                <a:cubicBezTo>
                  <a:pt x="923" y="1083"/>
                  <a:pt x="921" y="1102"/>
                  <a:pt x="918" y="1122"/>
                </a:cubicBezTo>
                <a:close/>
                <a:moveTo>
                  <a:pt x="868" y="1112"/>
                </a:moveTo>
                <a:cubicBezTo>
                  <a:pt x="871" y="1112"/>
                  <a:pt x="874" y="1114"/>
                  <a:pt x="877" y="1113"/>
                </a:cubicBezTo>
                <a:cubicBezTo>
                  <a:pt x="879" y="1094"/>
                  <a:pt x="881" y="1076"/>
                  <a:pt x="883" y="1057"/>
                </a:cubicBezTo>
                <a:cubicBezTo>
                  <a:pt x="881" y="1057"/>
                  <a:pt x="879" y="1056"/>
                  <a:pt x="875" y="1056"/>
                </a:cubicBezTo>
                <a:cubicBezTo>
                  <a:pt x="873" y="1075"/>
                  <a:pt x="870" y="1093"/>
                  <a:pt x="868" y="1112"/>
                </a:cubicBezTo>
                <a:close/>
                <a:moveTo>
                  <a:pt x="813" y="1107"/>
                </a:moveTo>
                <a:cubicBezTo>
                  <a:pt x="817" y="1107"/>
                  <a:pt x="819" y="1108"/>
                  <a:pt x="822" y="1109"/>
                </a:cubicBezTo>
                <a:cubicBezTo>
                  <a:pt x="824" y="1089"/>
                  <a:pt x="827" y="1070"/>
                  <a:pt x="829" y="1051"/>
                </a:cubicBezTo>
                <a:cubicBezTo>
                  <a:pt x="827" y="1050"/>
                  <a:pt x="824" y="1050"/>
                  <a:pt x="820" y="1050"/>
                </a:cubicBezTo>
                <a:cubicBezTo>
                  <a:pt x="818" y="1069"/>
                  <a:pt x="816" y="1088"/>
                  <a:pt x="813" y="1107"/>
                </a:cubicBezTo>
                <a:close/>
                <a:moveTo>
                  <a:pt x="760" y="1105"/>
                </a:moveTo>
                <a:cubicBezTo>
                  <a:pt x="764" y="1105"/>
                  <a:pt x="766" y="1105"/>
                  <a:pt x="769" y="1105"/>
                </a:cubicBezTo>
                <a:cubicBezTo>
                  <a:pt x="771" y="1085"/>
                  <a:pt x="775" y="1063"/>
                  <a:pt x="777" y="1043"/>
                </a:cubicBezTo>
                <a:cubicBezTo>
                  <a:pt x="774" y="1042"/>
                  <a:pt x="771" y="1042"/>
                  <a:pt x="768" y="1042"/>
                </a:cubicBezTo>
                <a:cubicBezTo>
                  <a:pt x="766" y="1063"/>
                  <a:pt x="763" y="1084"/>
                  <a:pt x="760" y="1105"/>
                </a:cubicBezTo>
                <a:close/>
                <a:moveTo>
                  <a:pt x="653" y="1016"/>
                </a:moveTo>
                <a:cubicBezTo>
                  <a:pt x="664" y="1025"/>
                  <a:pt x="686" y="1031"/>
                  <a:pt x="706" y="1027"/>
                </a:cubicBezTo>
                <a:cubicBezTo>
                  <a:pt x="693" y="1018"/>
                  <a:pt x="673" y="1013"/>
                  <a:pt x="653" y="1016"/>
                </a:cubicBezTo>
                <a:close/>
                <a:moveTo>
                  <a:pt x="637" y="1129"/>
                </a:moveTo>
                <a:cubicBezTo>
                  <a:pt x="640" y="1129"/>
                  <a:pt x="642" y="1130"/>
                  <a:pt x="643" y="1132"/>
                </a:cubicBezTo>
                <a:cubicBezTo>
                  <a:pt x="646" y="1128"/>
                  <a:pt x="649" y="1132"/>
                  <a:pt x="652" y="1132"/>
                </a:cubicBezTo>
                <a:cubicBezTo>
                  <a:pt x="653" y="1132"/>
                  <a:pt x="654" y="1132"/>
                  <a:pt x="655" y="1132"/>
                </a:cubicBezTo>
                <a:cubicBezTo>
                  <a:pt x="657" y="1132"/>
                  <a:pt x="658" y="1134"/>
                  <a:pt x="660" y="1134"/>
                </a:cubicBezTo>
                <a:cubicBezTo>
                  <a:pt x="662" y="1130"/>
                  <a:pt x="668" y="1136"/>
                  <a:pt x="669" y="1135"/>
                </a:cubicBezTo>
                <a:cubicBezTo>
                  <a:pt x="670" y="1133"/>
                  <a:pt x="668" y="1132"/>
                  <a:pt x="668" y="1129"/>
                </a:cubicBezTo>
                <a:cubicBezTo>
                  <a:pt x="669" y="1124"/>
                  <a:pt x="677" y="1126"/>
                  <a:pt x="677" y="1131"/>
                </a:cubicBezTo>
                <a:cubicBezTo>
                  <a:pt x="677" y="1133"/>
                  <a:pt x="675" y="1133"/>
                  <a:pt x="674" y="1135"/>
                </a:cubicBezTo>
                <a:cubicBezTo>
                  <a:pt x="676" y="1138"/>
                  <a:pt x="679" y="1135"/>
                  <a:pt x="681" y="1136"/>
                </a:cubicBezTo>
                <a:cubicBezTo>
                  <a:pt x="685" y="1136"/>
                  <a:pt x="688" y="1140"/>
                  <a:pt x="693" y="1139"/>
                </a:cubicBezTo>
                <a:cubicBezTo>
                  <a:pt x="697" y="1104"/>
                  <a:pt x="703" y="1068"/>
                  <a:pt x="707" y="1034"/>
                </a:cubicBezTo>
                <a:cubicBezTo>
                  <a:pt x="686" y="1039"/>
                  <a:pt x="662" y="1031"/>
                  <a:pt x="649" y="1023"/>
                </a:cubicBezTo>
                <a:cubicBezTo>
                  <a:pt x="646" y="1059"/>
                  <a:pt x="641" y="1094"/>
                  <a:pt x="637" y="1129"/>
                </a:cubicBezTo>
                <a:close/>
                <a:moveTo>
                  <a:pt x="672" y="1131"/>
                </a:moveTo>
                <a:cubicBezTo>
                  <a:pt x="672" y="1131"/>
                  <a:pt x="673" y="1131"/>
                  <a:pt x="673" y="1131"/>
                </a:cubicBezTo>
                <a:cubicBezTo>
                  <a:pt x="674" y="1129"/>
                  <a:pt x="671" y="1129"/>
                  <a:pt x="672" y="1131"/>
                </a:cubicBezTo>
                <a:close/>
                <a:moveTo>
                  <a:pt x="847" y="1392"/>
                </a:moveTo>
                <a:cubicBezTo>
                  <a:pt x="817" y="1403"/>
                  <a:pt x="776" y="1403"/>
                  <a:pt x="739" y="1399"/>
                </a:cubicBezTo>
                <a:cubicBezTo>
                  <a:pt x="703" y="1395"/>
                  <a:pt x="667" y="1387"/>
                  <a:pt x="646" y="1369"/>
                </a:cubicBezTo>
                <a:cubicBezTo>
                  <a:pt x="646" y="1369"/>
                  <a:pt x="645" y="1369"/>
                  <a:pt x="645" y="1370"/>
                </a:cubicBezTo>
                <a:cubicBezTo>
                  <a:pt x="643" y="1378"/>
                  <a:pt x="642" y="1386"/>
                  <a:pt x="640" y="1394"/>
                </a:cubicBezTo>
                <a:cubicBezTo>
                  <a:pt x="658" y="1419"/>
                  <a:pt x="693" y="1431"/>
                  <a:pt x="733" y="1437"/>
                </a:cubicBezTo>
                <a:cubicBezTo>
                  <a:pt x="762" y="1441"/>
                  <a:pt x="797" y="1441"/>
                  <a:pt x="823" y="1433"/>
                </a:cubicBezTo>
                <a:cubicBezTo>
                  <a:pt x="830" y="1431"/>
                  <a:pt x="842" y="1426"/>
                  <a:pt x="844" y="1420"/>
                </a:cubicBezTo>
                <a:cubicBezTo>
                  <a:pt x="846" y="1416"/>
                  <a:pt x="845" y="1411"/>
                  <a:pt x="846" y="1406"/>
                </a:cubicBezTo>
                <a:cubicBezTo>
                  <a:pt x="846" y="1401"/>
                  <a:pt x="847" y="1396"/>
                  <a:pt x="847" y="1392"/>
                </a:cubicBezTo>
                <a:close/>
                <a:moveTo>
                  <a:pt x="773" y="1345"/>
                </a:moveTo>
                <a:cubicBezTo>
                  <a:pt x="772" y="1351"/>
                  <a:pt x="775" y="1357"/>
                  <a:pt x="772" y="1361"/>
                </a:cubicBezTo>
                <a:cubicBezTo>
                  <a:pt x="769" y="1365"/>
                  <a:pt x="758" y="1365"/>
                  <a:pt x="752" y="1365"/>
                </a:cubicBezTo>
                <a:cubicBezTo>
                  <a:pt x="743" y="1364"/>
                  <a:pt x="729" y="1361"/>
                  <a:pt x="728" y="1354"/>
                </a:cubicBezTo>
                <a:cubicBezTo>
                  <a:pt x="728" y="1349"/>
                  <a:pt x="731" y="1347"/>
                  <a:pt x="730" y="1342"/>
                </a:cubicBezTo>
                <a:cubicBezTo>
                  <a:pt x="710" y="1339"/>
                  <a:pt x="692" y="1340"/>
                  <a:pt x="672" y="1345"/>
                </a:cubicBezTo>
                <a:cubicBezTo>
                  <a:pt x="664" y="1346"/>
                  <a:pt x="649" y="1351"/>
                  <a:pt x="649" y="1359"/>
                </a:cubicBezTo>
                <a:cubicBezTo>
                  <a:pt x="649" y="1365"/>
                  <a:pt x="658" y="1370"/>
                  <a:pt x="665" y="1374"/>
                </a:cubicBezTo>
                <a:cubicBezTo>
                  <a:pt x="673" y="1377"/>
                  <a:pt x="679" y="1380"/>
                  <a:pt x="687" y="1382"/>
                </a:cubicBezTo>
                <a:cubicBezTo>
                  <a:pt x="727" y="1394"/>
                  <a:pt x="779" y="1400"/>
                  <a:pt x="823" y="1390"/>
                </a:cubicBezTo>
                <a:cubicBezTo>
                  <a:pt x="830" y="1389"/>
                  <a:pt x="846" y="1387"/>
                  <a:pt x="847" y="1382"/>
                </a:cubicBezTo>
                <a:cubicBezTo>
                  <a:pt x="847" y="1379"/>
                  <a:pt x="844" y="1375"/>
                  <a:pt x="843" y="1373"/>
                </a:cubicBezTo>
                <a:cubicBezTo>
                  <a:pt x="836" y="1365"/>
                  <a:pt x="823" y="1360"/>
                  <a:pt x="812" y="1355"/>
                </a:cubicBezTo>
                <a:cubicBezTo>
                  <a:pt x="800" y="1350"/>
                  <a:pt x="786" y="1347"/>
                  <a:pt x="773" y="1345"/>
                </a:cubicBezTo>
                <a:close/>
                <a:moveTo>
                  <a:pt x="927" y="1318"/>
                </a:moveTo>
                <a:cubicBezTo>
                  <a:pt x="933" y="1319"/>
                  <a:pt x="945" y="1322"/>
                  <a:pt x="949" y="1320"/>
                </a:cubicBezTo>
                <a:cubicBezTo>
                  <a:pt x="956" y="1319"/>
                  <a:pt x="958" y="1308"/>
                  <a:pt x="952" y="1302"/>
                </a:cubicBezTo>
                <a:cubicBezTo>
                  <a:pt x="945" y="1301"/>
                  <a:pt x="939" y="1300"/>
                  <a:pt x="931" y="1298"/>
                </a:cubicBezTo>
                <a:cubicBezTo>
                  <a:pt x="927" y="1298"/>
                  <a:pt x="913" y="1297"/>
                  <a:pt x="911" y="1294"/>
                </a:cubicBezTo>
                <a:cubicBezTo>
                  <a:pt x="909" y="1291"/>
                  <a:pt x="912" y="1279"/>
                  <a:pt x="912" y="1274"/>
                </a:cubicBezTo>
                <a:cubicBezTo>
                  <a:pt x="918" y="1225"/>
                  <a:pt x="924" y="1173"/>
                  <a:pt x="929" y="1127"/>
                </a:cubicBezTo>
                <a:cubicBezTo>
                  <a:pt x="925" y="1127"/>
                  <a:pt x="922" y="1125"/>
                  <a:pt x="918" y="1125"/>
                </a:cubicBezTo>
                <a:cubicBezTo>
                  <a:pt x="911" y="1173"/>
                  <a:pt x="905" y="1223"/>
                  <a:pt x="898" y="1271"/>
                </a:cubicBezTo>
                <a:cubicBezTo>
                  <a:pt x="898" y="1277"/>
                  <a:pt x="897" y="1289"/>
                  <a:pt x="895" y="1292"/>
                </a:cubicBezTo>
                <a:cubicBezTo>
                  <a:pt x="892" y="1295"/>
                  <a:pt x="882" y="1292"/>
                  <a:pt x="877" y="1292"/>
                </a:cubicBezTo>
                <a:cubicBezTo>
                  <a:pt x="871" y="1291"/>
                  <a:pt x="863" y="1291"/>
                  <a:pt x="859" y="1289"/>
                </a:cubicBezTo>
                <a:cubicBezTo>
                  <a:pt x="853" y="1286"/>
                  <a:pt x="857" y="1270"/>
                  <a:pt x="858" y="1262"/>
                </a:cubicBezTo>
                <a:cubicBezTo>
                  <a:pt x="864" y="1214"/>
                  <a:pt x="870" y="1162"/>
                  <a:pt x="876" y="1117"/>
                </a:cubicBezTo>
                <a:cubicBezTo>
                  <a:pt x="873" y="1117"/>
                  <a:pt x="871" y="1116"/>
                  <a:pt x="868" y="1116"/>
                </a:cubicBezTo>
                <a:cubicBezTo>
                  <a:pt x="862" y="1162"/>
                  <a:pt x="857" y="1214"/>
                  <a:pt x="849" y="1260"/>
                </a:cubicBezTo>
                <a:cubicBezTo>
                  <a:pt x="848" y="1266"/>
                  <a:pt x="849" y="1275"/>
                  <a:pt x="847" y="1280"/>
                </a:cubicBezTo>
                <a:cubicBezTo>
                  <a:pt x="844" y="1287"/>
                  <a:pt x="839" y="1288"/>
                  <a:pt x="831" y="1287"/>
                </a:cubicBezTo>
                <a:cubicBezTo>
                  <a:pt x="828" y="1286"/>
                  <a:pt x="825" y="1286"/>
                  <a:pt x="823" y="1286"/>
                </a:cubicBezTo>
                <a:cubicBezTo>
                  <a:pt x="818" y="1285"/>
                  <a:pt x="809" y="1285"/>
                  <a:pt x="805" y="1283"/>
                </a:cubicBezTo>
                <a:cubicBezTo>
                  <a:pt x="799" y="1280"/>
                  <a:pt x="802" y="1264"/>
                  <a:pt x="804" y="1256"/>
                </a:cubicBezTo>
                <a:cubicBezTo>
                  <a:pt x="809" y="1208"/>
                  <a:pt x="816" y="1157"/>
                  <a:pt x="822" y="1112"/>
                </a:cubicBezTo>
                <a:cubicBezTo>
                  <a:pt x="818" y="1112"/>
                  <a:pt x="817" y="1110"/>
                  <a:pt x="813" y="1111"/>
                </a:cubicBezTo>
                <a:cubicBezTo>
                  <a:pt x="807" y="1157"/>
                  <a:pt x="802" y="1209"/>
                  <a:pt x="795" y="1255"/>
                </a:cubicBezTo>
                <a:cubicBezTo>
                  <a:pt x="794" y="1261"/>
                  <a:pt x="794" y="1269"/>
                  <a:pt x="793" y="1275"/>
                </a:cubicBezTo>
                <a:cubicBezTo>
                  <a:pt x="791" y="1282"/>
                  <a:pt x="778" y="1279"/>
                  <a:pt x="769" y="1278"/>
                </a:cubicBezTo>
                <a:cubicBezTo>
                  <a:pt x="764" y="1278"/>
                  <a:pt x="756" y="1277"/>
                  <a:pt x="753" y="1275"/>
                </a:cubicBezTo>
                <a:cubicBezTo>
                  <a:pt x="748" y="1271"/>
                  <a:pt x="751" y="1258"/>
                  <a:pt x="752" y="1249"/>
                </a:cubicBezTo>
                <a:cubicBezTo>
                  <a:pt x="757" y="1203"/>
                  <a:pt x="764" y="1152"/>
                  <a:pt x="768" y="1109"/>
                </a:cubicBezTo>
                <a:cubicBezTo>
                  <a:pt x="766" y="1109"/>
                  <a:pt x="763" y="1108"/>
                  <a:pt x="760" y="1109"/>
                </a:cubicBezTo>
                <a:cubicBezTo>
                  <a:pt x="754" y="1153"/>
                  <a:pt x="747" y="1203"/>
                  <a:pt x="742" y="1248"/>
                </a:cubicBezTo>
                <a:cubicBezTo>
                  <a:pt x="741" y="1255"/>
                  <a:pt x="741" y="1263"/>
                  <a:pt x="739" y="1268"/>
                </a:cubicBezTo>
                <a:cubicBezTo>
                  <a:pt x="736" y="1277"/>
                  <a:pt x="727" y="1275"/>
                  <a:pt x="717" y="1274"/>
                </a:cubicBezTo>
                <a:cubicBezTo>
                  <a:pt x="707" y="1273"/>
                  <a:pt x="699" y="1272"/>
                  <a:pt x="689" y="1270"/>
                </a:cubicBezTo>
                <a:cubicBezTo>
                  <a:pt x="685" y="1270"/>
                  <a:pt x="678" y="1270"/>
                  <a:pt x="677" y="1266"/>
                </a:cubicBezTo>
                <a:cubicBezTo>
                  <a:pt x="676" y="1263"/>
                  <a:pt x="678" y="1256"/>
                  <a:pt x="679" y="1251"/>
                </a:cubicBezTo>
                <a:cubicBezTo>
                  <a:pt x="683" y="1215"/>
                  <a:pt x="688" y="1179"/>
                  <a:pt x="692" y="1144"/>
                </a:cubicBezTo>
                <a:cubicBezTo>
                  <a:pt x="675" y="1143"/>
                  <a:pt x="661" y="1138"/>
                  <a:pt x="642" y="1138"/>
                </a:cubicBezTo>
                <a:cubicBezTo>
                  <a:pt x="642" y="1138"/>
                  <a:pt x="641" y="1138"/>
                  <a:pt x="641" y="1138"/>
                </a:cubicBezTo>
                <a:cubicBezTo>
                  <a:pt x="640" y="1138"/>
                  <a:pt x="640" y="1138"/>
                  <a:pt x="641" y="1138"/>
                </a:cubicBezTo>
                <a:cubicBezTo>
                  <a:pt x="641" y="1138"/>
                  <a:pt x="641" y="1138"/>
                  <a:pt x="642" y="1138"/>
                </a:cubicBezTo>
                <a:cubicBezTo>
                  <a:pt x="644" y="1141"/>
                  <a:pt x="654" y="1138"/>
                  <a:pt x="655" y="1142"/>
                </a:cubicBezTo>
                <a:cubicBezTo>
                  <a:pt x="653" y="1144"/>
                  <a:pt x="649" y="1144"/>
                  <a:pt x="646" y="1144"/>
                </a:cubicBezTo>
                <a:cubicBezTo>
                  <a:pt x="642" y="1143"/>
                  <a:pt x="637" y="1140"/>
                  <a:pt x="636" y="1140"/>
                </a:cubicBezTo>
                <a:cubicBezTo>
                  <a:pt x="630" y="1184"/>
                  <a:pt x="624" y="1233"/>
                  <a:pt x="618" y="1278"/>
                </a:cubicBezTo>
                <a:cubicBezTo>
                  <a:pt x="618" y="1284"/>
                  <a:pt x="616" y="1292"/>
                  <a:pt x="616" y="1298"/>
                </a:cubicBezTo>
                <a:cubicBezTo>
                  <a:pt x="618" y="1315"/>
                  <a:pt x="634" y="1325"/>
                  <a:pt x="653" y="1322"/>
                </a:cubicBezTo>
                <a:cubicBezTo>
                  <a:pt x="667" y="1320"/>
                  <a:pt x="673" y="1309"/>
                  <a:pt x="676" y="1295"/>
                </a:cubicBezTo>
                <a:cubicBezTo>
                  <a:pt x="674" y="1290"/>
                  <a:pt x="673" y="1276"/>
                  <a:pt x="679" y="1273"/>
                </a:cubicBezTo>
                <a:cubicBezTo>
                  <a:pt x="684" y="1276"/>
                  <a:pt x="678" y="1285"/>
                  <a:pt x="681" y="1291"/>
                </a:cubicBezTo>
                <a:cubicBezTo>
                  <a:pt x="696" y="1293"/>
                  <a:pt x="716" y="1295"/>
                  <a:pt x="733" y="1297"/>
                </a:cubicBezTo>
                <a:cubicBezTo>
                  <a:pt x="738" y="1298"/>
                  <a:pt x="748" y="1297"/>
                  <a:pt x="748" y="1302"/>
                </a:cubicBezTo>
                <a:cubicBezTo>
                  <a:pt x="748" y="1305"/>
                  <a:pt x="743" y="1305"/>
                  <a:pt x="743" y="1307"/>
                </a:cubicBezTo>
                <a:cubicBezTo>
                  <a:pt x="747" y="1310"/>
                  <a:pt x="756" y="1307"/>
                  <a:pt x="758" y="1311"/>
                </a:cubicBezTo>
                <a:cubicBezTo>
                  <a:pt x="755" y="1316"/>
                  <a:pt x="743" y="1308"/>
                  <a:pt x="742" y="1314"/>
                </a:cubicBezTo>
                <a:cubicBezTo>
                  <a:pt x="744" y="1317"/>
                  <a:pt x="754" y="1313"/>
                  <a:pt x="755" y="1318"/>
                </a:cubicBezTo>
                <a:cubicBezTo>
                  <a:pt x="752" y="1322"/>
                  <a:pt x="741" y="1314"/>
                  <a:pt x="741" y="1321"/>
                </a:cubicBezTo>
                <a:cubicBezTo>
                  <a:pt x="743" y="1323"/>
                  <a:pt x="751" y="1320"/>
                  <a:pt x="752" y="1325"/>
                </a:cubicBezTo>
                <a:cubicBezTo>
                  <a:pt x="750" y="1328"/>
                  <a:pt x="743" y="1323"/>
                  <a:pt x="740" y="1326"/>
                </a:cubicBezTo>
                <a:cubicBezTo>
                  <a:pt x="741" y="1329"/>
                  <a:pt x="750" y="1326"/>
                  <a:pt x="750" y="1330"/>
                </a:cubicBezTo>
                <a:cubicBezTo>
                  <a:pt x="749" y="1334"/>
                  <a:pt x="739" y="1327"/>
                  <a:pt x="739" y="1332"/>
                </a:cubicBezTo>
                <a:cubicBezTo>
                  <a:pt x="740" y="1336"/>
                  <a:pt x="750" y="1332"/>
                  <a:pt x="751" y="1337"/>
                </a:cubicBezTo>
                <a:cubicBezTo>
                  <a:pt x="747" y="1340"/>
                  <a:pt x="738" y="1333"/>
                  <a:pt x="737" y="1339"/>
                </a:cubicBezTo>
                <a:cubicBezTo>
                  <a:pt x="741" y="1343"/>
                  <a:pt x="751" y="1339"/>
                  <a:pt x="753" y="1343"/>
                </a:cubicBezTo>
                <a:cubicBezTo>
                  <a:pt x="752" y="1346"/>
                  <a:pt x="748" y="1344"/>
                  <a:pt x="745" y="1344"/>
                </a:cubicBezTo>
                <a:cubicBezTo>
                  <a:pt x="742" y="1344"/>
                  <a:pt x="738" y="1343"/>
                  <a:pt x="737" y="1345"/>
                </a:cubicBezTo>
                <a:cubicBezTo>
                  <a:pt x="742" y="1348"/>
                  <a:pt x="754" y="1345"/>
                  <a:pt x="759" y="1349"/>
                </a:cubicBezTo>
                <a:cubicBezTo>
                  <a:pt x="756" y="1352"/>
                  <a:pt x="751" y="1351"/>
                  <a:pt x="748" y="1350"/>
                </a:cubicBezTo>
                <a:cubicBezTo>
                  <a:pt x="744" y="1350"/>
                  <a:pt x="740" y="1349"/>
                  <a:pt x="736" y="1349"/>
                </a:cubicBezTo>
                <a:cubicBezTo>
                  <a:pt x="740" y="1351"/>
                  <a:pt x="747" y="1352"/>
                  <a:pt x="753" y="1353"/>
                </a:cubicBezTo>
                <a:cubicBezTo>
                  <a:pt x="756" y="1353"/>
                  <a:pt x="760" y="1352"/>
                  <a:pt x="761" y="1355"/>
                </a:cubicBezTo>
                <a:cubicBezTo>
                  <a:pt x="755" y="1359"/>
                  <a:pt x="743" y="1353"/>
                  <a:pt x="736" y="1354"/>
                </a:cubicBezTo>
                <a:cubicBezTo>
                  <a:pt x="743" y="1357"/>
                  <a:pt x="755" y="1360"/>
                  <a:pt x="766" y="1358"/>
                </a:cubicBezTo>
                <a:cubicBezTo>
                  <a:pt x="766" y="1341"/>
                  <a:pt x="769" y="1324"/>
                  <a:pt x="769" y="1309"/>
                </a:cubicBezTo>
                <a:cubicBezTo>
                  <a:pt x="769" y="1306"/>
                  <a:pt x="768" y="1304"/>
                  <a:pt x="769" y="1302"/>
                </a:cubicBezTo>
                <a:cubicBezTo>
                  <a:pt x="771" y="1300"/>
                  <a:pt x="786" y="1303"/>
                  <a:pt x="791" y="1303"/>
                </a:cubicBezTo>
                <a:cubicBezTo>
                  <a:pt x="837" y="1308"/>
                  <a:pt x="882" y="1312"/>
                  <a:pt x="927" y="1318"/>
                </a:cubicBezTo>
                <a:close/>
                <a:moveTo>
                  <a:pt x="3396" y="1212"/>
                </a:moveTo>
                <a:cubicBezTo>
                  <a:pt x="3398" y="1213"/>
                  <a:pt x="3401" y="1212"/>
                  <a:pt x="3404" y="1212"/>
                </a:cubicBezTo>
                <a:cubicBezTo>
                  <a:pt x="3403" y="1216"/>
                  <a:pt x="3405" y="1219"/>
                  <a:pt x="3408" y="1217"/>
                </a:cubicBezTo>
                <a:cubicBezTo>
                  <a:pt x="3409" y="1216"/>
                  <a:pt x="3409" y="1215"/>
                  <a:pt x="3409" y="1212"/>
                </a:cubicBezTo>
                <a:cubicBezTo>
                  <a:pt x="3411" y="1212"/>
                  <a:pt x="3412" y="1212"/>
                  <a:pt x="3412" y="1210"/>
                </a:cubicBezTo>
                <a:cubicBezTo>
                  <a:pt x="3412" y="1208"/>
                  <a:pt x="3410" y="1208"/>
                  <a:pt x="3409" y="1208"/>
                </a:cubicBezTo>
                <a:cubicBezTo>
                  <a:pt x="3408" y="1204"/>
                  <a:pt x="3410" y="1199"/>
                  <a:pt x="3408" y="1198"/>
                </a:cubicBezTo>
                <a:cubicBezTo>
                  <a:pt x="3407" y="1198"/>
                  <a:pt x="3406" y="1198"/>
                  <a:pt x="3405" y="1198"/>
                </a:cubicBezTo>
                <a:cubicBezTo>
                  <a:pt x="3402" y="1202"/>
                  <a:pt x="3397" y="1204"/>
                  <a:pt x="3396" y="1211"/>
                </a:cubicBezTo>
                <a:cubicBezTo>
                  <a:pt x="3396" y="1211"/>
                  <a:pt x="3396" y="1211"/>
                  <a:pt x="3396" y="1212"/>
                </a:cubicBezTo>
                <a:close/>
                <a:moveTo>
                  <a:pt x="845" y="1630"/>
                </a:moveTo>
                <a:cubicBezTo>
                  <a:pt x="853" y="1645"/>
                  <a:pt x="854" y="1668"/>
                  <a:pt x="847" y="1682"/>
                </a:cubicBezTo>
                <a:cubicBezTo>
                  <a:pt x="841" y="1692"/>
                  <a:pt x="832" y="1704"/>
                  <a:pt x="822" y="1711"/>
                </a:cubicBezTo>
                <a:cubicBezTo>
                  <a:pt x="811" y="1718"/>
                  <a:pt x="797" y="1723"/>
                  <a:pt x="781" y="1721"/>
                </a:cubicBezTo>
                <a:cubicBezTo>
                  <a:pt x="770" y="1742"/>
                  <a:pt x="752" y="1759"/>
                  <a:pt x="724" y="1764"/>
                </a:cubicBezTo>
                <a:cubicBezTo>
                  <a:pt x="692" y="1769"/>
                  <a:pt x="670" y="1753"/>
                  <a:pt x="660" y="1730"/>
                </a:cubicBezTo>
                <a:cubicBezTo>
                  <a:pt x="630" y="1724"/>
                  <a:pt x="612" y="1705"/>
                  <a:pt x="606" y="1675"/>
                </a:cubicBezTo>
                <a:cubicBezTo>
                  <a:pt x="581" y="1676"/>
                  <a:pt x="566" y="1662"/>
                  <a:pt x="559" y="1645"/>
                </a:cubicBezTo>
                <a:cubicBezTo>
                  <a:pt x="546" y="1615"/>
                  <a:pt x="569" y="1578"/>
                  <a:pt x="590" y="1567"/>
                </a:cubicBezTo>
                <a:cubicBezTo>
                  <a:pt x="589" y="1549"/>
                  <a:pt x="598" y="1538"/>
                  <a:pt x="608" y="1528"/>
                </a:cubicBezTo>
                <a:cubicBezTo>
                  <a:pt x="615" y="1521"/>
                  <a:pt x="624" y="1516"/>
                  <a:pt x="634" y="1514"/>
                </a:cubicBezTo>
                <a:cubicBezTo>
                  <a:pt x="631" y="1485"/>
                  <a:pt x="646" y="1468"/>
                  <a:pt x="664" y="1458"/>
                </a:cubicBezTo>
                <a:cubicBezTo>
                  <a:pt x="671" y="1454"/>
                  <a:pt x="678" y="1451"/>
                  <a:pt x="685" y="1450"/>
                </a:cubicBezTo>
                <a:cubicBezTo>
                  <a:pt x="715" y="1448"/>
                  <a:pt x="741" y="1465"/>
                  <a:pt x="751" y="1486"/>
                </a:cubicBezTo>
                <a:cubicBezTo>
                  <a:pt x="752" y="1489"/>
                  <a:pt x="753" y="1493"/>
                  <a:pt x="754" y="1496"/>
                </a:cubicBezTo>
                <a:cubicBezTo>
                  <a:pt x="776" y="1487"/>
                  <a:pt x="800" y="1500"/>
                  <a:pt x="813" y="1514"/>
                </a:cubicBezTo>
                <a:cubicBezTo>
                  <a:pt x="824" y="1525"/>
                  <a:pt x="832" y="1539"/>
                  <a:pt x="834" y="1554"/>
                </a:cubicBezTo>
                <a:cubicBezTo>
                  <a:pt x="836" y="1557"/>
                  <a:pt x="840" y="1559"/>
                  <a:pt x="843" y="1562"/>
                </a:cubicBezTo>
                <a:cubicBezTo>
                  <a:pt x="857" y="1578"/>
                  <a:pt x="864" y="1615"/>
                  <a:pt x="845" y="1630"/>
                </a:cubicBezTo>
                <a:close/>
                <a:moveTo>
                  <a:pt x="752" y="1511"/>
                </a:moveTo>
                <a:cubicBezTo>
                  <a:pt x="757" y="1522"/>
                  <a:pt x="762" y="1537"/>
                  <a:pt x="759" y="1553"/>
                </a:cubicBezTo>
                <a:cubicBezTo>
                  <a:pt x="767" y="1547"/>
                  <a:pt x="780" y="1542"/>
                  <a:pt x="795" y="1542"/>
                </a:cubicBezTo>
                <a:cubicBezTo>
                  <a:pt x="807" y="1542"/>
                  <a:pt x="820" y="1546"/>
                  <a:pt x="828" y="1551"/>
                </a:cubicBezTo>
                <a:cubicBezTo>
                  <a:pt x="824" y="1537"/>
                  <a:pt x="817" y="1526"/>
                  <a:pt x="806" y="1516"/>
                </a:cubicBezTo>
                <a:cubicBezTo>
                  <a:pt x="795" y="1507"/>
                  <a:pt x="772" y="1494"/>
                  <a:pt x="754" y="1503"/>
                </a:cubicBezTo>
                <a:cubicBezTo>
                  <a:pt x="754" y="1507"/>
                  <a:pt x="753" y="1509"/>
                  <a:pt x="752" y="1511"/>
                </a:cubicBezTo>
                <a:close/>
                <a:moveTo>
                  <a:pt x="766" y="1593"/>
                </a:moveTo>
                <a:cubicBezTo>
                  <a:pt x="758" y="1612"/>
                  <a:pt x="750" y="1631"/>
                  <a:pt x="742" y="1650"/>
                </a:cubicBezTo>
                <a:cubicBezTo>
                  <a:pt x="748" y="1647"/>
                  <a:pt x="749" y="1641"/>
                  <a:pt x="752" y="1634"/>
                </a:cubicBezTo>
                <a:cubicBezTo>
                  <a:pt x="756" y="1626"/>
                  <a:pt x="759" y="1619"/>
                  <a:pt x="762" y="1610"/>
                </a:cubicBezTo>
                <a:cubicBezTo>
                  <a:pt x="765" y="1604"/>
                  <a:pt x="768" y="1599"/>
                  <a:pt x="766" y="1593"/>
                </a:cubicBezTo>
                <a:close/>
                <a:moveTo>
                  <a:pt x="754" y="1638"/>
                </a:moveTo>
                <a:cubicBezTo>
                  <a:pt x="755" y="1639"/>
                  <a:pt x="756" y="1637"/>
                  <a:pt x="756" y="1636"/>
                </a:cubicBezTo>
                <a:cubicBezTo>
                  <a:pt x="761" y="1629"/>
                  <a:pt x="766" y="1618"/>
                  <a:pt x="766" y="1608"/>
                </a:cubicBezTo>
                <a:cubicBezTo>
                  <a:pt x="763" y="1619"/>
                  <a:pt x="759" y="1628"/>
                  <a:pt x="754" y="1638"/>
                </a:cubicBezTo>
                <a:close/>
                <a:moveTo>
                  <a:pt x="764" y="1588"/>
                </a:moveTo>
                <a:cubicBezTo>
                  <a:pt x="763" y="1586"/>
                  <a:pt x="763" y="1583"/>
                  <a:pt x="762" y="1582"/>
                </a:cubicBezTo>
                <a:cubicBezTo>
                  <a:pt x="753" y="1607"/>
                  <a:pt x="743" y="1631"/>
                  <a:pt x="733" y="1655"/>
                </a:cubicBezTo>
                <a:cubicBezTo>
                  <a:pt x="739" y="1653"/>
                  <a:pt x="741" y="1645"/>
                  <a:pt x="743" y="1640"/>
                </a:cubicBezTo>
                <a:cubicBezTo>
                  <a:pt x="750" y="1622"/>
                  <a:pt x="757" y="1605"/>
                  <a:pt x="764" y="1588"/>
                </a:cubicBezTo>
                <a:close/>
                <a:moveTo>
                  <a:pt x="758" y="1575"/>
                </a:moveTo>
                <a:cubicBezTo>
                  <a:pt x="747" y="1603"/>
                  <a:pt x="733" y="1632"/>
                  <a:pt x="723" y="1660"/>
                </a:cubicBezTo>
                <a:cubicBezTo>
                  <a:pt x="725" y="1659"/>
                  <a:pt x="727" y="1659"/>
                  <a:pt x="728" y="1658"/>
                </a:cubicBezTo>
                <a:cubicBezTo>
                  <a:pt x="737" y="1636"/>
                  <a:pt x="747" y="1610"/>
                  <a:pt x="756" y="1588"/>
                </a:cubicBezTo>
                <a:cubicBezTo>
                  <a:pt x="758" y="1583"/>
                  <a:pt x="762" y="1577"/>
                  <a:pt x="758" y="1575"/>
                </a:cubicBezTo>
                <a:close/>
                <a:moveTo>
                  <a:pt x="728" y="1677"/>
                </a:moveTo>
                <a:cubicBezTo>
                  <a:pt x="727" y="1683"/>
                  <a:pt x="727" y="1690"/>
                  <a:pt x="724" y="1694"/>
                </a:cubicBezTo>
                <a:cubicBezTo>
                  <a:pt x="725" y="1694"/>
                  <a:pt x="726" y="1692"/>
                  <a:pt x="728" y="1690"/>
                </a:cubicBezTo>
                <a:cubicBezTo>
                  <a:pt x="729" y="1688"/>
                  <a:pt x="730" y="1686"/>
                  <a:pt x="732" y="1685"/>
                </a:cubicBezTo>
                <a:cubicBezTo>
                  <a:pt x="731" y="1682"/>
                  <a:pt x="730" y="1679"/>
                  <a:pt x="728" y="1677"/>
                </a:cubicBezTo>
                <a:close/>
                <a:moveTo>
                  <a:pt x="756" y="1571"/>
                </a:moveTo>
                <a:cubicBezTo>
                  <a:pt x="755" y="1570"/>
                  <a:pt x="755" y="1569"/>
                  <a:pt x="754" y="1568"/>
                </a:cubicBezTo>
                <a:cubicBezTo>
                  <a:pt x="741" y="1600"/>
                  <a:pt x="727" y="1631"/>
                  <a:pt x="714" y="1663"/>
                </a:cubicBezTo>
                <a:cubicBezTo>
                  <a:pt x="719" y="1663"/>
                  <a:pt x="720" y="1657"/>
                  <a:pt x="721" y="1654"/>
                </a:cubicBezTo>
                <a:cubicBezTo>
                  <a:pt x="733" y="1626"/>
                  <a:pt x="745" y="1598"/>
                  <a:pt x="756" y="1571"/>
                </a:cubicBezTo>
                <a:close/>
                <a:moveTo>
                  <a:pt x="658" y="1611"/>
                </a:moveTo>
                <a:cubicBezTo>
                  <a:pt x="665" y="1594"/>
                  <a:pt x="674" y="1577"/>
                  <a:pt x="680" y="1561"/>
                </a:cubicBezTo>
                <a:cubicBezTo>
                  <a:pt x="678" y="1562"/>
                  <a:pt x="677" y="1563"/>
                  <a:pt x="675" y="1564"/>
                </a:cubicBezTo>
                <a:cubicBezTo>
                  <a:pt x="672" y="1570"/>
                  <a:pt x="669" y="1577"/>
                  <a:pt x="666" y="1585"/>
                </a:cubicBezTo>
                <a:cubicBezTo>
                  <a:pt x="663" y="1593"/>
                  <a:pt x="656" y="1602"/>
                  <a:pt x="658" y="1611"/>
                </a:cubicBezTo>
                <a:close/>
                <a:moveTo>
                  <a:pt x="667" y="1572"/>
                </a:moveTo>
                <a:cubicBezTo>
                  <a:pt x="663" y="1578"/>
                  <a:pt x="659" y="1586"/>
                  <a:pt x="659" y="1593"/>
                </a:cubicBezTo>
                <a:cubicBezTo>
                  <a:pt x="661" y="1586"/>
                  <a:pt x="666" y="1579"/>
                  <a:pt x="667" y="1572"/>
                </a:cubicBezTo>
                <a:close/>
                <a:moveTo>
                  <a:pt x="659" y="1618"/>
                </a:moveTo>
                <a:cubicBezTo>
                  <a:pt x="660" y="1620"/>
                  <a:pt x="659" y="1622"/>
                  <a:pt x="660" y="1623"/>
                </a:cubicBezTo>
                <a:cubicBezTo>
                  <a:pt x="670" y="1601"/>
                  <a:pt x="681" y="1578"/>
                  <a:pt x="690" y="1556"/>
                </a:cubicBezTo>
                <a:cubicBezTo>
                  <a:pt x="688" y="1556"/>
                  <a:pt x="686" y="1557"/>
                  <a:pt x="685" y="1558"/>
                </a:cubicBezTo>
                <a:cubicBezTo>
                  <a:pt x="676" y="1578"/>
                  <a:pt x="667" y="1598"/>
                  <a:pt x="659" y="1618"/>
                </a:cubicBezTo>
                <a:close/>
                <a:moveTo>
                  <a:pt x="664" y="1633"/>
                </a:moveTo>
                <a:cubicBezTo>
                  <a:pt x="676" y="1606"/>
                  <a:pt x="690" y="1579"/>
                  <a:pt x="701" y="1552"/>
                </a:cubicBezTo>
                <a:cubicBezTo>
                  <a:pt x="699" y="1553"/>
                  <a:pt x="696" y="1553"/>
                  <a:pt x="695" y="1554"/>
                </a:cubicBezTo>
                <a:cubicBezTo>
                  <a:pt x="686" y="1573"/>
                  <a:pt x="677" y="1594"/>
                  <a:pt x="669" y="1613"/>
                </a:cubicBezTo>
                <a:cubicBezTo>
                  <a:pt x="666" y="1619"/>
                  <a:pt x="660" y="1627"/>
                  <a:pt x="664" y="1633"/>
                </a:cubicBezTo>
                <a:close/>
                <a:moveTo>
                  <a:pt x="669" y="1641"/>
                </a:moveTo>
                <a:cubicBezTo>
                  <a:pt x="681" y="1615"/>
                  <a:pt x="693" y="1588"/>
                  <a:pt x="705" y="1562"/>
                </a:cubicBezTo>
                <a:cubicBezTo>
                  <a:pt x="707" y="1558"/>
                  <a:pt x="710" y="1554"/>
                  <a:pt x="709" y="1551"/>
                </a:cubicBezTo>
                <a:cubicBezTo>
                  <a:pt x="708" y="1552"/>
                  <a:pt x="707" y="1552"/>
                  <a:pt x="705" y="1552"/>
                </a:cubicBezTo>
                <a:cubicBezTo>
                  <a:pt x="694" y="1577"/>
                  <a:pt x="681" y="1605"/>
                  <a:pt x="670" y="1630"/>
                </a:cubicBezTo>
                <a:cubicBezTo>
                  <a:pt x="668" y="1633"/>
                  <a:pt x="664" y="1638"/>
                  <a:pt x="669" y="1641"/>
                </a:cubicBezTo>
                <a:close/>
                <a:moveTo>
                  <a:pt x="671" y="1645"/>
                </a:moveTo>
                <a:cubicBezTo>
                  <a:pt x="673" y="1645"/>
                  <a:pt x="673" y="1647"/>
                  <a:pt x="674" y="1647"/>
                </a:cubicBezTo>
                <a:cubicBezTo>
                  <a:pt x="689" y="1615"/>
                  <a:pt x="704" y="1583"/>
                  <a:pt x="718" y="1551"/>
                </a:cubicBezTo>
                <a:cubicBezTo>
                  <a:pt x="717" y="1551"/>
                  <a:pt x="716" y="1551"/>
                  <a:pt x="714" y="1551"/>
                </a:cubicBezTo>
                <a:cubicBezTo>
                  <a:pt x="699" y="1582"/>
                  <a:pt x="686" y="1614"/>
                  <a:pt x="671" y="1645"/>
                </a:cubicBezTo>
                <a:close/>
                <a:moveTo>
                  <a:pt x="680" y="1653"/>
                </a:moveTo>
                <a:cubicBezTo>
                  <a:pt x="696" y="1619"/>
                  <a:pt x="711" y="1586"/>
                  <a:pt x="726" y="1552"/>
                </a:cubicBezTo>
                <a:cubicBezTo>
                  <a:pt x="725" y="1553"/>
                  <a:pt x="721" y="1551"/>
                  <a:pt x="721" y="1553"/>
                </a:cubicBezTo>
                <a:cubicBezTo>
                  <a:pt x="708" y="1581"/>
                  <a:pt x="694" y="1612"/>
                  <a:pt x="681" y="1641"/>
                </a:cubicBezTo>
                <a:cubicBezTo>
                  <a:pt x="679" y="1645"/>
                  <a:pt x="675" y="1651"/>
                  <a:pt x="680" y="1653"/>
                </a:cubicBezTo>
                <a:close/>
                <a:moveTo>
                  <a:pt x="684" y="1655"/>
                </a:moveTo>
                <a:cubicBezTo>
                  <a:pt x="685" y="1656"/>
                  <a:pt x="686" y="1656"/>
                  <a:pt x="686" y="1657"/>
                </a:cubicBezTo>
                <a:cubicBezTo>
                  <a:pt x="691" y="1649"/>
                  <a:pt x="694" y="1640"/>
                  <a:pt x="698" y="1632"/>
                </a:cubicBezTo>
                <a:cubicBezTo>
                  <a:pt x="710" y="1606"/>
                  <a:pt x="722" y="1580"/>
                  <a:pt x="733" y="1554"/>
                </a:cubicBezTo>
                <a:cubicBezTo>
                  <a:pt x="733" y="1554"/>
                  <a:pt x="732" y="1553"/>
                  <a:pt x="730" y="1554"/>
                </a:cubicBezTo>
                <a:cubicBezTo>
                  <a:pt x="726" y="1560"/>
                  <a:pt x="722" y="1571"/>
                  <a:pt x="718" y="1579"/>
                </a:cubicBezTo>
                <a:cubicBezTo>
                  <a:pt x="710" y="1596"/>
                  <a:pt x="702" y="1613"/>
                  <a:pt x="695" y="1630"/>
                </a:cubicBezTo>
                <a:cubicBezTo>
                  <a:pt x="691" y="1638"/>
                  <a:pt x="686" y="1647"/>
                  <a:pt x="684" y="1655"/>
                </a:cubicBezTo>
                <a:close/>
                <a:moveTo>
                  <a:pt x="691" y="1659"/>
                </a:moveTo>
                <a:cubicBezTo>
                  <a:pt x="692" y="1659"/>
                  <a:pt x="692" y="1660"/>
                  <a:pt x="693" y="1660"/>
                </a:cubicBezTo>
                <a:cubicBezTo>
                  <a:pt x="695" y="1659"/>
                  <a:pt x="696" y="1656"/>
                  <a:pt x="696" y="1654"/>
                </a:cubicBezTo>
                <a:cubicBezTo>
                  <a:pt x="711" y="1622"/>
                  <a:pt x="726" y="1589"/>
                  <a:pt x="740" y="1557"/>
                </a:cubicBezTo>
                <a:cubicBezTo>
                  <a:pt x="739" y="1557"/>
                  <a:pt x="738" y="1556"/>
                  <a:pt x="737" y="1556"/>
                </a:cubicBezTo>
                <a:cubicBezTo>
                  <a:pt x="723" y="1587"/>
                  <a:pt x="707" y="1621"/>
                  <a:pt x="693" y="1653"/>
                </a:cubicBezTo>
                <a:cubicBezTo>
                  <a:pt x="692" y="1654"/>
                  <a:pt x="691" y="1657"/>
                  <a:pt x="691" y="1659"/>
                </a:cubicBezTo>
                <a:close/>
                <a:moveTo>
                  <a:pt x="698" y="1661"/>
                </a:moveTo>
                <a:cubicBezTo>
                  <a:pt x="701" y="1663"/>
                  <a:pt x="702" y="1660"/>
                  <a:pt x="703" y="1658"/>
                </a:cubicBezTo>
                <a:cubicBezTo>
                  <a:pt x="718" y="1626"/>
                  <a:pt x="732" y="1592"/>
                  <a:pt x="746" y="1561"/>
                </a:cubicBezTo>
                <a:cubicBezTo>
                  <a:pt x="745" y="1560"/>
                  <a:pt x="744" y="1559"/>
                  <a:pt x="743" y="1559"/>
                </a:cubicBezTo>
                <a:cubicBezTo>
                  <a:pt x="736" y="1576"/>
                  <a:pt x="727" y="1593"/>
                  <a:pt x="720" y="1611"/>
                </a:cubicBezTo>
                <a:cubicBezTo>
                  <a:pt x="713" y="1626"/>
                  <a:pt x="707" y="1641"/>
                  <a:pt x="700" y="1655"/>
                </a:cubicBezTo>
                <a:cubicBezTo>
                  <a:pt x="699" y="1657"/>
                  <a:pt x="698" y="1659"/>
                  <a:pt x="698" y="1661"/>
                </a:cubicBezTo>
                <a:close/>
                <a:moveTo>
                  <a:pt x="705" y="1663"/>
                </a:moveTo>
                <a:cubicBezTo>
                  <a:pt x="708" y="1664"/>
                  <a:pt x="710" y="1662"/>
                  <a:pt x="711" y="1660"/>
                </a:cubicBezTo>
                <a:cubicBezTo>
                  <a:pt x="712" y="1658"/>
                  <a:pt x="713" y="1655"/>
                  <a:pt x="714" y="1653"/>
                </a:cubicBezTo>
                <a:cubicBezTo>
                  <a:pt x="726" y="1624"/>
                  <a:pt x="739" y="1594"/>
                  <a:pt x="752" y="1566"/>
                </a:cubicBezTo>
                <a:cubicBezTo>
                  <a:pt x="751" y="1565"/>
                  <a:pt x="750" y="1564"/>
                  <a:pt x="749" y="1563"/>
                </a:cubicBezTo>
                <a:cubicBezTo>
                  <a:pt x="734" y="1597"/>
                  <a:pt x="719" y="1629"/>
                  <a:pt x="705" y="1663"/>
                </a:cubicBezTo>
                <a:close/>
                <a:moveTo>
                  <a:pt x="739" y="1504"/>
                </a:moveTo>
                <a:cubicBezTo>
                  <a:pt x="728" y="1492"/>
                  <a:pt x="714" y="1483"/>
                  <a:pt x="692" y="1485"/>
                </a:cubicBezTo>
                <a:cubicBezTo>
                  <a:pt x="676" y="1486"/>
                  <a:pt x="661" y="1497"/>
                  <a:pt x="653" y="1509"/>
                </a:cubicBezTo>
                <a:cubicBezTo>
                  <a:pt x="642" y="1526"/>
                  <a:pt x="643" y="1561"/>
                  <a:pt x="658" y="1572"/>
                </a:cubicBezTo>
                <a:cubicBezTo>
                  <a:pt x="665" y="1562"/>
                  <a:pt x="677" y="1552"/>
                  <a:pt x="692" y="1547"/>
                </a:cubicBezTo>
                <a:cubicBezTo>
                  <a:pt x="713" y="1541"/>
                  <a:pt x="739" y="1545"/>
                  <a:pt x="752" y="1556"/>
                </a:cubicBezTo>
                <a:cubicBezTo>
                  <a:pt x="758" y="1535"/>
                  <a:pt x="749" y="1517"/>
                  <a:pt x="739" y="1504"/>
                </a:cubicBezTo>
                <a:close/>
                <a:moveTo>
                  <a:pt x="746" y="1493"/>
                </a:moveTo>
                <a:cubicBezTo>
                  <a:pt x="746" y="1495"/>
                  <a:pt x="745" y="1497"/>
                  <a:pt x="744" y="1500"/>
                </a:cubicBezTo>
                <a:cubicBezTo>
                  <a:pt x="745" y="1500"/>
                  <a:pt x="745" y="1501"/>
                  <a:pt x="746" y="1501"/>
                </a:cubicBezTo>
                <a:cubicBezTo>
                  <a:pt x="747" y="1499"/>
                  <a:pt x="749" y="1495"/>
                  <a:pt x="746" y="1493"/>
                </a:cubicBezTo>
                <a:close/>
                <a:moveTo>
                  <a:pt x="743" y="1485"/>
                </a:moveTo>
                <a:cubicBezTo>
                  <a:pt x="742" y="1489"/>
                  <a:pt x="741" y="1492"/>
                  <a:pt x="739" y="1494"/>
                </a:cubicBezTo>
                <a:cubicBezTo>
                  <a:pt x="740" y="1496"/>
                  <a:pt x="741" y="1496"/>
                  <a:pt x="742" y="1497"/>
                </a:cubicBezTo>
                <a:cubicBezTo>
                  <a:pt x="742" y="1493"/>
                  <a:pt x="747" y="1488"/>
                  <a:pt x="743" y="1485"/>
                </a:cubicBezTo>
                <a:close/>
                <a:moveTo>
                  <a:pt x="739" y="1480"/>
                </a:moveTo>
                <a:cubicBezTo>
                  <a:pt x="739" y="1485"/>
                  <a:pt x="732" y="1490"/>
                  <a:pt x="737" y="1492"/>
                </a:cubicBezTo>
                <a:cubicBezTo>
                  <a:pt x="738" y="1488"/>
                  <a:pt x="740" y="1485"/>
                  <a:pt x="741" y="1482"/>
                </a:cubicBezTo>
                <a:cubicBezTo>
                  <a:pt x="740" y="1481"/>
                  <a:pt x="740" y="1480"/>
                  <a:pt x="739" y="1480"/>
                </a:cubicBezTo>
                <a:close/>
                <a:moveTo>
                  <a:pt x="735" y="1475"/>
                </a:moveTo>
                <a:cubicBezTo>
                  <a:pt x="734" y="1479"/>
                  <a:pt x="729" y="1485"/>
                  <a:pt x="732" y="1489"/>
                </a:cubicBezTo>
                <a:cubicBezTo>
                  <a:pt x="733" y="1484"/>
                  <a:pt x="735" y="1481"/>
                  <a:pt x="736" y="1476"/>
                </a:cubicBezTo>
                <a:cubicBezTo>
                  <a:pt x="735" y="1476"/>
                  <a:pt x="735" y="1475"/>
                  <a:pt x="735" y="1475"/>
                </a:cubicBezTo>
                <a:close/>
                <a:moveTo>
                  <a:pt x="729" y="1471"/>
                </a:moveTo>
                <a:cubicBezTo>
                  <a:pt x="728" y="1475"/>
                  <a:pt x="726" y="1479"/>
                  <a:pt x="724" y="1484"/>
                </a:cubicBezTo>
                <a:cubicBezTo>
                  <a:pt x="725" y="1485"/>
                  <a:pt x="727" y="1485"/>
                  <a:pt x="728" y="1485"/>
                </a:cubicBezTo>
                <a:cubicBezTo>
                  <a:pt x="729" y="1481"/>
                  <a:pt x="731" y="1477"/>
                  <a:pt x="732" y="1473"/>
                </a:cubicBezTo>
                <a:cubicBezTo>
                  <a:pt x="731" y="1472"/>
                  <a:pt x="730" y="1471"/>
                  <a:pt x="729" y="1471"/>
                </a:cubicBezTo>
                <a:close/>
                <a:moveTo>
                  <a:pt x="723" y="1467"/>
                </a:moveTo>
                <a:cubicBezTo>
                  <a:pt x="721" y="1472"/>
                  <a:pt x="720" y="1476"/>
                  <a:pt x="718" y="1481"/>
                </a:cubicBezTo>
                <a:cubicBezTo>
                  <a:pt x="719" y="1482"/>
                  <a:pt x="720" y="1482"/>
                  <a:pt x="721" y="1482"/>
                </a:cubicBezTo>
                <a:cubicBezTo>
                  <a:pt x="723" y="1478"/>
                  <a:pt x="724" y="1473"/>
                  <a:pt x="726" y="1469"/>
                </a:cubicBezTo>
                <a:cubicBezTo>
                  <a:pt x="725" y="1468"/>
                  <a:pt x="724" y="1467"/>
                  <a:pt x="723" y="1467"/>
                </a:cubicBezTo>
                <a:close/>
                <a:moveTo>
                  <a:pt x="717" y="1464"/>
                </a:moveTo>
                <a:cubicBezTo>
                  <a:pt x="716" y="1469"/>
                  <a:pt x="713" y="1474"/>
                  <a:pt x="712" y="1480"/>
                </a:cubicBezTo>
                <a:cubicBezTo>
                  <a:pt x="713" y="1479"/>
                  <a:pt x="713" y="1480"/>
                  <a:pt x="715" y="1480"/>
                </a:cubicBezTo>
                <a:cubicBezTo>
                  <a:pt x="717" y="1475"/>
                  <a:pt x="718" y="1470"/>
                  <a:pt x="720" y="1465"/>
                </a:cubicBezTo>
                <a:cubicBezTo>
                  <a:pt x="718" y="1465"/>
                  <a:pt x="718" y="1464"/>
                  <a:pt x="717" y="1464"/>
                </a:cubicBezTo>
                <a:close/>
                <a:moveTo>
                  <a:pt x="710" y="1461"/>
                </a:moveTo>
                <a:cubicBezTo>
                  <a:pt x="708" y="1467"/>
                  <a:pt x="706" y="1473"/>
                  <a:pt x="705" y="1478"/>
                </a:cubicBezTo>
                <a:cubicBezTo>
                  <a:pt x="706" y="1478"/>
                  <a:pt x="707" y="1479"/>
                  <a:pt x="708" y="1479"/>
                </a:cubicBezTo>
                <a:cubicBezTo>
                  <a:pt x="710" y="1473"/>
                  <a:pt x="713" y="1468"/>
                  <a:pt x="714" y="1462"/>
                </a:cubicBezTo>
                <a:cubicBezTo>
                  <a:pt x="712" y="1462"/>
                  <a:pt x="712" y="1461"/>
                  <a:pt x="710" y="1461"/>
                </a:cubicBezTo>
                <a:close/>
                <a:moveTo>
                  <a:pt x="703" y="1459"/>
                </a:moveTo>
                <a:cubicBezTo>
                  <a:pt x="701" y="1466"/>
                  <a:pt x="698" y="1471"/>
                  <a:pt x="697" y="1478"/>
                </a:cubicBezTo>
                <a:cubicBezTo>
                  <a:pt x="698" y="1478"/>
                  <a:pt x="700" y="1478"/>
                  <a:pt x="701" y="1478"/>
                </a:cubicBezTo>
                <a:cubicBezTo>
                  <a:pt x="703" y="1472"/>
                  <a:pt x="705" y="1466"/>
                  <a:pt x="707" y="1460"/>
                </a:cubicBezTo>
                <a:cubicBezTo>
                  <a:pt x="705" y="1459"/>
                  <a:pt x="704" y="1459"/>
                  <a:pt x="703" y="1459"/>
                </a:cubicBezTo>
                <a:close/>
                <a:moveTo>
                  <a:pt x="695" y="1458"/>
                </a:moveTo>
                <a:cubicBezTo>
                  <a:pt x="693" y="1465"/>
                  <a:pt x="691" y="1471"/>
                  <a:pt x="689" y="1478"/>
                </a:cubicBezTo>
                <a:cubicBezTo>
                  <a:pt x="691" y="1479"/>
                  <a:pt x="692" y="1478"/>
                  <a:pt x="693" y="1478"/>
                </a:cubicBezTo>
                <a:cubicBezTo>
                  <a:pt x="695" y="1471"/>
                  <a:pt x="698" y="1465"/>
                  <a:pt x="699" y="1458"/>
                </a:cubicBezTo>
                <a:cubicBezTo>
                  <a:pt x="698" y="1458"/>
                  <a:pt x="697" y="1457"/>
                  <a:pt x="695" y="1458"/>
                </a:cubicBezTo>
                <a:close/>
                <a:moveTo>
                  <a:pt x="681" y="1481"/>
                </a:moveTo>
                <a:cubicBezTo>
                  <a:pt x="682" y="1480"/>
                  <a:pt x="683" y="1480"/>
                  <a:pt x="685" y="1480"/>
                </a:cubicBezTo>
                <a:cubicBezTo>
                  <a:pt x="687" y="1472"/>
                  <a:pt x="690" y="1465"/>
                  <a:pt x="692" y="1457"/>
                </a:cubicBezTo>
                <a:cubicBezTo>
                  <a:pt x="690" y="1457"/>
                  <a:pt x="688" y="1457"/>
                  <a:pt x="687" y="1457"/>
                </a:cubicBezTo>
                <a:cubicBezTo>
                  <a:pt x="685" y="1465"/>
                  <a:pt x="682" y="1473"/>
                  <a:pt x="681" y="1481"/>
                </a:cubicBezTo>
                <a:close/>
                <a:moveTo>
                  <a:pt x="679" y="1459"/>
                </a:moveTo>
                <a:cubicBezTo>
                  <a:pt x="677" y="1467"/>
                  <a:pt x="675" y="1475"/>
                  <a:pt x="672" y="1484"/>
                </a:cubicBezTo>
                <a:cubicBezTo>
                  <a:pt x="674" y="1483"/>
                  <a:pt x="675" y="1482"/>
                  <a:pt x="676" y="1482"/>
                </a:cubicBezTo>
                <a:cubicBezTo>
                  <a:pt x="678" y="1474"/>
                  <a:pt x="681" y="1466"/>
                  <a:pt x="683" y="1458"/>
                </a:cubicBezTo>
                <a:cubicBezTo>
                  <a:pt x="682" y="1458"/>
                  <a:pt x="680" y="1458"/>
                  <a:pt x="679" y="1459"/>
                </a:cubicBezTo>
                <a:close/>
                <a:moveTo>
                  <a:pt x="672" y="1462"/>
                </a:moveTo>
                <a:cubicBezTo>
                  <a:pt x="670" y="1471"/>
                  <a:pt x="666" y="1480"/>
                  <a:pt x="665" y="1489"/>
                </a:cubicBezTo>
                <a:cubicBezTo>
                  <a:pt x="666" y="1488"/>
                  <a:pt x="667" y="1487"/>
                  <a:pt x="668" y="1486"/>
                </a:cubicBezTo>
                <a:cubicBezTo>
                  <a:pt x="670" y="1479"/>
                  <a:pt x="675" y="1466"/>
                  <a:pt x="674" y="1460"/>
                </a:cubicBezTo>
                <a:cubicBezTo>
                  <a:pt x="673" y="1461"/>
                  <a:pt x="673" y="1461"/>
                  <a:pt x="672" y="1462"/>
                </a:cubicBezTo>
                <a:close/>
                <a:moveTo>
                  <a:pt x="663" y="1467"/>
                </a:moveTo>
                <a:cubicBezTo>
                  <a:pt x="660" y="1477"/>
                  <a:pt x="657" y="1487"/>
                  <a:pt x="654" y="1497"/>
                </a:cubicBezTo>
                <a:cubicBezTo>
                  <a:pt x="656" y="1497"/>
                  <a:pt x="658" y="1493"/>
                  <a:pt x="660" y="1492"/>
                </a:cubicBezTo>
                <a:cubicBezTo>
                  <a:pt x="662" y="1482"/>
                  <a:pt x="666" y="1473"/>
                  <a:pt x="667" y="1464"/>
                </a:cubicBezTo>
                <a:cubicBezTo>
                  <a:pt x="666" y="1465"/>
                  <a:pt x="665" y="1466"/>
                  <a:pt x="663" y="1467"/>
                </a:cubicBezTo>
                <a:close/>
                <a:moveTo>
                  <a:pt x="648" y="1495"/>
                </a:moveTo>
                <a:cubicBezTo>
                  <a:pt x="646" y="1502"/>
                  <a:pt x="643" y="1509"/>
                  <a:pt x="642" y="1517"/>
                </a:cubicBezTo>
                <a:cubicBezTo>
                  <a:pt x="649" y="1503"/>
                  <a:pt x="655" y="1486"/>
                  <a:pt x="658" y="1470"/>
                </a:cubicBezTo>
                <a:cubicBezTo>
                  <a:pt x="657" y="1471"/>
                  <a:pt x="656" y="1472"/>
                  <a:pt x="655" y="1473"/>
                </a:cubicBezTo>
                <a:cubicBezTo>
                  <a:pt x="653" y="1480"/>
                  <a:pt x="650" y="1488"/>
                  <a:pt x="648" y="1495"/>
                </a:cubicBezTo>
                <a:close/>
                <a:moveTo>
                  <a:pt x="642" y="1505"/>
                </a:moveTo>
                <a:cubicBezTo>
                  <a:pt x="644" y="1497"/>
                  <a:pt x="648" y="1488"/>
                  <a:pt x="649" y="1480"/>
                </a:cubicBezTo>
                <a:cubicBezTo>
                  <a:pt x="645" y="1487"/>
                  <a:pt x="641" y="1495"/>
                  <a:pt x="642" y="1505"/>
                </a:cubicBezTo>
                <a:close/>
                <a:moveTo>
                  <a:pt x="640" y="1566"/>
                </a:moveTo>
                <a:cubicBezTo>
                  <a:pt x="641" y="1566"/>
                  <a:pt x="641" y="1566"/>
                  <a:pt x="642" y="1566"/>
                </a:cubicBezTo>
                <a:cubicBezTo>
                  <a:pt x="643" y="1565"/>
                  <a:pt x="643" y="1563"/>
                  <a:pt x="642" y="1561"/>
                </a:cubicBezTo>
                <a:cubicBezTo>
                  <a:pt x="641" y="1561"/>
                  <a:pt x="640" y="1564"/>
                  <a:pt x="640" y="1566"/>
                </a:cubicBezTo>
                <a:close/>
                <a:moveTo>
                  <a:pt x="639" y="1552"/>
                </a:moveTo>
                <a:cubicBezTo>
                  <a:pt x="637" y="1556"/>
                  <a:pt x="634" y="1559"/>
                  <a:pt x="633" y="1564"/>
                </a:cubicBezTo>
                <a:cubicBezTo>
                  <a:pt x="635" y="1564"/>
                  <a:pt x="635" y="1564"/>
                  <a:pt x="636" y="1565"/>
                </a:cubicBezTo>
                <a:cubicBezTo>
                  <a:pt x="637" y="1560"/>
                  <a:pt x="642" y="1556"/>
                  <a:pt x="639" y="1552"/>
                </a:cubicBezTo>
                <a:close/>
                <a:moveTo>
                  <a:pt x="633" y="1556"/>
                </a:moveTo>
                <a:cubicBezTo>
                  <a:pt x="636" y="1551"/>
                  <a:pt x="640" y="1547"/>
                  <a:pt x="638" y="1539"/>
                </a:cubicBezTo>
                <a:cubicBezTo>
                  <a:pt x="634" y="1547"/>
                  <a:pt x="630" y="1554"/>
                  <a:pt x="626" y="1562"/>
                </a:cubicBezTo>
                <a:cubicBezTo>
                  <a:pt x="630" y="1564"/>
                  <a:pt x="631" y="1559"/>
                  <a:pt x="633" y="1556"/>
                </a:cubicBezTo>
                <a:close/>
                <a:moveTo>
                  <a:pt x="638" y="1527"/>
                </a:moveTo>
                <a:cubicBezTo>
                  <a:pt x="631" y="1539"/>
                  <a:pt x="625" y="1550"/>
                  <a:pt x="618" y="1561"/>
                </a:cubicBezTo>
                <a:cubicBezTo>
                  <a:pt x="620" y="1561"/>
                  <a:pt x="620" y="1562"/>
                  <a:pt x="622" y="1562"/>
                </a:cubicBezTo>
                <a:cubicBezTo>
                  <a:pt x="628" y="1551"/>
                  <a:pt x="635" y="1541"/>
                  <a:pt x="639" y="1528"/>
                </a:cubicBezTo>
                <a:cubicBezTo>
                  <a:pt x="638" y="1528"/>
                  <a:pt x="638" y="1527"/>
                  <a:pt x="638" y="1527"/>
                </a:cubicBezTo>
                <a:close/>
                <a:moveTo>
                  <a:pt x="623" y="1541"/>
                </a:moveTo>
                <a:cubicBezTo>
                  <a:pt x="620" y="1546"/>
                  <a:pt x="617" y="1552"/>
                  <a:pt x="614" y="1557"/>
                </a:cubicBezTo>
                <a:cubicBezTo>
                  <a:pt x="613" y="1558"/>
                  <a:pt x="611" y="1560"/>
                  <a:pt x="612" y="1561"/>
                </a:cubicBezTo>
                <a:cubicBezTo>
                  <a:pt x="615" y="1562"/>
                  <a:pt x="616" y="1559"/>
                  <a:pt x="617" y="1558"/>
                </a:cubicBezTo>
                <a:cubicBezTo>
                  <a:pt x="622" y="1549"/>
                  <a:pt x="626" y="1540"/>
                  <a:pt x="631" y="1532"/>
                </a:cubicBezTo>
                <a:cubicBezTo>
                  <a:pt x="633" y="1528"/>
                  <a:pt x="637" y="1525"/>
                  <a:pt x="636" y="1520"/>
                </a:cubicBezTo>
                <a:cubicBezTo>
                  <a:pt x="636" y="1520"/>
                  <a:pt x="635" y="1520"/>
                  <a:pt x="635" y="1520"/>
                </a:cubicBezTo>
                <a:cubicBezTo>
                  <a:pt x="631" y="1527"/>
                  <a:pt x="627" y="1534"/>
                  <a:pt x="623" y="1541"/>
                </a:cubicBezTo>
                <a:close/>
                <a:moveTo>
                  <a:pt x="625" y="1523"/>
                </a:moveTo>
                <a:cubicBezTo>
                  <a:pt x="618" y="1537"/>
                  <a:pt x="609" y="1548"/>
                  <a:pt x="603" y="1562"/>
                </a:cubicBezTo>
                <a:cubicBezTo>
                  <a:pt x="605" y="1562"/>
                  <a:pt x="605" y="1561"/>
                  <a:pt x="607" y="1562"/>
                </a:cubicBezTo>
                <a:cubicBezTo>
                  <a:pt x="615" y="1549"/>
                  <a:pt x="622" y="1534"/>
                  <a:pt x="631" y="1521"/>
                </a:cubicBezTo>
                <a:cubicBezTo>
                  <a:pt x="631" y="1521"/>
                  <a:pt x="630" y="1521"/>
                  <a:pt x="630" y="1521"/>
                </a:cubicBezTo>
                <a:cubicBezTo>
                  <a:pt x="628" y="1522"/>
                  <a:pt x="627" y="1522"/>
                  <a:pt x="625" y="1523"/>
                </a:cubicBezTo>
                <a:close/>
                <a:moveTo>
                  <a:pt x="597" y="1564"/>
                </a:moveTo>
                <a:cubicBezTo>
                  <a:pt x="600" y="1562"/>
                  <a:pt x="601" y="1558"/>
                  <a:pt x="602" y="1555"/>
                </a:cubicBezTo>
                <a:cubicBezTo>
                  <a:pt x="608" y="1545"/>
                  <a:pt x="614" y="1537"/>
                  <a:pt x="619" y="1527"/>
                </a:cubicBezTo>
                <a:cubicBezTo>
                  <a:pt x="619" y="1527"/>
                  <a:pt x="619" y="1527"/>
                  <a:pt x="618" y="1527"/>
                </a:cubicBezTo>
                <a:cubicBezTo>
                  <a:pt x="608" y="1536"/>
                  <a:pt x="603" y="1551"/>
                  <a:pt x="597" y="1564"/>
                </a:cubicBezTo>
                <a:close/>
                <a:moveTo>
                  <a:pt x="650" y="1610"/>
                </a:moveTo>
                <a:cubicBezTo>
                  <a:pt x="650" y="1599"/>
                  <a:pt x="652" y="1588"/>
                  <a:pt x="655" y="1580"/>
                </a:cubicBezTo>
                <a:cubicBezTo>
                  <a:pt x="644" y="1572"/>
                  <a:pt x="629" y="1567"/>
                  <a:pt x="611" y="1568"/>
                </a:cubicBezTo>
                <a:cubicBezTo>
                  <a:pt x="584" y="1570"/>
                  <a:pt x="564" y="1596"/>
                  <a:pt x="563" y="1624"/>
                </a:cubicBezTo>
                <a:cubicBezTo>
                  <a:pt x="562" y="1640"/>
                  <a:pt x="569" y="1654"/>
                  <a:pt x="580" y="1661"/>
                </a:cubicBezTo>
                <a:cubicBezTo>
                  <a:pt x="586" y="1666"/>
                  <a:pt x="594" y="1669"/>
                  <a:pt x="606" y="1667"/>
                </a:cubicBezTo>
                <a:cubicBezTo>
                  <a:pt x="607" y="1634"/>
                  <a:pt x="625" y="1618"/>
                  <a:pt x="650" y="1610"/>
                </a:cubicBezTo>
                <a:close/>
                <a:moveTo>
                  <a:pt x="666" y="1724"/>
                </a:moveTo>
                <a:cubicBezTo>
                  <a:pt x="682" y="1726"/>
                  <a:pt x="698" y="1718"/>
                  <a:pt x="708" y="1707"/>
                </a:cubicBezTo>
                <a:cubicBezTo>
                  <a:pt x="717" y="1697"/>
                  <a:pt x="723" y="1685"/>
                  <a:pt x="720" y="1669"/>
                </a:cubicBezTo>
                <a:cubicBezTo>
                  <a:pt x="715" y="1670"/>
                  <a:pt x="711" y="1670"/>
                  <a:pt x="705" y="1670"/>
                </a:cubicBezTo>
                <a:cubicBezTo>
                  <a:pt x="674" y="1667"/>
                  <a:pt x="657" y="1642"/>
                  <a:pt x="651" y="1615"/>
                </a:cubicBezTo>
                <a:cubicBezTo>
                  <a:pt x="650" y="1615"/>
                  <a:pt x="650" y="1615"/>
                  <a:pt x="649" y="1615"/>
                </a:cubicBezTo>
                <a:cubicBezTo>
                  <a:pt x="626" y="1624"/>
                  <a:pt x="610" y="1645"/>
                  <a:pt x="613" y="1673"/>
                </a:cubicBezTo>
                <a:cubicBezTo>
                  <a:pt x="614" y="1687"/>
                  <a:pt x="622" y="1701"/>
                  <a:pt x="632" y="1710"/>
                </a:cubicBezTo>
                <a:cubicBezTo>
                  <a:pt x="641" y="1717"/>
                  <a:pt x="653" y="1723"/>
                  <a:pt x="666" y="1724"/>
                </a:cubicBezTo>
                <a:close/>
                <a:moveTo>
                  <a:pt x="672" y="1731"/>
                </a:moveTo>
                <a:cubicBezTo>
                  <a:pt x="671" y="1731"/>
                  <a:pt x="668" y="1731"/>
                  <a:pt x="667" y="1732"/>
                </a:cubicBezTo>
                <a:cubicBezTo>
                  <a:pt x="668" y="1733"/>
                  <a:pt x="668" y="1734"/>
                  <a:pt x="669" y="1735"/>
                </a:cubicBezTo>
                <a:cubicBezTo>
                  <a:pt x="671" y="1735"/>
                  <a:pt x="671" y="1733"/>
                  <a:pt x="672" y="1731"/>
                </a:cubicBezTo>
                <a:close/>
                <a:moveTo>
                  <a:pt x="680" y="1730"/>
                </a:moveTo>
                <a:cubicBezTo>
                  <a:pt x="674" y="1730"/>
                  <a:pt x="674" y="1736"/>
                  <a:pt x="671" y="1739"/>
                </a:cubicBezTo>
                <a:cubicBezTo>
                  <a:pt x="672" y="1739"/>
                  <a:pt x="672" y="1740"/>
                  <a:pt x="672" y="1740"/>
                </a:cubicBezTo>
                <a:cubicBezTo>
                  <a:pt x="676" y="1738"/>
                  <a:pt x="677" y="1733"/>
                  <a:pt x="680" y="1730"/>
                </a:cubicBezTo>
                <a:close/>
                <a:moveTo>
                  <a:pt x="679" y="1746"/>
                </a:moveTo>
                <a:cubicBezTo>
                  <a:pt x="683" y="1740"/>
                  <a:pt x="689" y="1732"/>
                  <a:pt x="693" y="1726"/>
                </a:cubicBezTo>
                <a:cubicBezTo>
                  <a:pt x="683" y="1728"/>
                  <a:pt x="680" y="1737"/>
                  <a:pt x="675" y="1743"/>
                </a:cubicBezTo>
                <a:cubicBezTo>
                  <a:pt x="677" y="1744"/>
                  <a:pt x="677" y="1746"/>
                  <a:pt x="679" y="1746"/>
                </a:cubicBezTo>
                <a:close/>
                <a:moveTo>
                  <a:pt x="685" y="1750"/>
                </a:moveTo>
                <a:cubicBezTo>
                  <a:pt x="693" y="1739"/>
                  <a:pt x="702" y="1726"/>
                  <a:pt x="710" y="1715"/>
                </a:cubicBezTo>
                <a:cubicBezTo>
                  <a:pt x="698" y="1723"/>
                  <a:pt x="690" y="1737"/>
                  <a:pt x="681" y="1749"/>
                </a:cubicBezTo>
                <a:cubicBezTo>
                  <a:pt x="683" y="1749"/>
                  <a:pt x="683" y="1750"/>
                  <a:pt x="685" y="1750"/>
                </a:cubicBezTo>
                <a:close/>
                <a:moveTo>
                  <a:pt x="695" y="1748"/>
                </a:moveTo>
                <a:cubicBezTo>
                  <a:pt x="709" y="1729"/>
                  <a:pt x="723" y="1710"/>
                  <a:pt x="736" y="1691"/>
                </a:cubicBezTo>
                <a:cubicBezTo>
                  <a:pt x="735" y="1690"/>
                  <a:pt x="735" y="1688"/>
                  <a:pt x="733" y="1688"/>
                </a:cubicBezTo>
                <a:cubicBezTo>
                  <a:pt x="719" y="1710"/>
                  <a:pt x="702" y="1731"/>
                  <a:pt x="688" y="1753"/>
                </a:cubicBezTo>
                <a:cubicBezTo>
                  <a:pt x="692" y="1755"/>
                  <a:pt x="694" y="1751"/>
                  <a:pt x="695" y="1748"/>
                </a:cubicBezTo>
                <a:close/>
                <a:moveTo>
                  <a:pt x="699" y="1756"/>
                </a:moveTo>
                <a:cubicBezTo>
                  <a:pt x="713" y="1737"/>
                  <a:pt x="727" y="1717"/>
                  <a:pt x="741" y="1698"/>
                </a:cubicBezTo>
                <a:cubicBezTo>
                  <a:pt x="740" y="1697"/>
                  <a:pt x="739" y="1696"/>
                  <a:pt x="738" y="1694"/>
                </a:cubicBezTo>
                <a:cubicBezTo>
                  <a:pt x="725" y="1713"/>
                  <a:pt x="710" y="1733"/>
                  <a:pt x="697" y="1752"/>
                </a:cubicBezTo>
                <a:cubicBezTo>
                  <a:pt x="696" y="1752"/>
                  <a:pt x="695" y="1754"/>
                  <a:pt x="696" y="1755"/>
                </a:cubicBezTo>
                <a:cubicBezTo>
                  <a:pt x="696" y="1756"/>
                  <a:pt x="698" y="1756"/>
                  <a:pt x="699" y="1756"/>
                </a:cubicBezTo>
                <a:close/>
                <a:moveTo>
                  <a:pt x="707" y="1757"/>
                </a:moveTo>
                <a:cubicBezTo>
                  <a:pt x="720" y="1739"/>
                  <a:pt x="733" y="1721"/>
                  <a:pt x="746" y="1703"/>
                </a:cubicBezTo>
                <a:cubicBezTo>
                  <a:pt x="745" y="1702"/>
                  <a:pt x="744" y="1701"/>
                  <a:pt x="743" y="1700"/>
                </a:cubicBezTo>
                <a:cubicBezTo>
                  <a:pt x="730" y="1719"/>
                  <a:pt x="716" y="1738"/>
                  <a:pt x="703" y="1757"/>
                </a:cubicBezTo>
                <a:cubicBezTo>
                  <a:pt x="704" y="1757"/>
                  <a:pt x="705" y="1758"/>
                  <a:pt x="707" y="1757"/>
                </a:cubicBezTo>
                <a:close/>
                <a:moveTo>
                  <a:pt x="715" y="1758"/>
                </a:moveTo>
                <a:cubicBezTo>
                  <a:pt x="727" y="1741"/>
                  <a:pt x="739" y="1724"/>
                  <a:pt x="751" y="1707"/>
                </a:cubicBezTo>
                <a:cubicBezTo>
                  <a:pt x="750" y="1707"/>
                  <a:pt x="749" y="1705"/>
                  <a:pt x="748" y="1705"/>
                </a:cubicBezTo>
                <a:cubicBezTo>
                  <a:pt x="736" y="1723"/>
                  <a:pt x="723" y="1740"/>
                  <a:pt x="711" y="1758"/>
                </a:cubicBezTo>
                <a:cubicBezTo>
                  <a:pt x="712" y="1758"/>
                  <a:pt x="714" y="1758"/>
                  <a:pt x="715" y="1758"/>
                </a:cubicBezTo>
                <a:close/>
                <a:moveTo>
                  <a:pt x="757" y="1711"/>
                </a:moveTo>
                <a:cubicBezTo>
                  <a:pt x="755" y="1711"/>
                  <a:pt x="755" y="1710"/>
                  <a:pt x="753" y="1709"/>
                </a:cubicBezTo>
                <a:cubicBezTo>
                  <a:pt x="743" y="1726"/>
                  <a:pt x="731" y="1741"/>
                  <a:pt x="720" y="1757"/>
                </a:cubicBezTo>
                <a:cubicBezTo>
                  <a:pt x="721" y="1757"/>
                  <a:pt x="722" y="1757"/>
                  <a:pt x="723" y="1757"/>
                </a:cubicBezTo>
                <a:cubicBezTo>
                  <a:pt x="734" y="1742"/>
                  <a:pt x="745" y="1726"/>
                  <a:pt x="757" y="1711"/>
                </a:cubicBezTo>
                <a:close/>
                <a:moveTo>
                  <a:pt x="733" y="1755"/>
                </a:moveTo>
                <a:cubicBezTo>
                  <a:pt x="740" y="1744"/>
                  <a:pt x="748" y="1734"/>
                  <a:pt x="755" y="1724"/>
                </a:cubicBezTo>
                <a:cubicBezTo>
                  <a:pt x="757" y="1721"/>
                  <a:pt x="760" y="1718"/>
                  <a:pt x="761" y="1714"/>
                </a:cubicBezTo>
                <a:cubicBezTo>
                  <a:pt x="759" y="1713"/>
                  <a:pt x="757" y="1716"/>
                  <a:pt x="756" y="1717"/>
                </a:cubicBezTo>
                <a:cubicBezTo>
                  <a:pt x="746" y="1729"/>
                  <a:pt x="737" y="1744"/>
                  <a:pt x="729" y="1756"/>
                </a:cubicBezTo>
                <a:cubicBezTo>
                  <a:pt x="730" y="1755"/>
                  <a:pt x="732" y="1755"/>
                  <a:pt x="733" y="1755"/>
                </a:cubicBezTo>
                <a:close/>
                <a:moveTo>
                  <a:pt x="746" y="1749"/>
                </a:moveTo>
                <a:cubicBezTo>
                  <a:pt x="754" y="1738"/>
                  <a:pt x="762" y="1729"/>
                  <a:pt x="768" y="1717"/>
                </a:cubicBezTo>
                <a:cubicBezTo>
                  <a:pt x="767" y="1717"/>
                  <a:pt x="766" y="1716"/>
                  <a:pt x="765" y="1716"/>
                </a:cubicBezTo>
                <a:cubicBezTo>
                  <a:pt x="757" y="1728"/>
                  <a:pt x="748" y="1740"/>
                  <a:pt x="739" y="1752"/>
                </a:cubicBezTo>
                <a:cubicBezTo>
                  <a:pt x="742" y="1751"/>
                  <a:pt x="744" y="1750"/>
                  <a:pt x="746" y="1749"/>
                </a:cubicBezTo>
                <a:close/>
                <a:moveTo>
                  <a:pt x="773" y="1719"/>
                </a:moveTo>
                <a:cubicBezTo>
                  <a:pt x="773" y="1719"/>
                  <a:pt x="773" y="1719"/>
                  <a:pt x="772" y="1719"/>
                </a:cubicBezTo>
                <a:cubicBezTo>
                  <a:pt x="767" y="1727"/>
                  <a:pt x="760" y="1735"/>
                  <a:pt x="756" y="1743"/>
                </a:cubicBezTo>
                <a:cubicBezTo>
                  <a:pt x="763" y="1736"/>
                  <a:pt x="770" y="1729"/>
                  <a:pt x="773" y="1719"/>
                </a:cubicBezTo>
                <a:close/>
                <a:moveTo>
                  <a:pt x="838" y="1631"/>
                </a:moveTo>
                <a:cubicBezTo>
                  <a:pt x="834" y="1624"/>
                  <a:pt x="826" y="1619"/>
                  <a:pt x="817" y="1614"/>
                </a:cubicBezTo>
                <a:cubicBezTo>
                  <a:pt x="806" y="1608"/>
                  <a:pt x="788" y="1602"/>
                  <a:pt x="774" y="1608"/>
                </a:cubicBezTo>
                <a:cubicBezTo>
                  <a:pt x="771" y="1630"/>
                  <a:pt x="761" y="1645"/>
                  <a:pt x="747" y="1655"/>
                </a:cubicBezTo>
                <a:cubicBezTo>
                  <a:pt x="742" y="1659"/>
                  <a:pt x="737" y="1661"/>
                  <a:pt x="732" y="1665"/>
                </a:cubicBezTo>
                <a:cubicBezTo>
                  <a:pt x="733" y="1673"/>
                  <a:pt x="735" y="1678"/>
                  <a:pt x="738" y="1684"/>
                </a:cubicBezTo>
                <a:cubicBezTo>
                  <a:pt x="747" y="1700"/>
                  <a:pt x="769" y="1715"/>
                  <a:pt x="789" y="1715"/>
                </a:cubicBezTo>
                <a:cubicBezTo>
                  <a:pt x="812" y="1715"/>
                  <a:pt x="831" y="1696"/>
                  <a:pt x="840" y="1679"/>
                </a:cubicBezTo>
                <a:cubicBezTo>
                  <a:pt x="847" y="1667"/>
                  <a:pt x="846" y="1643"/>
                  <a:pt x="838" y="1631"/>
                </a:cubicBezTo>
                <a:close/>
                <a:moveTo>
                  <a:pt x="850" y="1596"/>
                </a:moveTo>
                <a:cubicBezTo>
                  <a:pt x="847" y="1568"/>
                  <a:pt x="823" y="1549"/>
                  <a:pt x="791" y="1549"/>
                </a:cubicBezTo>
                <a:cubicBezTo>
                  <a:pt x="776" y="1549"/>
                  <a:pt x="765" y="1554"/>
                  <a:pt x="757" y="1563"/>
                </a:cubicBezTo>
                <a:cubicBezTo>
                  <a:pt x="765" y="1573"/>
                  <a:pt x="772" y="1585"/>
                  <a:pt x="774" y="1601"/>
                </a:cubicBezTo>
                <a:cubicBezTo>
                  <a:pt x="778" y="1600"/>
                  <a:pt x="783" y="1599"/>
                  <a:pt x="787" y="1599"/>
                </a:cubicBezTo>
                <a:cubicBezTo>
                  <a:pt x="811" y="1599"/>
                  <a:pt x="830" y="1612"/>
                  <a:pt x="842" y="1624"/>
                </a:cubicBezTo>
                <a:cubicBezTo>
                  <a:pt x="848" y="1617"/>
                  <a:pt x="851" y="1608"/>
                  <a:pt x="850" y="1596"/>
                </a:cubicBezTo>
                <a:close/>
                <a:moveTo>
                  <a:pt x="2608" y="1514"/>
                </a:moveTo>
                <a:cubicBezTo>
                  <a:pt x="2599" y="1522"/>
                  <a:pt x="2591" y="1530"/>
                  <a:pt x="2582" y="1538"/>
                </a:cubicBezTo>
                <a:cubicBezTo>
                  <a:pt x="2585" y="1543"/>
                  <a:pt x="2593" y="1555"/>
                  <a:pt x="2589" y="1563"/>
                </a:cubicBezTo>
                <a:cubicBezTo>
                  <a:pt x="2585" y="1569"/>
                  <a:pt x="2565" y="1569"/>
                  <a:pt x="2561" y="1562"/>
                </a:cubicBezTo>
                <a:cubicBezTo>
                  <a:pt x="2555" y="1565"/>
                  <a:pt x="2550" y="1570"/>
                  <a:pt x="2545" y="1573"/>
                </a:cubicBezTo>
                <a:cubicBezTo>
                  <a:pt x="2547" y="1582"/>
                  <a:pt x="2543" y="1589"/>
                  <a:pt x="2537" y="1590"/>
                </a:cubicBezTo>
                <a:cubicBezTo>
                  <a:pt x="2522" y="1593"/>
                  <a:pt x="2508" y="1574"/>
                  <a:pt x="2508" y="1559"/>
                </a:cubicBezTo>
                <a:cubicBezTo>
                  <a:pt x="2508" y="1549"/>
                  <a:pt x="2518" y="1542"/>
                  <a:pt x="2527" y="1549"/>
                </a:cubicBezTo>
                <a:cubicBezTo>
                  <a:pt x="2533" y="1544"/>
                  <a:pt x="2539" y="1539"/>
                  <a:pt x="2545" y="1535"/>
                </a:cubicBezTo>
                <a:cubicBezTo>
                  <a:pt x="2545" y="1526"/>
                  <a:pt x="2548" y="1519"/>
                  <a:pt x="2553" y="1514"/>
                </a:cubicBezTo>
                <a:cubicBezTo>
                  <a:pt x="2564" y="1514"/>
                  <a:pt x="2568" y="1521"/>
                  <a:pt x="2574" y="1526"/>
                </a:cubicBezTo>
                <a:cubicBezTo>
                  <a:pt x="2585" y="1520"/>
                  <a:pt x="2599" y="1510"/>
                  <a:pt x="2610" y="1504"/>
                </a:cubicBezTo>
                <a:cubicBezTo>
                  <a:pt x="2612" y="1503"/>
                  <a:pt x="2615" y="1503"/>
                  <a:pt x="2615" y="1505"/>
                </a:cubicBezTo>
                <a:cubicBezTo>
                  <a:pt x="2615" y="1508"/>
                  <a:pt x="2609" y="1513"/>
                  <a:pt x="2608" y="1514"/>
                </a:cubicBezTo>
                <a:close/>
                <a:moveTo>
                  <a:pt x="2540" y="1575"/>
                </a:moveTo>
                <a:cubicBezTo>
                  <a:pt x="2539" y="1568"/>
                  <a:pt x="2528" y="1554"/>
                  <a:pt x="2521" y="1552"/>
                </a:cubicBezTo>
                <a:cubicBezTo>
                  <a:pt x="2517" y="1552"/>
                  <a:pt x="2515" y="1555"/>
                  <a:pt x="2514" y="1558"/>
                </a:cubicBezTo>
                <a:cubicBezTo>
                  <a:pt x="2512" y="1570"/>
                  <a:pt x="2528" y="1590"/>
                  <a:pt x="2539" y="1583"/>
                </a:cubicBezTo>
                <a:cubicBezTo>
                  <a:pt x="2539" y="1581"/>
                  <a:pt x="2540" y="1578"/>
                  <a:pt x="2540" y="1575"/>
                </a:cubicBezTo>
                <a:close/>
                <a:moveTo>
                  <a:pt x="2562" y="1555"/>
                </a:moveTo>
                <a:cubicBezTo>
                  <a:pt x="2560" y="1547"/>
                  <a:pt x="2557" y="1541"/>
                  <a:pt x="2550" y="1538"/>
                </a:cubicBezTo>
                <a:cubicBezTo>
                  <a:pt x="2544" y="1542"/>
                  <a:pt x="2538" y="1547"/>
                  <a:pt x="2532" y="1552"/>
                </a:cubicBezTo>
                <a:cubicBezTo>
                  <a:pt x="2534" y="1554"/>
                  <a:pt x="2536" y="1557"/>
                  <a:pt x="2538" y="1560"/>
                </a:cubicBezTo>
                <a:cubicBezTo>
                  <a:pt x="2540" y="1562"/>
                  <a:pt x="2542" y="1566"/>
                  <a:pt x="2543" y="1567"/>
                </a:cubicBezTo>
                <a:cubicBezTo>
                  <a:pt x="2543" y="1562"/>
                  <a:pt x="2538" y="1559"/>
                  <a:pt x="2537" y="1555"/>
                </a:cubicBezTo>
                <a:cubicBezTo>
                  <a:pt x="2537" y="1554"/>
                  <a:pt x="2538" y="1554"/>
                  <a:pt x="2538" y="1554"/>
                </a:cubicBezTo>
                <a:cubicBezTo>
                  <a:pt x="2543" y="1556"/>
                  <a:pt x="2544" y="1561"/>
                  <a:pt x="2547" y="1565"/>
                </a:cubicBezTo>
                <a:cubicBezTo>
                  <a:pt x="2548" y="1562"/>
                  <a:pt x="2545" y="1560"/>
                  <a:pt x="2545" y="1558"/>
                </a:cubicBezTo>
                <a:cubicBezTo>
                  <a:pt x="2545" y="1557"/>
                  <a:pt x="2545" y="1557"/>
                  <a:pt x="2546" y="1557"/>
                </a:cubicBezTo>
                <a:cubicBezTo>
                  <a:pt x="2549" y="1557"/>
                  <a:pt x="2549" y="1562"/>
                  <a:pt x="2552" y="1562"/>
                </a:cubicBezTo>
                <a:cubicBezTo>
                  <a:pt x="2552" y="1560"/>
                  <a:pt x="2547" y="1557"/>
                  <a:pt x="2550" y="1555"/>
                </a:cubicBezTo>
                <a:cubicBezTo>
                  <a:pt x="2554" y="1555"/>
                  <a:pt x="2553" y="1560"/>
                  <a:pt x="2556" y="1559"/>
                </a:cubicBezTo>
                <a:cubicBezTo>
                  <a:pt x="2556" y="1557"/>
                  <a:pt x="2554" y="1556"/>
                  <a:pt x="2554" y="1554"/>
                </a:cubicBezTo>
                <a:cubicBezTo>
                  <a:pt x="2554" y="1552"/>
                  <a:pt x="2557" y="1554"/>
                  <a:pt x="2557" y="1553"/>
                </a:cubicBezTo>
                <a:cubicBezTo>
                  <a:pt x="2556" y="1553"/>
                  <a:pt x="2558" y="1551"/>
                  <a:pt x="2559" y="1552"/>
                </a:cubicBezTo>
                <a:cubicBezTo>
                  <a:pt x="2561" y="1552"/>
                  <a:pt x="2561" y="1555"/>
                  <a:pt x="2562" y="1555"/>
                </a:cubicBezTo>
                <a:close/>
                <a:moveTo>
                  <a:pt x="2555" y="1520"/>
                </a:moveTo>
                <a:cubicBezTo>
                  <a:pt x="2552" y="1522"/>
                  <a:pt x="2551" y="1527"/>
                  <a:pt x="2550" y="1532"/>
                </a:cubicBezTo>
                <a:cubicBezTo>
                  <a:pt x="2560" y="1536"/>
                  <a:pt x="2567" y="1544"/>
                  <a:pt x="2567" y="1558"/>
                </a:cubicBezTo>
                <a:cubicBezTo>
                  <a:pt x="2567" y="1559"/>
                  <a:pt x="2565" y="1559"/>
                  <a:pt x="2564" y="1560"/>
                </a:cubicBezTo>
                <a:cubicBezTo>
                  <a:pt x="2570" y="1563"/>
                  <a:pt x="2579" y="1563"/>
                  <a:pt x="2584" y="1560"/>
                </a:cubicBezTo>
                <a:cubicBezTo>
                  <a:pt x="2581" y="1542"/>
                  <a:pt x="2569" y="1524"/>
                  <a:pt x="2555" y="1520"/>
                </a:cubicBezTo>
                <a:close/>
                <a:moveTo>
                  <a:pt x="2592" y="1521"/>
                </a:moveTo>
                <a:cubicBezTo>
                  <a:pt x="2587" y="1524"/>
                  <a:pt x="2582" y="1527"/>
                  <a:pt x="2577" y="1530"/>
                </a:cubicBezTo>
                <a:cubicBezTo>
                  <a:pt x="2577" y="1531"/>
                  <a:pt x="2578" y="1532"/>
                  <a:pt x="2579" y="1533"/>
                </a:cubicBezTo>
                <a:cubicBezTo>
                  <a:pt x="2583" y="1529"/>
                  <a:pt x="2589" y="1525"/>
                  <a:pt x="2592" y="1521"/>
                </a:cubicBezTo>
                <a:close/>
                <a:moveTo>
                  <a:pt x="252" y="1573"/>
                </a:moveTo>
                <a:cubicBezTo>
                  <a:pt x="262" y="1574"/>
                  <a:pt x="262" y="1558"/>
                  <a:pt x="251" y="1561"/>
                </a:cubicBezTo>
                <a:cubicBezTo>
                  <a:pt x="245" y="1562"/>
                  <a:pt x="246" y="1573"/>
                  <a:pt x="252" y="1573"/>
                </a:cubicBezTo>
                <a:close/>
                <a:moveTo>
                  <a:pt x="2904" y="1716"/>
                </a:moveTo>
                <a:cubicBezTo>
                  <a:pt x="2913" y="1724"/>
                  <a:pt x="2895" y="1730"/>
                  <a:pt x="2896" y="1720"/>
                </a:cubicBezTo>
                <a:cubicBezTo>
                  <a:pt x="2896" y="1716"/>
                  <a:pt x="2899" y="1716"/>
                  <a:pt x="2897" y="1711"/>
                </a:cubicBezTo>
                <a:cubicBezTo>
                  <a:pt x="2900" y="1706"/>
                  <a:pt x="2909" y="1711"/>
                  <a:pt x="2904" y="1716"/>
                </a:cubicBezTo>
                <a:close/>
                <a:moveTo>
                  <a:pt x="2903" y="1721"/>
                </a:moveTo>
                <a:cubicBezTo>
                  <a:pt x="2903" y="1719"/>
                  <a:pt x="2902" y="1718"/>
                  <a:pt x="2900" y="1718"/>
                </a:cubicBezTo>
                <a:cubicBezTo>
                  <a:pt x="2898" y="1720"/>
                  <a:pt x="2901" y="1724"/>
                  <a:pt x="2903" y="1721"/>
                </a:cubicBezTo>
                <a:close/>
                <a:moveTo>
                  <a:pt x="2126" y="1810"/>
                </a:moveTo>
                <a:cubicBezTo>
                  <a:pt x="2132" y="1802"/>
                  <a:pt x="2137" y="1795"/>
                  <a:pt x="2146" y="1791"/>
                </a:cubicBezTo>
                <a:cubicBezTo>
                  <a:pt x="2149" y="1779"/>
                  <a:pt x="2161" y="1775"/>
                  <a:pt x="2171" y="1770"/>
                </a:cubicBezTo>
                <a:cubicBezTo>
                  <a:pt x="2149" y="1710"/>
                  <a:pt x="2127" y="1652"/>
                  <a:pt x="2106" y="1593"/>
                </a:cubicBezTo>
                <a:cubicBezTo>
                  <a:pt x="2087" y="1598"/>
                  <a:pt x="2069" y="1605"/>
                  <a:pt x="2050" y="1611"/>
                </a:cubicBezTo>
                <a:cubicBezTo>
                  <a:pt x="2071" y="1621"/>
                  <a:pt x="2085" y="1633"/>
                  <a:pt x="2097" y="1651"/>
                </a:cubicBezTo>
                <a:cubicBezTo>
                  <a:pt x="2108" y="1667"/>
                  <a:pt x="2118" y="1691"/>
                  <a:pt x="2111" y="1717"/>
                </a:cubicBezTo>
                <a:cubicBezTo>
                  <a:pt x="2108" y="1730"/>
                  <a:pt x="2098" y="1746"/>
                  <a:pt x="2089" y="1756"/>
                </a:cubicBezTo>
                <a:cubicBezTo>
                  <a:pt x="2087" y="1757"/>
                  <a:pt x="2085" y="1758"/>
                  <a:pt x="2083" y="1760"/>
                </a:cubicBezTo>
                <a:cubicBezTo>
                  <a:pt x="2078" y="1765"/>
                  <a:pt x="2074" y="1770"/>
                  <a:pt x="2067" y="1773"/>
                </a:cubicBezTo>
                <a:cubicBezTo>
                  <a:pt x="2049" y="1782"/>
                  <a:pt x="2025" y="1785"/>
                  <a:pt x="2002" y="1778"/>
                </a:cubicBezTo>
                <a:cubicBezTo>
                  <a:pt x="1992" y="1775"/>
                  <a:pt x="1983" y="1772"/>
                  <a:pt x="1975" y="1766"/>
                </a:cubicBezTo>
                <a:cubicBezTo>
                  <a:pt x="1965" y="1759"/>
                  <a:pt x="1956" y="1747"/>
                  <a:pt x="1950" y="1734"/>
                </a:cubicBezTo>
                <a:cubicBezTo>
                  <a:pt x="1937" y="1707"/>
                  <a:pt x="1936" y="1667"/>
                  <a:pt x="1953" y="1643"/>
                </a:cubicBezTo>
                <a:cubicBezTo>
                  <a:pt x="1956" y="1637"/>
                  <a:pt x="1961" y="1633"/>
                  <a:pt x="1966" y="1628"/>
                </a:cubicBezTo>
                <a:cubicBezTo>
                  <a:pt x="1971" y="1624"/>
                  <a:pt x="1977" y="1618"/>
                  <a:pt x="1982" y="1615"/>
                </a:cubicBezTo>
                <a:cubicBezTo>
                  <a:pt x="1986" y="1613"/>
                  <a:pt x="1992" y="1611"/>
                  <a:pt x="1997" y="1610"/>
                </a:cubicBezTo>
                <a:cubicBezTo>
                  <a:pt x="2026" y="1600"/>
                  <a:pt x="2056" y="1589"/>
                  <a:pt x="2086" y="1579"/>
                </a:cubicBezTo>
                <a:cubicBezTo>
                  <a:pt x="2091" y="1577"/>
                  <a:pt x="2097" y="1576"/>
                  <a:pt x="2101" y="1574"/>
                </a:cubicBezTo>
                <a:cubicBezTo>
                  <a:pt x="2103" y="1573"/>
                  <a:pt x="2104" y="1571"/>
                  <a:pt x="2106" y="1569"/>
                </a:cubicBezTo>
                <a:cubicBezTo>
                  <a:pt x="2108" y="1568"/>
                  <a:pt x="2110" y="1567"/>
                  <a:pt x="2113" y="1566"/>
                </a:cubicBezTo>
                <a:cubicBezTo>
                  <a:pt x="2115" y="1566"/>
                  <a:pt x="2117" y="1567"/>
                  <a:pt x="2119" y="1567"/>
                </a:cubicBezTo>
                <a:cubicBezTo>
                  <a:pt x="2124" y="1566"/>
                  <a:pt x="2131" y="1563"/>
                  <a:pt x="2137" y="1561"/>
                </a:cubicBezTo>
                <a:cubicBezTo>
                  <a:pt x="2174" y="1548"/>
                  <a:pt x="2210" y="1538"/>
                  <a:pt x="2247" y="1526"/>
                </a:cubicBezTo>
                <a:cubicBezTo>
                  <a:pt x="2254" y="1524"/>
                  <a:pt x="2260" y="1521"/>
                  <a:pt x="2266" y="1521"/>
                </a:cubicBezTo>
                <a:cubicBezTo>
                  <a:pt x="2292" y="1519"/>
                  <a:pt x="2316" y="1532"/>
                  <a:pt x="2330" y="1543"/>
                </a:cubicBezTo>
                <a:cubicBezTo>
                  <a:pt x="2345" y="1556"/>
                  <a:pt x="2360" y="1572"/>
                  <a:pt x="2366" y="1593"/>
                </a:cubicBezTo>
                <a:cubicBezTo>
                  <a:pt x="2373" y="1617"/>
                  <a:pt x="2367" y="1642"/>
                  <a:pt x="2356" y="1661"/>
                </a:cubicBezTo>
                <a:cubicBezTo>
                  <a:pt x="2346" y="1680"/>
                  <a:pt x="2331" y="1694"/>
                  <a:pt x="2310" y="1701"/>
                </a:cubicBezTo>
                <a:cubicBezTo>
                  <a:pt x="2286" y="1709"/>
                  <a:pt x="2260" y="1705"/>
                  <a:pt x="2239" y="1696"/>
                </a:cubicBezTo>
                <a:cubicBezTo>
                  <a:pt x="2219" y="1687"/>
                  <a:pt x="2205" y="1673"/>
                  <a:pt x="2196" y="1653"/>
                </a:cubicBezTo>
                <a:cubicBezTo>
                  <a:pt x="2191" y="1642"/>
                  <a:pt x="2188" y="1631"/>
                  <a:pt x="2189" y="1618"/>
                </a:cubicBezTo>
                <a:cubicBezTo>
                  <a:pt x="2189" y="1604"/>
                  <a:pt x="2193" y="1593"/>
                  <a:pt x="2198" y="1584"/>
                </a:cubicBezTo>
                <a:cubicBezTo>
                  <a:pt x="2210" y="1564"/>
                  <a:pt x="2232" y="1548"/>
                  <a:pt x="2261" y="1550"/>
                </a:cubicBezTo>
                <a:cubicBezTo>
                  <a:pt x="2266" y="1550"/>
                  <a:pt x="2270" y="1551"/>
                  <a:pt x="2271" y="1545"/>
                </a:cubicBezTo>
                <a:cubicBezTo>
                  <a:pt x="2260" y="1542"/>
                  <a:pt x="2252" y="1545"/>
                  <a:pt x="2242" y="1548"/>
                </a:cubicBezTo>
                <a:cubicBezTo>
                  <a:pt x="2206" y="1560"/>
                  <a:pt x="2168" y="1573"/>
                  <a:pt x="2133" y="1584"/>
                </a:cubicBezTo>
                <a:cubicBezTo>
                  <a:pt x="2159" y="1639"/>
                  <a:pt x="2186" y="1696"/>
                  <a:pt x="2213" y="1752"/>
                </a:cubicBezTo>
                <a:cubicBezTo>
                  <a:pt x="2218" y="1751"/>
                  <a:pt x="2223" y="1750"/>
                  <a:pt x="2228" y="1750"/>
                </a:cubicBezTo>
                <a:cubicBezTo>
                  <a:pt x="2233" y="1749"/>
                  <a:pt x="2237" y="1750"/>
                  <a:pt x="2242" y="1750"/>
                </a:cubicBezTo>
                <a:cubicBezTo>
                  <a:pt x="2249" y="1749"/>
                  <a:pt x="2255" y="1747"/>
                  <a:pt x="2263" y="1747"/>
                </a:cubicBezTo>
                <a:cubicBezTo>
                  <a:pt x="2273" y="1747"/>
                  <a:pt x="2283" y="1749"/>
                  <a:pt x="2289" y="1754"/>
                </a:cubicBezTo>
                <a:cubicBezTo>
                  <a:pt x="2292" y="1757"/>
                  <a:pt x="2296" y="1762"/>
                  <a:pt x="2297" y="1766"/>
                </a:cubicBezTo>
                <a:cubicBezTo>
                  <a:pt x="2297" y="1774"/>
                  <a:pt x="2289" y="1781"/>
                  <a:pt x="2284" y="1786"/>
                </a:cubicBezTo>
                <a:cubicBezTo>
                  <a:pt x="2278" y="1792"/>
                  <a:pt x="2271" y="1796"/>
                  <a:pt x="2265" y="1800"/>
                </a:cubicBezTo>
                <a:cubicBezTo>
                  <a:pt x="2238" y="1817"/>
                  <a:pt x="2211" y="1831"/>
                  <a:pt x="2176" y="1839"/>
                </a:cubicBezTo>
                <a:cubicBezTo>
                  <a:pt x="2157" y="1844"/>
                  <a:pt x="2139" y="1845"/>
                  <a:pt x="2122" y="1840"/>
                </a:cubicBezTo>
                <a:cubicBezTo>
                  <a:pt x="2120" y="1835"/>
                  <a:pt x="2116" y="1829"/>
                  <a:pt x="2117" y="1824"/>
                </a:cubicBezTo>
                <a:cubicBezTo>
                  <a:pt x="2117" y="1819"/>
                  <a:pt x="2123" y="1814"/>
                  <a:pt x="2126" y="1810"/>
                </a:cubicBezTo>
                <a:close/>
                <a:moveTo>
                  <a:pt x="2257" y="1790"/>
                </a:moveTo>
                <a:cubicBezTo>
                  <a:pt x="2233" y="1804"/>
                  <a:pt x="2208" y="1817"/>
                  <a:pt x="2180" y="1825"/>
                </a:cubicBezTo>
                <a:cubicBezTo>
                  <a:pt x="2164" y="1829"/>
                  <a:pt x="2140" y="1835"/>
                  <a:pt x="2124" y="1830"/>
                </a:cubicBezTo>
                <a:cubicBezTo>
                  <a:pt x="2124" y="1835"/>
                  <a:pt x="2129" y="1836"/>
                  <a:pt x="2133" y="1836"/>
                </a:cubicBezTo>
                <a:cubicBezTo>
                  <a:pt x="2147" y="1838"/>
                  <a:pt x="2163" y="1835"/>
                  <a:pt x="2174" y="1833"/>
                </a:cubicBezTo>
                <a:cubicBezTo>
                  <a:pt x="2208" y="1824"/>
                  <a:pt x="2234" y="1811"/>
                  <a:pt x="2260" y="1795"/>
                </a:cubicBezTo>
                <a:cubicBezTo>
                  <a:pt x="2269" y="1789"/>
                  <a:pt x="2279" y="1782"/>
                  <a:pt x="2286" y="1774"/>
                </a:cubicBezTo>
                <a:cubicBezTo>
                  <a:pt x="2288" y="1772"/>
                  <a:pt x="2291" y="1768"/>
                  <a:pt x="2289" y="1764"/>
                </a:cubicBezTo>
                <a:cubicBezTo>
                  <a:pt x="2289" y="1764"/>
                  <a:pt x="2289" y="1764"/>
                  <a:pt x="2289" y="1764"/>
                </a:cubicBezTo>
                <a:cubicBezTo>
                  <a:pt x="2283" y="1774"/>
                  <a:pt x="2268" y="1783"/>
                  <a:pt x="2257" y="1790"/>
                </a:cubicBezTo>
                <a:close/>
                <a:moveTo>
                  <a:pt x="2347" y="1664"/>
                </a:moveTo>
                <a:cubicBezTo>
                  <a:pt x="2346" y="1663"/>
                  <a:pt x="2345" y="1665"/>
                  <a:pt x="2344" y="1665"/>
                </a:cubicBezTo>
                <a:cubicBezTo>
                  <a:pt x="2331" y="1677"/>
                  <a:pt x="2308" y="1686"/>
                  <a:pt x="2282" y="1685"/>
                </a:cubicBezTo>
                <a:cubicBezTo>
                  <a:pt x="2259" y="1683"/>
                  <a:pt x="2240" y="1672"/>
                  <a:pt x="2226" y="1658"/>
                </a:cubicBezTo>
                <a:cubicBezTo>
                  <a:pt x="2212" y="1644"/>
                  <a:pt x="2201" y="1627"/>
                  <a:pt x="2198" y="1606"/>
                </a:cubicBezTo>
                <a:cubicBezTo>
                  <a:pt x="2198" y="1605"/>
                  <a:pt x="2197" y="1605"/>
                  <a:pt x="2197" y="1605"/>
                </a:cubicBezTo>
                <a:cubicBezTo>
                  <a:pt x="2187" y="1661"/>
                  <a:pt x="2234" y="1700"/>
                  <a:pt x="2284" y="1699"/>
                </a:cubicBezTo>
                <a:cubicBezTo>
                  <a:pt x="2311" y="1698"/>
                  <a:pt x="2337" y="1684"/>
                  <a:pt x="2347" y="1664"/>
                </a:cubicBezTo>
                <a:close/>
                <a:moveTo>
                  <a:pt x="2347" y="1603"/>
                </a:moveTo>
                <a:cubicBezTo>
                  <a:pt x="2342" y="1593"/>
                  <a:pt x="2335" y="1585"/>
                  <a:pt x="2329" y="1579"/>
                </a:cubicBezTo>
                <a:cubicBezTo>
                  <a:pt x="2315" y="1563"/>
                  <a:pt x="2300" y="1554"/>
                  <a:pt x="2277" y="1547"/>
                </a:cubicBezTo>
                <a:cubicBezTo>
                  <a:pt x="2274" y="1549"/>
                  <a:pt x="2274" y="1555"/>
                  <a:pt x="2270" y="1556"/>
                </a:cubicBezTo>
                <a:cubicBezTo>
                  <a:pt x="2267" y="1557"/>
                  <a:pt x="2263" y="1555"/>
                  <a:pt x="2260" y="1555"/>
                </a:cubicBezTo>
                <a:cubicBezTo>
                  <a:pt x="2237" y="1555"/>
                  <a:pt x="2220" y="1567"/>
                  <a:pt x="2209" y="1581"/>
                </a:cubicBezTo>
                <a:cubicBezTo>
                  <a:pt x="2207" y="1584"/>
                  <a:pt x="2201" y="1590"/>
                  <a:pt x="2201" y="1594"/>
                </a:cubicBezTo>
                <a:cubicBezTo>
                  <a:pt x="2201" y="1597"/>
                  <a:pt x="2203" y="1602"/>
                  <a:pt x="2204" y="1606"/>
                </a:cubicBezTo>
                <a:cubicBezTo>
                  <a:pt x="2207" y="1620"/>
                  <a:pt x="2213" y="1630"/>
                  <a:pt x="2219" y="1638"/>
                </a:cubicBezTo>
                <a:cubicBezTo>
                  <a:pt x="2235" y="1662"/>
                  <a:pt x="2263" y="1683"/>
                  <a:pt x="2303" y="1676"/>
                </a:cubicBezTo>
                <a:cubicBezTo>
                  <a:pt x="2319" y="1674"/>
                  <a:pt x="2335" y="1666"/>
                  <a:pt x="2344" y="1656"/>
                </a:cubicBezTo>
                <a:cubicBezTo>
                  <a:pt x="2347" y="1652"/>
                  <a:pt x="2352" y="1645"/>
                  <a:pt x="2353" y="1639"/>
                </a:cubicBezTo>
                <a:cubicBezTo>
                  <a:pt x="2355" y="1627"/>
                  <a:pt x="2350" y="1612"/>
                  <a:pt x="2347" y="1603"/>
                </a:cubicBezTo>
                <a:close/>
                <a:moveTo>
                  <a:pt x="2108" y="1575"/>
                </a:moveTo>
                <a:cubicBezTo>
                  <a:pt x="2109" y="1575"/>
                  <a:pt x="2109" y="1576"/>
                  <a:pt x="2109" y="1577"/>
                </a:cubicBezTo>
                <a:cubicBezTo>
                  <a:pt x="2111" y="1576"/>
                  <a:pt x="2113" y="1575"/>
                  <a:pt x="2115" y="1575"/>
                </a:cubicBezTo>
                <a:cubicBezTo>
                  <a:pt x="2115" y="1574"/>
                  <a:pt x="2115" y="1573"/>
                  <a:pt x="2115" y="1572"/>
                </a:cubicBezTo>
                <a:cubicBezTo>
                  <a:pt x="2112" y="1572"/>
                  <a:pt x="2110" y="1574"/>
                  <a:pt x="2108" y="1575"/>
                </a:cubicBezTo>
                <a:close/>
                <a:moveTo>
                  <a:pt x="2074" y="1760"/>
                </a:moveTo>
                <a:cubicBezTo>
                  <a:pt x="2000" y="1782"/>
                  <a:pt x="1933" y="1721"/>
                  <a:pt x="1957" y="1649"/>
                </a:cubicBezTo>
                <a:cubicBezTo>
                  <a:pt x="1955" y="1654"/>
                  <a:pt x="1953" y="1657"/>
                  <a:pt x="1952" y="1660"/>
                </a:cubicBezTo>
                <a:cubicBezTo>
                  <a:pt x="1937" y="1700"/>
                  <a:pt x="1957" y="1744"/>
                  <a:pt x="1979" y="1760"/>
                </a:cubicBezTo>
                <a:cubicBezTo>
                  <a:pt x="1991" y="1769"/>
                  <a:pt x="2012" y="1776"/>
                  <a:pt x="2031" y="1775"/>
                </a:cubicBezTo>
                <a:cubicBezTo>
                  <a:pt x="2045" y="1774"/>
                  <a:pt x="2060" y="1770"/>
                  <a:pt x="2069" y="1764"/>
                </a:cubicBezTo>
                <a:cubicBezTo>
                  <a:pt x="2071" y="1763"/>
                  <a:pt x="2074" y="1761"/>
                  <a:pt x="2074" y="1760"/>
                </a:cubicBezTo>
                <a:close/>
                <a:moveTo>
                  <a:pt x="2059" y="1647"/>
                </a:moveTo>
                <a:cubicBezTo>
                  <a:pt x="2047" y="1637"/>
                  <a:pt x="2025" y="1627"/>
                  <a:pt x="2006" y="1627"/>
                </a:cubicBezTo>
                <a:cubicBezTo>
                  <a:pt x="1999" y="1628"/>
                  <a:pt x="1993" y="1629"/>
                  <a:pt x="1988" y="1631"/>
                </a:cubicBezTo>
                <a:cubicBezTo>
                  <a:pt x="1983" y="1632"/>
                  <a:pt x="1976" y="1634"/>
                  <a:pt x="1973" y="1636"/>
                </a:cubicBezTo>
                <a:cubicBezTo>
                  <a:pt x="1968" y="1639"/>
                  <a:pt x="1965" y="1647"/>
                  <a:pt x="1962" y="1653"/>
                </a:cubicBezTo>
                <a:cubicBezTo>
                  <a:pt x="1955" y="1676"/>
                  <a:pt x="1960" y="1702"/>
                  <a:pt x="1971" y="1719"/>
                </a:cubicBezTo>
                <a:cubicBezTo>
                  <a:pt x="1987" y="1745"/>
                  <a:pt x="2021" y="1765"/>
                  <a:pt x="2065" y="1755"/>
                </a:cubicBezTo>
                <a:cubicBezTo>
                  <a:pt x="2072" y="1753"/>
                  <a:pt x="2080" y="1752"/>
                  <a:pt x="2084" y="1747"/>
                </a:cubicBezTo>
                <a:cubicBezTo>
                  <a:pt x="2089" y="1741"/>
                  <a:pt x="2092" y="1731"/>
                  <a:pt x="2092" y="1721"/>
                </a:cubicBezTo>
                <a:cubicBezTo>
                  <a:pt x="2093" y="1688"/>
                  <a:pt x="2077" y="1662"/>
                  <a:pt x="2059" y="1647"/>
                </a:cubicBezTo>
                <a:close/>
                <a:moveTo>
                  <a:pt x="2038" y="1615"/>
                </a:moveTo>
                <a:cubicBezTo>
                  <a:pt x="2035" y="1615"/>
                  <a:pt x="2031" y="1617"/>
                  <a:pt x="2028" y="1618"/>
                </a:cubicBezTo>
                <a:cubicBezTo>
                  <a:pt x="2025" y="1619"/>
                  <a:pt x="2022" y="1620"/>
                  <a:pt x="2019" y="1621"/>
                </a:cubicBezTo>
                <a:cubicBezTo>
                  <a:pt x="2045" y="1626"/>
                  <a:pt x="2065" y="1640"/>
                  <a:pt x="2079" y="1658"/>
                </a:cubicBezTo>
                <a:cubicBezTo>
                  <a:pt x="2093" y="1676"/>
                  <a:pt x="2103" y="1702"/>
                  <a:pt x="2097" y="1732"/>
                </a:cubicBezTo>
                <a:cubicBezTo>
                  <a:pt x="2097" y="1733"/>
                  <a:pt x="2097" y="1733"/>
                  <a:pt x="2097" y="1733"/>
                </a:cubicBezTo>
                <a:cubicBezTo>
                  <a:pt x="2104" y="1723"/>
                  <a:pt x="2108" y="1713"/>
                  <a:pt x="2107" y="1696"/>
                </a:cubicBezTo>
                <a:cubicBezTo>
                  <a:pt x="2105" y="1666"/>
                  <a:pt x="2084" y="1641"/>
                  <a:pt x="2063" y="1627"/>
                </a:cubicBezTo>
                <a:cubicBezTo>
                  <a:pt x="2058" y="1623"/>
                  <a:pt x="2044" y="1614"/>
                  <a:pt x="2038" y="1615"/>
                </a:cubicBezTo>
                <a:close/>
                <a:moveTo>
                  <a:pt x="2240" y="1542"/>
                </a:moveTo>
                <a:cubicBezTo>
                  <a:pt x="2246" y="1540"/>
                  <a:pt x="2253" y="1537"/>
                  <a:pt x="2258" y="1536"/>
                </a:cubicBezTo>
                <a:cubicBezTo>
                  <a:pt x="2265" y="1536"/>
                  <a:pt x="2273" y="1538"/>
                  <a:pt x="2279" y="1540"/>
                </a:cubicBezTo>
                <a:cubicBezTo>
                  <a:pt x="2286" y="1542"/>
                  <a:pt x="2292" y="1544"/>
                  <a:pt x="2297" y="1547"/>
                </a:cubicBezTo>
                <a:cubicBezTo>
                  <a:pt x="2331" y="1562"/>
                  <a:pt x="2356" y="1588"/>
                  <a:pt x="2360" y="1632"/>
                </a:cubicBezTo>
                <a:cubicBezTo>
                  <a:pt x="2363" y="1616"/>
                  <a:pt x="2361" y="1600"/>
                  <a:pt x="2356" y="1588"/>
                </a:cubicBezTo>
                <a:cubicBezTo>
                  <a:pt x="2347" y="1566"/>
                  <a:pt x="2330" y="1549"/>
                  <a:pt x="2308" y="1538"/>
                </a:cubicBezTo>
                <a:cubicBezTo>
                  <a:pt x="2297" y="1533"/>
                  <a:pt x="2282" y="1526"/>
                  <a:pt x="2267" y="1528"/>
                </a:cubicBezTo>
                <a:cubicBezTo>
                  <a:pt x="2259" y="1529"/>
                  <a:pt x="2253" y="1532"/>
                  <a:pt x="2245" y="1534"/>
                </a:cubicBezTo>
                <a:cubicBezTo>
                  <a:pt x="2204" y="1546"/>
                  <a:pt x="2161" y="1561"/>
                  <a:pt x="2121" y="1572"/>
                </a:cubicBezTo>
                <a:cubicBezTo>
                  <a:pt x="2121" y="1573"/>
                  <a:pt x="2122" y="1577"/>
                  <a:pt x="2120" y="1579"/>
                </a:cubicBezTo>
                <a:cubicBezTo>
                  <a:pt x="2117" y="1579"/>
                  <a:pt x="2111" y="1584"/>
                  <a:pt x="2107" y="1583"/>
                </a:cubicBezTo>
                <a:cubicBezTo>
                  <a:pt x="2104" y="1583"/>
                  <a:pt x="2105" y="1581"/>
                  <a:pt x="2103" y="1579"/>
                </a:cubicBezTo>
                <a:cubicBezTo>
                  <a:pt x="2070" y="1591"/>
                  <a:pt x="2034" y="1604"/>
                  <a:pt x="2001" y="1616"/>
                </a:cubicBezTo>
                <a:cubicBezTo>
                  <a:pt x="1996" y="1617"/>
                  <a:pt x="1990" y="1619"/>
                  <a:pt x="1986" y="1621"/>
                </a:cubicBezTo>
                <a:cubicBezTo>
                  <a:pt x="1984" y="1622"/>
                  <a:pt x="1981" y="1625"/>
                  <a:pt x="1981" y="1626"/>
                </a:cubicBezTo>
                <a:cubicBezTo>
                  <a:pt x="2065" y="1598"/>
                  <a:pt x="2155" y="1569"/>
                  <a:pt x="2240" y="1542"/>
                </a:cubicBezTo>
                <a:close/>
                <a:moveTo>
                  <a:pt x="2176" y="1746"/>
                </a:moveTo>
                <a:cubicBezTo>
                  <a:pt x="2176" y="1747"/>
                  <a:pt x="2177" y="1747"/>
                  <a:pt x="2177" y="1748"/>
                </a:cubicBezTo>
                <a:cubicBezTo>
                  <a:pt x="2177" y="1751"/>
                  <a:pt x="2173" y="1750"/>
                  <a:pt x="2172" y="1752"/>
                </a:cubicBezTo>
                <a:cubicBezTo>
                  <a:pt x="2173" y="1752"/>
                  <a:pt x="2173" y="1753"/>
                  <a:pt x="2173" y="1753"/>
                </a:cubicBezTo>
                <a:cubicBezTo>
                  <a:pt x="2175" y="1755"/>
                  <a:pt x="2178" y="1751"/>
                  <a:pt x="2180" y="1753"/>
                </a:cubicBezTo>
                <a:cubicBezTo>
                  <a:pt x="2180" y="1757"/>
                  <a:pt x="2175" y="1755"/>
                  <a:pt x="2174" y="1758"/>
                </a:cubicBezTo>
                <a:cubicBezTo>
                  <a:pt x="2176" y="1761"/>
                  <a:pt x="2180" y="1757"/>
                  <a:pt x="2183" y="1757"/>
                </a:cubicBezTo>
                <a:cubicBezTo>
                  <a:pt x="2183" y="1758"/>
                  <a:pt x="2184" y="1757"/>
                  <a:pt x="2183" y="1759"/>
                </a:cubicBezTo>
                <a:cubicBezTo>
                  <a:pt x="2183" y="1762"/>
                  <a:pt x="2176" y="1760"/>
                  <a:pt x="2176" y="1764"/>
                </a:cubicBezTo>
                <a:cubicBezTo>
                  <a:pt x="2179" y="1765"/>
                  <a:pt x="2184" y="1761"/>
                  <a:pt x="2187" y="1761"/>
                </a:cubicBezTo>
                <a:cubicBezTo>
                  <a:pt x="2187" y="1762"/>
                  <a:pt x="2188" y="1762"/>
                  <a:pt x="2188" y="1763"/>
                </a:cubicBezTo>
                <a:cubicBezTo>
                  <a:pt x="2187" y="1766"/>
                  <a:pt x="2181" y="1766"/>
                  <a:pt x="2178" y="1767"/>
                </a:cubicBezTo>
                <a:cubicBezTo>
                  <a:pt x="2178" y="1767"/>
                  <a:pt x="2178" y="1768"/>
                  <a:pt x="2178" y="1769"/>
                </a:cubicBezTo>
                <a:cubicBezTo>
                  <a:pt x="2185" y="1769"/>
                  <a:pt x="2190" y="1766"/>
                  <a:pt x="2196" y="1765"/>
                </a:cubicBezTo>
                <a:cubicBezTo>
                  <a:pt x="2196" y="1766"/>
                  <a:pt x="2197" y="1765"/>
                  <a:pt x="2196" y="1766"/>
                </a:cubicBezTo>
                <a:cubicBezTo>
                  <a:pt x="2193" y="1771"/>
                  <a:pt x="2185" y="1771"/>
                  <a:pt x="2180" y="1773"/>
                </a:cubicBezTo>
                <a:cubicBezTo>
                  <a:pt x="2180" y="1774"/>
                  <a:pt x="2181" y="1774"/>
                  <a:pt x="2180" y="1775"/>
                </a:cubicBezTo>
                <a:cubicBezTo>
                  <a:pt x="2192" y="1774"/>
                  <a:pt x="2203" y="1769"/>
                  <a:pt x="2211" y="1764"/>
                </a:cubicBezTo>
                <a:cubicBezTo>
                  <a:pt x="2185" y="1708"/>
                  <a:pt x="2157" y="1652"/>
                  <a:pt x="2132" y="1597"/>
                </a:cubicBezTo>
                <a:cubicBezTo>
                  <a:pt x="2130" y="1593"/>
                  <a:pt x="2130" y="1589"/>
                  <a:pt x="2126" y="1586"/>
                </a:cubicBezTo>
                <a:cubicBezTo>
                  <a:pt x="2121" y="1587"/>
                  <a:pt x="2116" y="1589"/>
                  <a:pt x="2111" y="1591"/>
                </a:cubicBezTo>
                <a:cubicBezTo>
                  <a:pt x="2123" y="1622"/>
                  <a:pt x="2135" y="1652"/>
                  <a:pt x="2146" y="1683"/>
                </a:cubicBezTo>
                <a:cubicBezTo>
                  <a:pt x="2147" y="1684"/>
                  <a:pt x="2148" y="1684"/>
                  <a:pt x="2148" y="1685"/>
                </a:cubicBezTo>
                <a:cubicBezTo>
                  <a:pt x="2147" y="1687"/>
                  <a:pt x="2149" y="1688"/>
                  <a:pt x="2149" y="1690"/>
                </a:cubicBezTo>
                <a:cubicBezTo>
                  <a:pt x="2150" y="1690"/>
                  <a:pt x="2151" y="1690"/>
                  <a:pt x="2151" y="1691"/>
                </a:cubicBezTo>
                <a:cubicBezTo>
                  <a:pt x="2149" y="1694"/>
                  <a:pt x="2151" y="1697"/>
                  <a:pt x="2154" y="1698"/>
                </a:cubicBezTo>
                <a:cubicBezTo>
                  <a:pt x="2153" y="1701"/>
                  <a:pt x="2153" y="1702"/>
                  <a:pt x="2155" y="1705"/>
                </a:cubicBezTo>
                <a:cubicBezTo>
                  <a:pt x="2156" y="1704"/>
                  <a:pt x="2158" y="1704"/>
                  <a:pt x="2158" y="1706"/>
                </a:cubicBezTo>
                <a:cubicBezTo>
                  <a:pt x="2158" y="1708"/>
                  <a:pt x="2155" y="1708"/>
                  <a:pt x="2156" y="1710"/>
                </a:cubicBezTo>
                <a:cubicBezTo>
                  <a:pt x="2157" y="1711"/>
                  <a:pt x="2159" y="1710"/>
                  <a:pt x="2160" y="1712"/>
                </a:cubicBezTo>
                <a:cubicBezTo>
                  <a:pt x="2160" y="1713"/>
                  <a:pt x="2158" y="1713"/>
                  <a:pt x="2158" y="1714"/>
                </a:cubicBezTo>
                <a:cubicBezTo>
                  <a:pt x="2158" y="1717"/>
                  <a:pt x="2161" y="1717"/>
                  <a:pt x="2162" y="1718"/>
                </a:cubicBezTo>
                <a:cubicBezTo>
                  <a:pt x="2162" y="1720"/>
                  <a:pt x="2161" y="1720"/>
                  <a:pt x="2160" y="1721"/>
                </a:cubicBezTo>
                <a:cubicBezTo>
                  <a:pt x="2161" y="1721"/>
                  <a:pt x="2161" y="1722"/>
                  <a:pt x="2161" y="1723"/>
                </a:cubicBezTo>
                <a:cubicBezTo>
                  <a:pt x="2163" y="1723"/>
                  <a:pt x="2165" y="1723"/>
                  <a:pt x="2165" y="1725"/>
                </a:cubicBezTo>
                <a:cubicBezTo>
                  <a:pt x="2165" y="1726"/>
                  <a:pt x="2163" y="1726"/>
                  <a:pt x="2162" y="1726"/>
                </a:cubicBezTo>
                <a:cubicBezTo>
                  <a:pt x="2163" y="1729"/>
                  <a:pt x="2165" y="1729"/>
                  <a:pt x="2167" y="1730"/>
                </a:cubicBezTo>
                <a:cubicBezTo>
                  <a:pt x="2165" y="1733"/>
                  <a:pt x="2169" y="1731"/>
                  <a:pt x="2169" y="1734"/>
                </a:cubicBezTo>
                <a:cubicBezTo>
                  <a:pt x="2169" y="1735"/>
                  <a:pt x="2165" y="1735"/>
                  <a:pt x="2167" y="1737"/>
                </a:cubicBezTo>
                <a:cubicBezTo>
                  <a:pt x="2168" y="1738"/>
                  <a:pt x="2171" y="1735"/>
                  <a:pt x="2171" y="1738"/>
                </a:cubicBezTo>
                <a:cubicBezTo>
                  <a:pt x="2171" y="1740"/>
                  <a:pt x="2169" y="1740"/>
                  <a:pt x="2168" y="1741"/>
                </a:cubicBezTo>
                <a:cubicBezTo>
                  <a:pt x="2168" y="1741"/>
                  <a:pt x="2168" y="1742"/>
                  <a:pt x="2169" y="1743"/>
                </a:cubicBezTo>
                <a:cubicBezTo>
                  <a:pt x="2170" y="1743"/>
                  <a:pt x="2173" y="1740"/>
                  <a:pt x="2174" y="1743"/>
                </a:cubicBezTo>
                <a:cubicBezTo>
                  <a:pt x="2174" y="1746"/>
                  <a:pt x="2171" y="1745"/>
                  <a:pt x="2170" y="1746"/>
                </a:cubicBezTo>
                <a:cubicBezTo>
                  <a:pt x="2170" y="1747"/>
                  <a:pt x="2171" y="1747"/>
                  <a:pt x="2171" y="1748"/>
                </a:cubicBezTo>
                <a:cubicBezTo>
                  <a:pt x="2173" y="1748"/>
                  <a:pt x="2174" y="1746"/>
                  <a:pt x="2176" y="1746"/>
                </a:cubicBezTo>
                <a:close/>
                <a:moveTo>
                  <a:pt x="2152" y="1792"/>
                </a:moveTo>
                <a:cubicBezTo>
                  <a:pt x="2171" y="1793"/>
                  <a:pt x="2187" y="1787"/>
                  <a:pt x="2201" y="1780"/>
                </a:cubicBezTo>
                <a:cubicBezTo>
                  <a:pt x="2215" y="1774"/>
                  <a:pt x="2228" y="1766"/>
                  <a:pt x="2239" y="1757"/>
                </a:cubicBezTo>
                <a:cubicBezTo>
                  <a:pt x="2231" y="1755"/>
                  <a:pt x="2223" y="1757"/>
                  <a:pt x="2216" y="1759"/>
                </a:cubicBezTo>
                <a:cubicBezTo>
                  <a:pt x="2222" y="1768"/>
                  <a:pt x="2206" y="1774"/>
                  <a:pt x="2199" y="1776"/>
                </a:cubicBezTo>
                <a:cubicBezTo>
                  <a:pt x="2191" y="1780"/>
                  <a:pt x="2175" y="1787"/>
                  <a:pt x="2174" y="1776"/>
                </a:cubicBezTo>
                <a:cubicBezTo>
                  <a:pt x="2166" y="1781"/>
                  <a:pt x="2156" y="1784"/>
                  <a:pt x="2152" y="1792"/>
                </a:cubicBezTo>
                <a:close/>
                <a:moveTo>
                  <a:pt x="2156" y="1801"/>
                </a:moveTo>
                <a:cubicBezTo>
                  <a:pt x="2168" y="1801"/>
                  <a:pt x="2179" y="1798"/>
                  <a:pt x="2188" y="1795"/>
                </a:cubicBezTo>
                <a:cubicBezTo>
                  <a:pt x="2192" y="1793"/>
                  <a:pt x="2196" y="1790"/>
                  <a:pt x="2199" y="1792"/>
                </a:cubicBezTo>
                <a:cubicBezTo>
                  <a:pt x="2198" y="1795"/>
                  <a:pt x="2193" y="1796"/>
                  <a:pt x="2190" y="1798"/>
                </a:cubicBezTo>
                <a:cubicBezTo>
                  <a:pt x="2180" y="1801"/>
                  <a:pt x="2169" y="1804"/>
                  <a:pt x="2158" y="1805"/>
                </a:cubicBezTo>
                <a:cubicBezTo>
                  <a:pt x="2156" y="1805"/>
                  <a:pt x="2152" y="1804"/>
                  <a:pt x="2152" y="1807"/>
                </a:cubicBezTo>
                <a:cubicBezTo>
                  <a:pt x="2153" y="1808"/>
                  <a:pt x="2156" y="1807"/>
                  <a:pt x="2158" y="1807"/>
                </a:cubicBezTo>
                <a:cubicBezTo>
                  <a:pt x="2161" y="1807"/>
                  <a:pt x="2163" y="1806"/>
                  <a:pt x="2166" y="1806"/>
                </a:cubicBezTo>
                <a:cubicBezTo>
                  <a:pt x="2171" y="1805"/>
                  <a:pt x="2177" y="1803"/>
                  <a:pt x="2180" y="1805"/>
                </a:cubicBezTo>
                <a:cubicBezTo>
                  <a:pt x="2177" y="1809"/>
                  <a:pt x="2172" y="1808"/>
                  <a:pt x="2167" y="1809"/>
                </a:cubicBezTo>
                <a:cubicBezTo>
                  <a:pt x="2164" y="1809"/>
                  <a:pt x="2162" y="1810"/>
                  <a:pt x="2159" y="1810"/>
                </a:cubicBezTo>
                <a:cubicBezTo>
                  <a:pt x="2157" y="1811"/>
                  <a:pt x="2153" y="1810"/>
                  <a:pt x="2152" y="1812"/>
                </a:cubicBezTo>
                <a:cubicBezTo>
                  <a:pt x="2163" y="1813"/>
                  <a:pt x="2174" y="1811"/>
                  <a:pt x="2183" y="1808"/>
                </a:cubicBezTo>
                <a:cubicBezTo>
                  <a:pt x="2193" y="1805"/>
                  <a:pt x="2202" y="1802"/>
                  <a:pt x="2210" y="1798"/>
                </a:cubicBezTo>
                <a:cubicBezTo>
                  <a:pt x="2227" y="1790"/>
                  <a:pt x="2244" y="1781"/>
                  <a:pt x="2254" y="1767"/>
                </a:cubicBezTo>
                <a:cubicBezTo>
                  <a:pt x="2252" y="1765"/>
                  <a:pt x="2249" y="1762"/>
                  <a:pt x="2246" y="1760"/>
                </a:cubicBezTo>
                <a:cubicBezTo>
                  <a:pt x="2240" y="1767"/>
                  <a:pt x="2231" y="1771"/>
                  <a:pt x="2222" y="1777"/>
                </a:cubicBezTo>
                <a:cubicBezTo>
                  <a:pt x="2202" y="1789"/>
                  <a:pt x="2177" y="1799"/>
                  <a:pt x="2151" y="1799"/>
                </a:cubicBezTo>
                <a:cubicBezTo>
                  <a:pt x="2151" y="1802"/>
                  <a:pt x="2154" y="1801"/>
                  <a:pt x="2156" y="1801"/>
                </a:cubicBezTo>
                <a:close/>
                <a:moveTo>
                  <a:pt x="2123" y="1823"/>
                </a:moveTo>
                <a:cubicBezTo>
                  <a:pt x="2126" y="1825"/>
                  <a:pt x="2129" y="1826"/>
                  <a:pt x="2133" y="1826"/>
                </a:cubicBezTo>
                <a:cubicBezTo>
                  <a:pt x="2148" y="1827"/>
                  <a:pt x="2164" y="1822"/>
                  <a:pt x="2178" y="1818"/>
                </a:cubicBezTo>
                <a:cubicBezTo>
                  <a:pt x="2193" y="1813"/>
                  <a:pt x="2206" y="1808"/>
                  <a:pt x="2218" y="1803"/>
                </a:cubicBezTo>
                <a:cubicBezTo>
                  <a:pt x="2236" y="1794"/>
                  <a:pt x="2255" y="1784"/>
                  <a:pt x="2270" y="1773"/>
                </a:cubicBezTo>
                <a:cubicBezTo>
                  <a:pt x="2275" y="1769"/>
                  <a:pt x="2281" y="1765"/>
                  <a:pt x="2283" y="1759"/>
                </a:cubicBezTo>
                <a:cubicBezTo>
                  <a:pt x="2275" y="1752"/>
                  <a:pt x="2261" y="1753"/>
                  <a:pt x="2249" y="1754"/>
                </a:cubicBezTo>
                <a:cubicBezTo>
                  <a:pt x="2251" y="1759"/>
                  <a:pt x="2261" y="1761"/>
                  <a:pt x="2261" y="1768"/>
                </a:cubicBezTo>
                <a:cubicBezTo>
                  <a:pt x="2262" y="1772"/>
                  <a:pt x="2256" y="1777"/>
                  <a:pt x="2253" y="1780"/>
                </a:cubicBezTo>
                <a:cubicBezTo>
                  <a:pt x="2249" y="1784"/>
                  <a:pt x="2245" y="1786"/>
                  <a:pt x="2241" y="1789"/>
                </a:cubicBezTo>
                <a:cubicBezTo>
                  <a:pt x="2216" y="1804"/>
                  <a:pt x="2185" y="1819"/>
                  <a:pt x="2150" y="1818"/>
                </a:cubicBezTo>
                <a:cubicBezTo>
                  <a:pt x="2149" y="1817"/>
                  <a:pt x="2147" y="1817"/>
                  <a:pt x="2147" y="1815"/>
                </a:cubicBezTo>
                <a:cubicBezTo>
                  <a:pt x="2146" y="1810"/>
                  <a:pt x="2146" y="1805"/>
                  <a:pt x="2146" y="1799"/>
                </a:cubicBezTo>
                <a:cubicBezTo>
                  <a:pt x="2137" y="1804"/>
                  <a:pt x="2129" y="1814"/>
                  <a:pt x="2123" y="1823"/>
                </a:cubicBezTo>
                <a:close/>
                <a:moveTo>
                  <a:pt x="2075" y="1943"/>
                </a:moveTo>
                <a:cubicBezTo>
                  <a:pt x="2071" y="1976"/>
                  <a:pt x="2053" y="1996"/>
                  <a:pt x="2032" y="2013"/>
                </a:cubicBezTo>
                <a:cubicBezTo>
                  <a:pt x="2009" y="2033"/>
                  <a:pt x="1981" y="2052"/>
                  <a:pt x="1953" y="2070"/>
                </a:cubicBezTo>
                <a:cubicBezTo>
                  <a:pt x="1949" y="2073"/>
                  <a:pt x="1944" y="2075"/>
                  <a:pt x="1939" y="2079"/>
                </a:cubicBezTo>
                <a:cubicBezTo>
                  <a:pt x="1935" y="2081"/>
                  <a:pt x="1928" y="2086"/>
                  <a:pt x="1924" y="2086"/>
                </a:cubicBezTo>
                <a:cubicBezTo>
                  <a:pt x="1921" y="2086"/>
                  <a:pt x="1917" y="2079"/>
                  <a:pt x="1915" y="2076"/>
                </a:cubicBezTo>
                <a:cubicBezTo>
                  <a:pt x="1909" y="2068"/>
                  <a:pt x="1904" y="2062"/>
                  <a:pt x="1899" y="2054"/>
                </a:cubicBezTo>
                <a:cubicBezTo>
                  <a:pt x="1896" y="2050"/>
                  <a:pt x="1891" y="2046"/>
                  <a:pt x="1890" y="2042"/>
                </a:cubicBezTo>
                <a:cubicBezTo>
                  <a:pt x="1889" y="2038"/>
                  <a:pt x="1890" y="2032"/>
                  <a:pt x="1889" y="2027"/>
                </a:cubicBezTo>
                <a:cubicBezTo>
                  <a:pt x="1889" y="2021"/>
                  <a:pt x="1888" y="2015"/>
                  <a:pt x="1888" y="2012"/>
                </a:cubicBezTo>
                <a:cubicBezTo>
                  <a:pt x="1890" y="2008"/>
                  <a:pt x="1898" y="2003"/>
                  <a:pt x="1903" y="2000"/>
                </a:cubicBezTo>
                <a:cubicBezTo>
                  <a:pt x="1919" y="1991"/>
                  <a:pt x="1938" y="1980"/>
                  <a:pt x="1952" y="1971"/>
                </a:cubicBezTo>
                <a:cubicBezTo>
                  <a:pt x="1975" y="1958"/>
                  <a:pt x="1997" y="1946"/>
                  <a:pt x="2011" y="1926"/>
                </a:cubicBezTo>
                <a:cubicBezTo>
                  <a:pt x="2006" y="1917"/>
                  <a:pt x="2004" y="1913"/>
                  <a:pt x="1997" y="1908"/>
                </a:cubicBezTo>
                <a:cubicBezTo>
                  <a:pt x="1985" y="1900"/>
                  <a:pt x="1962" y="1897"/>
                  <a:pt x="1945" y="1901"/>
                </a:cubicBezTo>
                <a:cubicBezTo>
                  <a:pt x="1923" y="1907"/>
                  <a:pt x="1902" y="1923"/>
                  <a:pt x="1886" y="1936"/>
                </a:cubicBezTo>
                <a:cubicBezTo>
                  <a:pt x="1874" y="1946"/>
                  <a:pt x="1861" y="1956"/>
                  <a:pt x="1847" y="1967"/>
                </a:cubicBezTo>
                <a:cubicBezTo>
                  <a:pt x="1843" y="1970"/>
                  <a:pt x="1837" y="1976"/>
                  <a:pt x="1834" y="1976"/>
                </a:cubicBezTo>
                <a:cubicBezTo>
                  <a:pt x="1830" y="1977"/>
                  <a:pt x="1827" y="1973"/>
                  <a:pt x="1824" y="1970"/>
                </a:cubicBezTo>
                <a:cubicBezTo>
                  <a:pt x="1816" y="1965"/>
                  <a:pt x="1811" y="1963"/>
                  <a:pt x="1804" y="1957"/>
                </a:cubicBezTo>
                <a:cubicBezTo>
                  <a:pt x="1801" y="1955"/>
                  <a:pt x="1794" y="1953"/>
                  <a:pt x="1793" y="1951"/>
                </a:cubicBezTo>
                <a:cubicBezTo>
                  <a:pt x="1791" y="1948"/>
                  <a:pt x="1791" y="1940"/>
                  <a:pt x="1789" y="1935"/>
                </a:cubicBezTo>
                <a:cubicBezTo>
                  <a:pt x="1788" y="1930"/>
                  <a:pt x="1785" y="1924"/>
                  <a:pt x="1786" y="1920"/>
                </a:cubicBezTo>
                <a:cubicBezTo>
                  <a:pt x="1786" y="1917"/>
                  <a:pt x="1791" y="1914"/>
                  <a:pt x="1794" y="1911"/>
                </a:cubicBezTo>
                <a:cubicBezTo>
                  <a:pt x="1816" y="1894"/>
                  <a:pt x="1836" y="1875"/>
                  <a:pt x="1860" y="1860"/>
                </a:cubicBezTo>
                <a:cubicBezTo>
                  <a:pt x="1887" y="1841"/>
                  <a:pt x="1919" y="1825"/>
                  <a:pt x="1959" y="1823"/>
                </a:cubicBezTo>
                <a:cubicBezTo>
                  <a:pt x="2005" y="1821"/>
                  <a:pt x="2037" y="1836"/>
                  <a:pt x="2057" y="1859"/>
                </a:cubicBezTo>
                <a:cubicBezTo>
                  <a:pt x="2060" y="1862"/>
                  <a:pt x="2062" y="1867"/>
                  <a:pt x="2065" y="1871"/>
                </a:cubicBezTo>
                <a:cubicBezTo>
                  <a:pt x="2068" y="1876"/>
                  <a:pt x="2071" y="1880"/>
                  <a:pt x="2073" y="1884"/>
                </a:cubicBezTo>
                <a:cubicBezTo>
                  <a:pt x="2078" y="1895"/>
                  <a:pt x="2080" y="1909"/>
                  <a:pt x="2079" y="1923"/>
                </a:cubicBezTo>
                <a:cubicBezTo>
                  <a:pt x="2078" y="1930"/>
                  <a:pt x="2076" y="1936"/>
                  <a:pt x="2075" y="1943"/>
                </a:cubicBezTo>
                <a:close/>
                <a:moveTo>
                  <a:pt x="1907" y="2031"/>
                </a:moveTo>
                <a:cubicBezTo>
                  <a:pt x="1909" y="2032"/>
                  <a:pt x="1909" y="2034"/>
                  <a:pt x="1910" y="2035"/>
                </a:cubicBezTo>
                <a:cubicBezTo>
                  <a:pt x="1910" y="2025"/>
                  <a:pt x="1910" y="2015"/>
                  <a:pt x="1910" y="2005"/>
                </a:cubicBezTo>
                <a:cubicBezTo>
                  <a:pt x="1910" y="2005"/>
                  <a:pt x="1910" y="2005"/>
                  <a:pt x="1910" y="2005"/>
                </a:cubicBezTo>
                <a:cubicBezTo>
                  <a:pt x="1907" y="2010"/>
                  <a:pt x="1909" y="2023"/>
                  <a:pt x="1907" y="2031"/>
                </a:cubicBezTo>
                <a:close/>
                <a:moveTo>
                  <a:pt x="1904" y="2026"/>
                </a:moveTo>
                <a:cubicBezTo>
                  <a:pt x="1904" y="2020"/>
                  <a:pt x="1906" y="2013"/>
                  <a:pt x="1904" y="2008"/>
                </a:cubicBezTo>
                <a:cubicBezTo>
                  <a:pt x="1903" y="2013"/>
                  <a:pt x="1901" y="2024"/>
                  <a:pt x="1904" y="2026"/>
                </a:cubicBezTo>
                <a:close/>
                <a:moveTo>
                  <a:pt x="1899" y="2011"/>
                </a:moveTo>
                <a:cubicBezTo>
                  <a:pt x="1898" y="2013"/>
                  <a:pt x="1897" y="2018"/>
                  <a:pt x="1899" y="2019"/>
                </a:cubicBezTo>
                <a:cubicBezTo>
                  <a:pt x="1899" y="2016"/>
                  <a:pt x="1901" y="2012"/>
                  <a:pt x="1899" y="2011"/>
                </a:cubicBezTo>
                <a:close/>
                <a:moveTo>
                  <a:pt x="1906" y="2053"/>
                </a:moveTo>
                <a:cubicBezTo>
                  <a:pt x="1904" y="2047"/>
                  <a:pt x="1904" y="2037"/>
                  <a:pt x="1900" y="2032"/>
                </a:cubicBezTo>
                <a:cubicBezTo>
                  <a:pt x="1902" y="2039"/>
                  <a:pt x="1902" y="2050"/>
                  <a:pt x="1906" y="2053"/>
                </a:cubicBezTo>
                <a:close/>
                <a:moveTo>
                  <a:pt x="1913" y="2062"/>
                </a:moveTo>
                <a:cubicBezTo>
                  <a:pt x="1910" y="2055"/>
                  <a:pt x="1911" y="2046"/>
                  <a:pt x="1907" y="2041"/>
                </a:cubicBezTo>
                <a:cubicBezTo>
                  <a:pt x="1909" y="2048"/>
                  <a:pt x="1909" y="2057"/>
                  <a:pt x="1913" y="2062"/>
                </a:cubicBezTo>
                <a:close/>
                <a:moveTo>
                  <a:pt x="1913" y="2040"/>
                </a:moveTo>
                <a:cubicBezTo>
                  <a:pt x="1915" y="2041"/>
                  <a:pt x="1915" y="2043"/>
                  <a:pt x="1916" y="2043"/>
                </a:cubicBezTo>
                <a:cubicBezTo>
                  <a:pt x="1915" y="2030"/>
                  <a:pt x="1916" y="2014"/>
                  <a:pt x="1915" y="2002"/>
                </a:cubicBezTo>
                <a:cubicBezTo>
                  <a:pt x="1915" y="2002"/>
                  <a:pt x="1914" y="2002"/>
                  <a:pt x="1914" y="2003"/>
                </a:cubicBezTo>
                <a:cubicBezTo>
                  <a:pt x="1913" y="2013"/>
                  <a:pt x="1915" y="2029"/>
                  <a:pt x="1913" y="2040"/>
                </a:cubicBezTo>
                <a:close/>
                <a:moveTo>
                  <a:pt x="1919" y="2070"/>
                </a:moveTo>
                <a:cubicBezTo>
                  <a:pt x="1917" y="2063"/>
                  <a:pt x="1916" y="2056"/>
                  <a:pt x="1914" y="2050"/>
                </a:cubicBezTo>
                <a:cubicBezTo>
                  <a:pt x="1915" y="2057"/>
                  <a:pt x="1916" y="2065"/>
                  <a:pt x="1919" y="2070"/>
                </a:cubicBezTo>
                <a:close/>
                <a:moveTo>
                  <a:pt x="1922" y="2052"/>
                </a:moveTo>
                <a:cubicBezTo>
                  <a:pt x="1921" y="2035"/>
                  <a:pt x="1921" y="2017"/>
                  <a:pt x="1921" y="1998"/>
                </a:cubicBezTo>
                <a:cubicBezTo>
                  <a:pt x="1921" y="1998"/>
                  <a:pt x="1921" y="1998"/>
                  <a:pt x="1921" y="1998"/>
                </a:cubicBezTo>
                <a:cubicBezTo>
                  <a:pt x="1920" y="1999"/>
                  <a:pt x="1920" y="1999"/>
                  <a:pt x="1919" y="1999"/>
                </a:cubicBezTo>
                <a:cubicBezTo>
                  <a:pt x="1918" y="2007"/>
                  <a:pt x="1919" y="2019"/>
                  <a:pt x="1919" y="2029"/>
                </a:cubicBezTo>
                <a:cubicBezTo>
                  <a:pt x="1920" y="2038"/>
                  <a:pt x="1918" y="2047"/>
                  <a:pt x="1922" y="2052"/>
                </a:cubicBezTo>
                <a:close/>
                <a:moveTo>
                  <a:pt x="1862" y="1916"/>
                </a:moveTo>
                <a:cubicBezTo>
                  <a:pt x="1864" y="1918"/>
                  <a:pt x="1868" y="1918"/>
                  <a:pt x="1871" y="1919"/>
                </a:cubicBezTo>
                <a:cubicBezTo>
                  <a:pt x="1871" y="1916"/>
                  <a:pt x="1864" y="1916"/>
                  <a:pt x="1862" y="1916"/>
                </a:cubicBezTo>
                <a:close/>
                <a:moveTo>
                  <a:pt x="1870" y="1914"/>
                </a:moveTo>
                <a:cubicBezTo>
                  <a:pt x="1870" y="1909"/>
                  <a:pt x="1867" y="1910"/>
                  <a:pt x="1866" y="1913"/>
                </a:cubicBezTo>
                <a:cubicBezTo>
                  <a:pt x="1867" y="1913"/>
                  <a:pt x="1869" y="1913"/>
                  <a:pt x="1870" y="1914"/>
                </a:cubicBezTo>
                <a:close/>
                <a:moveTo>
                  <a:pt x="1863" y="1906"/>
                </a:moveTo>
                <a:cubicBezTo>
                  <a:pt x="1862" y="1905"/>
                  <a:pt x="1861" y="1904"/>
                  <a:pt x="1860" y="1904"/>
                </a:cubicBezTo>
                <a:cubicBezTo>
                  <a:pt x="1860" y="1906"/>
                  <a:pt x="1860" y="1907"/>
                  <a:pt x="1861" y="1908"/>
                </a:cubicBezTo>
                <a:cubicBezTo>
                  <a:pt x="1861" y="1907"/>
                  <a:pt x="1862" y="1907"/>
                  <a:pt x="1863" y="1906"/>
                </a:cubicBezTo>
                <a:close/>
                <a:moveTo>
                  <a:pt x="1858" y="1919"/>
                </a:moveTo>
                <a:cubicBezTo>
                  <a:pt x="1858" y="1920"/>
                  <a:pt x="1857" y="1920"/>
                  <a:pt x="1857" y="1921"/>
                </a:cubicBezTo>
                <a:cubicBezTo>
                  <a:pt x="1862" y="1922"/>
                  <a:pt x="1867" y="1924"/>
                  <a:pt x="1872" y="1925"/>
                </a:cubicBezTo>
                <a:cubicBezTo>
                  <a:pt x="1872" y="1922"/>
                  <a:pt x="1869" y="1922"/>
                  <a:pt x="1867" y="1921"/>
                </a:cubicBezTo>
                <a:cubicBezTo>
                  <a:pt x="1864" y="1920"/>
                  <a:pt x="1861" y="1919"/>
                  <a:pt x="1858" y="1919"/>
                </a:cubicBezTo>
                <a:close/>
                <a:moveTo>
                  <a:pt x="1864" y="1926"/>
                </a:moveTo>
                <a:cubicBezTo>
                  <a:pt x="1859" y="1925"/>
                  <a:pt x="1854" y="1922"/>
                  <a:pt x="1852" y="1925"/>
                </a:cubicBezTo>
                <a:cubicBezTo>
                  <a:pt x="1858" y="1926"/>
                  <a:pt x="1867" y="1930"/>
                  <a:pt x="1872" y="1930"/>
                </a:cubicBezTo>
                <a:cubicBezTo>
                  <a:pt x="1871" y="1928"/>
                  <a:pt x="1867" y="1927"/>
                  <a:pt x="1864" y="1926"/>
                </a:cubicBezTo>
                <a:close/>
                <a:moveTo>
                  <a:pt x="1858" y="1910"/>
                </a:moveTo>
                <a:cubicBezTo>
                  <a:pt x="1857" y="1906"/>
                  <a:pt x="1856" y="1900"/>
                  <a:pt x="1852" y="1899"/>
                </a:cubicBezTo>
                <a:cubicBezTo>
                  <a:pt x="1853" y="1903"/>
                  <a:pt x="1854" y="1908"/>
                  <a:pt x="1856" y="1912"/>
                </a:cubicBezTo>
                <a:cubicBezTo>
                  <a:pt x="1857" y="1911"/>
                  <a:pt x="1857" y="1911"/>
                  <a:pt x="1858" y="1910"/>
                </a:cubicBezTo>
                <a:close/>
                <a:moveTo>
                  <a:pt x="1845" y="1894"/>
                </a:moveTo>
                <a:cubicBezTo>
                  <a:pt x="1846" y="1902"/>
                  <a:pt x="1849" y="1909"/>
                  <a:pt x="1850" y="1916"/>
                </a:cubicBezTo>
                <a:cubicBezTo>
                  <a:pt x="1852" y="1916"/>
                  <a:pt x="1852" y="1915"/>
                  <a:pt x="1853" y="1915"/>
                </a:cubicBezTo>
                <a:cubicBezTo>
                  <a:pt x="1850" y="1908"/>
                  <a:pt x="1851" y="1897"/>
                  <a:pt x="1845" y="1894"/>
                </a:cubicBezTo>
                <a:close/>
                <a:moveTo>
                  <a:pt x="1840" y="1891"/>
                </a:moveTo>
                <a:cubicBezTo>
                  <a:pt x="1839" y="1890"/>
                  <a:pt x="1837" y="1889"/>
                  <a:pt x="1836" y="1888"/>
                </a:cubicBezTo>
                <a:cubicBezTo>
                  <a:pt x="1839" y="1899"/>
                  <a:pt x="1842" y="1911"/>
                  <a:pt x="1845" y="1921"/>
                </a:cubicBezTo>
                <a:cubicBezTo>
                  <a:pt x="1848" y="1920"/>
                  <a:pt x="1847" y="1917"/>
                  <a:pt x="1846" y="1915"/>
                </a:cubicBezTo>
                <a:cubicBezTo>
                  <a:pt x="1844" y="1907"/>
                  <a:pt x="1842" y="1898"/>
                  <a:pt x="1840" y="1891"/>
                </a:cubicBezTo>
                <a:close/>
                <a:moveTo>
                  <a:pt x="1832" y="1900"/>
                </a:moveTo>
                <a:cubicBezTo>
                  <a:pt x="1834" y="1908"/>
                  <a:pt x="1837" y="1919"/>
                  <a:pt x="1839" y="1926"/>
                </a:cubicBezTo>
                <a:cubicBezTo>
                  <a:pt x="1840" y="1927"/>
                  <a:pt x="1841" y="1924"/>
                  <a:pt x="1842" y="1924"/>
                </a:cubicBezTo>
                <a:cubicBezTo>
                  <a:pt x="1840" y="1912"/>
                  <a:pt x="1835" y="1901"/>
                  <a:pt x="1833" y="1889"/>
                </a:cubicBezTo>
                <a:cubicBezTo>
                  <a:pt x="1827" y="1890"/>
                  <a:pt x="1831" y="1896"/>
                  <a:pt x="1832" y="1900"/>
                </a:cubicBezTo>
                <a:close/>
                <a:moveTo>
                  <a:pt x="1824" y="1896"/>
                </a:moveTo>
                <a:cubicBezTo>
                  <a:pt x="1827" y="1908"/>
                  <a:pt x="1830" y="1919"/>
                  <a:pt x="1834" y="1931"/>
                </a:cubicBezTo>
                <a:cubicBezTo>
                  <a:pt x="1836" y="1931"/>
                  <a:pt x="1836" y="1929"/>
                  <a:pt x="1837" y="1929"/>
                </a:cubicBezTo>
                <a:cubicBezTo>
                  <a:pt x="1834" y="1917"/>
                  <a:pt x="1830" y="1906"/>
                  <a:pt x="1827" y="1894"/>
                </a:cubicBezTo>
                <a:cubicBezTo>
                  <a:pt x="1825" y="1893"/>
                  <a:pt x="1825" y="1895"/>
                  <a:pt x="1824" y="1896"/>
                </a:cubicBezTo>
                <a:close/>
                <a:moveTo>
                  <a:pt x="1819" y="1899"/>
                </a:moveTo>
                <a:cubicBezTo>
                  <a:pt x="1823" y="1911"/>
                  <a:pt x="1825" y="1924"/>
                  <a:pt x="1830" y="1935"/>
                </a:cubicBezTo>
                <a:cubicBezTo>
                  <a:pt x="1832" y="1933"/>
                  <a:pt x="1830" y="1929"/>
                  <a:pt x="1829" y="1926"/>
                </a:cubicBezTo>
                <a:cubicBezTo>
                  <a:pt x="1827" y="1917"/>
                  <a:pt x="1823" y="1908"/>
                  <a:pt x="1821" y="1899"/>
                </a:cubicBezTo>
                <a:cubicBezTo>
                  <a:pt x="1821" y="1898"/>
                  <a:pt x="1821" y="1898"/>
                  <a:pt x="1820" y="1898"/>
                </a:cubicBezTo>
                <a:cubicBezTo>
                  <a:pt x="1820" y="1899"/>
                  <a:pt x="1819" y="1899"/>
                  <a:pt x="1819" y="1899"/>
                </a:cubicBezTo>
                <a:close/>
                <a:moveTo>
                  <a:pt x="1810" y="1908"/>
                </a:moveTo>
                <a:cubicBezTo>
                  <a:pt x="1812" y="1913"/>
                  <a:pt x="1813" y="1919"/>
                  <a:pt x="1815" y="1924"/>
                </a:cubicBezTo>
                <a:cubicBezTo>
                  <a:pt x="1816" y="1930"/>
                  <a:pt x="1817" y="1937"/>
                  <a:pt x="1822" y="1939"/>
                </a:cubicBezTo>
                <a:cubicBezTo>
                  <a:pt x="1818" y="1929"/>
                  <a:pt x="1815" y="1918"/>
                  <a:pt x="1812" y="1907"/>
                </a:cubicBezTo>
                <a:cubicBezTo>
                  <a:pt x="1811" y="1907"/>
                  <a:pt x="1811" y="1906"/>
                  <a:pt x="1811" y="1906"/>
                </a:cubicBezTo>
                <a:cubicBezTo>
                  <a:pt x="1811" y="1907"/>
                  <a:pt x="1810" y="1907"/>
                  <a:pt x="1810" y="1908"/>
                </a:cubicBezTo>
                <a:close/>
                <a:moveTo>
                  <a:pt x="1811" y="1932"/>
                </a:moveTo>
                <a:cubicBezTo>
                  <a:pt x="1812" y="1933"/>
                  <a:pt x="1814" y="1935"/>
                  <a:pt x="1815" y="1934"/>
                </a:cubicBezTo>
                <a:cubicBezTo>
                  <a:pt x="1811" y="1927"/>
                  <a:pt x="1810" y="1917"/>
                  <a:pt x="1806" y="1910"/>
                </a:cubicBezTo>
                <a:cubicBezTo>
                  <a:pt x="1806" y="1917"/>
                  <a:pt x="1810" y="1925"/>
                  <a:pt x="1811" y="1932"/>
                </a:cubicBezTo>
                <a:close/>
                <a:moveTo>
                  <a:pt x="1807" y="1929"/>
                </a:moveTo>
                <a:cubicBezTo>
                  <a:pt x="1805" y="1924"/>
                  <a:pt x="1805" y="1917"/>
                  <a:pt x="1802" y="1913"/>
                </a:cubicBezTo>
                <a:cubicBezTo>
                  <a:pt x="1801" y="1918"/>
                  <a:pt x="1803" y="1927"/>
                  <a:pt x="1807" y="1929"/>
                </a:cubicBezTo>
                <a:close/>
                <a:moveTo>
                  <a:pt x="1800" y="1924"/>
                </a:moveTo>
                <a:cubicBezTo>
                  <a:pt x="1800" y="1922"/>
                  <a:pt x="1799" y="1920"/>
                  <a:pt x="1798" y="1917"/>
                </a:cubicBezTo>
                <a:cubicBezTo>
                  <a:pt x="1796" y="1918"/>
                  <a:pt x="1799" y="1925"/>
                  <a:pt x="1800" y="1924"/>
                </a:cubicBezTo>
                <a:close/>
                <a:moveTo>
                  <a:pt x="1802" y="1949"/>
                </a:moveTo>
                <a:cubicBezTo>
                  <a:pt x="1799" y="1942"/>
                  <a:pt x="1797" y="1933"/>
                  <a:pt x="1793" y="1928"/>
                </a:cubicBezTo>
                <a:cubicBezTo>
                  <a:pt x="1796" y="1935"/>
                  <a:pt x="1798" y="1943"/>
                  <a:pt x="1802" y="1949"/>
                </a:cubicBezTo>
                <a:close/>
                <a:moveTo>
                  <a:pt x="1811" y="1955"/>
                </a:moveTo>
                <a:cubicBezTo>
                  <a:pt x="1808" y="1948"/>
                  <a:pt x="1805" y="1941"/>
                  <a:pt x="1802" y="1933"/>
                </a:cubicBezTo>
                <a:cubicBezTo>
                  <a:pt x="1801" y="1933"/>
                  <a:pt x="1800" y="1932"/>
                  <a:pt x="1799" y="1932"/>
                </a:cubicBezTo>
                <a:cubicBezTo>
                  <a:pt x="1802" y="1939"/>
                  <a:pt x="1805" y="1946"/>
                  <a:pt x="1808" y="1953"/>
                </a:cubicBezTo>
                <a:cubicBezTo>
                  <a:pt x="1809" y="1953"/>
                  <a:pt x="1810" y="1955"/>
                  <a:pt x="1811" y="1955"/>
                </a:cubicBezTo>
                <a:close/>
                <a:moveTo>
                  <a:pt x="1820" y="1961"/>
                </a:moveTo>
                <a:cubicBezTo>
                  <a:pt x="1819" y="1957"/>
                  <a:pt x="1816" y="1953"/>
                  <a:pt x="1815" y="1949"/>
                </a:cubicBezTo>
                <a:cubicBezTo>
                  <a:pt x="1813" y="1945"/>
                  <a:pt x="1812" y="1939"/>
                  <a:pt x="1807" y="1937"/>
                </a:cubicBezTo>
                <a:cubicBezTo>
                  <a:pt x="1809" y="1941"/>
                  <a:pt x="1810" y="1944"/>
                  <a:pt x="1812" y="1948"/>
                </a:cubicBezTo>
                <a:cubicBezTo>
                  <a:pt x="1815" y="1954"/>
                  <a:pt x="1816" y="1960"/>
                  <a:pt x="1820" y="1961"/>
                </a:cubicBezTo>
                <a:close/>
                <a:moveTo>
                  <a:pt x="1826" y="1965"/>
                </a:moveTo>
                <a:cubicBezTo>
                  <a:pt x="1824" y="1956"/>
                  <a:pt x="1821" y="1949"/>
                  <a:pt x="1816" y="1942"/>
                </a:cubicBezTo>
                <a:cubicBezTo>
                  <a:pt x="1816" y="1942"/>
                  <a:pt x="1815" y="1942"/>
                  <a:pt x="1815" y="1942"/>
                </a:cubicBezTo>
                <a:cubicBezTo>
                  <a:pt x="1819" y="1950"/>
                  <a:pt x="1822" y="1958"/>
                  <a:pt x="1826" y="1965"/>
                </a:cubicBezTo>
                <a:close/>
                <a:moveTo>
                  <a:pt x="1825" y="1931"/>
                </a:moveTo>
                <a:cubicBezTo>
                  <a:pt x="1822" y="1922"/>
                  <a:pt x="1819" y="1912"/>
                  <a:pt x="1816" y="1903"/>
                </a:cubicBezTo>
                <a:cubicBezTo>
                  <a:pt x="1816" y="1903"/>
                  <a:pt x="1816" y="1902"/>
                  <a:pt x="1816" y="1903"/>
                </a:cubicBezTo>
                <a:cubicBezTo>
                  <a:pt x="1816" y="1902"/>
                  <a:pt x="1816" y="1902"/>
                  <a:pt x="1816" y="1902"/>
                </a:cubicBezTo>
                <a:cubicBezTo>
                  <a:pt x="1815" y="1903"/>
                  <a:pt x="1815" y="1903"/>
                  <a:pt x="1814" y="1904"/>
                </a:cubicBezTo>
                <a:cubicBezTo>
                  <a:pt x="1818" y="1916"/>
                  <a:pt x="1821" y="1928"/>
                  <a:pt x="1826" y="1939"/>
                </a:cubicBezTo>
                <a:cubicBezTo>
                  <a:pt x="1828" y="1937"/>
                  <a:pt x="1826" y="1934"/>
                  <a:pt x="1825" y="1931"/>
                </a:cubicBezTo>
                <a:close/>
                <a:moveTo>
                  <a:pt x="1835" y="1968"/>
                </a:moveTo>
                <a:cubicBezTo>
                  <a:pt x="1834" y="1968"/>
                  <a:pt x="1834" y="1968"/>
                  <a:pt x="1833" y="1968"/>
                </a:cubicBezTo>
                <a:cubicBezTo>
                  <a:pt x="1833" y="1968"/>
                  <a:pt x="1833" y="1969"/>
                  <a:pt x="1833" y="1969"/>
                </a:cubicBezTo>
                <a:cubicBezTo>
                  <a:pt x="1834" y="1969"/>
                  <a:pt x="1835" y="1969"/>
                  <a:pt x="1835" y="1968"/>
                </a:cubicBezTo>
                <a:close/>
                <a:moveTo>
                  <a:pt x="1840" y="1964"/>
                </a:moveTo>
                <a:cubicBezTo>
                  <a:pt x="1837" y="1964"/>
                  <a:pt x="1834" y="1963"/>
                  <a:pt x="1832" y="1962"/>
                </a:cubicBezTo>
                <a:cubicBezTo>
                  <a:pt x="1832" y="1965"/>
                  <a:pt x="1839" y="1967"/>
                  <a:pt x="1840" y="1964"/>
                </a:cubicBezTo>
                <a:close/>
                <a:moveTo>
                  <a:pt x="1844" y="1960"/>
                </a:moveTo>
                <a:cubicBezTo>
                  <a:pt x="1839" y="1959"/>
                  <a:pt x="1835" y="1958"/>
                  <a:pt x="1831" y="1956"/>
                </a:cubicBezTo>
                <a:cubicBezTo>
                  <a:pt x="1831" y="1957"/>
                  <a:pt x="1831" y="1957"/>
                  <a:pt x="1831" y="1958"/>
                </a:cubicBezTo>
                <a:cubicBezTo>
                  <a:pt x="1834" y="1959"/>
                  <a:pt x="1841" y="1963"/>
                  <a:pt x="1844" y="1960"/>
                </a:cubicBezTo>
                <a:close/>
                <a:moveTo>
                  <a:pt x="1849" y="1957"/>
                </a:moveTo>
                <a:cubicBezTo>
                  <a:pt x="1842" y="1955"/>
                  <a:pt x="1836" y="1952"/>
                  <a:pt x="1829" y="1951"/>
                </a:cubicBezTo>
                <a:cubicBezTo>
                  <a:pt x="1829" y="1951"/>
                  <a:pt x="1829" y="1952"/>
                  <a:pt x="1829" y="1952"/>
                </a:cubicBezTo>
                <a:cubicBezTo>
                  <a:pt x="1832" y="1953"/>
                  <a:pt x="1836" y="1955"/>
                  <a:pt x="1839" y="1956"/>
                </a:cubicBezTo>
                <a:cubicBezTo>
                  <a:pt x="1842" y="1957"/>
                  <a:pt x="1847" y="1959"/>
                  <a:pt x="1849" y="1957"/>
                </a:cubicBezTo>
                <a:close/>
                <a:moveTo>
                  <a:pt x="1854" y="1952"/>
                </a:moveTo>
                <a:cubicBezTo>
                  <a:pt x="1846" y="1950"/>
                  <a:pt x="1838" y="1948"/>
                  <a:pt x="1830" y="1945"/>
                </a:cubicBezTo>
                <a:cubicBezTo>
                  <a:pt x="1830" y="1946"/>
                  <a:pt x="1829" y="1946"/>
                  <a:pt x="1829" y="1947"/>
                </a:cubicBezTo>
                <a:cubicBezTo>
                  <a:pt x="1832" y="1948"/>
                  <a:pt x="1837" y="1949"/>
                  <a:pt x="1842" y="1951"/>
                </a:cubicBezTo>
                <a:cubicBezTo>
                  <a:pt x="1846" y="1952"/>
                  <a:pt x="1851" y="1956"/>
                  <a:pt x="1854" y="1952"/>
                </a:cubicBezTo>
                <a:close/>
                <a:moveTo>
                  <a:pt x="1860" y="1948"/>
                </a:moveTo>
                <a:cubicBezTo>
                  <a:pt x="1851" y="1946"/>
                  <a:pt x="1843" y="1942"/>
                  <a:pt x="1834" y="1941"/>
                </a:cubicBezTo>
                <a:cubicBezTo>
                  <a:pt x="1834" y="1942"/>
                  <a:pt x="1833" y="1942"/>
                  <a:pt x="1833" y="1942"/>
                </a:cubicBezTo>
                <a:cubicBezTo>
                  <a:pt x="1836" y="1944"/>
                  <a:pt x="1842" y="1945"/>
                  <a:pt x="1847" y="1946"/>
                </a:cubicBezTo>
                <a:cubicBezTo>
                  <a:pt x="1851" y="1947"/>
                  <a:pt x="1857" y="1951"/>
                  <a:pt x="1860" y="1948"/>
                </a:cubicBezTo>
                <a:close/>
                <a:moveTo>
                  <a:pt x="1865" y="1943"/>
                </a:moveTo>
                <a:cubicBezTo>
                  <a:pt x="1856" y="1941"/>
                  <a:pt x="1848" y="1938"/>
                  <a:pt x="1839" y="1936"/>
                </a:cubicBezTo>
                <a:cubicBezTo>
                  <a:pt x="1839" y="1937"/>
                  <a:pt x="1838" y="1937"/>
                  <a:pt x="1837" y="1938"/>
                </a:cubicBezTo>
                <a:cubicBezTo>
                  <a:pt x="1844" y="1940"/>
                  <a:pt x="1852" y="1942"/>
                  <a:pt x="1859" y="1944"/>
                </a:cubicBezTo>
                <a:cubicBezTo>
                  <a:pt x="1861" y="1944"/>
                  <a:pt x="1865" y="1946"/>
                  <a:pt x="1865" y="1943"/>
                </a:cubicBezTo>
                <a:close/>
                <a:moveTo>
                  <a:pt x="1871" y="1939"/>
                </a:moveTo>
                <a:cubicBezTo>
                  <a:pt x="1861" y="1937"/>
                  <a:pt x="1853" y="1934"/>
                  <a:pt x="1844" y="1932"/>
                </a:cubicBezTo>
                <a:cubicBezTo>
                  <a:pt x="1844" y="1932"/>
                  <a:pt x="1843" y="1932"/>
                  <a:pt x="1843" y="1933"/>
                </a:cubicBezTo>
                <a:cubicBezTo>
                  <a:pt x="1847" y="1934"/>
                  <a:pt x="1852" y="1936"/>
                  <a:pt x="1857" y="1937"/>
                </a:cubicBezTo>
                <a:cubicBezTo>
                  <a:pt x="1862" y="1939"/>
                  <a:pt x="1868" y="1942"/>
                  <a:pt x="1871" y="1939"/>
                </a:cubicBezTo>
                <a:close/>
                <a:moveTo>
                  <a:pt x="1873" y="1935"/>
                </a:moveTo>
                <a:cubicBezTo>
                  <a:pt x="1872" y="1933"/>
                  <a:pt x="1869" y="1934"/>
                  <a:pt x="1867" y="1933"/>
                </a:cubicBezTo>
                <a:cubicBezTo>
                  <a:pt x="1861" y="1931"/>
                  <a:pt x="1855" y="1929"/>
                  <a:pt x="1849" y="1927"/>
                </a:cubicBezTo>
                <a:cubicBezTo>
                  <a:pt x="1849" y="1927"/>
                  <a:pt x="1848" y="1928"/>
                  <a:pt x="1848" y="1928"/>
                </a:cubicBezTo>
                <a:cubicBezTo>
                  <a:pt x="1848" y="1928"/>
                  <a:pt x="1848" y="1928"/>
                  <a:pt x="1847" y="1929"/>
                </a:cubicBezTo>
                <a:cubicBezTo>
                  <a:pt x="1851" y="1930"/>
                  <a:pt x="1856" y="1931"/>
                  <a:pt x="1860" y="1933"/>
                </a:cubicBezTo>
                <a:cubicBezTo>
                  <a:pt x="1865" y="1934"/>
                  <a:pt x="1870" y="1935"/>
                  <a:pt x="1873" y="1935"/>
                </a:cubicBezTo>
                <a:close/>
                <a:moveTo>
                  <a:pt x="2014" y="1919"/>
                </a:moveTo>
                <a:cubicBezTo>
                  <a:pt x="2020" y="1904"/>
                  <a:pt x="2016" y="1892"/>
                  <a:pt x="2009" y="1884"/>
                </a:cubicBezTo>
                <a:cubicBezTo>
                  <a:pt x="1998" y="1873"/>
                  <a:pt x="1978" y="1865"/>
                  <a:pt x="1957" y="1866"/>
                </a:cubicBezTo>
                <a:cubicBezTo>
                  <a:pt x="1920" y="1869"/>
                  <a:pt x="1896" y="1890"/>
                  <a:pt x="1874" y="1906"/>
                </a:cubicBezTo>
                <a:cubicBezTo>
                  <a:pt x="1878" y="1912"/>
                  <a:pt x="1877" y="1924"/>
                  <a:pt x="1878" y="1932"/>
                </a:cubicBezTo>
                <a:cubicBezTo>
                  <a:pt x="1892" y="1921"/>
                  <a:pt x="1910" y="1907"/>
                  <a:pt x="1931" y="1899"/>
                </a:cubicBezTo>
                <a:cubicBezTo>
                  <a:pt x="1953" y="1890"/>
                  <a:pt x="1985" y="1891"/>
                  <a:pt x="2002" y="1904"/>
                </a:cubicBezTo>
                <a:cubicBezTo>
                  <a:pt x="2007" y="1908"/>
                  <a:pt x="2009" y="1914"/>
                  <a:pt x="2014" y="1919"/>
                </a:cubicBezTo>
                <a:close/>
                <a:moveTo>
                  <a:pt x="1952" y="2025"/>
                </a:moveTo>
                <a:cubicBezTo>
                  <a:pt x="1953" y="2014"/>
                  <a:pt x="1952" y="2003"/>
                  <a:pt x="1953" y="1993"/>
                </a:cubicBezTo>
                <a:cubicBezTo>
                  <a:pt x="1952" y="1992"/>
                  <a:pt x="1951" y="1990"/>
                  <a:pt x="1949" y="1990"/>
                </a:cubicBezTo>
                <a:cubicBezTo>
                  <a:pt x="1951" y="2005"/>
                  <a:pt x="1949" y="2024"/>
                  <a:pt x="1951" y="2039"/>
                </a:cubicBezTo>
                <a:cubicBezTo>
                  <a:pt x="1953" y="2035"/>
                  <a:pt x="1952" y="2030"/>
                  <a:pt x="1952" y="2025"/>
                </a:cubicBezTo>
                <a:close/>
                <a:moveTo>
                  <a:pt x="1945" y="2042"/>
                </a:moveTo>
                <a:cubicBezTo>
                  <a:pt x="1948" y="2041"/>
                  <a:pt x="1947" y="2035"/>
                  <a:pt x="1946" y="2031"/>
                </a:cubicBezTo>
                <a:cubicBezTo>
                  <a:pt x="1946" y="2017"/>
                  <a:pt x="1947" y="1999"/>
                  <a:pt x="1946" y="1985"/>
                </a:cubicBezTo>
                <a:cubicBezTo>
                  <a:pt x="1946" y="1985"/>
                  <a:pt x="1946" y="1984"/>
                  <a:pt x="1946" y="1984"/>
                </a:cubicBezTo>
                <a:cubicBezTo>
                  <a:pt x="1946" y="1984"/>
                  <a:pt x="1946" y="1984"/>
                  <a:pt x="1945" y="1984"/>
                </a:cubicBezTo>
                <a:cubicBezTo>
                  <a:pt x="1945" y="1984"/>
                  <a:pt x="1944" y="1984"/>
                  <a:pt x="1944" y="1985"/>
                </a:cubicBezTo>
                <a:cubicBezTo>
                  <a:pt x="1943" y="2002"/>
                  <a:pt x="1943" y="2025"/>
                  <a:pt x="1945" y="2042"/>
                </a:cubicBezTo>
                <a:close/>
                <a:moveTo>
                  <a:pt x="1937" y="2046"/>
                </a:moveTo>
                <a:cubicBezTo>
                  <a:pt x="1942" y="2045"/>
                  <a:pt x="1941" y="2038"/>
                  <a:pt x="1941" y="2034"/>
                </a:cubicBezTo>
                <a:cubicBezTo>
                  <a:pt x="1940" y="2019"/>
                  <a:pt x="1940" y="2002"/>
                  <a:pt x="1940" y="1988"/>
                </a:cubicBezTo>
                <a:cubicBezTo>
                  <a:pt x="1940" y="1988"/>
                  <a:pt x="1940" y="1987"/>
                  <a:pt x="1940" y="1987"/>
                </a:cubicBezTo>
                <a:cubicBezTo>
                  <a:pt x="1939" y="1988"/>
                  <a:pt x="1939" y="1988"/>
                  <a:pt x="1938" y="1988"/>
                </a:cubicBezTo>
                <a:cubicBezTo>
                  <a:pt x="1937" y="2005"/>
                  <a:pt x="1938" y="2026"/>
                  <a:pt x="1937" y="2046"/>
                </a:cubicBezTo>
                <a:close/>
                <a:moveTo>
                  <a:pt x="1931" y="1993"/>
                </a:moveTo>
                <a:cubicBezTo>
                  <a:pt x="1932" y="2011"/>
                  <a:pt x="1930" y="2032"/>
                  <a:pt x="1932" y="2049"/>
                </a:cubicBezTo>
                <a:cubicBezTo>
                  <a:pt x="1935" y="2046"/>
                  <a:pt x="1934" y="2040"/>
                  <a:pt x="1934" y="2036"/>
                </a:cubicBezTo>
                <a:cubicBezTo>
                  <a:pt x="1934" y="2021"/>
                  <a:pt x="1935" y="2006"/>
                  <a:pt x="1934" y="1991"/>
                </a:cubicBezTo>
                <a:cubicBezTo>
                  <a:pt x="1934" y="1991"/>
                  <a:pt x="1934" y="1991"/>
                  <a:pt x="1933" y="1991"/>
                </a:cubicBezTo>
                <a:cubicBezTo>
                  <a:pt x="1933" y="1992"/>
                  <a:pt x="1932" y="1992"/>
                  <a:pt x="1931" y="1993"/>
                </a:cubicBezTo>
                <a:close/>
                <a:moveTo>
                  <a:pt x="1925" y="2024"/>
                </a:moveTo>
                <a:cubicBezTo>
                  <a:pt x="1925" y="2033"/>
                  <a:pt x="1924" y="2044"/>
                  <a:pt x="1926" y="2052"/>
                </a:cubicBezTo>
                <a:cubicBezTo>
                  <a:pt x="1929" y="2048"/>
                  <a:pt x="1928" y="2043"/>
                  <a:pt x="1928" y="2039"/>
                </a:cubicBezTo>
                <a:cubicBezTo>
                  <a:pt x="1928" y="2024"/>
                  <a:pt x="1928" y="2009"/>
                  <a:pt x="1928" y="1995"/>
                </a:cubicBezTo>
                <a:cubicBezTo>
                  <a:pt x="1927" y="1995"/>
                  <a:pt x="1927" y="1995"/>
                  <a:pt x="1927" y="1995"/>
                </a:cubicBezTo>
                <a:cubicBezTo>
                  <a:pt x="1926" y="1995"/>
                  <a:pt x="1926" y="1995"/>
                  <a:pt x="1925" y="1996"/>
                </a:cubicBezTo>
                <a:cubicBezTo>
                  <a:pt x="1924" y="2004"/>
                  <a:pt x="1925" y="2014"/>
                  <a:pt x="1925" y="2024"/>
                </a:cubicBezTo>
                <a:close/>
                <a:moveTo>
                  <a:pt x="1931" y="2075"/>
                </a:moveTo>
                <a:cubicBezTo>
                  <a:pt x="1930" y="2074"/>
                  <a:pt x="1928" y="2073"/>
                  <a:pt x="1926" y="2072"/>
                </a:cubicBezTo>
                <a:cubicBezTo>
                  <a:pt x="1926" y="2075"/>
                  <a:pt x="1929" y="2076"/>
                  <a:pt x="1931" y="2075"/>
                </a:cubicBezTo>
                <a:close/>
                <a:moveTo>
                  <a:pt x="1936" y="2072"/>
                </a:moveTo>
                <a:cubicBezTo>
                  <a:pt x="1932" y="2070"/>
                  <a:pt x="1929" y="2068"/>
                  <a:pt x="1925" y="2066"/>
                </a:cubicBezTo>
                <a:cubicBezTo>
                  <a:pt x="1925" y="2067"/>
                  <a:pt x="1926" y="2067"/>
                  <a:pt x="1926" y="2068"/>
                </a:cubicBezTo>
                <a:cubicBezTo>
                  <a:pt x="1929" y="2069"/>
                  <a:pt x="1933" y="2075"/>
                  <a:pt x="1936" y="2072"/>
                </a:cubicBezTo>
                <a:close/>
                <a:moveTo>
                  <a:pt x="1941" y="2069"/>
                </a:moveTo>
                <a:cubicBezTo>
                  <a:pt x="1935" y="2066"/>
                  <a:pt x="1930" y="2063"/>
                  <a:pt x="1925" y="2061"/>
                </a:cubicBezTo>
                <a:cubicBezTo>
                  <a:pt x="1926" y="2063"/>
                  <a:pt x="1930" y="2064"/>
                  <a:pt x="1933" y="2066"/>
                </a:cubicBezTo>
                <a:cubicBezTo>
                  <a:pt x="1935" y="2068"/>
                  <a:pt x="1939" y="2071"/>
                  <a:pt x="1941" y="2069"/>
                </a:cubicBezTo>
                <a:close/>
                <a:moveTo>
                  <a:pt x="1946" y="2066"/>
                </a:moveTo>
                <a:cubicBezTo>
                  <a:pt x="1941" y="2063"/>
                  <a:pt x="1935" y="2059"/>
                  <a:pt x="1929" y="2058"/>
                </a:cubicBezTo>
                <a:cubicBezTo>
                  <a:pt x="1929" y="2058"/>
                  <a:pt x="1929" y="2058"/>
                  <a:pt x="1928" y="2059"/>
                </a:cubicBezTo>
                <a:cubicBezTo>
                  <a:pt x="1934" y="2061"/>
                  <a:pt x="1940" y="2067"/>
                  <a:pt x="1946" y="2066"/>
                </a:cubicBezTo>
                <a:close/>
                <a:moveTo>
                  <a:pt x="1951" y="2063"/>
                </a:moveTo>
                <a:cubicBezTo>
                  <a:pt x="1946" y="2060"/>
                  <a:pt x="1940" y="2056"/>
                  <a:pt x="1935" y="2055"/>
                </a:cubicBezTo>
                <a:cubicBezTo>
                  <a:pt x="1934" y="2055"/>
                  <a:pt x="1934" y="2056"/>
                  <a:pt x="1934" y="2056"/>
                </a:cubicBezTo>
                <a:cubicBezTo>
                  <a:pt x="1940" y="2058"/>
                  <a:pt x="1944" y="2063"/>
                  <a:pt x="1951" y="2063"/>
                </a:cubicBezTo>
                <a:close/>
                <a:moveTo>
                  <a:pt x="1956" y="2060"/>
                </a:moveTo>
                <a:cubicBezTo>
                  <a:pt x="1953" y="2057"/>
                  <a:pt x="1944" y="2051"/>
                  <a:pt x="1940" y="2052"/>
                </a:cubicBezTo>
                <a:cubicBezTo>
                  <a:pt x="1944" y="2055"/>
                  <a:pt x="1950" y="2061"/>
                  <a:pt x="1956" y="2060"/>
                </a:cubicBezTo>
                <a:close/>
                <a:moveTo>
                  <a:pt x="1962" y="2056"/>
                </a:moveTo>
                <a:cubicBezTo>
                  <a:pt x="1957" y="2054"/>
                  <a:pt x="1952" y="2048"/>
                  <a:pt x="1946" y="2049"/>
                </a:cubicBezTo>
                <a:cubicBezTo>
                  <a:pt x="1950" y="2052"/>
                  <a:pt x="1958" y="2059"/>
                  <a:pt x="1962" y="2056"/>
                </a:cubicBezTo>
                <a:close/>
                <a:moveTo>
                  <a:pt x="1967" y="2052"/>
                </a:moveTo>
                <a:cubicBezTo>
                  <a:pt x="1962" y="2051"/>
                  <a:pt x="1957" y="2044"/>
                  <a:pt x="1952" y="2047"/>
                </a:cubicBezTo>
                <a:cubicBezTo>
                  <a:pt x="1956" y="2049"/>
                  <a:pt x="1961" y="2052"/>
                  <a:pt x="1966" y="2054"/>
                </a:cubicBezTo>
                <a:cubicBezTo>
                  <a:pt x="1966" y="2053"/>
                  <a:pt x="1967" y="2053"/>
                  <a:pt x="1967" y="2052"/>
                </a:cubicBezTo>
                <a:close/>
                <a:moveTo>
                  <a:pt x="1959" y="2019"/>
                </a:moveTo>
                <a:cubicBezTo>
                  <a:pt x="1959" y="2011"/>
                  <a:pt x="1961" y="2001"/>
                  <a:pt x="1956" y="1998"/>
                </a:cubicBezTo>
                <a:cubicBezTo>
                  <a:pt x="1956" y="2011"/>
                  <a:pt x="1956" y="2024"/>
                  <a:pt x="1955" y="2036"/>
                </a:cubicBezTo>
                <a:cubicBezTo>
                  <a:pt x="1960" y="2035"/>
                  <a:pt x="1958" y="2026"/>
                  <a:pt x="1959" y="2019"/>
                </a:cubicBezTo>
                <a:close/>
                <a:moveTo>
                  <a:pt x="1972" y="2048"/>
                </a:moveTo>
                <a:cubicBezTo>
                  <a:pt x="1967" y="2048"/>
                  <a:pt x="1962" y="2040"/>
                  <a:pt x="1958" y="2043"/>
                </a:cubicBezTo>
                <a:cubicBezTo>
                  <a:pt x="1962" y="2045"/>
                  <a:pt x="1966" y="2048"/>
                  <a:pt x="1971" y="2050"/>
                </a:cubicBezTo>
                <a:cubicBezTo>
                  <a:pt x="1971" y="2049"/>
                  <a:pt x="1972" y="2049"/>
                  <a:pt x="1972" y="2048"/>
                </a:cubicBezTo>
                <a:close/>
                <a:moveTo>
                  <a:pt x="1966" y="2011"/>
                </a:moveTo>
                <a:cubicBezTo>
                  <a:pt x="1965" y="2009"/>
                  <a:pt x="1964" y="2007"/>
                  <a:pt x="1962" y="2006"/>
                </a:cubicBezTo>
                <a:cubicBezTo>
                  <a:pt x="1962" y="2015"/>
                  <a:pt x="1962" y="2023"/>
                  <a:pt x="1962" y="2032"/>
                </a:cubicBezTo>
                <a:cubicBezTo>
                  <a:pt x="1968" y="2032"/>
                  <a:pt x="1964" y="2017"/>
                  <a:pt x="1966" y="2011"/>
                </a:cubicBezTo>
                <a:close/>
                <a:moveTo>
                  <a:pt x="1976" y="2046"/>
                </a:moveTo>
                <a:cubicBezTo>
                  <a:pt x="1972" y="2044"/>
                  <a:pt x="1968" y="2040"/>
                  <a:pt x="1964" y="2039"/>
                </a:cubicBezTo>
                <a:cubicBezTo>
                  <a:pt x="1967" y="2042"/>
                  <a:pt x="1973" y="2046"/>
                  <a:pt x="1976" y="2046"/>
                </a:cubicBezTo>
                <a:close/>
                <a:moveTo>
                  <a:pt x="1977" y="2042"/>
                </a:moveTo>
                <a:cubicBezTo>
                  <a:pt x="1976" y="2039"/>
                  <a:pt x="1972" y="2038"/>
                  <a:pt x="1968" y="2037"/>
                </a:cubicBezTo>
                <a:cubicBezTo>
                  <a:pt x="1970" y="2040"/>
                  <a:pt x="1974" y="2041"/>
                  <a:pt x="1977" y="2042"/>
                </a:cubicBezTo>
                <a:close/>
                <a:moveTo>
                  <a:pt x="1969" y="2014"/>
                </a:moveTo>
                <a:cubicBezTo>
                  <a:pt x="1968" y="2019"/>
                  <a:pt x="1969" y="2024"/>
                  <a:pt x="1968" y="2029"/>
                </a:cubicBezTo>
                <a:cubicBezTo>
                  <a:pt x="1970" y="2029"/>
                  <a:pt x="1970" y="2027"/>
                  <a:pt x="1971" y="2027"/>
                </a:cubicBezTo>
                <a:cubicBezTo>
                  <a:pt x="1970" y="2022"/>
                  <a:pt x="1973" y="2016"/>
                  <a:pt x="1969" y="2014"/>
                </a:cubicBezTo>
                <a:close/>
                <a:moveTo>
                  <a:pt x="1977" y="2037"/>
                </a:moveTo>
                <a:cubicBezTo>
                  <a:pt x="1977" y="2035"/>
                  <a:pt x="1974" y="2033"/>
                  <a:pt x="1973" y="2035"/>
                </a:cubicBezTo>
                <a:cubicBezTo>
                  <a:pt x="1974" y="2035"/>
                  <a:pt x="1976" y="2036"/>
                  <a:pt x="1977" y="2037"/>
                </a:cubicBezTo>
                <a:close/>
                <a:moveTo>
                  <a:pt x="1975" y="2025"/>
                </a:moveTo>
                <a:cubicBezTo>
                  <a:pt x="1975" y="2024"/>
                  <a:pt x="1976" y="2024"/>
                  <a:pt x="1976" y="2023"/>
                </a:cubicBezTo>
                <a:cubicBezTo>
                  <a:pt x="1975" y="2023"/>
                  <a:pt x="1976" y="2022"/>
                  <a:pt x="1975" y="2021"/>
                </a:cubicBezTo>
                <a:cubicBezTo>
                  <a:pt x="1975" y="2023"/>
                  <a:pt x="1974" y="2025"/>
                  <a:pt x="1975" y="2025"/>
                </a:cubicBezTo>
                <a:close/>
                <a:moveTo>
                  <a:pt x="2066" y="1955"/>
                </a:moveTo>
                <a:cubicBezTo>
                  <a:pt x="2046" y="1986"/>
                  <a:pt x="2015" y="2007"/>
                  <a:pt x="1984" y="2028"/>
                </a:cubicBezTo>
                <a:cubicBezTo>
                  <a:pt x="1983" y="2032"/>
                  <a:pt x="1983" y="2036"/>
                  <a:pt x="1983" y="2041"/>
                </a:cubicBezTo>
                <a:cubicBezTo>
                  <a:pt x="2015" y="2019"/>
                  <a:pt x="2053" y="1996"/>
                  <a:pt x="2066" y="1955"/>
                </a:cubicBezTo>
                <a:close/>
                <a:moveTo>
                  <a:pt x="2038" y="1852"/>
                </a:moveTo>
                <a:cubicBezTo>
                  <a:pt x="2018" y="1836"/>
                  <a:pt x="1992" y="1829"/>
                  <a:pt x="1957" y="1830"/>
                </a:cubicBezTo>
                <a:cubicBezTo>
                  <a:pt x="1932" y="1831"/>
                  <a:pt x="1910" y="1840"/>
                  <a:pt x="1891" y="1850"/>
                </a:cubicBezTo>
                <a:cubicBezTo>
                  <a:pt x="1872" y="1859"/>
                  <a:pt x="1853" y="1869"/>
                  <a:pt x="1840" y="1883"/>
                </a:cubicBezTo>
                <a:cubicBezTo>
                  <a:pt x="1849" y="1889"/>
                  <a:pt x="1858" y="1895"/>
                  <a:pt x="1867" y="1902"/>
                </a:cubicBezTo>
                <a:cubicBezTo>
                  <a:pt x="1888" y="1887"/>
                  <a:pt x="1910" y="1869"/>
                  <a:pt x="1941" y="1862"/>
                </a:cubicBezTo>
                <a:cubicBezTo>
                  <a:pt x="1975" y="1854"/>
                  <a:pt x="2009" y="1865"/>
                  <a:pt x="2021" y="1890"/>
                </a:cubicBezTo>
                <a:cubicBezTo>
                  <a:pt x="2022" y="1893"/>
                  <a:pt x="2023" y="1896"/>
                  <a:pt x="2023" y="1899"/>
                </a:cubicBezTo>
                <a:cubicBezTo>
                  <a:pt x="2025" y="1924"/>
                  <a:pt x="2011" y="1940"/>
                  <a:pt x="1997" y="1950"/>
                </a:cubicBezTo>
                <a:cubicBezTo>
                  <a:pt x="1982" y="1962"/>
                  <a:pt x="1966" y="1971"/>
                  <a:pt x="1950" y="1981"/>
                </a:cubicBezTo>
                <a:cubicBezTo>
                  <a:pt x="1961" y="1994"/>
                  <a:pt x="1971" y="2008"/>
                  <a:pt x="1983" y="2020"/>
                </a:cubicBezTo>
                <a:cubicBezTo>
                  <a:pt x="2012" y="2001"/>
                  <a:pt x="2039" y="1982"/>
                  <a:pt x="2058" y="1954"/>
                </a:cubicBezTo>
                <a:cubicBezTo>
                  <a:pt x="2065" y="1945"/>
                  <a:pt x="2071" y="1934"/>
                  <a:pt x="2072" y="1921"/>
                </a:cubicBezTo>
                <a:cubicBezTo>
                  <a:pt x="2073" y="1889"/>
                  <a:pt x="2057" y="1867"/>
                  <a:pt x="2038" y="1852"/>
                </a:cubicBezTo>
                <a:close/>
                <a:moveTo>
                  <a:pt x="1661" y="2070"/>
                </a:moveTo>
                <a:cubicBezTo>
                  <a:pt x="1659" y="2071"/>
                  <a:pt x="1654" y="2071"/>
                  <a:pt x="1653" y="2070"/>
                </a:cubicBezTo>
                <a:cubicBezTo>
                  <a:pt x="1651" y="2067"/>
                  <a:pt x="1652" y="2062"/>
                  <a:pt x="1648" y="2063"/>
                </a:cubicBezTo>
                <a:cubicBezTo>
                  <a:pt x="1649" y="2068"/>
                  <a:pt x="1652" y="2073"/>
                  <a:pt x="1651" y="2079"/>
                </a:cubicBezTo>
                <a:cubicBezTo>
                  <a:pt x="1650" y="2097"/>
                  <a:pt x="1619" y="2091"/>
                  <a:pt x="1624" y="2072"/>
                </a:cubicBezTo>
                <a:cubicBezTo>
                  <a:pt x="1614" y="2076"/>
                  <a:pt x="1602" y="2063"/>
                  <a:pt x="1603" y="2050"/>
                </a:cubicBezTo>
                <a:cubicBezTo>
                  <a:pt x="1604" y="2040"/>
                  <a:pt x="1613" y="2031"/>
                  <a:pt x="1627" y="2033"/>
                </a:cubicBezTo>
                <a:cubicBezTo>
                  <a:pt x="1633" y="2033"/>
                  <a:pt x="1638" y="2037"/>
                  <a:pt x="1641" y="2041"/>
                </a:cubicBezTo>
                <a:cubicBezTo>
                  <a:pt x="1642" y="2042"/>
                  <a:pt x="1644" y="2045"/>
                  <a:pt x="1644" y="2047"/>
                </a:cubicBezTo>
                <a:cubicBezTo>
                  <a:pt x="1644" y="2050"/>
                  <a:pt x="1639" y="2055"/>
                  <a:pt x="1637" y="2055"/>
                </a:cubicBezTo>
                <a:cubicBezTo>
                  <a:pt x="1635" y="2055"/>
                  <a:pt x="1634" y="2052"/>
                  <a:pt x="1633" y="2049"/>
                </a:cubicBezTo>
                <a:cubicBezTo>
                  <a:pt x="1631" y="2047"/>
                  <a:pt x="1630" y="2045"/>
                  <a:pt x="1627" y="2044"/>
                </a:cubicBezTo>
                <a:cubicBezTo>
                  <a:pt x="1613" y="2043"/>
                  <a:pt x="1612" y="2056"/>
                  <a:pt x="1618" y="2061"/>
                </a:cubicBezTo>
                <a:cubicBezTo>
                  <a:pt x="1623" y="2065"/>
                  <a:pt x="1633" y="2065"/>
                  <a:pt x="1635" y="2070"/>
                </a:cubicBezTo>
                <a:cubicBezTo>
                  <a:pt x="1637" y="2074"/>
                  <a:pt x="1633" y="2081"/>
                  <a:pt x="1640" y="2079"/>
                </a:cubicBezTo>
                <a:cubicBezTo>
                  <a:pt x="1641" y="2071"/>
                  <a:pt x="1634" y="2066"/>
                  <a:pt x="1638" y="2058"/>
                </a:cubicBezTo>
                <a:cubicBezTo>
                  <a:pt x="1643" y="2046"/>
                  <a:pt x="1667" y="2054"/>
                  <a:pt x="1661" y="2070"/>
                </a:cubicBezTo>
                <a:close/>
                <a:moveTo>
                  <a:pt x="1637" y="2049"/>
                </a:moveTo>
                <a:cubicBezTo>
                  <a:pt x="1638" y="2049"/>
                  <a:pt x="1640" y="2049"/>
                  <a:pt x="1640" y="2048"/>
                </a:cubicBezTo>
                <a:cubicBezTo>
                  <a:pt x="1639" y="2048"/>
                  <a:pt x="1637" y="2047"/>
                  <a:pt x="1637" y="2049"/>
                </a:cubicBezTo>
                <a:close/>
                <a:moveTo>
                  <a:pt x="1633" y="2044"/>
                </a:moveTo>
                <a:cubicBezTo>
                  <a:pt x="1634" y="2046"/>
                  <a:pt x="1637" y="2044"/>
                  <a:pt x="1639" y="2045"/>
                </a:cubicBezTo>
                <a:cubicBezTo>
                  <a:pt x="1639" y="2043"/>
                  <a:pt x="1634" y="2044"/>
                  <a:pt x="1633" y="2044"/>
                </a:cubicBezTo>
                <a:close/>
                <a:moveTo>
                  <a:pt x="1611" y="2041"/>
                </a:moveTo>
                <a:cubicBezTo>
                  <a:pt x="1618" y="2040"/>
                  <a:pt x="1628" y="2041"/>
                  <a:pt x="1636" y="2040"/>
                </a:cubicBezTo>
                <a:cubicBezTo>
                  <a:pt x="1630" y="2040"/>
                  <a:pt x="1617" y="2038"/>
                  <a:pt x="1611" y="2041"/>
                </a:cubicBezTo>
                <a:close/>
                <a:moveTo>
                  <a:pt x="1608" y="2046"/>
                </a:moveTo>
                <a:cubicBezTo>
                  <a:pt x="1610" y="2045"/>
                  <a:pt x="1614" y="2047"/>
                  <a:pt x="1614" y="2044"/>
                </a:cubicBezTo>
                <a:cubicBezTo>
                  <a:pt x="1612" y="2044"/>
                  <a:pt x="1610" y="2045"/>
                  <a:pt x="1608" y="2045"/>
                </a:cubicBezTo>
                <a:cubicBezTo>
                  <a:pt x="1608" y="2045"/>
                  <a:pt x="1608" y="2045"/>
                  <a:pt x="1608" y="2046"/>
                </a:cubicBezTo>
                <a:close/>
                <a:moveTo>
                  <a:pt x="1606" y="2050"/>
                </a:moveTo>
                <a:cubicBezTo>
                  <a:pt x="1608" y="2050"/>
                  <a:pt x="1611" y="2051"/>
                  <a:pt x="1611" y="2049"/>
                </a:cubicBezTo>
                <a:cubicBezTo>
                  <a:pt x="1609" y="2049"/>
                  <a:pt x="1607" y="2049"/>
                  <a:pt x="1606" y="2050"/>
                </a:cubicBezTo>
                <a:close/>
                <a:moveTo>
                  <a:pt x="1611" y="2055"/>
                </a:moveTo>
                <a:cubicBezTo>
                  <a:pt x="1611" y="2053"/>
                  <a:pt x="1607" y="2054"/>
                  <a:pt x="1606" y="2055"/>
                </a:cubicBezTo>
                <a:cubicBezTo>
                  <a:pt x="1607" y="2056"/>
                  <a:pt x="1609" y="2054"/>
                  <a:pt x="1611" y="2055"/>
                </a:cubicBezTo>
                <a:close/>
                <a:moveTo>
                  <a:pt x="1612" y="2058"/>
                </a:moveTo>
                <a:cubicBezTo>
                  <a:pt x="1611" y="2059"/>
                  <a:pt x="1608" y="2057"/>
                  <a:pt x="1608" y="2059"/>
                </a:cubicBezTo>
                <a:cubicBezTo>
                  <a:pt x="1609" y="2059"/>
                  <a:pt x="1611" y="2059"/>
                  <a:pt x="1612" y="2058"/>
                </a:cubicBezTo>
                <a:close/>
                <a:moveTo>
                  <a:pt x="1615" y="2063"/>
                </a:moveTo>
                <a:cubicBezTo>
                  <a:pt x="1614" y="2061"/>
                  <a:pt x="1611" y="2062"/>
                  <a:pt x="1610" y="2063"/>
                </a:cubicBezTo>
                <a:cubicBezTo>
                  <a:pt x="1611" y="2064"/>
                  <a:pt x="1614" y="2063"/>
                  <a:pt x="1615" y="2063"/>
                </a:cubicBezTo>
                <a:close/>
                <a:moveTo>
                  <a:pt x="1614" y="2067"/>
                </a:moveTo>
                <a:cubicBezTo>
                  <a:pt x="1617" y="2067"/>
                  <a:pt x="1617" y="2065"/>
                  <a:pt x="1614" y="2067"/>
                </a:cubicBezTo>
                <a:close/>
                <a:moveTo>
                  <a:pt x="1627" y="2074"/>
                </a:moveTo>
                <a:cubicBezTo>
                  <a:pt x="1629" y="2073"/>
                  <a:pt x="1630" y="2074"/>
                  <a:pt x="1631" y="2074"/>
                </a:cubicBezTo>
                <a:cubicBezTo>
                  <a:pt x="1631" y="2073"/>
                  <a:pt x="1628" y="2072"/>
                  <a:pt x="1627" y="2074"/>
                </a:cubicBezTo>
                <a:close/>
                <a:moveTo>
                  <a:pt x="1631" y="2078"/>
                </a:moveTo>
                <a:cubicBezTo>
                  <a:pt x="1632" y="2076"/>
                  <a:pt x="1629" y="2077"/>
                  <a:pt x="1627" y="2077"/>
                </a:cubicBezTo>
                <a:cubicBezTo>
                  <a:pt x="1627" y="2078"/>
                  <a:pt x="1628" y="2078"/>
                  <a:pt x="1628" y="2079"/>
                </a:cubicBezTo>
                <a:cubicBezTo>
                  <a:pt x="1629" y="2079"/>
                  <a:pt x="1630" y="2078"/>
                  <a:pt x="1631" y="2078"/>
                </a:cubicBezTo>
                <a:close/>
                <a:moveTo>
                  <a:pt x="1630" y="2082"/>
                </a:moveTo>
                <a:cubicBezTo>
                  <a:pt x="1631" y="2083"/>
                  <a:pt x="1631" y="2082"/>
                  <a:pt x="1632" y="2082"/>
                </a:cubicBezTo>
                <a:cubicBezTo>
                  <a:pt x="1637" y="2082"/>
                  <a:pt x="1633" y="2081"/>
                  <a:pt x="1630" y="2082"/>
                </a:cubicBezTo>
                <a:close/>
                <a:moveTo>
                  <a:pt x="1644" y="2074"/>
                </a:moveTo>
                <a:cubicBezTo>
                  <a:pt x="1644" y="2074"/>
                  <a:pt x="1646" y="2074"/>
                  <a:pt x="1647" y="2074"/>
                </a:cubicBezTo>
                <a:cubicBezTo>
                  <a:pt x="1647" y="2073"/>
                  <a:pt x="1648" y="2072"/>
                  <a:pt x="1647" y="2072"/>
                </a:cubicBezTo>
                <a:cubicBezTo>
                  <a:pt x="1647" y="2074"/>
                  <a:pt x="1643" y="2072"/>
                  <a:pt x="1644" y="2074"/>
                </a:cubicBezTo>
                <a:close/>
                <a:moveTo>
                  <a:pt x="1646" y="2069"/>
                </a:moveTo>
                <a:cubicBezTo>
                  <a:pt x="1646" y="2067"/>
                  <a:pt x="1643" y="2068"/>
                  <a:pt x="1641" y="2068"/>
                </a:cubicBezTo>
                <a:cubicBezTo>
                  <a:pt x="1642" y="2070"/>
                  <a:pt x="1645" y="2069"/>
                  <a:pt x="1646" y="2069"/>
                </a:cubicBezTo>
                <a:close/>
                <a:moveTo>
                  <a:pt x="1641" y="2060"/>
                </a:moveTo>
                <a:cubicBezTo>
                  <a:pt x="1643" y="2060"/>
                  <a:pt x="1646" y="2061"/>
                  <a:pt x="1646" y="2059"/>
                </a:cubicBezTo>
                <a:cubicBezTo>
                  <a:pt x="1645" y="2060"/>
                  <a:pt x="1642" y="2059"/>
                  <a:pt x="1641" y="2060"/>
                </a:cubicBezTo>
                <a:close/>
                <a:moveTo>
                  <a:pt x="1640" y="2064"/>
                </a:moveTo>
                <a:cubicBezTo>
                  <a:pt x="1640" y="2065"/>
                  <a:pt x="1643" y="2064"/>
                  <a:pt x="1644" y="2065"/>
                </a:cubicBezTo>
                <a:cubicBezTo>
                  <a:pt x="1644" y="2063"/>
                  <a:pt x="1642" y="2064"/>
                  <a:pt x="1640" y="2064"/>
                </a:cubicBezTo>
                <a:close/>
                <a:moveTo>
                  <a:pt x="1642" y="2086"/>
                </a:moveTo>
                <a:cubicBezTo>
                  <a:pt x="1641" y="2086"/>
                  <a:pt x="1640" y="2086"/>
                  <a:pt x="1639" y="2086"/>
                </a:cubicBezTo>
                <a:cubicBezTo>
                  <a:pt x="1632" y="2086"/>
                  <a:pt x="1641" y="2087"/>
                  <a:pt x="1642" y="2086"/>
                </a:cubicBezTo>
                <a:close/>
                <a:moveTo>
                  <a:pt x="1647" y="2082"/>
                </a:moveTo>
                <a:cubicBezTo>
                  <a:pt x="1641" y="2081"/>
                  <a:pt x="1643" y="2083"/>
                  <a:pt x="1647" y="2082"/>
                </a:cubicBezTo>
                <a:close/>
                <a:moveTo>
                  <a:pt x="1648" y="2077"/>
                </a:moveTo>
                <a:cubicBezTo>
                  <a:pt x="1648" y="2077"/>
                  <a:pt x="1644" y="2077"/>
                  <a:pt x="1644" y="2078"/>
                </a:cubicBezTo>
                <a:cubicBezTo>
                  <a:pt x="1645" y="2078"/>
                  <a:pt x="1648" y="2079"/>
                  <a:pt x="1648" y="2077"/>
                </a:cubicBezTo>
                <a:close/>
                <a:moveTo>
                  <a:pt x="1656" y="2059"/>
                </a:moveTo>
                <a:cubicBezTo>
                  <a:pt x="1655" y="2059"/>
                  <a:pt x="1651" y="2059"/>
                  <a:pt x="1649" y="2059"/>
                </a:cubicBezTo>
                <a:cubicBezTo>
                  <a:pt x="1651" y="2060"/>
                  <a:pt x="1654" y="2060"/>
                  <a:pt x="1656" y="2059"/>
                </a:cubicBezTo>
                <a:close/>
                <a:moveTo>
                  <a:pt x="1658" y="2064"/>
                </a:moveTo>
                <a:cubicBezTo>
                  <a:pt x="1658" y="2063"/>
                  <a:pt x="1656" y="2063"/>
                  <a:pt x="1654" y="2063"/>
                </a:cubicBezTo>
                <a:cubicBezTo>
                  <a:pt x="1654" y="2065"/>
                  <a:pt x="1657" y="2064"/>
                  <a:pt x="1658" y="2064"/>
                </a:cubicBezTo>
                <a:close/>
                <a:moveTo>
                  <a:pt x="2499" y="2144"/>
                </a:moveTo>
                <a:cubicBezTo>
                  <a:pt x="2490" y="2148"/>
                  <a:pt x="2484" y="2151"/>
                  <a:pt x="2476" y="2155"/>
                </a:cubicBezTo>
                <a:cubicBezTo>
                  <a:pt x="2472" y="2157"/>
                  <a:pt x="2467" y="2158"/>
                  <a:pt x="2464" y="2160"/>
                </a:cubicBezTo>
                <a:cubicBezTo>
                  <a:pt x="2461" y="2163"/>
                  <a:pt x="2460" y="2167"/>
                  <a:pt x="2457" y="2170"/>
                </a:cubicBezTo>
                <a:cubicBezTo>
                  <a:pt x="2460" y="2170"/>
                  <a:pt x="2463" y="2170"/>
                  <a:pt x="2464" y="2171"/>
                </a:cubicBezTo>
                <a:cubicBezTo>
                  <a:pt x="2466" y="2174"/>
                  <a:pt x="2463" y="2175"/>
                  <a:pt x="2462" y="2178"/>
                </a:cubicBezTo>
                <a:cubicBezTo>
                  <a:pt x="2460" y="2186"/>
                  <a:pt x="2460" y="2196"/>
                  <a:pt x="2462" y="2204"/>
                </a:cubicBezTo>
                <a:cubicBezTo>
                  <a:pt x="2462" y="2205"/>
                  <a:pt x="2466" y="2203"/>
                  <a:pt x="2466" y="2205"/>
                </a:cubicBezTo>
                <a:cubicBezTo>
                  <a:pt x="2465" y="2211"/>
                  <a:pt x="2462" y="2217"/>
                  <a:pt x="2459" y="2223"/>
                </a:cubicBezTo>
                <a:cubicBezTo>
                  <a:pt x="2443" y="2263"/>
                  <a:pt x="2425" y="2305"/>
                  <a:pt x="2407" y="2345"/>
                </a:cubicBezTo>
                <a:cubicBezTo>
                  <a:pt x="2400" y="2346"/>
                  <a:pt x="2393" y="2343"/>
                  <a:pt x="2387" y="2341"/>
                </a:cubicBezTo>
                <a:cubicBezTo>
                  <a:pt x="2292" y="2313"/>
                  <a:pt x="2197" y="2283"/>
                  <a:pt x="2103" y="2254"/>
                </a:cubicBezTo>
                <a:cubicBezTo>
                  <a:pt x="2098" y="2239"/>
                  <a:pt x="2097" y="2210"/>
                  <a:pt x="2107" y="2199"/>
                </a:cubicBezTo>
                <a:cubicBezTo>
                  <a:pt x="2112" y="2194"/>
                  <a:pt x="2119" y="2193"/>
                  <a:pt x="2125" y="2189"/>
                </a:cubicBezTo>
                <a:cubicBezTo>
                  <a:pt x="2113" y="2183"/>
                  <a:pt x="2100" y="2179"/>
                  <a:pt x="2088" y="2173"/>
                </a:cubicBezTo>
                <a:cubicBezTo>
                  <a:pt x="2084" y="2164"/>
                  <a:pt x="2084" y="2149"/>
                  <a:pt x="2087" y="2137"/>
                </a:cubicBezTo>
                <a:cubicBezTo>
                  <a:pt x="2088" y="2130"/>
                  <a:pt x="2090" y="2120"/>
                  <a:pt x="2093" y="2116"/>
                </a:cubicBezTo>
                <a:cubicBezTo>
                  <a:pt x="2096" y="2113"/>
                  <a:pt x="2104" y="2110"/>
                  <a:pt x="2109" y="2108"/>
                </a:cubicBezTo>
                <a:cubicBezTo>
                  <a:pt x="2125" y="2100"/>
                  <a:pt x="2143" y="2090"/>
                  <a:pt x="2158" y="2083"/>
                </a:cubicBezTo>
                <a:cubicBezTo>
                  <a:pt x="2158" y="2066"/>
                  <a:pt x="2161" y="2045"/>
                  <a:pt x="2172" y="2039"/>
                </a:cubicBezTo>
                <a:cubicBezTo>
                  <a:pt x="2177" y="2037"/>
                  <a:pt x="2185" y="2036"/>
                  <a:pt x="2191" y="2034"/>
                </a:cubicBezTo>
                <a:cubicBezTo>
                  <a:pt x="2228" y="2024"/>
                  <a:pt x="2265" y="2013"/>
                  <a:pt x="2302" y="2004"/>
                </a:cubicBezTo>
                <a:cubicBezTo>
                  <a:pt x="2309" y="2002"/>
                  <a:pt x="2316" y="2001"/>
                  <a:pt x="2321" y="1999"/>
                </a:cubicBezTo>
                <a:cubicBezTo>
                  <a:pt x="2326" y="1997"/>
                  <a:pt x="2342" y="2007"/>
                  <a:pt x="2347" y="2010"/>
                </a:cubicBezTo>
                <a:cubicBezTo>
                  <a:pt x="2398" y="2035"/>
                  <a:pt x="2448" y="2060"/>
                  <a:pt x="2500" y="2086"/>
                </a:cubicBezTo>
                <a:cubicBezTo>
                  <a:pt x="2502" y="2088"/>
                  <a:pt x="2510" y="2091"/>
                  <a:pt x="2511" y="2093"/>
                </a:cubicBezTo>
                <a:cubicBezTo>
                  <a:pt x="2511" y="2096"/>
                  <a:pt x="2509" y="2096"/>
                  <a:pt x="2508" y="2098"/>
                </a:cubicBezTo>
                <a:cubicBezTo>
                  <a:pt x="2506" y="2101"/>
                  <a:pt x="2506" y="2107"/>
                  <a:pt x="2506" y="2113"/>
                </a:cubicBezTo>
                <a:cubicBezTo>
                  <a:pt x="2505" y="2119"/>
                  <a:pt x="2504" y="2125"/>
                  <a:pt x="2506" y="2129"/>
                </a:cubicBezTo>
                <a:cubicBezTo>
                  <a:pt x="2507" y="2133"/>
                  <a:pt x="2511" y="2132"/>
                  <a:pt x="2509" y="2137"/>
                </a:cubicBezTo>
                <a:cubicBezTo>
                  <a:pt x="2509" y="2140"/>
                  <a:pt x="2502" y="2142"/>
                  <a:pt x="2499" y="2144"/>
                </a:cubicBezTo>
                <a:close/>
                <a:moveTo>
                  <a:pt x="2500" y="2116"/>
                </a:moveTo>
                <a:cubicBezTo>
                  <a:pt x="2452" y="2137"/>
                  <a:pt x="2403" y="2164"/>
                  <a:pt x="2354" y="2186"/>
                </a:cubicBezTo>
                <a:cubicBezTo>
                  <a:pt x="2353" y="2186"/>
                  <a:pt x="2351" y="2187"/>
                  <a:pt x="2351" y="2188"/>
                </a:cubicBezTo>
                <a:cubicBezTo>
                  <a:pt x="2397" y="2166"/>
                  <a:pt x="2446" y="2144"/>
                  <a:pt x="2492" y="2122"/>
                </a:cubicBezTo>
                <a:cubicBezTo>
                  <a:pt x="2495" y="2120"/>
                  <a:pt x="2499" y="2119"/>
                  <a:pt x="2500" y="2116"/>
                </a:cubicBezTo>
                <a:close/>
                <a:moveTo>
                  <a:pt x="2375" y="2182"/>
                </a:moveTo>
                <a:cubicBezTo>
                  <a:pt x="2412" y="2165"/>
                  <a:pt x="2454" y="2145"/>
                  <a:pt x="2493" y="2127"/>
                </a:cubicBezTo>
                <a:cubicBezTo>
                  <a:pt x="2495" y="2126"/>
                  <a:pt x="2499" y="2125"/>
                  <a:pt x="2500" y="2122"/>
                </a:cubicBezTo>
                <a:cubicBezTo>
                  <a:pt x="2458" y="2141"/>
                  <a:pt x="2416" y="2162"/>
                  <a:pt x="2375" y="2182"/>
                </a:cubicBezTo>
                <a:close/>
                <a:moveTo>
                  <a:pt x="2367" y="2186"/>
                </a:moveTo>
                <a:cubicBezTo>
                  <a:pt x="2369" y="2185"/>
                  <a:pt x="2372" y="2184"/>
                  <a:pt x="2373" y="2183"/>
                </a:cubicBezTo>
                <a:cubicBezTo>
                  <a:pt x="2371" y="2184"/>
                  <a:pt x="2368" y="2185"/>
                  <a:pt x="2367" y="2186"/>
                </a:cubicBezTo>
                <a:close/>
                <a:moveTo>
                  <a:pt x="2500" y="2110"/>
                </a:moveTo>
                <a:cubicBezTo>
                  <a:pt x="2488" y="2116"/>
                  <a:pt x="2475" y="2122"/>
                  <a:pt x="2462" y="2128"/>
                </a:cubicBezTo>
                <a:cubicBezTo>
                  <a:pt x="2437" y="2140"/>
                  <a:pt x="2413" y="2152"/>
                  <a:pt x="2388" y="2163"/>
                </a:cubicBezTo>
                <a:cubicBezTo>
                  <a:pt x="2377" y="2168"/>
                  <a:pt x="2366" y="2174"/>
                  <a:pt x="2356" y="2178"/>
                </a:cubicBezTo>
                <a:cubicBezTo>
                  <a:pt x="2354" y="2179"/>
                  <a:pt x="2352" y="2179"/>
                  <a:pt x="2351" y="2181"/>
                </a:cubicBezTo>
                <a:cubicBezTo>
                  <a:pt x="2376" y="2170"/>
                  <a:pt x="2401" y="2158"/>
                  <a:pt x="2426" y="2146"/>
                </a:cubicBezTo>
                <a:cubicBezTo>
                  <a:pt x="2448" y="2136"/>
                  <a:pt x="2470" y="2126"/>
                  <a:pt x="2492" y="2116"/>
                </a:cubicBezTo>
                <a:cubicBezTo>
                  <a:pt x="2495" y="2114"/>
                  <a:pt x="2499" y="2113"/>
                  <a:pt x="2501" y="2110"/>
                </a:cubicBezTo>
                <a:cubicBezTo>
                  <a:pt x="2501" y="2110"/>
                  <a:pt x="2501" y="2110"/>
                  <a:pt x="2500" y="2110"/>
                </a:cubicBezTo>
                <a:close/>
                <a:moveTo>
                  <a:pt x="2502" y="2104"/>
                </a:moveTo>
                <a:cubicBezTo>
                  <a:pt x="2455" y="2125"/>
                  <a:pt x="2408" y="2148"/>
                  <a:pt x="2361" y="2169"/>
                </a:cubicBezTo>
                <a:cubicBezTo>
                  <a:pt x="2358" y="2170"/>
                  <a:pt x="2354" y="2171"/>
                  <a:pt x="2352" y="2173"/>
                </a:cubicBezTo>
                <a:cubicBezTo>
                  <a:pt x="2399" y="2153"/>
                  <a:pt x="2447" y="2131"/>
                  <a:pt x="2493" y="2110"/>
                </a:cubicBezTo>
                <a:cubicBezTo>
                  <a:pt x="2496" y="2109"/>
                  <a:pt x="2500" y="2108"/>
                  <a:pt x="2502" y="2105"/>
                </a:cubicBezTo>
                <a:cubicBezTo>
                  <a:pt x="2502" y="2105"/>
                  <a:pt x="2502" y="2104"/>
                  <a:pt x="2502" y="2104"/>
                </a:cubicBezTo>
                <a:close/>
                <a:moveTo>
                  <a:pt x="2502" y="2099"/>
                </a:moveTo>
                <a:cubicBezTo>
                  <a:pt x="2490" y="2105"/>
                  <a:pt x="2477" y="2110"/>
                  <a:pt x="2465" y="2116"/>
                </a:cubicBezTo>
                <a:cubicBezTo>
                  <a:pt x="2431" y="2131"/>
                  <a:pt x="2397" y="2145"/>
                  <a:pt x="2364" y="2160"/>
                </a:cubicBezTo>
                <a:cubicBezTo>
                  <a:pt x="2361" y="2161"/>
                  <a:pt x="2357" y="2162"/>
                  <a:pt x="2356" y="2165"/>
                </a:cubicBezTo>
                <a:cubicBezTo>
                  <a:pt x="2399" y="2146"/>
                  <a:pt x="2443" y="2127"/>
                  <a:pt x="2485" y="2108"/>
                </a:cubicBezTo>
                <a:cubicBezTo>
                  <a:pt x="2491" y="2105"/>
                  <a:pt x="2497" y="2103"/>
                  <a:pt x="2503" y="2099"/>
                </a:cubicBezTo>
                <a:cubicBezTo>
                  <a:pt x="2503" y="2099"/>
                  <a:pt x="2502" y="2099"/>
                  <a:pt x="2502" y="2099"/>
                </a:cubicBezTo>
                <a:close/>
                <a:moveTo>
                  <a:pt x="2183" y="2042"/>
                </a:moveTo>
                <a:cubicBezTo>
                  <a:pt x="2241" y="2081"/>
                  <a:pt x="2301" y="2117"/>
                  <a:pt x="2358" y="2156"/>
                </a:cubicBezTo>
                <a:cubicBezTo>
                  <a:pt x="2406" y="2135"/>
                  <a:pt x="2453" y="2114"/>
                  <a:pt x="2502" y="2094"/>
                </a:cubicBezTo>
                <a:cubicBezTo>
                  <a:pt x="2451" y="2069"/>
                  <a:pt x="2396" y="2041"/>
                  <a:pt x="2344" y="2015"/>
                </a:cubicBezTo>
                <a:cubicBezTo>
                  <a:pt x="2338" y="2012"/>
                  <a:pt x="2324" y="2003"/>
                  <a:pt x="2319" y="2005"/>
                </a:cubicBezTo>
                <a:cubicBezTo>
                  <a:pt x="2277" y="2018"/>
                  <a:pt x="2229" y="2030"/>
                  <a:pt x="2183" y="2042"/>
                </a:cubicBezTo>
                <a:close/>
                <a:moveTo>
                  <a:pt x="2165" y="2087"/>
                </a:moveTo>
                <a:cubicBezTo>
                  <a:pt x="2225" y="2127"/>
                  <a:pt x="2286" y="2167"/>
                  <a:pt x="2345" y="2207"/>
                </a:cubicBezTo>
                <a:cubicBezTo>
                  <a:pt x="2342" y="2189"/>
                  <a:pt x="2346" y="2170"/>
                  <a:pt x="2354" y="2158"/>
                </a:cubicBezTo>
                <a:cubicBezTo>
                  <a:pt x="2293" y="2121"/>
                  <a:pt x="2234" y="2082"/>
                  <a:pt x="2174" y="2044"/>
                </a:cubicBezTo>
                <a:cubicBezTo>
                  <a:pt x="2164" y="2052"/>
                  <a:pt x="2163" y="2070"/>
                  <a:pt x="2165" y="2087"/>
                </a:cubicBezTo>
                <a:close/>
                <a:moveTo>
                  <a:pt x="2103" y="2118"/>
                </a:moveTo>
                <a:cubicBezTo>
                  <a:pt x="2186" y="2152"/>
                  <a:pt x="2269" y="2185"/>
                  <a:pt x="2351" y="2219"/>
                </a:cubicBezTo>
                <a:cubicBezTo>
                  <a:pt x="2355" y="2216"/>
                  <a:pt x="2360" y="2212"/>
                  <a:pt x="2362" y="2209"/>
                </a:cubicBezTo>
                <a:cubicBezTo>
                  <a:pt x="2357" y="2210"/>
                  <a:pt x="2354" y="2214"/>
                  <a:pt x="2349" y="2214"/>
                </a:cubicBezTo>
                <a:cubicBezTo>
                  <a:pt x="2346" y="2214"/>
                  <a:pt x="2340" y="2210"/>
                  <a:pt x="2336" y="2207"/>
                </a:cubicBezTo>
                <a:cubicBezTo>
                  <a:pt x="2281" y="2171"/>
                  <a:pt x="2227" y="2135"/>
                  <a:pt x="2173" y="2100"/>
                </a:cubicBezTo>
                <a:cubicBezTo>
                  <a:pt x="2167" y="2096"/>
                  <a:pt x="2161" y="2094"/>
                  <a:pt x="2158" y="2088"/>
                </a:cubicBezTo>
                <a:cubicBezTo>
                  <a:pt x="2140" y="2099"/>
                  <a:pt x="2121" y="2108"/>
                  <a:pt x="2103" y="2118"/>
                </a:cubicBezTo>
                <a:close/>
                <a:moveTo>
                  <a:pt x="2437" y="2173"/>
                </a:moveTo>
                <a:cubicBezTo>
                  <a:pt x="2434" y="2176"/>
                  <a:pt x="2430" y="2181"/>
                  <a:pt x="2426" y="2185"/>
                </a:cubicBezTo>
                <a:cubicBezTo>
                  <a:pt x="2405" y="2207"/>
                  <a:pt x="2384" y="2229"/>
                  <a:pt x="2363" y="2251"/>
                </a:cubicBezTo>
                <a:cubicBezTo>
                  <a:pt x="2360" y="2255"/>
                  <a:pt x="2356" y="2258"/>
                  <a:pt x="2354" y="2263"/>
                </a:cubicBezTo>
                <a:cubicBezTo>
                  <a:pt x="2381" y="2234"/>
                  <a:pt x="2410" y="2202"/>
                  <a:pt x="2437" y="2173"/>
                </a:cubicBezTo>
                <a:close/>
                <a:moveTo>
                  <a:pt x="2434" y="2185"/>
                </a:moveTo>
                <a:cubicBezTo>
                  <a:pt x="2410" y="2212"/>
                  <a:pt x="2385" y="2239"/>
                  <a:pt x="2360" y="2266"/>
                </a:cubicBezTo>
                <a:cubicBezTo>
                  <a:pt x="2359" y="2268"/>
                  <a:pt x="2355" y="2269"/>
                  <a:pt x="2356" y="2272"/>
                </a:cubicBezTo>
                <a:cubicBezTo>
                  <a:pt x="2357" y="2273"/>
                  <a:pt x="2358" y="2271"/>
                  <a:pt x="2359" y="2270"/>
                </a:cubicBezTo>
                <a:cubicBezTo>
                  <a:pt x="2391" y="2237"/>
                  <a:pt x="2421" y="2199"/>
                  <a:pt x="2453" y="2166"/>
                </a:cubicBezTo>
                <a:cubicBezTo>
                  <a:pt x="2451" y="2167"/>
                  <a:pt x="2449" y="2168"/>
                  <a:pt x="2447" y="2169"/>
                </a:cubicBezTo>
                <a:cubicBezTo>
                  <a:pt x="2445" y="2174"/>
                  <a:pt x="2439" y="2179"/>
                  <a:pt x="2434" y="2185"/>
                </a:cubicBezTo>
                <a:close/>
                <a:moveTo>
                  <a:pt x="2428" y="2178"/>
                </a:moveTo>
                <a:cubicBezTo>
                  <a:pt x="2423" y="2180"/>
                  <a:pt x="2420" y="2185"/>
                  <a:pt x="2416" y="2189"/>
                </a:cubicBezTo>
                <a:cubicBezTo>
                  <a:pt x="2396" y="2209"/>
                  <a:pt x="2376" y="2229"/>
                  <a:pt x="2357" y="2250"/>
                </a:cubicBezTo>
                <a:cubicBezTo>
                  <a:pt x="2356" y="2251"/>
                  <a:pt x="2354" y="2253"/>
                  <a:pt x="2353" y="2255"/>
                </a:cubicBezTo>
                <a:cubicBezTo>
                  <a:pt x="2377" y="2231"/>
                  <a:pt x="2404" y="2203"/>
                  <a:pt x="2428" y="2178"/>
                </a:cubicBezTo>
                <a:close/>
                <a:moveTo>
                  <a:pt x="2416" y="2183"/>
                </a:moveTo>
                <a:cubicBezTo>
                  <a:pt x="2416" y="2183"/>
                  <a:pt x="2415" y="2184"/>
                  <a:pt x="2415" y="2184"/>
                </a:cubicBezTo>
                <a:cubicBezTo>
                  <a:pt x="2409" y="2187"/>
                  <a:pt x="2404" y="2195"/>
                  <a:pt x="2399" y="2199"/>
                </a:cubicBezTo>
                <a:cubicBezTo>
                  <a:pt x="2383" y="2215"/>
                  <a:pt x="2366" y="2232"/>
                  <a:pt x="2352" y="2247"/>
                </a:cubicBezTo>
                <a:cubicBezTo>
                  <a:pt x="2374" y="2227"/>
                  <a:pt x="2396" y="2204"/>
                  <a:pt x="2416" y="2183"/>
                </a:cubicBezTo>
                <a:close/>
                <a:moveTo>
                  <a:pt x="2404" y="2189"/>
                </a:moveTo>
                <a:cubicBezTo>
                  <a:pt x="2399" y="2192"/>
                  <a:pt x="2395" y="2197"/>
                  <a:pt x="2390" y="2202"/>
                </a:cubicBezTo>
                <a:cubicBezTo>
                  <a:pt x="2380" y="2212"/>
                  <a:pt x="2369" y="2223"/>
                  <a:pt x="2359" y="2233"/>
                </a:cubicBezTo>
                <a:cubicBezTo>
                  <a:pt x="2357" y="2235"/>
                  <a:pt x="2354" y="2236"/>
                  <a:pt x="2352" y="2239"/>
                </a:cubicBezTo>
                <a:cubicBezTo>
                  <a:pt x="2370" y="2224"/>
                  <a:pt x="2387" y="2205"/>
                  <a:pt x="2405" y="2189"/>
                </a:cubicBezTo>
                <a:cubicBezTo>
                  <a:pt x="2405" y="2189"/>
                  <a:pt x="2405" y="2189"/>
                  <a:pt x="2404" y="2189"/>
                </a:cubicBezTo>
                <a:close/>
                <a:moveTo>
                  <a:pt x="2393" y="2194"/>
                </a:moveTo>
                <a:cubicBezTo>
                  <a:pt x="2389" y="2195"/>
                  <a:pt x="2388" y="2197"/>
                  <a:pt x="2386" y="2200"/>
                </a:cubicBezTo>
                <a:cubicBezTo>
                  <a:pt x="2376" y="2209"/>
                  <a:pt x="2367" y="2218"/>
                  <a:pt x="2357" y="2227"/>
                </a:cubicBezTo>
                <a:cubicBezTo>
                  <a:pt x="2356" y="2228"/>
                  <a:pt x="2354" y="2230"/>
                  <a:pt x="2353" y="2232"/>
                </a:cubicBezTo>
                <a:cubicBezTo>
                  <a:pt x="2366" y="2221"/>
                  <a:pt x="2381" y="2206"/>
                  <a:pt x="2393" y="2194"/>
                </a:cubicBezTo>
                <a:close/>
                <a:moveTo>
                  <a:pt x="2380" y="2200"/>
                </a:moveTo>
                <a:cubicBezTo>
                  <a:pt x="2372" y="2209"/>
                  <a:pt x="2361" y="2215"/>
                  <a:pt x="2354" y="2225"/>
                </a:cubicBezTo>
                <a:cubicBezTo>
                  <a:pt x="2362" y="2218"/>
                  <a:pt x="2373" y="2208"/>
                  <a:pt x="2380" y="2200"/>
                </a:cubicBezTo>
                <a:close/>
                <a:moveTo>
                  <a:pt x="2349" y="2271"/>
                </a:moveTo>
                <a:cubicBezTo>
                  <a:pt x="2346" y="2258"/>
                  <a:pt x="2347" y="2238"/>
                  <a:pt x="2349" y="2224"/>
                </a:cubicBezTo>
                <a:cubicBezTo>
                  <a:pt x="2264" y="2190"/>
                  <a:pt x="2181" y="2156"/>
                  <a:pt x="2096" y="2122"/>
                </a:cubicBezTo>
                <a:cubicBezTo>
                  <a:pt x="2091" y="2133"/>
                  <a:pt x="2088" y="2154"/>
                  <a:pt x="2093" y="2169"/>
                </a:cubicBezTo>
                <a:cubicBezTo>
                  <a:pt x="2178" y="2203"/>
                  <a:pt x="2265" y="2236"/>
                  <a:pt x="2349" y="2271"/>
                </a:cubicBezTo>
                <a:close/>
                <a:moveTo>
                  <a:pt x="2115" y="2201"/>
                </a:moveTo>
                <a:cubicBezTo>
                  <a:pt x="2168" y="2217"/>
                  <a:pt x="2223" y="2234"/>
                  <a:pt x="2276" y="2248"/>
                </a:cubicBezTo>
                <a:cubicBezTo>
                  <a:pt x="2242" y="2235"/>
                  <a:pt x="2202" y="2220"/>
                  <a:pt x="2167" y="2205"/>
                </a:cubicBezTo>
                <a:cubicBezTo>
                  <a:pt x="2155" y="2200"/>
                  <a:pt x="2143" y="2194"/>
                  <a:pt x="2131" y="2191"/>
                </a:cubicBezTo>
                <a:cubicBezTo>
                  <a:pt x="2130" y="2191"/>
                  <a:pt x="2129" y="2191"/>
                  <a:pt x="2129" y="2192"/>
                </a:cubicBezTo>
                <a:cubicBezTo>
                  <a:pt x="2125" y="2194"/>
                  <a:pt x="2118" y="2198"/>
                  <a:pt x="2115" y="2201"/>
                </a:cubicBezTo>
                <a:close/>
                <a:moveTo>
                  <a:pt x="2401" y="2340"/>
                </a:moveTo>
                <a:cubicBezTo>
                  <a:pt x="2395" y="2326"/>
                  <a:pt x="2395" y="2306"/>
                  <a:pt x="2397" y="2288"/>
                </a:cubicBezTo>
                <a:cubicBezTo>
                  <a:pt x="2389" y="2287"/>
                  <a:pt x="2382" y="2285"/>
                  <a:pt x="2374" y="2283"/>
                </a:cubicBezTo>
                <a:cubicBezTo>
                  <a:pt x="2366" y="2281"/>
                  <a:pt x="2358" y="2280"/>
                  <a:pt x="2351" y="2278"/>
                </a:cubicBezTo>
                <a:cubicBezTo>
                  <a:pt x="2346" y="2276"/>
                  <a:pt x="2342" y="2274"/>
                  <a:pt x="2337" y="2273"/>
                </a:cubicBezTo>
                <a:cubicBezTo>
                  <a:pt x="2260" y="2251"/>
                  <a:pt x="2185" y="2228"/>
                  <a:pt x="2110" y="2206"/>
                </a:cubicBezTo>
                <a:cubicBezTo>
                  <a:pt x="2103" y="2216"/>
                  <a:pt x="2104" y="2237"/>
                  <a:pt x="2108" y="2249"/>
                </a:cubicBezTo>
                <a:cubicBezTo>
                  <a:pt x="2205" y="2279"/>
                  <a:pt x="2304" y="2310"/>
                  <a:pt x="2401" y="2340"/>
                </a:cubicBezTo>
                <a:close/>
                <a:moveTo>
                  <a:pt x="2401" y="2305"/>
                </a:moveTo>
                <a:cubicBezTo>
                  <a:pt x="2417" y="2276"/>
                  <a:pt x="2433" y="2243"/>
                  <a:pt x="2449" y="2213"/>
                </a:cubicBezTo>
                <a:cubicBezTo>
                  <a:pt x="2451" y="2208"/>
                  <a:pt x="2454" y="2204"/>
                  <a:pt x="2455" y="2199"/>
                </a:cubicBezTo>
                <a:cubicBezTo>
                  <a:pt x="2438" y="2232"/>
                  <a:pt x="2422" y="2266"/>
                  <a:pt x="2404" y="2298"/>
                </a:cubicBezTo>
                <a:cubicBezTo>
                  <a:pt x="2403" y="2300"/>
                  <a:pt x="2401" y="2302"/>
                  <a:pt x="2401" y="2305"/>
                </a:cubicBezTo>
                <a:close/>
                <a:moveTo>
                  <a:pt x="2401" y="2293"/>
                </a:moveTo>
                <a:cubicBezTo>
                  <a:pt x="2417" y="2263"/>
                  <a:pt x="2434" y="2234"/>
                  <a:pt x="2449" y="2204"/>
                </a:cubicBezTo>
                <a:cubicBezTo>
                  <a:pt x="2451" y="2200"/>
                  <a:pt x="2454" y="2196"/>
                  <a:pt x="2456" y="2191"/>
                </a:cubicBezTo>
                <a:cubicBezTo>
                  <a:pt x="2443" y="2215"/>
                  <a:pt x="2429" y="2241"/>
                  <a:pt x="2415" y="2266"/>
                </a:cubicBezTo>
                <a:cubicBezTo>
                  <a:pt x="2411" y="2273"/>
                  <a:pt x="2404" y="2284"/>
                  <a:pt x="2401" y="2292"/>
                </a:cubicBezTo>
                <a:cubicBezTo>
                  <a:pt x="2401" y="2293"/>
                  <a:pt x="2401" y="2293"/>
                  <a:pt x="2401" y="2293"/>
                </a:cubicBezTo>
                <a:close/>
                <a:moveTo>
                  <a:pt x="2421" y="2288"/>
                </a:moveTo>
                <a:cubicBezTo>
                  <a:pt x="2417" y="2298"/>
                  <a:pt x="2411" y="2308"/>
                  <a:pt x="2407" y="2317"/>
                </a:cubicBezTo>
                <a:cubicBezTo>
                  <a:pt x="2405" y="2320"/>
                  <a:pt x="2403" y="2324"/>
                  <a:pt x="2404" y="2327"/>
                </a:cubicBezTo>
                <a:cubicBezTo>
                  <a:pt x="2409" y="2314"/>
                  <a:pt x="2417" y="2299"/>
                  <a:pt x="2421" y="2288"/>
                </a:cubicBezTo>
                <a:close/>
                <a:moveTo>
                  <a:pt x="2457" y="2207"/>
                </a:moveTo>
                <a:cubicBezTo>
                  <a:pt x="2457" y="2206"/>
                  <a:pt x="2457" y="2206"/>
                  <a:pt x="2457" y="2206"/>
                </a:cubicBezTo>
                <a:cubicBezTo>
                  <a:pt x="2439" y="2240"/>
                  <a:pt x="2421" y="2276"/>
                  <a:pt x="2404" y="2310"/>
                </a:cubicBezTo>
                <a:cubicBezTo>
                  <a:pt x="2403" y="2312"/>
                  <a:pt x="2400" y="2314"/>
                  <a:pt x="2402" y="2317"/>
                </a:cubicBezTo>
                <a:cubicBezTo>
                  <a:pt x="2416" y="2289"/>
                  <a:pt x="2430" y="2261"/>
                  <a:pt x="2444" y="2234"/>
                </a:cubicBezTo>
                <a:cubicBezTo>
                  <a:pt x="2448" y="2225"/>
                  <a:pt x="2454" y="2216"/>
                  <a:pt x="2457" y="2207"/>
                </a:cubicBezTo>
                <a:close/>
                <a:moveTo>
                  <a:pt x="2453" y="2175"/>
                </a:moveTo>
                <a:cubicBezTo>
                  <a:pt x="2424" y="2207"/>
                  <a:pt x="2393" y="2241"/>
                  <a:pt x="2364" y="2275"/>
                </a:cubicBezTo>
                <a:cubicBezTo>
                  <a:pt x="2375" y="2277"/>
                  <a:pt x="2386" y="2281"/>
                  <a:pt x="2398" y="2284"/>
                </a:cubicBezTo>
                <a:cubicBezTo>
                  <a:pt x="2418" y="2247"/>
                  <a:pt x="2438" y="2211"/>
                  <a:pt x="2459" y="2174"/>
                </a:cubicBezTo>
                <a:cubicBezTo>
                  <a:pt x="2456" y="2174"/>
                  <a:pt x="2455" y="2175"/>
                  <a:pt x="2453" y="2175"/>
                </a:cubicBezTo>
                <a:close/>
                <a:moveTo>
                  <a:pt x="2491" y="2133"/>
                </a:moveTo>
                <a:cubicBezTo>
                  <a:pt x="2494" y="2132"/>
                  <a:pt x="2499" y="2131"/>
                  <a:pt x="2500" y="2128"/>
                </a:cubicBezTo>
                <a:cubicBezTo>
                  <a:pt x="2450" y="2151"/>
                  <a:pt x="2400" y="2176"/>
                  <a:pt x="2350" y="2200"/>
                </a:cubicBezTo>
                <a:cubicBezTo>
                  <a:pt x="2397" y="2178"/>
                  <a:pt x="2445" y="2156"/>
                  <a:pt x="2491" y="2133"/>
                </a:cubicBezTo>
                <a:close/>
                <a:moveTo>
                  <a:pt x="2500" y="2133"/>
                </a:moveTo>
                <a:cubicBezTo>
                  <a:pt x="2491" y="2136"/>
                  <a:pt x="2483" y="2141"/>
                  <a:pt x="2474" y="2146"/>
                </a:cubicBezTo>
                <a:cubicBezTo>
                  <a:pt x="2483" y="2141"/>
                  <a:pt x="2493" y="2138"/>
                  <a:pt x="2500" y="2133"/>
                </a:cubicBezTo>
                <a:close/>
                <a:moveTo>
                  <a:pt x="298" y="2285"/>
                </a:moveTo>
                <a:cubicBezTo>
                  <a:pt x="297" y="2287"/>
                  <a:pt x="292" y="2286"/>
                  <a:pt x="289" y="2286"/>
                </a:cubicBezTo>
                <a:cubicBezTo>
                  <a:pt x="289" y="2288"/>
                  <a:pt x="291" y="2293"/>
                  <a:pt x="290" y="2296"/>
                </a:cubicBezTo>
                <a:cubicBezTo>
                  <a:pt x="288" y="2299"/>
                  <a:pt x="284" y="2298"/>
                  <a:pt x="279" y="2298"/>
                </a:cubicBezTo>
                <a:cubicBezTo>
                  <a:pt x="278" y="2300"/>
                  <a:pt x="280" y="2305"/>
                  <a:pt x="278" y="2306"/>
                </a:cubicBezTo>
                <a:cubicBezTo>
                  <a:pt x="276" y="2308"/>
                  <a:pt x="271" y="2306"/>
                  <a:pt x="268" y="2307"/>
                </a:cubicBezTo>
                <a:cubicBezTo>
                  <a:pt x="266" y="2309"/>
                  <a:pt x="268" y="2315"/>
                  <a:pt x="266" y="2317"/>
                </a:cubicBezTo>
                <a:cubicBezTo>
                  <a:pt x="247" y="2318"/>
                  <a:pt x="228" y="2316"/>
                  <a:pt x="209" y="2315"/>
                </a:cubicBezTo>
                <a:cubicBezTo>
                  <a:pt x="161" y="2311"/>
                  <a:pt x="114" y="2308"/>
                  <a:pt x="66" y="2304"/>
                </a:cubicBezTo>
                <a:cubicBezTo>
                  <a:pt x="57" y="2304"/>
                  <a:pt x="47" y="2305"/>
                  <a:pt x="39" y="2300"/>
                </a:cubicBezTo>
                <a:cubicBezTo>
                  <a:pt x="37" y="2229"/>
                  <a:pt x="34" y="2155"/>
                  <a:pt x="33" y="2081"/>
                </a:cubicBezTo>
                <a:cubicBezTo>
                  <a:pt x="33" y="2076"/>
                  <a:pt x="31" y="2069"/>
                  <a:pt x="33" y="2068"/>
                </a:cubicBezTo>
                <a:cubicBezTo>
                  <a:pt x="49" y="2067"/>
                  <a:pt x="72" y="2070"/>
                  <a:pt x="89" y="2071"/>
                </a:cubicBezTo>
                <a:cubicBezTo>
                  <a:pt x="143" y="2074"/>
                  <a:pt x="201" y="2078"/>
                  <a:pt x="252" y="2083"/>
                </a:cubicBezTo>
                <a:cubicBezTo>
                  <a:pt x="258" y="2099"/>
                  <a:pt x="260" y="2116"/>
                  <a:pt x="264" y="2133"/>
                </a:cubicBezTo>
                <a:cubicBezTo>
                  <a:pt x="274" y="2175"/>
                  <a:pt x="284" y="2217"/>
                  <a:pt x="294" y="2260"/>
                </a:cubicBezTo>
                <a:cubicBezTo>
                  <a:pt x="296" y="2268"/>
                  <a:pt x="299" y="2277"/>
                  <a:pt x="298" y="2285"/>
                </a:cubicBezTo>
                <a:close/>
                <a:moveTo>
                  <a:pt x="262" y="2307"/>
                </a:moveTo>
                <a:cubicBezTo>
                  <a:pt x="200" y="2303"/>
                  <a:pt x="136" y="2300"/>
                  <a:pt x="75" y="2296"/>
                </a:cubicBezTo>
                <a:cubicBezTo>
                  <a:pt x="67" y="2295"/>
                  <a:pt x="58" y="2296"/>
                  <a:pt x="50" y="2293"/>
                </a:cubicBezTo>
                <a:cubicBezTo>
                  <a:pt x="48" y="2265"/>
                  <a:pt x="45" y="2235"/>
                  <a:pt x="43" y="2207"/>
                </a:cubicBezTo>
                <a:cubicBezTo>
                  <a:pt x="43" y="2235"/>
                  <a:pt x="44" y="2266"/>
                  <a:pt x="44" y="2297"/>
                </a:cubicBezTo>
                <a:cubicBezTo>
                  <a:pt x="107" y="2302"/>
                  <a:pt x="173" y="2304"/>
                  <a:pt x="236" y="2310"/>
                </a:cubicBezTo>
                <a:cubicBezTo>
                  <a:pt x="245" y="2311"/>
                  <a:pt x="253" y="2313"/>
                  <a:pt x="262" y="2312"/>
                </a:cubicBezTo>
                <a:cubicBezTo>
                  <a:pt x="262" y="2310"/>
                  <a:pt x="262" y="2308"/>
                  <a:pt x="262" y="2307"/>
                </a:cubicBezTo>
                <a:close/>
                <a:moveTo>
                  <a:pt x="274" y="2300"/>
                </a:moveTo>
                <a:cubicBezTo>
                  <a:pt x="274" y="2296"/>
                  <a:pt x="266" y="2297"/>
                  <a:pt x="263" y="2297"/>
                </a:cubicBezTo>
                <a:cubicBezTo>
                  <a:pt x="196" y="2295"/>
                  <a:pt x="129" y="2290"/>
                  <a:pt x="64" y="2286"/>
                </a:cubicBezTo>
                <a:cubicBezTo>
                  <a:pt x="61" y="2281"/>
                  <a:pt x="60" y="2273"/>
                  <a:pt x="59" y="2267"/>
                </a:cubicBezTo>
                <a:cubicBezTo>
                  <a:pt x="56" y="2246"/>
                  <a:pt x="52" y="2225"/>
                  <a:pt x="49" y="2204"/>
                </a:cubicBezTo>
                <a:cubicBezTo>
                  <a:pt x="51" y="2232"/>
                  <a:pt x="53" y="2260"/>
                  <a:pt x="55" y="2288"/>
                </a:cubicBezTo>
                <a:cubicBezTo>
                  <a:pt x="125" y="2292"/>
                  <a:pt x="198" y="2297"/>
                  <a:pt x="269" y="2301"/>
                </a:cubicBezTo>
                <a:cubicBezTo>
                  <a:pt x="271" y="2301"/>
                  <a:pt x="273" y="2303"/>
                  <a:pt x="274" y="2300"/>
                </a:cubicBezTo>
                <a:close/>
                <a:moveTo>
                  <a:pt x="285" y="2293"/>
                </a:moveTo>
                <a:cubicBezTo>
                  <a:pt x="285" y="2290"/>
                  <a:pt x="284" y="2288"/>
                  <a:pt x="284" y="2286"/>
                </a:cubicBezTo>
                <a:cubicBezTo>
                  <a:pt x="219" y="2284"/>
                  <a:pt x="150" y="2280"/>
                  <a:pt x="84" y="2278"/>
                </a:cubicBezTo>
                <a:cubicBezTo>
                  <a:pt x="80" y="2278"/>
                  <a:pt x="73" y="2278"/>
                  <a:pt x="71" y="2277"/>
                </a:cubicBezTo>
                <a:cubicBezTo>
                  <a:pt x="69" y="2275"/>
                  <a:pt x="68" y="2267"/>
                  <a:pt x="67" y="2262"/>
                </a:cubicBezTo>
                <a:cubicBezTo>
                  <a:pt x="64" y="2246"/>
                  <a:pt x="61" y="2230"/>
                  <a:pt x="58" y="2214"/>
                </a:cubicBezTo>
                <a:cubicBezTo>
                  <a:pt x="58" y="2213"/>
                  <a:pt x="57" y="2213"/>
                  <a:pt x="57" y="2214"/>
                </a:cubicBezTo>
                <a:cubicBezTo>
                  <a:pt x="61" y="2236"/>
                  <a:pt x="64" y="2258"/>
                  <a:pt x="67" y="2280"/>
                </a:cubicBezTo>
                <a:cubicBezTo>
                  <a:pt x="139" y="2285"/>
                  <a:pt x="214" y="2288"/>
                  <a:pt x="285" y="2293"/>
                </a:cubicBezTo>
                <a:close/>
                <a:moveTo>
                  <a:pt x="293" y="2281"/>
                </a:moveTo>
                <a:cubicBezTo>
                  <a:pt x="277" y="2217"/>
                  <a:pt x="263" y="2152"/>
                  <a:pt x="247" y="2088"/>
                </a:cubicBezTo>
                <a:cubicBezTo>
                  <a:pt x="177" y="2084"/>
                  <a:pt x="109" y="2078"/>
                  <a:pt x="39" y="2074"/>
                </a:cubicBezTo>
                <a:cubicBezTo>
                  <a:pt x="39" y="2074"/>
                  <a:pt x="39" y="2075"/>
                  <a:pt x="39" y="2075"/>
                </a:cubicBezTo>
                <a:cubicBezTo>
                  <a:pt x="50" y="2141"/>
                  <a:pt x="63" y="2205"/>
                  <a:pt x="74" y="2271"/>
                </a:cubicBezTo>
                <a:cubicBezTo>
                  <a:pt x="147" y="2275"/>
                  <a:pt x="221" y="2277"/>
                  <a:pt x="293" y="2281"/>
                </a:cubicBezTo>
                <a:close/>
                <a:moveTo>
                  <a:pt x="2043" y="2186"/>
                </a:moveTo>
                <a:cubicBezTo>
                  <a:pt x="2052" y="2200"/>
                  <a:pt x="2059" y="2217"/>
                  <a:pt x="2058" y="2240"/>
                </a:cubicBezTo>
                <a:cubicBezTo>
                  <a:pt x="2056" y="2279"/>
                  <a:pt x="2038" y="2309"/>
                  <a:pt x="2010" y="2325"/>
                </a:cubicBezTo>
                <a:cubicBezTo>
                  <a:pt x="1995" y="2333"/>
                  <a:pt x="1977" y="2339"/>
                  <a:pt x="1958" y="2339"/>
                </a:cubicBezTo>
                <a:cubicBezTo>
                  <a:pt x="1939" y="2339"/>
                  <a:pt x="1919" y="2333"/>
                  <a:pt x="1905" y="2325"/>
                </a:cubicBezTo>
                <a:cubicBezTo>
                  <a:pt x="1898" y="2322"/>
                  <a:pt x="1893" y="2316"/>
                  <a:pt x="1887" y="2310"/>
                </a:cubicBezTo>
                <a:cubicBezTo>
                  <a:pt x="1871" y="2294"/>
                  <a:pt x="1860" y="2271"/>
                  <a:pt x="1853" y="2246"/>
                </a:cubicBezTo>
                <a:cubicBezTo>
                  <a:pt x="1852" y="2245"/>
                  <a:pt x="1849" y="2246"/>
                  <a:pt x="1849" y="2244"/>
                </a:cubicBezTo>
                <a:cubicBezTo>
                  <a:pt x="1851" y="2233"/>
                  <a:pt x="1835" y="2234"/>
                  <a:pt x="1833" y="2225"/>
                </a:cubicBezTo>
                <a:cubicBezTo>
                  <a:pt x="1826" y="2227"/>
                  <a:pt x="1823" y="2221"/>
                  <a:pt x="1821" y="2216"/>
                </a:cubicBezTo>
                <a:cubicBezTo>
                  <a:pt x="1812" y="2218"/>
                  <a:pt x="1808" y="2213"/>
                  <a:pt x="1806" y="2207"/>
                </a:cubicBezTo>
                <a:cubicBezTo>
                  <a:pt x="1799" y="2208"/>
                  <a:pt x="1794" y="2204"/>
                  <a:pt x="1792" y="2199"/>
                </a:cubicBezTo>
                <a:cubicBezTo>
                  <a:pt x="1791" y="2198"/>
                  <a:pt x="1788" y="2199"/>
                  <a:pt x="1787" y="2198"/>
                </a:cubicBezTo>
                <a:cubicBezTo>
                  <a:pt x="1781" y="2192"/>
                  <a:pt x="1780" y="2184"/>
                  <a:pt x="1779" y="2173"/>
                </a:cubicBezTo>
                <a:cubicBezTo>
                  <a:pt x="1778" y="2169"/>
                  <a:pt x="1776" y="2166"/>
                  <a:pt x="1776" y="2162"/>
                </a:cubicBezTo>
                <a:cubicBezTo>
                  <a:pt x="1774" y="2154"/>
                  <a:pt x="1776" y="2145"/>
                  <a:pt x="1777" y="2137"/>
                </a:cubicBezTo>
                <a:cubicBezTo>
                  <a:pt x="1772" y="2126"/>
                  <a:pt x="1781" y="2115"/>
                  <a:pt x="1792" y="2117"/>
                </a:cubicBezTo>
                <a:cubicBezTo>
                  <a:pt x="1794" y="2114"/>
                  <a:pt x="1798" y="2113"/>
                  <a:pt x="1802" y="2110"/>
                </a:cubicBezTo>
                <a:cubicBezTo>
                  <a:pt x="1804" y="2109"/>
                  <a:pt x="1808" y="2105"/>
                  <a:pt x="1811" y="2104"/>
                </a:cubicBezTo>
                <a:cubicBezTo>
                  <a:pt x="1813" y="2104"/>
                  <a:pt x="1815" y="2105"/>
                  <a:pt x="1816" y="2105"/>
                </a:cubicBezTo>
                <a:cubicBezTo>
                  <a:pt x="1826" y="2105"/>
                  <a:pt x="1837" y="2094"/>
                  <a:pt x="1846" y="2102"/>
                </a:cubicBezTo>
                <a:cubicBezTo>
                  <a:pt x="1851" y="2099"/>
                  <a:pt x="1855" y="2099"/>
                  <a:pt x="1858" y="2104"/>
                </a:cubicBezTo>
                <a:cubicBezTo>
                  <a:pt x="1859" y="2107"/>
                  <a:pt x="1860" y="2109"/>
                  <a:pt x="1862" y="2110"/>
                </a:cubicBezTo>
                <a:cubicBezTo>
                  <a:pt x="1863" y="2110"/>
                  <a:pt x="1867" y="2109"/>
                  <a:pt x="1869" y="2110"/>
                </a:cubicBezTo>
                <a:cubicBezTo>
                  <a:pt x="1873" y="2111"/>
                  <a:pt x="1872" y="2118"/>
                  <a:pt x="1876" y="2119"/>
                </a:cubicBezTo>
                <a:cubicBezTo>
                  <a:pt x="1877" y="2120"/>
                  <a:pt x="1880" y="2118"/>
                  <a:pt x="1882" y="2119"/>
                </a:cubicBezTo>
                <a:cubicBezTo>
                  <a:pt x="1886" y="2119"/>
                  <a:pt x="1886" y="2126"/>
                  <a:pt x="1889" y="2128"/>
                </a:cubicBezTo>
                <a:cubicBezTo>
                  <a:pt x="1890" y="2128"/>
                  <a:pt x="1893" y="2126"/>
                  <a:pt x="1895" y="2127"/>
                </a:cubicBezTo>
                <a:cubicBezTo>
                  <a:pt x="1897" y="2127"/>
                  <a:pt x="1897" y="2130"/>
                  <a:pt x="1900" y="2133"/>
                </a:cubicBezTo>
                <a:cubicBezTo>
                  <a:pt x="1902" y="2134"/>
                  <a:pt x="1907" y="2138"/>
                  <a:pt x="1911" y="2138"/>
                </a:cubicBezTo>
                <a:cubicBezTo>
                  <a:pt x="1913" y="2138"/>
                  <a:pt x="1916" y="2136"/>
                  <a:pt x="1917" y="2137"/>
                </a:cubicBezTo>
                <a:cubicBezTo>
                  <a:pt x="1919" y="2137"/>
                  <a:pt x="1920" y="2138"/>
                  <a:pt x="1921" y="2140"/>
                </a:cubicBezTo>
                <a:cubicBezTo>
                  <a:pt x="1959" y="2136"/>
                  <a:pt x="1994" y="2139"/>
                  <a:pt x="2016" y="2155"/>
                </a:cubicBezTo>
                <a:cubicBezTo>
                  <a:pt x="2027" y="2163"/>
                  <a:pt x="2035" y="2173"/>
                  <a:pt x="2043" y="2186"/>
                </a:cubicBezTo>
                <a:close/>
                <a:moveTo>
                  <a:pt x="1782" y="2147"/>
                </a:moveTo>
                <a:cubicBezTo>
                  <a:pt x="1786" y="2137"/>
                  <a:pt x="1793" y="2128"/>
                  <a:pt x="1798" y="2119"/>
                </a:cubicBezTo>
                <a:cubicBezTo>
                  <a:pt x="1790" y="2126"/>
                  <a:pt x="1782" y="2134"/>
                  <a:pt x="1782" y="2147"/>
                </a:cubicBezTo>
                <a:close/>
                <a:moveTo>
                  <a:pt x="1787" y="2185"/>
                </a:moveTo>
                <a:cubicBezTo>
                  <a:pt x="1801" y="2157"/>
                  <a:pt x="1816" y="2130"/>
                  <a:pt x="1834" y="2105"/>
                </a:cubicBezTo>
                <a:cubicBezTo>
                  <a:pt x="1827" y="2107"/>
                  <a:pt x="1821" y="2112"/>
                  <a:pt x="1811" y="2110"/>
                </a:cubicBezTo>
                <a:cubicBezTo>
                  <a:pt x="1804" y="2121"/>
                  <a:pt x="1795" y="2135"/>
                  <a:pt x="1789" y="2147"/>
                </a:cubicBezTo>
                <a:cubicBezTo>
                  <a:pt x="1787" y="2151"/>
                  <a:pt x="1782" y="2158"/>
                  <a:pt x="1782" y="2161"/>
                </a:cubicBezTo>
                <a:cubicBezTo>
                  <a:pt x="1782" y="2164"/>
                  <a:pt x="1784" y="2169"/>
                  <a:pt x="1784" y="2173"/>
                </a:cubicBezTo>
                <a:cubicBezTo>
                  <a:pt x="1785" y="2178"/>
                  <a:pt x="1785" y="2182"/>
                  <a:pt x="1787" y="2185"/>
                </a:cubicBezTo>
                <a:close/>
                <a:moveTo>
                  <a:pt x="1798" y="2194"/>
                </a:moveTo>
                <a:cubicBezTo>
                  <a:pt x="1813" y="2165"/>
                  <a:pt x="1828" y="2135"/>
                  <a:pt x="1845" y="2108"/>
                </a:cubicBezTo>
                <a:cubicBezTo>
                  <a:pt x="1844" y="2107"/>
                  <a:pt x="1843" y="2107"/>
                  <a:pt x="1841" y="2106"/>
                </a:cubicBezTo>
                <a:cubicBezTo>
                  <a:pt x="1822" y="2132"/>
                  <a:pt x="1807" y="2161"/>
                  <a:pt x="1792" y="2192"/>
                </a:cubicBezTo>
                <a:cubicBezTo>
                  <a:pt x="1795" y="2191"/>
                  <a:pt x="1797" y="2195"/>
                  <a:pt x="1798" y="2194"/>
                </a:cubicBezTo>
                <a:close/>
                <a:moveTo>
                  <a:pt x="1813" y="2205"/>
                </a:moveTo>
                <a:cubicBezTo>
                  <a:pt x="1828" y="2175"/>
                  <a:pt x="1846" y="2147"/>
                  <a:pt x="1861" y="2117"/>
                </a:cubicBezTo>
                <a:cubicBezTo>
                  <a:pt x="1857" y="2116"/>
                  <a:pt x="1854" y="2114"/>
                  <a:pt x="1852" y="2110"/>
                </a:cubicBezTo>
                <a:cubicBezTo>
                  <a:pt x="1834" y="2139"/>
                  <a:pt x="1818" y="2169"/>
                  <a:pt x="1802" y="2200"/>
                </a:cubicBezTo>
                <a:cubicBezTo>
                  <a:pt x="1808" y="2199"/>
                  <a:pt x="1811" y="2204"/>
                  <a:pt x="1813" y="2205"/>
                </a:cubicBezTo>
                <a:close/>
                <a:moveTo>
                  <a:pt x="1875" y="2126"/>
                </a:moveTo>
                <a:cubicBezTo>
                  <a:pt x="1872" y="2126"/>
                  <a:pt x="1870" y="2123"/>
                  <a:pt x="1867" y="2122"/>
                </a:cubicBezTo>
                <a:cubicBezTo>
                  <a:pt x="1851" y="2152"/>
                  <a:pt x="1833" y="2180"/>
                  <a:pt x="1817" y="2209"/>
                </a:cubicBezTo>
                <a:cubicBezTo>
                  <a:pt x="1823" y="2208"/>
                  <a:pt x="1826" y="2211"/>
                  <a:pt x="1828" y="2214"/>
                </a:cubicBezTo>
                <a:cubicBezTo>
                  <a:pt x="1843" y="2184"/>
                  <a:pt x="1858" y="2154"/>
                  <a:pt x="1875" y="2126"/>
                </a:cubicBezTo>
                <a:close/>
                <a:moveTo>
                  <a:pt x="1837" y="2220"/>
                </a:moveTo>
                <a:cubicBezTo>
                  <a:pt x="1853" y="2191"/>
                  <a:pt x="1869" y="2161"/>
                  <a:pt x="1887" y="2134"/>
                </a:cubicBezTo>
                <a:cubicBezTo>
                  <a:pt x="1885" y="2133"/>
                  <a:pt x="1883" y="2131"/>
                  <a:pt x="1881" y="2130"/>
                </a:cubicBezTo>
                <a:cubicBezTo>
                  <a:pt x="1864" y="2159"/>
                  <a:pt x="1848" y="2189"/>
                  <a:pt x="1832" y="2218"/>
                </a:cubicBezTo>
                <a:cubicBezTo>
                  <a:pt x="1835" y="2218"/>
                  <a:pt x="1836" y="2219"/>
                  <a:pt x="1837" y="2220"/>
                </a:cubicBezTo>
                <a:close/>
                <a:moveTo>
                  <a:pt x="1851" y="2217"/>
                </a:moveTo>
                <a:cubicBezTo>
                  <a:pt x="1867" y="2192"/>
                  <a:pt x="1885" y="2164"/>
                  <a:pt x="1900" y="2140"/>
                </a:cubicBezTo>
                <a:cubicBezTo>
                  <a:pt x="1899" y="2138"/>
                  <a:pt x="1896" y="2137"/>
                  <a:pt x="1894" y="2136"/>
                </a:cubicBezTo>
                <a:cubicBezTo>
                  <a:pt x="1885" y="2151"/>
                  <a:pt x="1875" y="2166"/>
                  <a:pt x="1867" y="2181"/>
                </a:cubicBezTo>
                <a:cubicBezTo>
                  <a:pt x="1862" y="2189"/>
                  <a:pt x="1858" y="2196"/>
                  <a:pt x="1853" y="2203"/>
                </a:cubicBezTo>
                <a:cubicBezTo>
                  <a:pt x="1849" y="2211"/>
                  <a:pt x="1844" y="2218"/>
                  <a:pt x="1841" y="2226"/>
                </a:cubicBezTo>
                <a:cubicBezTo>
                  <a:pt x="1846" y="2231"/>
                  <a:pt x="1849" y="2221"/>
                  <a:pt x="1851" y="2217"/>
                </a:cubicBezTo>
                <a:close/>
                <a:moveTo>
                  <a:pt x="1910" y="2143"/>
                </a:moveTo>
                <a:cubicBezTo>
                  <a:pt x="1909" y="2143"/>
                  <a:pt x="1908" y="2143"/>
                  <a:pt x="1907" y="2142"/>
                </a:cubicBezTo>
                <a:cubicBezTo>
                  <a:pt x="1897" y="2157"/>
                  <a:pt x="1887" y="2173"/>
                  <a:pt x="1877" y="2189"/>
                </a:cubicBezTo>
                <a:cubicBezTo>
                  <a:pt x="1870" y="2201"/>
                  <a:pt x="1863" y="2212"/>
                  <a:pt x="1856" y="2223"/>
                </a:cubicBezTo>
                <a:cubicBezTo>
                  <a:pt x="1854" y="2226"/>
                  <a:pt x="1849" y="2231"/>
                  <a:pt x="1852" y="2235"/>
                </a:cubicBezTo>
                <a:cubicBezTo>
                  <a:pt x="1872" y="2205"/>
                  <a:pt x="1891" y="2174"/>
                  <a:pt x="1910" y="2143"/>
                </a:cubicBezTo>
                <a:close/>
                <a:moveTo>
                  <a:pt x="1921" y="2225"/>
                </a:moveTo>
                <a:cubicBezTo>
                  <a:pt x="1914" y="2222"/>
                  <a:pt x="1909" y="2216"/>
                  <a:pt x="1901" y="2216"/>
                </a:cubicBezTo>
                <a:cubicBezTo>
                  <a:pt x="1919" y="2233"/>
                  <a:pt x="1934" y="2254"/>
                  <a:pt x="1947" y="2276"/>
                </a:cubicBezTo>
                <a:cubicBezTo>
                  <a:pt x="1949" y="2275"/>
                  <a:pt x="1951" y="2273"/>
                  <a:pt x="1953" y="2271"/>
                </a:cubicBezTo>
                <a:cubicBezTo>
                  <a:pt x="1944" y="2258"/>
                  <a:pt x="1935" y="2246"/>
                  <a:pt x="1926" y="2234"/>
                </a:cubicBezTo>
                <a:cubicBezTo>
                  <a:pt x="1925" y="2235"/>
                  <a:pt x="1923" y="2235"/>
                  <a:pt x="1922" y="2235"/>
                </a:cubicBezTo>
                <a:cubicBezTo>
                  <a:pt x="1918" y="2234"/>
                  <a:pt x="1919" y="2227"/>
                  <a:pt x="1921" y="2225"/>
                </a:cubicBezTo>
                <a:close/>
                <a:moveTo>
                  <a:pt x="1953" y="2265"/>
                </a:moveTo>
                <a:cubicBezTo>
                  <a:pt x="1954" y="2265"/>
                  <a:pt x="1957" y="2265"/>
                  <a:pt x="1959" y="2265"/>
                </a:cubicBezTo>
                <a:cubicBezTo>
                  <a:pt x="1965" y="2256"/>
                  <a:pt x="1971" y="2247"/>
                  <a:pt x="1977" y="2238"/>
                </a:cubicBezTo>
                <a:cubicBezTo>
                  <a:pt x="1976" y="2237"/>
                  <a:pt x="1975" y="2235"/>
                  <a:pt x="1975" y="2232"/>
                </a:cubicBezTo>
                <a:cubicBezTo>
                  <a:pt x="1962" y="2227"/>
                  <a:pt x="1950" y="2222"/>
                  <a:pt x="1937" y="2217"/>
                </a:cubicBezTo>
                <a:cubicBezTo>
                  <a:pt x="1935" y="2222"/>
                  <a:pt x="1931" y="2226"/>
                  <a:pt x="1928" y="2231"/>
                </a:cubicBezTo>
                <a:cubicBezTo>
                  <a:pt x="1936" y="2243"/>
                  <a:pt x="1945" y="2254"/>
                  <a:pt x="1953" y="2265"/>
                </a:cubicBezTo>
                <a:close/>
                <a:moveTo>
                  <a:pt x="1981" y="2232"/>
                </a:moveTo>
                <a:cubicBezTo>
                  <a:pt x="1983" y="2229"/>
                  <a:pt x="1985" y="2225"/>
                  <a:pt x="1986" y="2221"/>
                </a:cubicBezTo>
                <a:cubicBezTo>
                  <a:pt x="1961" y="2214"/>
                  <a:pt x="1936" y="2207"/>
                  <a:pt x="1914" y="2196"/>
                </a:cubicBezTo>
                <a:cubicBezTo>
                  <a:pt x="1914" y="2197"/>
                  <a:pt x="1914" y="2197"/>
                  <a:pt x="1914" y="2198"/>
                </a:cubicBezTo>
                <a:cubicBezTo>
                  <a:pt x="1919" y="2202"/>
                  <a:pt x="1924" y="2206"/>
                  <a:pt x="1929" y="2210"/>
                </a:cubicBezTo>
                <a:cubicBezTo>
                  <a:pt x="1931" y="2207"/>
                  <a:pt x="1940" y="2206"/>
                  <a:pt x="1939" y="2213"/>
                </a:cubicBezTo>
                <a:cubicBezTo>
                  <a:pt x="1953" y="2219"/>
                  <a:pt x="1967" y="2225"/>
                  <a:pt x="1981" y="2232"/>
                </a:cubicBezTo>
                <a:close/>
                <a:moveTo>
                  <a:pt x="1908" y="2198"/>
                </a:moveTo>
                <a:cubicBezTo>
                  <a:pt x="1903" y="2198"/>
                  <a:pt x="1899" y="2195"/>
                  <a:pt x="1896" y="2193"/>
                </a:cubicBezTo>
                <a:cubicBezTo>
                  <a:pt x="1897" y="2197"/>
                  <a:pt x="1895" y="2201"/>
                  <a:pt x="1892" y="2202"/>
                </a:cubicBezTo>
                <a:cubicBezTo>
                  <a:pt x="1895" y="2204"/>
                  <a:pt x="1898" y="2206"/>
                  <a:pt x="1899" y="2210"/>
                </a:cubicBezTo>
                <a:cubicBezTo>
                  <a:pt x="1910" y="2208"/>
                  <a:pt x="1915" y="2217"/>
                  <a:pt x="1923" y="2219"/>
                </a:cubicBezTo>
                <a:cubicBezTo>
                  <a:pt x="1923" y="2218"/>
                  <a:pt x="1925" y="2217"/>
                  <a:pt x="1925" y="2215"/>
                </a:cubicBezTo>
                <a:cubicBezTo>
                  <a:pt x="1920" y="2209"/>
                  <a:pt x="1912" y="2206"/>
                  <a:pt x="1908" y="2198"/>
                </a:cubicBezTo>
                <a:close/>
                <a:moveTo>
                  <a:pt x="1883" y="2200"/>
                </a:moveTo>
                <a:cubicBezTo>
                  <a:pt x="1883" y="2202"/>
                  <a:pt x="1881" y="2202"/>
                  <a:pt x="1881" y="2204"/>
                </a:cubicBezTo>
                <a:cubicBezTo>
                  <a:pt x="1886" y="2206"/>
                  <a:pt x="1889" y="2213"/>
                  <a:pt x="1896" y="2211"/>
                </a:cubicBezTo>
                <a:cubicBezTo>
                  <a:pt x="1894" y="2205"/>
                  <a:pt x="1888" y="2203"/>
                  <a:pt x="1883" y="2200"/>
                </a:cubicBezTo>
                <a:close/>
                <a:moveTo>
                  <a:pt x="1890" y="2196"/>
                </a:moveTo>
                <a:cubicBezTo>
                  <a:pt x="1891" y="2194"/>
                  <a:pt x="1889" y="2193"/>
                  <a:pt x="1888" y="2192"/>
                </a:cubicBezTo>
                <a:cubicBezTo>
                  <a:pt x="1888" y="2193"/>
                  <a:pt x="1887" y="2194"/>
                  <a:pt x="1887" y="2195"/>
                </a:cubicBezTo>
                <a:cubicBezTo>
                  <a:pt x="1888" y="2195"/>
                  <a:pt x="1889" y="2197"/>
                  <a:pt x="1890" y="2196"/>
                </a:cubicBezTo>
                <a:close/>
                <a:moveTo>
                  <a:pt x="1908" y="2195"/>
                </a:moveTo>
                <a:cubicBezTo>
                  <a:pt x="1907" y="2187"/>
                  <a:pt x="1899" y="2186"/>
                  <a:pt x="1894" y="2183"/>
                </a:cubicBezTo>
                <a:cubicBezTo>
                  <a:pt x="1894" y="2184"/>
                  <a:pt x="1892" y="2185"/>
                  <a:pt x="1892" y="2187"/>
                </a:cubicBezTo>
                <a:cubicBezTo>
                  <a:pt x="1897" y="2189"/>
                  <a:pt x="1901" y="2194"/>
                  <a:pt x="1908" y="2195"/>
                </a:cubicBezTo>
                <a:close/>
                <a:moveTo>
                  <a:pt x="2022" y="2169"/>
                </a:moveTo>
                <a:cubicBezTo>
                  <a:pt x="2007" y="2153"/>
                  <a:pt x="1984" y="2146"/>
                  <a:pt x="1955" y="2145"/>
                </a:cubicBezTo>
                <a:cubicBezTo>
                  <a:pt x="1941" y="2144"/>
                  <a:pt x="1931" y="2147"/>
                  <a:pt x="1917" y="2147"/>
                </a:cubicBezTo>
                <a:cubicBezTo>
                  <a:pt x="1910" y="2157"/>
                  <a:pt x="1904" y="2167"/>
                  <a:pt x="1897" y="2178"/>
                </a:cubicBezTo>
                <a:cubicBezTo>
                  <a:pt x="1902" y="2181"/>
                  <a:pt x="1907" y="2183"/>
                  <a:pt x="1910" y="2187"/>
                </a:cubicBezTo>
                <a:cubicBezTo>
                  <a:pt x="1927" y="2195"/>
                  <a:pt x="1950" y="2204"/>
                  <a:pt x="1970" y="2210"/>
                </a:cubicBezTo>
                <a:cubicBezTo>
                  <a:pt x="1974" y="2212"/>
                  <a:pt x="1989" y="2215"/>
                  <a:pt x="1990" y="2219"/>
                </a:cubicBezTo>
                <a:cubicBezTo>
                  <a:pt x="1991" y="2224"/>
                  <a:pt x="1984" y="2231"/>
                  <a:pt x="1985" y="2234"/>
                </a:cubicBezTo>
                <a:cubicBezTo>
                  <a:pt x="1987" y="2235"/>
                  <a:pt x="1992" y="2235"/>
                  <a:pt x="1992" y="2238"/>
                </a:cubicBezTo>
                <a:cubicBezTo>
                  <a:pt x="1991" y="2240"/>
                  <a:pt x="1989" y="2239"/>
                  <a:pt x="1987" y="2238"/>
                </a:cubicBezTo>
                <a:cubicBezTo>
                  <a:pt x="1985" y="2239"/>
                  <a:pt x="1983" y="2241"/>
                  <a:pt x="1980" y="2240"/>
                </a:cubicBezTo>
                <a:cubicBezTo>
                  <a:pt x="1974" y="2249"/>
                  <a:pt x="1968" y="2258"/>
                  <a:pt x="1961" y="2266"/>
                </a:cubicBezTo>
                <a:cubicBezTo>
                  <a:pt x="1962" y="2269"/>
                  <a:pt x="1963" y="2272"/>
                  <a:pt x="1961" y="2274"/>
                </a:cubicBezTo>
                <a:cubicBezTo>
                  <a:pt x="1962" y="2276"/>
                  <a:pt x="1967" y="2276"/>
                  <a:pt x="1965" y="2280"/>
                </a:cubicBezTo>
                <a:cubicBezTo>
                  <a:pt x="1961" y="2280"/>
                  <a:pt x="1959" y="2275"/>
                  <a:pt x="1955" y="2273"/>
                </a:cubicBezTo>
                <a:cubicBezTo>
                  <a:pt x="1953" y="2276"/>
                  <a:pt x="1951" y="2280"/>
                  <a:pt x="1946" y="2280"/>
                </a:cubicBezTo>
                <a:cubicBezTo>
                  <a:pt x="1942" y="2280"/>
                  <a:pt x="1939" y="2273"/>
                  <a:pt x="1936" y="2270"/>
                </a:cubicBezTo>
                <a:cubicBezTo>
                  <a:pt x="1920" y="2246"/>
                  <a:pt x="1902" y="2221"/>
                  <a:pt x="1877" y="2209"/>
                </a:cubicBezTo>
                <a:cubicBezTo>
                  <a:pt x="1870" y="2219"/>
                  <a:pt x="1864" y="2230"/>
                  <a:pt x="1857" y="2241"/>
                </a:cubicBezTo>
                <a:cubicBezTo>
                  <a:pt x="1865" y="2266"/>
                  <a:pt x="1875" y="2286"/>
                  <a:pt x="1890" y="2303"/>
                </a:cubicBezTo>
                <a:cubicBezTo>
                  <a:pt x="1895" y="2309"/>
                  <a:pt x="1901" y="2315"/>
                  <a:pt x="1907" y="2318"/>
                </a:cubicBezTo>
                <a:cubicBezTo>
                  <a:pt x="1921" y="2327"/>
                  <a:pt x="1943" y="2333"/>
                  <a:pt x="1966" y="2332"/>
                </a:cubicBezTo>
                <a:cubicBezTo>
                  <a:pt x="1989" y="2330"/>
                  <a:pt x="2012" y="2318"/>
                  <a:pt x="2025" y="2304"/>
                </a:cubicBezTo>
                <a:cubicBezTo>
                  <a:pt x="2033" y="2296"/>
                  <a:pt x="2039" y="2288"/>
                  <a:pt x="2044" y="2278"/>
                </a:cubicBezTo>
                <a:cubicBezTo>
                  <a:pt x="2048" y="2268"/>
                  <a:pt x="2051" y="2255"/>
                  <a:pt x="2052" y="2242"/>
                </a:cubicBezTo>
                <a:cubicBezTo>
                  <a:pt x="2053" y="2210"/>
                  <a:pt x="2037" y="2185"/>
                  <a:pt x="2022" y="2169"/>
                </a:cubicBezTo>
                <a:close/>
                <a:moveTo>
                  <a:pt x="718" y="2258"/>
                </a:moveTo>
                <a:cubicBezTo>
                  <a:pt x="724" y="2261"/>
                  <a:pt x="732" y="2263"/>
                  <a:pt x="738" y="2267"/>
                </a:cubicBezTo>
                <a:cubicBezTo>
                  <a:pt x="737" y="2280"/>
                  <a:pt x="726" y="2284"/>
                  <a:pt x="714" y="2287"/>
                </a:cubicBezTo>
                <a:cubicBezTo>
                  <a:pt x="710" y="2293"/>
                  <a:pt x="708" y="2301"/>
                  <a:pt x="705" y="2307"/>
                </a:cubicBezTo>
                <a:cubicBezTo>
                  <a:pt x="706" y="2311"/>
                  <a:pt x="712" y="2315"/>
                  <a:pt x="709" y="2320"/>
                </a:cubicBezTo>
                <a:cubicBezTo>
                  <a:pt x="705" y="2321"/>
                  <a:pt x="701" y="2319"/>
                  <a:pt x="698" y="2318"/>
                </a:cubicBezTo>
                <a:cubicBezTo>
                  <a:pt x="688" y="2314"/>
                  <a:pt x="678" y="2310"/>
                  <a:pt x="668" y="2306"/>
                </a:cubicBezTo>
                <a:cubicBezTo>
                  <a:pt x="667" y="2298"/>
                  <a:pt x="674" y="2299"/>
                  <a:pt x="679" y="2297"/>
                </a:cubicBezTo>
                <a:cubicBezTo>
                  <a:pt x="682" y="2290"/>
                  <a:pt x="685" y="2282"/>
                  <a:pt x="688" y="2275"/>
                </a:cubicBezTo>
                <a:cubicBezTo>
                  <a:pt x="683" y="2268"/>
                  <a:pt x="678" y="2256"/>
                  <a:pt x="682" y="2246"/>
                </a:cubicBezTo>
                <a:cubicBezTo>
                  <a:pt x="688" y="2243"/>
                  <a:pt x="699" y="2252"/>
                  <a:pt x="706" y="2253"/>
                </a:cubicBezTo>
                <a:cubicBezTo>
                  <a:pt x="713" y="2244"/>
                  <a:pt x="717" y="2233"/>
                  <a:pt x="724" y="2224"/>
                </a:cubicBezTo>
                <a:cubicBezTo>
                  <a:pt x="726" y="2224"/>
                  <a:pt x="727" y="2225"/>
                  <a:pt x="728" y="2226"/>
                </a:cubicBezTo>
                <a:cubicBezTo>
                  <a:pt x="725" y="2237"/>
                  <a:pt x="721" y="2247"/>
                  <a:pt x="718" y="2258"/>
                </a:cubicBezTo>
                <a:close/>
                <a:moveTo>
                  <a:pt x="711" y="2255"/>
                </a:moveTo>
                <a:cubicBezTo>
                  <a:pt x="712" y="2255"/>
                  <a:pt x="712" y="2256"/>
                  <a:pt x="714" y="2256"/>
                </a:cubicBezTo>
                <a:cubicBezTo>
                  <a:pt x="714" y="2253"/>
                  <a:pt x="716" y="2248"/>
                  <a:pt x="716" y="2247"/>
                </a:cubicBezTo>
                <a:cubicBezTo>
                  <a:pt x="714" y="2250"/>
                  <a:pt x="712" y="2252"/>
                  <a:pt x="711" y="2255"/>
                </a:cubicBezTo>
                <a:close/>
                <a:moveTo>
                  <a:pt x="702" y="2313"/>
                </a:moveTo>
                <a:cubicBezTo>
                  <a:pt x="702" y="2311"/>
                  <a:pt x="701" y="2311"/>
                  <a:pt x="701" y="2310"/>
                </a:cubicBezTo>
                <a:cubicBezTo>
                  <a:pt x="694" y="2307"/>
                  <a:pt x="687" y="2304"/>
                  <a:pt x="680" y="2302"/>
                </a:cubicBezTo>
                <a:cubicBezTo>
                  <a:pt x="679" y="2303"/>
                  <a:pt x="676" y="2302"/>
                  <a:pt x="676" y="2304"/>
                </a:cubicBezTo>
                <a:cubicBezTo>
                  <a:pt x="685" y="2306"/>
                  <a:pt x="693" y="2310"/>
                  <a:pt x="702" y="2313"/>
                </a:cubicBezTo>
                <a:close/>
                <a:moveTo>
                  <a:pt x="687" y="2251"/>
                </a:moveTo>
                <a:cubicBezTo>
                  <a:pt x="686" y="2255"/>
                  <a:pt x="686" y="2258"/>
                  <a:pt x="687" y="2261"/>
                </a:cubicBezTo>
                <a:cubicBezTo>
                  <a:pt x="688" y="2267"/>
                  <a:pt x="694" y="2271"/>
                  <a:pt x="693" y="2277"/>
                </a:cubicBezTo>
                <a:cubicBezTo>
                  <a:pt x="691" y="2284"/>
                  <a:pt x="686" y="2290"/>
                  <a:pt x="684" y="2297"/>
                </a:cubicBezTo>
                <a:cubicBezTo>
                  <a:pt x="689" y="2300"/>
                  <a:pt x="695" y="2302"/>
                  <a:pt x="701" y="2305"/>
                </a:cubicBezTo>
                <a:cubicBezTo>
                  <a:pt x="703" y="2297"/>
                  <a:pt x="706" y="2290"/>
                  <a:pt x="709" y="2283"/>
                </a:cubicBezTo>
                <a:cubicBezTo>
                  <a:pt x="719" y="2281"/>
                  <a:pt x="728" y="2279"/>
                  <a:pt x="732" y="2270"/>
                </a:cubicBezTo>
                <a:cubicBezTo>
                  <a:pt x="717" y="2264"/>
                  <a:pt x="701" y="2256"/>
                  <a:pt x="687" y="2251"/>
                </a:cubicBezTo>
                <a:close/>
              </a:path>
            </a:pathLst>
          </a:custGeom>
          <a:solidFill>
            <a:schemeClr val="bg1">
              <a:alpha val="3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164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870193" y="752284"/>
            <a:ext cx="5345411" cy="5345411"/>
          </a:xfrm>
          <a:prstGeom prst="ellipse">
            <a:avLst/>
          </a:pr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cs typeface="B Nazanin" panose="00000700000000000000" pitchFamily="2" charset="-78"/>
            </a:endParaRPr>
          </a:p>
        </p:txBody>
      </p:sp>
      <p:grpSp>
        <p:nvGrpSpPr>
          <p:cNvPr id="85" name="Group 84"/>
          <p:cNvGrpSpPr/>
          <p:nvPr/>
        </p:nvGrpSpPr>
        <p:grpSpPr>
          <a:xfrm>
            <a:off x="1527240" y="1685658"/>
            <a:ext cx="891926" cy="1363219"/>
            <a:chOff x="1527240" y="1685658"/>
            <a:chExt cx="891926" cy="1363219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527240" y="1685658"/>
              <a:ext cx="891926" cy="1042371"/>
            </a:xfrm>
            <a:custGeom>
              <a:avLst/>
              <a:gdLst>
                <a:gd name="T0" fmla="*/ 355 w 355"/>
                <a:gd name="T1" fmla="*/ 177 h 415"/>
                <a:gd name="T2" fmla="*/ 178 w 355"/>
                <a:gd name="T3" fmla="*/ 0 h 415"/>
                <a:gd name="T4" fmla="*/ 0 w 355"/>
                <a:gd name="T5" fmla="*/ 177 h 415"/>
                <a:gd name="T6" fmla="*/ 80 w 355"/>
                <a:gd name="T7" fmla="*/ 325 h 415"/>
                <a:gd name="T8" fmla="*/ 95 w 355"/>
                <a:gd name="T9" fmla="*/ 353 h 415"/>
                <a:gd name="T10" fmla="*/ 95 w 355"/>
                <a:gd name="T11" fmla="*/ 384 h 415"/>
                <a:gd name="T12" fmla="*/ 126 w 355"/>
                <a:gd name="T13" fmla="*/ 415 h 415"/>
                <a:gd name="T14" fmla="*/ 230 w 355"/>
                <a:gd name="T15" fmla="*/ 415 h 415"/>
                <a:gd name="T16" fmla="*/ 261 w 355"/>
                <a:gd name="T17" fmla="*/ 384 h 415"/>
                <a:gd name="T18" fmla="*/ 261 w 355"/>
                <a:gd name="T19" fmla="*/ 353 h 415"/>
                <a:gd name="T20" fmla="*/ 276 w 355"/>
                <a:gd name="T21" fmla="*/ 325 h 415"/>
                <a:gd name="T22" fmla="*/ 355 w 355"/>
                <a:gd name="T23" fmla="*/ 177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55" h="415">
                  <a:moveTo>
                    <a:pt x="355" y="177"/>
                  </a:moveTo>
                  <a:cubicBezTo>
                    <a:pt x="355" y="79"/>
                    <a:pt x="276" y="0"/>
                    <a:pt x="178" y="0"/>
                  </a:cubicBezTo>
                  <a:cubicBezTo>
                    <a:pt x="80" y="0"/>
                    <a:pt x="0" y="79"/>
                    <a:pt x="0" y="177"/>
                  </a:cubicBezTo>
                  <a:cubicBezTo>
                    <a:pt x="0" y="239"/>
                    <a:pt x="32" y="294"/>
                    <a:pt x="80" y="325"/>
                  </a:cubicBezTo>
                  <a:cubicBezTo>
                    <a:pt x="89" y="332"/>
                    <a:pt x="95" y="342"/>
                    <a:pt x="95" y="353"/>
                  </a:cubicBezTo>
                  <a:cubicBezTo>
                    <a:pt x="95" y="384"/>
                    <a:pt x="95" y="384"/>
                    <a:pt x="95" y="384"/>
                  </a:cubicBezTo>
                  <a:cubicBezTo>
                    <a:pt x="95" y="401"/>
                    <a:pt x="109" y="415"/>
                    <a:pt x="126" y="415"/>
                  </a:cubicBezTo>
                  <a:cubicBezTo>
                    <a:pt x="230" y="415"/>
                    <a:pt x="230" y="415"/>
                    <a:pt x="230" y="415"/>
                  </a:cubicBezTo>
                  <a:cubicBezTo>
                    <a:pt x="247" y="415"/>
                    <a:pt x="261" y="401"/>
                    <a:pt x="261" y="384"/>
                  </a:cubicBezTo>
                  <a:cubicBezTo>
                    <a:pt x="261" y="353"/>
                    <a:pt x="261" y="353"/>
                    <a:pt x="261" y="353"/>
                  </a:cubicBezTo>
                  <a:cubicBezTo>
                    <a:pt x="261" y="342"/>
                    <a:pt x="266" y="332"/>
                    <a:pt x="276" y="325"/>
                  </a:cubicBezTo>
                  <a:cubicBezTo>
                    <a:pt x="324" y="294"/>
                    <a:pt x="355" y="239"/>
                    <a:pt x="355" y="17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1766724" y="2935275"/>
              <a:ext cx="416028" cy="113602"/>
            </a:xfrm>
            <a:custGeom>
              <a:avLst/>
              <a:gdLst>
                <a:gd name="T0" fmla="*/ 166 w 166"/>
                <a:gd name="T1" fmla="*/ 13 h 45"/>
                <a:gd name="T2" fmla="*/ 135 w 166"/>
                <a:gd name="T3" fmla="*/ 45 h 45"/>
                <a:gd name="T4" fmla="*/ 31 w 166"/>
                <a:gd name="T5" fmla="*/ 45 h 45"/>
                <a:gd name="T6" fmla="*/ 0 w 166"/>
                <a:gd name="T7" fmla="*/ 13 h 45"/>
                <a:gd name="T8" fmla="*/ 13 w 166"/>
                <a:gd name="T9" fmla="*/ 0 h 45"/>
                <a:gd name="T10" fmla="*/ 152 w 166"/>
                <a:gd name="T11" fmla="*/ 0 h 45"/>
                <a:gd name="T12" fmla="*/ 166 w 166"/>
                <a:gd name="T13" fmla="*/ 1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6" h="45">
                  <a:moveTo>
                    <a:pt x="166" y="13"/>
                  </a:moveTo>
                  <a:cubicBezTo>
                    <a:pt x="166" y="31"/>
                    <a:pt x="152" y="45"/>
                    <a:pt x="135" y="45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14" y="45"/>
                    <a:pt x="0" y="31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60" y="0"/>
                    <a:pt x="166" y="6"/>
                    <a:pt x="166" y="13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766724" y="2823209"/>
              <a:ext cx="416028" cy="115137"/>
            </a:xfrm>
            <a:custGeom>
              <a:avLst/>
              <a:gdLst>
                <a:gd name="T0" fmla="*/ 166 w 166"/>
                <a:gd name="T1" fmla="*/ 13 h 46"/>
                <a:gd name="T2" fmla="*/ 152 w 166"/>
                <a:gd name="T3" fmla="*/ 0 h 46"/>
                <a:gd name="T4" fmla="*/ 13 w 166"/>
                <a:gd name="T5" fmla="*/ 0 h 46"/>
                <a:gd name="T6" fmla="*/ 0 w 166"/>
                <a:gd name="T7" fmla="*/ 13 h 46"/>
                <a:gd name="T8" fmla="*/ 0 w 166"/>
                <a:gd name="T9" fmla="*/ 32 h 46"/>
                <a:gd name="T10" fmla="*/ 13 w 166"/>
                <a:gd name="T11" fmla="*/ 46 h 46"/>
                <a:gd name="T12" fmla="*/ 152 w 166"/>
                <a:gd name="T13" fmla="*/ 46 h 46"/>
                <a:gd name="T14" fmla="*/ 166 w 166"/>
                <a:gd name="T15" fmla="*/ 32 h 46"/>
                <a:gd name="T16" fmla="*/ 166 w 166"/>
                <a:gd name="T17" fmla="*/ 1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6" h="46">
                  <a:moveTo>
                    <a:pt x="166" y="13"/>
                  </a:moveTo>
                  <a:cubicBezTo>
                    <a:pt x="166" y="6"/>
                    <a:pt x="160" y="0"/>
                    <a:pt x="15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0" y="6"/>
                    <a:pt x="0" y="13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40"/>
                    <a:pt x="6" y="46"/>
                    <a:pt x="13" y="46"/>
                  </a:cubicBezTo>
                  <a:cubicBezTo>
                    <a:pt x="152" y="46"/>
                    <a:pt x="152" y="46"/>
                    <a:pt x="152" y="46"/>
                  </a:cubicBezTo>
                  <a:cubicBezTo>
                    <a:pt x="160" y="46"/>
                    <a:pt x="166" y="40"/>
                    <a:pt x="166" y="32"/>
                  </a:cubicBezTo>
                  <a:lnTo>
                    <a:pt x="166" y="1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1766724" y="2705002"/>
              <a:ext cx="416028" cy="115137"/>
            </a:xfrm>
            <a:custGeom>
              <a:avLst/>
              <a:gdLst>
                <a:gd name="T0" fmla="*/ 166 w 166"/>
                <a:gd name="T1" fmla="*/ 14 h 46"/>
                <a:gd name="T2" fmla="*/ 152 w 166"/>
                <a:gd name="T3" fmla="*/ 0 h 46"/>
                <a:gd name="T4" fmla="*/ 13 w 166"/>
                <a:gd name="T5" fmla="*/ 0 h 46"/>
                <a:gd name="T6" fmla="*/ 0 w 166"/>
                <a:gd name="T7" fmla="*/ 14 h 46"/>
                <a:gd name="T8" fmla="*/ 0 w 166"/>
                <a:gd name="T9" fmla="*/ 33 h 46"/>
                <a:gd name="T10" fmla="*/ 13 w 166"/>
                <a:gd name="T11" fmla="*/ 46 h 46"/>
                <a:gd name="T12" fmla="*/ 152 w 166"/>
                <a:gd name="T13" fmla="*/ 46 h 46"/>
                <a:gd name="T14" fmla="*/ 166 w 166"/>
                <a:gd name="T15" fmla="*/ 33 h 46"/>
                <a:gd name="T16" fmla="*/ 166 w 166"/>
                <a:gd name="T17" fmla="*/ 1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6" h="46">
                  <a:moveTo>
                    <a:pt x="166" y="14"/>
                  </a:moveTo>
                  <a:cubicBezTo>
                    <a:pt x="166" y="6"/>
                    <a:pt x="160" y="0"/>
                    <a:pt x="15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40"/>
                    <a:pt x="6" y="46"/>
                    <a:pt x="13" y="46"/>
                  </a:cubicBezTo>
                  <a:cubicBezTo>
                    <a:pt x="152" y="46"/>
                    <a:pt x="152" y="46"/>
                    <a:pt x="152" y="46"/>
                  </a:cubicBezTo>
                  <a:cubicBezTo>
                    <a:pt x="160" y="46"/>
                    <a:pt x="166" y="40"/>
                    <a:pt x="166" y="33"/>
                  </a:cubicBezTo>
                  <a:lnTo>
                    <a:pt x="166" y="14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1766724" y="2705002"/>
              <a:ext cx="207246" cy="115137"/>
            </a:xfrm>
            <a:custGeom>
              <a:avLst/>
              <a:gdLst>
                <a:gd name="T0" fmla="*/ 83 w 83"/>
                <a:gd name="T1" fmla="*/ 0 h 46"/>
                <a:gd name="T2" fmla="*/ 13 w 83"/>
                <a:gd name="T3" fmla="*/ 0 h 46"/>
                <a:gd name="T4" fmla="*/ 0 w 83"/>
                <a:gd name="T5" fmla="*/ 14 h 46"/>
                <a:gd name="T6" fmla="*/ 0 w 83"/>
                <a:gd name="T7" fmla="*/ 33 h 46"/>
                <a:gd name="T8" fmla="*/ 13 w 83"/>
                <a:gd name="T9" fmla="*/ 46 h 46"/>
                <a:gd name="T10" fmla="*/ 83 w 83"/>
                <a:gd name="T11" fmla="*/ 46 h 46"/>
                <a:gd name="T12" fmla="*/ 83 w 83"/>
                <a:gd name="T1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46">
                  <a:moveTo>
                    <a:pt x="8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40"/>
                    <a:pt x="6" y="46"/>
                    <a:pt x="13" y="46"/>
                  </a:cubicBezTo>
                  <a:cubicBezTo>
                    <a:pt x="83" y="46"/>
                    <a:pt x="83" y="46"/>
                    <a:pt x="83" y="46"/>
                  </a:cubicBezTo>
                  <a:lnTo>
                    <a:pt x="8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766724" y="2823209"/>
              <a:ext cx="207246" cy="115137"/>
            </a:xfrm>
            <a:custGeom>
              <a:avLst/>
              <a:gdLst>
                <a:gd name="T0" fmla="*/ 83 w 83"/>
                <a:gd name="T1" fmla="*/ 0 h 46"/>
                <a:gd name="T2" fmla="*/ 13 w 83"/>
                <a:gd name="T3" fmla="*/ 0 h 46"/>
                <a:gd name="T4" fmla="*/ 0 w 83"/>
                <a:gd name="T5" fmla="*/ 13 h 46"/>
                <a:gd name="T6" fmla="*/ 0 w 83"/>
                <a:gd name="T7" fmla="*/ 32 h 46"/>
                <a:gd name="T8" fmla="*/ 13 w 83"/>
                <a:gd name="T9" fmla="*/ 46 h 46"/>
                <a:gd name="T10" fmla="*/ 83 w 83"/>
                <a:gd name="T11" fmla="*/ 46 h 46"/>
                <a:gd name="T12" fmla="*/ 83 w 83"/>
                <a:gd name="T1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46">
                  <a:moveTo>
                    <a:pt x="8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0" y="6"/>
                    <a:pt x="0" y="13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40"/>
                    <a:pt x="6" y="46"/>
                    <a:pt x="13" y="46"/>
                  </a:cubicBezTo>
                  <a:cubicBezTo>
                    <a:pt x="83" y="46"/>
                    <a:pt x="83" y="46"/>
                    <a:pt x="83" y="46"/>
                  </a:cubicBezTo>
                  <a:lnTo>
                    <a:pt x="8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766724" y="2935275"/>
              <a:ext cx="207246" cy="113602"/>
            </a:xfrm>
            <a:custGeom>
              <a:avLst/>
              <a:gdLst>
                <a:gd name="T0" fmla="*/ 83 w 83"/>
                <a:gd name="T1" fmla="*/ 0 h 45"/>
                <a:gd name="T2" fmla="*/ 13 w 83"/>
                <a:gd name="T3" fmla="*/ 0 h 45"/>
                <a:gd name="T4" fmla="*/ 0 w 83"/>
                <a:gd name="T5" fmla="*/ 13 h 45"/>
                <a:gd name="T6" fmla="*/ 31 w 83"/>
                <a:gd name="T7" fmla="*/ 45 h 45"/>
                <a:gd name="T8" fmla="*/ 83 w 83"/>
                <a:gd name="T9" fmla="*/ 45 h 45"/>
                <a:gd name="T10" fmla="*/ 83 w 83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45">
                  <a:moveTo>
                    <a:pt x="8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0" y="6"/>
                    <a:pt x="0" y="13"/>
                  </a:cubicBezTo>
                  <a:cubicBezTo>
                    <a:pt x="0" y="31"/>
                    <a:pt x="14" y="45"/>
                    <a:pt x="31" y="45"/>
                  </a:cubicBezTo>
                  <a:cubicBezTo>
                    <a:pt x="83" y="45"/>
                    <a:pt x="83" y="45"/>
                    <a:pt x="83" y="45"/>
                  </a:cubicBezTo>
                  <a:lnTo>
                    <a:pt x="8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1771329" y="2150811"/>
              <a:ext cx="403746" cy="557262"/>
            </a:xfrm>
            <a:custGeom>
              <a:avLst/>
              <a:gdLst>
                <a:gd name="T0" fmla="*/ 240 w 263"/>
                <a:gd name="T1" fmla="*/ 0 h 363"/>
                <a:gd name="T2" fmla="*/ 231 w 263"/>
                <a:gd name="T3" fmla="*/ 55 h 363"/>
                <a:gd name="T4" fmla="*/ 196 w 263"/>
                <a:gd name="T5" fmla="*/ 29 h 363"/>
                <a:gd name="T6" fmla="*/ 162 w 263"/>
                <a:gd name="T7" fmla="*/ 60 h 363"/>
                <a:gd name="T8" fmla="*/ 132 w 263"/>
                <a:gd name="T9" fmla="*/ 37 h 363"/>
                <a:gd name="T10" fmla="*/ 98 w 263"/>
                <a:gd name="T11" fmla="*/ 62 h 363"/>
                <a:gd name="T12" fmla="*/ 64 w 263"/>
                <a:gd name="T13" fmla="*/ 37 h 363"/>
                <a:gd name="T14" fmla="*/ 33 w 263"/>
                <a:gd name="T15" fmla="*/ 57 h 363"/>
                <a:gd name="T16" fmla="*/ 21 w 263"/>
                <a:gd name="T17" fmla="*/ 0 h 363"/>
                <a:gd name="T18" fmla="*/ 0 w 263"/>
                <a:gd name="T19" fmla="*/ 5 h 363"/>
                <a:gd name="T20" fmla="*/ 69 w 263"/>
                <a:gd name="T21" fmla="*/ 363 h 363"/>
                <a:gd name="T22" fmla="*/ 90 w 263"/>
                <a:gd name="T23" fmla="*/ 359 h 363"/>
                <a:gd name="T24" fmla="*/ 36 w 263"/>
                <a:gd name="T25" fmla="*/ 82 h 363"/>
                <a:gd name="T26" fmla="*/ 64 w 263"/>
                <a:gd name="T27" fmla="*/ 64 h 363"/>
                <a:gd name="T28" fmla="*/ 98 w 263"/>
                <a:gd name="T29" fmla="*/ 90 h 363"/>
                <a:gd name="T30" fmla="*/ 131 w 263"/>
                <a:gd name="T31" fmla="*/ 65 h 363"/>
                <a:gd name="T32" fmla="*/ 162 w 263"/>
                <a:gd name="T33" fmla="*/ 90 h 363"/>
                <a:gd name="T34" fmla="*/ 198 w 263"/>
                <a:gd name="T35" fmla="*/ 59 h 363"/>
                <a:gd name="T36" fmla="*/ 226 w 263"/>
                <a:gd name="T37" fmla="*/ 80 h 363"/>
                <a:gd name="T38" fmla="*/ 170 w 263"/>
                <a:gd name="T39" fmla="*/ 359 h 363"/>
                <a:gd name="T40" fmla="*/ 191 w 263"/>
                <a:gd name="T41" fmla="*/ 363 h 363"/>
                <a:gd name="T42" fmla="*/ 263 w 263"/>
                <a:gd name="T43" fmla="*/ 5 h 363"/>
                <a:gd name="T44" fmla="*/ 240 w 263"/>
                <a:gd name="T45" fmla="*/ 0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63" h="363">
                  <a:moveTo>
                    <a:pt x="240" y="0"/>
                  </a:moveTo>
                  <a:lnTo>
                    <a:pt x="231" y="55"/>
                  </a:lnTo>
                  <a:lnTo>
                    <a:pt x="196" y="29"/>
                  </a:lnTo>
                  <a:lnTo>
                    <a:pt x="162" y="60"/>
                  </a:lnTo>
                  <a:lnTo>
                    <a:pt x="132" y="37"/>
                  </a:lnTo>
                  <a:lnTo>
                    <a:pt x="98" y="62"/>
                  </a:lnTo>
                  <a:lnTo>
                    <a:pt x="64" y="37"/>
                  </a:lnTo>
                  <a:lnTo>
                    <a:pt x="33" y="57"/>
                  </a:lnTo>
                  <a:lnTo>
                    <a:pt x="21" y="0"/>
                  </a:lnTo>
                  <a:lnTo>
                    <a:pt x="0" y="5"/>
                  </a:lnTo>
                  <a:lnTo>
                    <a:pt x="69" y="363"/>
                  </a:lnTo>
                  <a:lnTo>
                    <a:pt x="90" y="359"/>
                  </a:lnTo>
                  <a:lnTo>
                    <a:pt x="36" y="82"/>
                  </a:lnTo>
                  <a:lnTo>
                    <a:pt x="64" y="64"/>
                  </a:lnTo>
                  <a:lnTo>
                    <a:pt x="98" y="90"/>
                  </a:lnTo>
                  <a:lnTo>
                    <a:pt x="131" y="65"/>
                  </a:lnTo>
                  <a:lnTo>
                    <a:pt x="162" y="90"/>
                  </a:lnTo>
                  <a:lnTo>
                    <a:pt x="198" y="59"/>
                  </a:lnTo>
                  <a:lnTo>
                    <a:pt x="226" y="80"/>
                  </a:lnTo>
                  <a:lnTo>
                    <a:pt x="170" y="359"/>
                  </a:lnTo>
                  <a:lnTo>
                    <a:pt x="191" y="363"/>
                  </a:lnTo>
                  <a:lnTo>
                    <a:pt x="263" y="5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1663868" y="1811541"/>
              <a:ext cx="245625" cy="296285"/>
            </a:xfrm>
            <a:custGeom>
              <a:avLst/>
              <a:gdLst>
                <a:gd name="T0" fmla="*/ 7 w 98"/>
                <a:gd name="T1" fmla="*/ 118 h 118"/>
                <a:gd name="T2" fmla="*/ 6 w 98"/>
                <a:gd name="T3" fmla="*/ 118 h 118"/>
                <a:gd name="T4" fmla="*/ 0 w 98"/>
                <a:gd name="T5" fmla="*/ 111 h 118"/>
                <a:gd name="T6" fmla="*/ 48 w 98"/>
                <a:gd name="T7" fmla="*/ 17 h 118"/>
                <a:gd name="T8" fmla="*/ 91 w 98"/>
                <a:gd name="T9" fmla="*/ 0 h 118"/>
                <a:gd name="T10" fmla="*/ 98 w 98"/>
                <a:gd name="T11" fmla="*/ 6 h 118"/>
                <a:gd name="T12" fmla="*/ 92 w 98"/>
                <a:gd name="T13" fmla="*/ 13 h 118"/>
                <a:gd name="T14" fmla="*/ 92 w 98"/>
                <a:gd name="T15" fmla="*/ 13 h 118"/>
                <a:gd name="T16" fmla="*/ 55 w 98"/>
                <a:gd name="T17" fmla="*/ 28 h 118"/>
                <a:gd name="T18" fmla="*/ 14 w 98"/>
                <a:gd name="T19" fmla="*/ 112 h 118"/>
                <a:gd name="T20" fmla="*/ 7 w 98"/>
                <a:gd name="T21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8" h="118">
                  <a:moveTo>
                    <a:pt x="7" y="118"/>
                  </a:moveTo>
                  <a:cubicBezTo>
                    <a:pt x="7" y="118"/>
                    <a:pt x="7" y="118"/>
                    <a:pt x="6" y="118"/>
                  </a:cubicBezTo>
                  <a:cubicBezTo>
                    <a:pt x="3" y="118"/>
                    <a:pt x="0" y="115"/>
                    <a:pt x="0" y="111"/>
                  </a:cubicBezTo>
                  <a:cubicBezTo>
                    <a:pt x="2" y="81"/>
                    <a:pt x="12" y="41"/>
                    <a:pt x="48" y="17"/>
                  </a:cubicBezTo>
                  <a:cubicBezTo>
                    <a:pt x="69" y="2"/>
                    <a:pt x="90" y="0"/>
                    <a:pt x="91" y="0"/>
                  </a:cubicBezTo>
                  <a:cubicBezTo>
                    <a:pt x="95" y="0"/>
                    <a:pt x="98" y="2"/>
                    <a:pt x="98" y="6"/>
                  </a:cubicBezTo>
                  <a:cubicBezTo>
                    <a:pt x="98" y="10"/>
                    <a:pt x="96" y="13"/>
                    <a:pt x="92" y="13"/>
                  </a:cubicBezTo>
                  <a:cubicBezTo>
                    <a:pt x="92" y="13"/>
                    <a:pt x="92" y="13"/>
                    <a:pt x="92" y="13"/>
                  </a:cubicBezTo>
                  <a:cubicBezTo>
                    <a:pt x="92" y="13"/>
                    <a:pt x="73" y="15"/>
                    <a:pt x="55" y="28"/>
                  </a:cubicBezTo>
                  <a:cubicBezTo>
                    <a:pt x="30" y="45"/>
                    <a:pt x="16" y="74"/>
                    <a:pt x="14" y="112"/>
                  </a:cubicBezTo>
                  <a:cubicBezTo>
                    <a:pt x="13" y="115"/>
                    <a:pt x="10" y="118"/>
                    <a:pt x="7" y="1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2664790" y="2365733"/>
            <a:ext cx="3659810" cy="2783236"/>
            <a:chOff x="2664790" y="2365733"/>
            <a:chExt cx="3659810" cy="2783236"/>
          </a:xfrm>
        </p:grpSpPr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4494695" y="2818603"/>
              <a:ext cx="1829905" cy="2262819"/>
            </a:xfrm>
            <a:custGeom>
              <a:avLst/>
              <a:gdLst>
                <a:gd name="T0" fmla="*/ 701 w 729"/>
                <a:gd name="T1" fmla="*/ 902 h 902"/>
                <a:gd name="T2" fmla="*/ 0 w 729"/>
                <a:gd name="T3" fmla="*/ 902 h 902"/>
                <a:gd name="T4" fmla="*/ 0 w 729"/>
                <a:gd name="T5" fmla="*/ 0 h 902"/>
                <a:gd name="T6" fmla="*/ 685 w 729"/>
                <a:gd name="T7" fmla="*/ 0 h 902"/>
                <a:gd name="T8" fmla="*/ 729 w 729"/>
                <a:gd name="T9" fmla="*/ 44 h 902"/>
                <a:gd name="T10" fmla="*/ 729 w 729"/>
                <a:gd name="T11" fmla="*/ 873 h 902"/>
                <a:gd name="T12" fmla="*/ 701 w 729"/>
                <a:gd name="T13" fmla="*/ 902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9" h="902">
                  <a:moveTo>
                    <a:pt x="701" y="902"/>
                  </a:moveTo>
                  <a:cubicBezTo>
                    <a:pt x="0" y="902"/>
                    <a:pt x="0" y="902"/>
                    <a:pt x="0" y="9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85" y="0"/>
                    <a:pt x="685" y="0"/>
                    <a:pt x="685" y="0"/>
                  </a:cubicBezTo>
                  <a:cubicBezTo>
                    <a:pt x="710" y="0"/>
                    <a:pt x="729" y="20"/>
                    <a:pt x="729" y="44"/>
                  </a:cubicBezTo>
                  <a:cubicBezTo>
                    <a:pt x="729" y="873"/>
                    <a:pt x="729" y="873"/>
                    <a:pt x="729" y="873"/>
                  </a:cubicBezTo>
                  <a:cubicBezTo>
                    <a:pt x="729" y="889"/>
                    <a:pt x="717" y="902"/>
                    <a:pt x="701" y="902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2664790" y="2818603"/>
              <a:ext cx="1829905" cy="2262819"/>
            </a:xfrm>
            <a:custGeom>
              <a:avLst/>
              <a:gdLst>
                <a:gd name="T0" fmla="*/ 729 w 729"/>
                <a:gd name="T1" fmla="*/ 902 h 902"/>
                <a:gd name="T2" fmla="*/ 29 w 729"/>
                <a:gd name="T3" fmla="*/ 902 h 902"/>
                <a:gd name="T4" fmla="*/ 0 w 729"/>
                <a:gd name="T5" fmla="*/ 873 h 902"/>
                <a:gd name="T6" fmla="*/ 0 w 729"/>
                <a:gd name="T7" fmla="*/ 44 h 902"/>
                <a:gd name="T8" fmla="*/ 44 w 729"/>
                <a:gd name="T9" fmla="*/ 0 h 902"/>
                <a:gd name="T10" fmla="*/ 729 w 729"/>
                <a:gd name="T11" fmla="*/ 0 h 902"/>
                <a:gd name="T12" fmla="*/ 729 w 729"/>
                <a:gd name="T13" fmla="*/ 902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9" h="902">
                  <a:moveTo>
                    <a:pt x="729" y="902"/>
                  </a:moveTo>
                  <a:cubicBezTo>
                    <a:pt x="29" y="902"/>
                    <a:pt x="29" y="902"/>
                    <a:pt x="29" y="902"/>
                  </a:cubicBezTo>
                  <a:cubicBezTo>
                    <a:pt x="13" y="902"/>
                    <a:pt x="0" y="889"/>
                    <a:pt x="0" y="873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20"/>
                    <a:pt x="20" y="0"/>
                    <a:pt x="44" y="0"/>
                  </a:cubicBezTo>
                  <a:cubicBezTo>
                    <a:pt x="729" y="0"/>
                    <a:pt x="729" y="0"/>
                    <a:pt x="729" y="0"/>
                  </a:cubicBezTo>
                  <a:lnTo>
                    <a:pt x="729" y="902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2664790" y="2724959"/>
              <a:ext cx="1829905" cy="2264355"/>
            </a:xfrm>
            <a:custGeom>
              <a:avLst/>
              <a:gdLst>
                <a:gd name="T0" fmla="*/ 729 w 729"/>
                <a:gd name="T1" fmla="*/ 902 h 902"/>
                <a:gd name="T2" fmla="*/ 29 w 729"/>
                <a:gd name="T3" fmla="*/ 902 h 902"/>
                <a:gd name="T4" fmla="*/ 0 w 729"/>
                <a:gd name="T5" fmla="*/ 873 h 902"/>
                <a:gd name="T6" fmla="*/ 0 w 729"/>
                <a:gd name="T7" fmla="*/ 46 h 902"/>
                <a:gd name="T8" fmla="*/ 44 w 729"/>
                <a:gd name="T9" fmla="*/ 2 h 902"/>
                <a:gd name="T10" fmla="*/ 729 w 729"/>
                <a:gd name="T11" fmla="*/ 0 h 902"/>
                <a:gd name="T12" fmla="*/ 729 w 729"/>
                <a:gd name="T13" fmla="*/ 902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9" h="902">
                  <a:moveTo>
                    <a:pt x="729" y="902"/>
                  </a:moveTo>
                  <a:cubicBezTo>
                    <a:pt x="29" y="902"/>
                    <a:pt x="29" y="902"/>
                    <a:pt x="29" y="902"/>
                  </a:cubicBezTo>
                  <a:cubicBezTo>
                    <a:pt x="13" y="902"/>
                    <a:pt x="0" y="889"/>
                    <a:pt x="0" y="873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22"/>
                    <a:pt x="20" y="2"/>
                    <a:pt x="44" y="2"/>
                  </a:cubicBezTo>
                  <a:cubicBezTo>
                    <a:pt x="729" y="0"/>
                    <a:pt x="729" y="0"/>
                    <a:pt x="729" y="0"/>
                  </a:cubicBezTo>
                  <a:lnTo>
                    <a:pt x="729" y="902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4494695" y="2724959"/>
              <a:ext cx="1829905" cy="2264355"/>
            </a:xfrm>
            <a:custGeom>
              <a:avLst/>
              <a:gdLst>
                <a:gd name="T0" fmla="*/ 701 w 729"/>
                <a:gd name="T1" fmla="*/ 902 h 902"/>
                <a:gd name="T2" fmla="*/ 0 w 729"/>
                <a:gd name="T3" fmla="*/ 902 h 902"/>
                <a:gd name="T4" fmla="*/ 0 w 729"/>
                <a:gd name="T5" fmla="*/ 0 h 902"/>
                <a:gd name="T6" fmla="*/ 685 w 729"/>
                <a:gd name="T7" fmla="*/ 2 h 902"/>
                <a:gd name="T8" fmla="*/ 729 w 729"/>
                <a:gd name="T9" fmla="*/ 46 h 902"/>
                <a:gd name="T10" fmla="*/ 729 w 729"/>
                <a:gd name="T11" fmla="*/ 873 h 902"/>
                <a:gd name="T12" fmla="*/ 701 w 729"/>
                <a:gd name="T13" fmla="*/ 902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9" h="902">
                  <a:moveTo>
                    <a:pt x="701" y="902"/>
                  </a:moveTo>
                  <a:cubicBezTo>
                    <a:pt x="0" y="902"/>
                    <a:pt x="0" y="902"/>
                    <a:pt x="0" y="90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85" y="2"/>
                    <a:pt x="685" y="2"/>
                    <a:pt x="685" y="2"/>
                  </a:cubicBezTo>
                  <a:cubicBezTo>
                    <a:pt x="710" y="2"/>
                    <a:pt x="729" y="22"/>
                    <a:pt x="729" y="46"/>
                  </a:cubicBezTo>
                  <a:cubicBezTo>
                    <a:pt x="729" y="873"/>
                    <a:pt x="729" y="873"/>
                    <a:pt x="729" y="873"/>
                  </a:cubicBezTo>
                  <a:cubicBezTo>
                    <a:pt x="729" y="889"/>
                    <a:pt x="717" y="902"/>
                    <a:pt x="701" y="902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2833657" y="2482404"/>
              <a:ext cx="1661038" cy="2506909"/>
            </a:xfrm>
            <a:custGeom>
              <a:avLst/>
              <a:gdLst>
                <a:gd name="T0" fmla="*/ 662 w 662"/>
                <a:gd name="T1" fmla="*/ 999 h 999"/>
                <a:gd name="T2" fmla="*/ 0 w 662"/>
                <a:gd name="T3" fmla="*/ 935 h 999"/>
                <a:gd name="T4" fmla="*/ 0 w 662"/>
                <a:gd name="T5" fmla="*/ 26 h 999"/>
                <a:gd name="T6" fmla="*/ 655 w 662"/>
                <a:gd name="T7" fmla="*/ 156 h 999"/>
                <a:gd name="T8" fmla="*/ 662 w 662"/>
                <a:gd name="T9" fmla="*/ 999 h 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2" h="999">
                  <a:moveTo>
                    <a:pt x="662" y="999"/>
                  </a:moveTo>
                  <a:cubicBezTo>
                    <a:pt x="662" y="999"/>
                    <a:pt x="267" y="887"/>
                    <a:pt x="0" y="935"/>
                  </a:cubicBezTo>
                  <a:cubicBezTo>
                    <a:pt x="0" y="614"/>
                    <a:pt x="0" y="26"/>
                    <a:pt x="0" y="26"/>
                  </a:cubicBezTo>
                  <a:cubicBezTo>
                    <a:pt x="0" y="26"/>
                    <a:pt x="470" y="0"/>
                    <a:pt x="655" y="156"/>
                  </a:cubicBezTo>
                  <a:cubicBezTo>
                    <a:pt x="655" y="502"/>
                    <a:pt x="662" y="999"/>
                    <a:pt x="662" y="99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4494695" y="2482404"/>
              <a:ext cx="1664108" cy="2506909"/>
            </a:xfrm>
            <a:custGeom>
              <a:avLst/>
              <a:gdLst>
                <a:gd name="T0" fmla="*/ 0 w 663"/>
                <a:gd name="T1" fmla="*/ 999 h 999"/>
                <a:gd name="T2" fmla="*/ 663 w 663"/>
                <a:gd name="T3" fmla="*/ 935 h 999"/>
                <a:gd name="T4" fmla="*/ 663 w 663"/>
                <a:gd name="T5" fmla="*/ 26 h 999"/>
                <a:gd name="T6" fmla="*/ 7 w 663"/>
                <a:gd name="T7" fmla="*/ 156 h 999"/>
                <a:gd name="T8" fmla="*/ 0 w 663"/>
                <a:gd name="T9" fmla="*/ 999 h 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3" h="999">
                  <a:moveTo>
                    <a:pt x="0" y="999"/>
                  </a:moveTo>
                  <a:cubicBezTo>
                    <a:pt x="0" y="999"/>
                    <a:pt x="395" y="887"/>
                    <a:pt x="663" y="935"/>
                  </a:cubicBezTo>
                  <a:cubicBezTo>
                    <a:pt x="663" y="614"/>
                    <a:pt x="663" y="26"/>
                    <a:pt x="663" y="26"/>
                  </a:cubicBezTo>
                  <a:cubicBezTo>
                    <a:pt x="663" y="26"/>
                    <a:pt x="192" y="0"/>
                    <a:pt x="7" y="156"/>
                  </a:cubicBezTo>
                  <a:cubicBezTo>
                    <a:pt x="7" y="502"/>
                    <a:pt x="0" y="999"/>
                    <a:pt x="0" y="99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2965680" y="2365733"/>
              <a:ext cx="1529015" cy="2623581"/>
            </a:xfrm>
            <a:custGeom>
              <a:avLst/>
              <a:gdLst>
                <a:gd name="T0" fmla="*/ 609 w 609"/>
                <a:gd name="T1" fmla="*/ 146 h 1045"/>
                <a:gd name="T2" fmla="*/ 0 w 609"/>
                <a:gd name="T3" fmla="*/ 0 h 1045"/>
                <a:gd name="T4" fmla="*/ 0 w 609"/>
                <a:gd name="T5" fmla="*/ 904 h 1045"/>
                <a:gd name="T6" fmla="*/ 609 w 609"/>
                <a:gd name="T7" fmla="*/ 1045 h 1045"/>
                <a:gd name="T8" fmla="*/ 609 w 609"/>
                <a:gd name="T9" fmla="*/ 146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9" h="1045">
                  <a:moveTo>
                    <a:pt x="609" y="146"/>
                  </a:moveTo>
                  <a:cubicBezTo>
                    <a:pt x="609" y="146"/>
                    <a:pt x="536" y="0"/>
                    <a:pt x="0" y="0"/>
                  </a:cubicBezTo>
                  <a:cubicBezTo>
                    <a:pt x="0" y="445"/>
                    <a:pt x="0" y="904"/>
                    <a:pt x="0" y="904"/>
                  </a:cubicBezTo>
                  <a:cubicBezTo>
                    <a:pt x="0" y="904"/>
                    <a:pt x="367" y="893"/>
                    <a:pt x="609" y="1045"/>
                  </a:cubicBezTo>
                  <a:cubicBezTo>
                    <a:pt x="609" y="555"/>
                    <a:pt x="609" y="146"/>
                    <a:pt x="609" y="14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4494695" y="2365733"/>
              <a:ext cx="1527480" cy="2623581"/>
            </a:xfrm>
            <a:custGeom>
              <a:avLst/>
              <a:gdLst>
                <a:gd name="T0" fmla="*/ 0 w 609"/>
                <a:gd name="T1" fmla="*/ 146 h 1045"/>
                <a:gd name="T2" fmla="*/ 609 w 609"/>
                <a:gd name="T3" fmla="*/ 0 h 1045"/>
                <a:gd name="T4" fmla="*/ 609 w 609"/>
                <a:gd name="T5" fmla="*/ 904 h 1045"/>
                <a:gd name="T6" fmla="*/ 0 w 609"/>
                <a:gd name="T7" fmla="*/ 1045 h 1045"/>
                <a:gd name="T8" fmla="*/ 0 w 609"/>
                <a:gd name="T9" fmla="*/ 146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9" h="1045">
                  <a:moveTo>
                    <a:pt x="0" y="146"/>
                  </a:moveTo>
                  <a:cubicBezTo>
                    <a:pt x="0" y="146"/>
                    <a:pt x="74" y="0"/>
                    <a:pt x="609" y="0"/>
                  </a:cubicBezTo>
                  <a:cubicBezTo>
                    <a:pt x="609" y="445"/>
                    <a:pt x="609" y="904"/>
                    <a:pt x="609" y="904"/>
                  </a:cubicBezTo>
                  <a:cubicBezTo>
                    <a:pt x="609" y="904"/>
                    <a:pt x="243" y="893"/>
                    <a:pt x="0" y="1045"/>
                  </a:cubicBezTo>
                  <a:cubicBezTo>
                    <a:pt x="0" y="555"/>
                    <a:pt x="0" y="146"/>
                    <a:pt x="0" y="14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24" name="Freeform 23"/>
            <p:cNvSpPr>
              <a:spLocks noEditPoints="1"/>
            </p:cNvSpPr>
            <p:nvPr/>
          </p:nvSpPr>
          <p:spPr bwMode="auto">
            <a:xfrm>
              <a:off x="4594480" y="2695791"/>
              <a:ext cx="1284926" cy="1444582"/>
            </a:xfrm>
            <a:custGeom>
              <a:avLst/>
              <a:gdLst>
                <a:gd name="T0" fmla="*/ 456 w 512"/>
                <a:gd name="T1" fmla="*/ 226 h 576"/>
                <a:gd name="T2" fmla="*/ 389 w 512"/>
                <a:gd name="T3" fmla="*/ 126 h 576"/>
                <a:gd name="T4" fmla="*/ 316 w 512"/>
                <a:gd name="T5" fmla="*/ 87 h 576"/>
                <a:gd name="T6" fmla="*/ 196 w 512"/>
                <a:gd name="T7" fmla="*/ 87 h 576"/>
                <a:gd name="T8" fmla="*/ 122 w 512"/>
                <a:gd name="T9" fmla="*/ 126 h 576"/>
                <a:gd name="T10" fmla="*/ 56 w 512"/>
                <a:gd name="T11" fmla="*/ 226 h 576"/>
                <a:gd name="T12" fmla="*/ 56 w 512"/>
                <a:gd name="T13" fmla="*/ 350 h 576"/>
                <a:gd name="T14" fmla="*/ 54 w 512"/>
                <a:gd name="T15" fmla="*/ 464 h 576"/>
                <a:gd name="T16" fmla="*/ 183 w 512"/>
                <a:gd name="T17" fmla="*/ 425 h 576"/>
                <a:gd name="T18" fmla="*/ 256 w 512"/>
                <a:gd name="T19" fmla="*/ 576 h 576"/>
                <a:gd name="T20" fmla="*/ 329 w 512"/>
                <a:gd name="T21" fmla="*/ 425 h 576"/>
                <a:gd name="T22" fmla="*/ 457 w 512"/>
                <a:gd name="T23" fmla="*/ 464 h 576"/>
                <a:gd name="T24" fmla="*/ 456 w 512"/>
                <a:gd name="T25" fmla="*/ 350 h 576"/>
                <a:gd name="T26" fmla="*/ 458 w 512"/>
                <a:gd name="T27" fmla="*/ 126 h 576"/>
                <a:gd name="T28" fmla="*/ 446 w 512"/>
                <a:gd name="T29" fmla="*/ 217 h 576"/>
                <a:gd name="T30" fmla="*/ 337 w 512"/>
                <a:gd name="T31" fmla="*/ 245 h 576"/>
                <a:gd name="T32" fmla="*/ 458 w 512"/>
                <a:gd name="T33" fmla="*/ 126 h 576"/>
                <a:gd name="T34" fmla="*/ 323 w 512"/>
                <a:gd name="T35" fmla="*/ 342 h 576"/>
                <a:gd name="T36" fmla="*/ 269 w 512"/>
                <a:gd name="T37" fmla="*/ 378 h 576"/>
                <a:gd name="T38" fmla="*/ 294 w 512"/>
                <a:gd name="T39" fmla="*/ 345 h 576"/>
                <a:gd name="T40" fmla="*/ 218 w 512"/>
                <a:gd name="T41" fmla="*/ 345 h 576"/>
                <a:gd name="T42" fmla="*/ 187 w 512"/>
                <a:gd name="T43" fmla="*/ 288 h 576"/>
                <a:gd name="T44" fmla="*/ 218 w 512"/>
                <a:gd name="T45" fmla="*/ 231 h 576"/>
                <a:gd name="T46" fmla="*/ 294 w 512"/>
                <a:gd name="T47" fmla="*/ 231 h 576"/>
                <a:gd name="T48" fmla="*/ 325 w 512"/>
                <a:gd name="T49" fmla="*/ 288 h 576"/>
                <a:gd name="T50" fmla="*/ 294 w 512"/>
                <a:gd name="T51" fmla="*/ 345 h 576"/>
                <a:gd name="T52" fmla="*/ 194 w 512"/>
                <a:gd name="T53" fmla="*/ 404 h 576"/>
                <a:gd name="T54" fmla="*/ 210 w 512"/>
                <a:gd name="T55" fmla="*/ 356 h 576"/>
                <a:gd name="T56" fmla="*/ 174 w 512"/>
                <a:gd name="T57" fmla="*/ 314 h 576"/>
                <a:gd name="T58" fmla="*/ 174 w 512"/>
                <a:gd name="T59" fmla="*/ 262 h 576"/>
                <a:gd name="T60" fmla="*/ 174 w 512"/>
                <a:gd name="T61" fmla="*/ 314 h 576"/>
                <a:gd name="T62" fmla="*/ 194 w 512"/>
                <a:gd name="T63" fmla="*/ 172 h 576"/>
                <a:gd name="T64" fmla="*/ 210 w 512"/>
                <a:gd name="T65" fmla="*/ 220 h 576"/>
                <a:gd name="T66" fmla="*/ 269 w 512"/>
                <a:gd name="T67" fmla="*/ 199 h 576"/>
                <a:gd name="T68" fmla="*/ 323 w 512"/>
                <a:gd name="T69" fmla="*/ 235 h 576"/>
                <a:gd name="T70" fmla="*/ 269 w 512"/>
                <a:gd name="T71" fmla="*/ 199 h 576"/>
                <a:gd name="T72" fmla="*/ 372 w 512"/>
                <a:gd name="T73" fmla="*/ 288 h 576"/>
                <a:gd name="T74" fmla="*/ 338 w 512"/>
                <a:gd name="T75" fmla="*/ 288 h 576"/>
                <a:gd name="T76" fmla="*/ 209 w 512"/>
                <a:gd name="T77" fmla="*/ 91 h 576"/>
                <a:gd name="T78" fmla="*/ 303 w 512"/>
                <a:gd name="T79" fmla="*/ 91 h 576"/>
                <a:gd name="T80" fmla="*/ 256 w 512"/>
                <a:gd name="T81" fmla="*/ 191 h 576"/>
                <a:gd name="T82" fmla="*/ 209 w 512"/>
                <a:gd name="T83" fmla="*/ 91 h 576"/>
                <a:gd name="T84" fmla="*/ 54 w 512"/>
                <a:gd name="T85" fmla="*/ 126 h 576"/>
                <a:gd name="T86" fmla="*/ 181 w 512"/>
                <a:gd name="T87" fmla="*/ 165 h 576"/>
                <a:gd name="T88" fmla="*/ 130 w 512"/>
                <a:gd name="T89" fmla="*/ 279 h 576"/>
                <a:gd name="T90" fmla="*/ 28 w 512"/>
                <a:gd name="T91" fmla="*/ 441 h 576"/>
                <a:gd name="T92" fmla="*/ 130 w 512"/>
                <a:gd name="T93" fmla="*/ 297 h 576"/>
                <a:gd name="T94" fmla="*/ 181 w 512"/>
                <a:gd name="T95" fmla="*/ 411 h 576"/>
                <a:gd name="T96" fmla="*/ 303 w 512"/>
                <a:gd name="T97" fmla="*/ 485 h 576"/>
                <a:gd name="T98" fmla="*/ 209 w 512"/>
                <a:gd name="T99" fmla="*/ 485 h 576"/>
                <a:gd name="T100" fmla="*/ 256 w 512"/>
                <a:gd name="T101" fmla="*/ 385 h 576"/>
                <a:gd name="T102" fmla="*/ 303 w 512"/>
                <a:gd name="T103" fmla="*/ 485 h 576"/>
                <a:gd name="T104" fmla="*/ 394 w 512"/>
                <a:gd name="T105" fmla="*/ 437 h 576"/>
                <a:gd name="T106" fmla="*/ 337 w 512"/>
                <a:gd name="T107" fmla="*/ 332 h 576"/>
                <a:gd name="T108" fmla="*/ 484 w 512"/>
                <a:gd name="T109" fmla="*/ 441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12" h="576">
                  <a:moveTo>
                    <a:pt x="393" y="288"/>
                  </a:moveTo>
                  <a:cubicBezTo>
                    <a:pt x="417" y="267"/>
                    <a:pt x="439" y="246"/>
                    <a:pt x="456" y="226"/>
                  </a:cubicBezTo>
                  <a:cubicBezTo>
                    <a:pt x="483" y="195"/>
                    <a:pt x="512" y="153"/>
                    <a:pt x="495" y="128"/>
                  </a:cubicBezTo>
                  <a:cubicBezTo>
                    <a:pt x="479" y="103"/>
                    <a:pt x="428" y="113"/>
                    <a:pt x="389" y="126"/>
                  </a:cubicBezTo>
                  <a:cubicBezTo>
                    <a:pt x="370" y="133"/>
                    <a:pt x="350" y="141"/>
                    <a:pt x="329" y="151"/>
                  </a:cubicBezTo>
                  <a:cubicBezTo>
                    <a:pt x="325" y="128"/>
                    <a:pt x="321" y="107"/>
                    <a:pt x="316" y="87"/>
                  </a:cubicBezTo>
                  <a:cubicBezTo>
                    <a:pt x="305" y="47"/>
                    <a:pt x="286" y="0"/>
                    <a:pt x="256" y="0"/>
                  </a:cubicBezTo>
                  <a:cubicBezTo>
                    <a:pt x="226" y="0"/>
                    <a:pt x="207" y="47"/>
                    <a:pt x="196" y="87"/>
                  </a:cubicBezTo>
                  <a:cubicBezTo>
                    <a:pt x="191" y="107"/>
                    <a:pt x="186" y="128"/>
                    <a:pt x="183" y="151"/>
                  </a:cubicBezTo>
                  <a:cubicBezTo>
                    <a:pt x="162" y="141"/>
                    <a:pt x="141" y="133"/>
                    <a:pt x="122" y="126"/>
                  </a:cubicBezTo>
                  <a:cubicBezTo>
                    <a:pt x="83" y="113"/>
                    <a:pt x="33" y="103"/>
                    <a:pt x="16" y="128"/>
                  </a:cubicBezTo>
                  <a:cubicBezTo>
                    <a:pt x="0" y="153"/>
                    <a:pt x="29" y="195"/>
                    <a:pt x="56" y="226"/>
                  </a:cubicBezTo>
                  <a:cubicBezTo>
                    <a:pt x="73" y="246"/>
                    <a:pt x="95" y="267"/>
                    <a:pt x="119" y="288"/>
                  </a:cubicBezTo>
                  <a:cubicBezTo>
                    <a:pt x="95" y="309"/>
                    <a:pt x="73" y="330"/>
                    <a:pt x="56" y="350"/>
                  </a:cubicBezTo>
                  <a:cubicBezTo>
                    <a:pt x="29" y="381"/>
                    <a:pt x="0" y="423"/>
                    <a:pt x="16" y="448"/>
                  </a:cubicBezTo>
                  <a:cubicBezTo>
                    <a:pt x="24" y="459"/>
                    <a:pt x="38" y="464"/>
                    <a:pt x="54" y="464"/>
                  </a:cubicBezTo>
                  <a:cubicBezTo>
                    <a:pt x="75" y="464"/>
                    <a:pt x="101" y="457"/>
                    <a:pt x="122" y="450"/>
                  </a:cubicBezTo>
                  <a:cubicBezTo>
                    <a:pt x="141" y="443"/>
                    <a:pt x="162" y="435"/>
                    <a:pt x="183" y="425"/>
                  </a:cubicBezTo>
                  <a:cubicBezTo>
                    <a:pt x="186" y="448"/>
                    <a:pt x="191" y="470"/>
                    <a:pt x="196" y="489"/>
                  </a:cubicBezTo>
                  <a:cubicBezTo>
                    <a:pt x="207" y="529"/>
                    <a:pt x="226" y="576"/>
                    <a:pt x="256" y="576"/>
                  </a:cubicBezTo>
                  <a:cubicBezTo>
                    <a:pt x="286" y="576"/>
                    <a:pt x="305" y="529"/>
                    <a:pt x="316" y="489"/>
                  </a:cubicBezTo>
                  <a:cubicBezTo>
                    <a:pt x="321" y="470"/>
                    <a:pt x="325" y="448"/>
                    <a:pt x="329" y="425"/>
                  </a:cubicBezTo>
                  <a:cubicBezTo>
                    <a:pt x="350" y="435"/>
                    <a:pt x="370" y="443"/>
                    <a:pt x="389" y="450"/>
                  </a:cubicBezTo>
                  <a:cubicBezTo>
                    <a:pt x="411" y="457"/>
                    <a:pt x="436" y="464"/>
                    <a:pt x="457" y="464"/>
                  </a:cubicBezTo>
                  <a:cubicBezTo>
                    <a:pt x="474" y="464"/>
                    <a:pt x="488" y="459"/>
                    <a:pt x="495" y="448"/>
                  </a:cubicBezTo>
                  <a:cubicBezTo>
                    <a:pt x="512" y="423"/>
                    <a:pt x="483" y="381"/>
                    <a:pt x="456" y="350"/>
                  </a:cubicBezTo>
                  <a:cubicBezTo>
                    <a:pt x="439" y="330"/>
                    <a:pt x="417" y="309"/>
                    <a:pt x="393" y="288"/>
                  </a:cubicBezTo>
                  <a:close/>
                  <a:moveTo>
                    <a:pt x="458" y="126"/>
                  </a:moveTo>
                  <a:cubicBezTo>
                    <a:pt x="471" y="126"/>
                    <a:pt x="480" y="129"/>
                    <a:pt x="484" y="135"/>
                  </a:cubicBezTo>
                  <a:cubicBezTo>
                    <a:pt x="493" y="149"/>
                    <a:pt x="479" y="179"/>
                    <a:pt x="446" y="217"/>
                  </a:cubicBezTo>
                  <a:cubicBezTo>
                    <a:pt x="429" y="237"/>
                    <a:pt x="407" y="258"/>
                    <a:pt x="382" y="279"/>
                  </a:cubicBezTo>
                  <a:cubicBezTo>
                    <a:pt x="368" y="268"/>
                    <a:pt x="353" y="256"/>
                    <a:pt x="337" y="245"/>
                  </a:cubicBezTo>
                  <a:cubicBezTo>
                    <a:pt x="336" y="217"/>
                    <a:pt x="334" y="190"/>
                    <a:pt x="331" y="165"/>
                  </a:cubicBezTo>
                  <a:cubicBezTo>
                    <a:pt x="385" y="139"/>
                    <a:pt x="430" y="126"/>
                    <a:pt x="458" y="126"/>
                  </a:cubicBezTo>
                  <a:close/>
                  <a:moveTo>
                    <a:pt x="302" y="356"/>
                  </a:moveTo>
                  <a:cubicBezTo>
                    <a:pt x="309" y="352"/>
                    <a:pt x="316" y="347"/>
                    <a:pt x="323" y="342"/>
                  </a:cubicBezTo>
                  <a:cubicBezTo>
                    <a:pt x="322" y="363"/>
                    <a:pt x="320" y="384"/>
                    <a:pt x="318" y="404"/>
                  </a:cubicBezTo>
                  <a:cubicBezTo>
                    <a:pt x="302" y="396"/>
                    <a:pt x="286" y="387"/>
                    <a:pt x="269" y="378"/>
                  </a:cubicBezTo>
                  <a:cubicBezTo>
                    <a:pt x="280" y="371"/>
                    <a:pt x="291" y="364"/>
                    <a:pt x="302" y="356"/>
                  </a:cubicBezTo>
                  <a:close/>
                  <a:moveTo>
                    <a:pt x="294" y="345"/>
                  </a:moveTo>
                  <a:cubicBezTo>
                    <a:pt x="281" y="354"/>
                    <a:pt x="268" y="362"/>
                    <a:pt x="256" y="370"/>
                  </a:cubicBezTo>
                  <a:cubicBezTo>
                    <a:pt x="243" y="362"/>
                    <a:pt x="230" y="354"/>
                    <a:pt x="218" y="345"/>
                  </a:cubicBezTo>
                  <a:cubicBezTo>
                    <a:pt x="207" y="338"/>
                    <a:pt x="197" y="331"/>
                    <a:pt x="188" y="324"/>
                  </a:cubicBezTo>
                  <a:cubicBezTo>
                    <a:pt x="187" y="312"/>
                    <a:pt x="187" y="300"/>
                    <a:pt x="187" y="288"/>
                  </a:cubicBezTo>
                  <a:cubicBezTo>
                    <a:pt x="187" y="276"/>
                    <a:pt x="187" y="264"/>
                    <a:pt x="188" y="252"/>
                  </a:cubicBezTo>
                  <a:cubicBezTo>
                    <a:pt x="197" y="245"/>
                    <a:pt x="207" y="238"/>
                    <a:pt x="218" y="231"/>
                  </a:cubicBezTo>
                  <a:cubicBezTo>
                    <a:pt x="231" y="222"/>
                    <a:pt x="243" y="214"/>
                    <a:pt x="256" y="206"/>
                  </a:cubicBezTo>
                  <a:cubicBezTo>
                    <a:pt x="269" y="214"/>
                    <a:pt x="281" y="222"/>
                    <a:pt x="294" y="231"/>
                  </a:cubicBezTo>
                  <a:cubicBezTo>
                    <a:pt x="305" y="238"/>
                    <a:pt x="315" y="245"/>
                    <a:pt x="324" y="252"/>
                  </a:cubicBezTo>
                  <a:cubicBezTo>
                    <a:pt x="325" y="264"/>
                    <a:pt x="325" y="276"/>
                    <a:pt x="325" y="288"/>
                  </a:cubicBezTo>
                  <a:cubicBezTo>
                    <a:pt x="325" y="300"/>
                    <a:pt x="325" y="312"/>
                    <a:pt x="324" y="324"/>
                  </a:cubicBezTo>
                  <a:cubicBezTo>
                    <a:pt x="314" y="331"/>
                    <a:pt x="304" y="338"/>
                    <a:pt x="294" y="345"/>
                  </a:cubicBezTo>
                  <a:close/>
                  <a:moveTo>
                    <a:pt x="243" y="378"/>
                  </a:moveTo>
                  <a:cubicBezTo>
                    <a:pt x="226" y="387"/>
                    <a:pt x="210" y="396"/>
                    <a:pt x="194" y="404"/>
                  </a:cubicBezTo>
                  <a:cubicBezTo>
                    <a:pt x="191" y="384"/>
                    <a:pt x="190" y="363"/>
                    <a:pt x="188" y="342"/>
                  </a:cubicBezTo>
                  <a:cubicBezTo>
                    <a:pt x="196" y="347"/>
                    <a:pt x="203" y="352"/>
                    <a:pt x="210" y="356"/>
                  </a:cubicBezTo>
                  <a:cubicBezTo>
                    <a:pt x="221" y="364"/>
                    <a:pt x="232" y="371"/>
                    <a:pt x="243" y="378"/>
                  </a:cubicBezTo>
                  <a:close/>
                  <a:moveTo>
                    <a:pt x="174" y="314"/>
                  </a:moveTo>
                  <a:cubicBezTo>
                    <a:pt x="162" y="305"/>
                    <a:pt x="151" y="297"/>
                    <a:pt x="140" y="288"/>
                  </a:cubicBezTo>
                  <a:cubicBezTo>
                    <a:pt x="151" y="279"/>
                    <a:pt x="162" y="270"/>
                    <a:pt x="174" y="262"/>
                  </a:cubicBezTo>
                  <a:cubicBezTo>
                    <a:pt x="174" y="270"/>
                    <a:pt x="174" y="279"/>
                    <a:pt x="174" y="288"/>
                  </a:cubicBezTo>
                  <a:cubicBezTo>
                    <a:pt x="174" y="297"/>
                    <a:pt x="174" y="306"/>
                    <a:pt x="174" y="314"/>
                  </a:cubicBezTo>
                  <a:close/>
                  <a:moveTo>
                    <a:pt x="188" y="235"/>
                  </a:moveTo>
                  <a:cubicBezTo>
                    <a:pt x="190" y="213"/>
                    <a:pt x="191" y="192"/>
                    <a:pt x="194" y="172"/>
                  </a:cubicBezTo>
                  <a:cubicBezTo>
                    <a:pt x="210" y="180"/>
                    <a:pt x="226" y="189"/>
                    <a:pt x="243" y="199"/>
                  </a:cubicBezTo>
                  <a:cubicBezTo>
                    <a:pt x="232" y="205"/>
                    <a:pt x="221" y="212"/>
                    <a:pt x="210" y="220"/>
                  </a:cubicBezTo>
                  <a:cubicBezTo>
                    <a:pt x="203" y="225"/>
                    <a:pt x="196" y="230"/>
                    <a:pt x="188" y="235"/>
                  </a:cubicBezTo>
                  <a:close/>
                  <a:moveTo>
                    <a:pt x="269" y="199"/>
                  </a:moveTo>
                  <a:cubicBezTo>
                    <a:pt x="286" y="189"/>
                    <a:pt x="302" y="180"/>
                    <a:pt x="318" y="172"/>
                  </a:cubicBezTo>
                  <a:cubicBezTo>
                    <a:pt x="320" y="192"/>
                    <a:pt x="322" y="213"/>
                    <a:pt x="323" y="235"/>
                  </a:cubicBezTo>
                  <a:cubicBezTo>
                    <a:pt x="316" y="230"/>
                    <a:pt x="309" y="225"/>
                    <a:pt x="302" y="220"/>
                  </a:cubicBezTo>
                  <a:cubicBezTo>
                    <a:pt x="291" y="212"/>
                    <a:pt x="280" y="205"/>
                    <a:pt x="269" y="199"/>
                  </a:cubicBezTo>
                  <a:close/>
                  <a:moveTo>
                    <a:pt x="338" y="262"/>
                  </a:moveTo>
                  <a:cubicBezTo>
                    <a:pt x="350" y="271"/>
                    <a:pt x="361" y="279"/>
                    <a:pt x="372" y="288"/>
                  </a:cubicBezTo>
                  <a:cubicBezTo>
                    <a:pt x="361" y="297"/>
                    <a:pt x="350" y="306"/>
                    <a:pt x="338" y="314"/>
                  </a:cubicBezTo>
                  <a:cubicBezTo>
                    <a:pt x="338" y="306"/>
                    <a:pt x="338" y="297"/>
                    <a:pt x="338" y="288"/>
                  </a:cubicBezTo>
                  <a:cubicBezTo>
                    <a:pt x="338" y="279"/>
                    <a:pt x="338" y="270"/>
                    <a:pt x="338" y="262"/>
                  </a:cubicBezTo>
                  <a:close/>
                  <a:moveTo>
                    <a:pt x="209" y="91"/>
                  </a:moveTo>
                  <a:cubicBezTo>
                    <a:pt x="222" y="42"/>
                    <a:pt x="240" y="13"/>
                    <a:pt x="256" y="13"/>
                  </a:cubicBezTo>
                  <a:cubicBezTo>
                    <a:pt x="272" y="13"/>
                    <a:pt x="290" y="42"/>
                    <a:pt x="303" y="91"/>
                  </a:cubicBezTo>
                  <a:cubicBezTo>
                    <a:pt x="308" y="111"/>
                    <a:pt x="313" y="133"/>
                    <a:pt x="316" y="158"/>
                  </a:cubicBezTo>
                  <a:cubicBezTo>
                    <a:pt x="297" y="167"/>
                    <a:pt x="276" y="178"/>
                    <a:pt x="256" y="191"/>
                  </a:cubicBezTo>
                  <a:cubicBezTo>
                    <a:pt x="235" y="178"/>
                    <a:pt x="215" y="167"/>
                    <a:pt x="196" y="158"/>
                  </a:cubicBezTo>
                  <a:cubicBezTo>
                    <a:pt x="199" y="133"/>
                    <a:pt x="204" y="111"/>
                    <a:pt x="209" y="91"/>
                  </a:cubicBezTo>
                  <a:close/>
                  <a:moveTo>
                    <a:pt x="28" y="135"/>
                  </a:moveTo>
                  <a:cubicBezTo>
                    <a:pt x="32" y="129"/>
                    <a:pt x="41" y="126"/>
                    <a:pt x="54" y="126"/>
                  </a:cubicBezTo>
                  <a:cubicBezTo>
                    <a:pt x="70" y="126"/>
                    <a:pt x="92" y="130"/>
                    <a:pt x="118" y="139"/>
                  </a:cubicBezTo>
                  <a:cubicBezTo>
                    <a:pt x="138" y="146"/>
                    <a:pt x="159" y="155"/>
                    <a:pt x="181" y="165"/>
                  </a:cubicBezTo>
                  <a:cubicBezTo>
                    <a:pt x="178" y="190"/>
                    <a:pt x="176" y="217"/>
                    <a:pt x="174" y="245"/>
                  </a:cubicBezTo>
                  <a:cubicBezTo>
                    <a:pt x="159" y="256"/>
                    <a:pt x="144" y="268"/>
                    <a:pt x="130" y="279"/>
                  </a:cubicBezTo>
                  <a:cubicBezTo>
                    <a:pt x="52" y="213"/>
                    <a:pt x="14" y="156"/>
                    <a:pt x="28" y="135"/>
                  </a:cubicBezTo>
                  <a:close/>
                  <a:moveTo>
                    <a:pt x="28" y="441"/>
                  </a:moveTo>
                  <a:cubicBezTo>
                    <a:pt x="19" y="427"/>
                    <a:pt x="33" y="397"/>
                    <a:pt x="66" y="359"/>
                  </a:cubicBezTo>
                  <a:cubicBezTo>
                    <a:pt x="83" y="339"/>
                    <a:pt x="105" y="318"/>
                    <a:pt x="130" y="297"/>
                  </a:cubicBezTo>
                  <a:cubicBezTo>
                    <a:pt x="144" y="308"/>
                    <a:pt x="159" y="320"/>
                    <a:pt x="174" y="332"/>
                  </a:cubicBezTo>
                  <a:cubicBezTo>
                    <a:pt x="176" y="359"/>
                    <a:pt x="178" y="386"/>
                    <a:pt x="181" y="411"/>
                  </a:cubicBezTo>
                  <a:cubicBezTo>
                    <a:pt x="100" y="449"/>
                    <a:pt x="40" y="460"/>
                    <a:pt x="28" y="441"/>
                  </a:cubicBezTo>
                  <a:close/>
                  <a:moveTo>
                    <a:pt x="303" y="485"/>
                  </a:moveTo>
                  <a:cubicBezTo>
                    <a:pt x="290" y="534"/>
                    <a:pt x="272" y="563"/>
                    <a:pt x="256" y="563"/>
                  </a:cubicBezTo>
                  <a:cubicBezTo>
                    <a:pt x="240" y="563"/>
                    <a:pt x="222" y="534"/>
                    <a:pt x="209" y="485"/>
                  </a:cubicBezTo>
                  <a:cubicBezTo>
                    <a:pt x="204" y="465"/>
                    <a:pt x="199" y="443"/>
                    <a:pt x="196" y="419"/>
                  </a:cubicBezTo>
                  <a:cubicBezTo>
                    <a:pt x="215" y="409"/>
                    <a:pt x="235" y="398"/>
                    <a:pt x="256" y="385"/>
                  </a:cubicBezTo>
                  <a:cubicBezTo>
                    <a:pt x="276" y="398"/>
                    <a:pt x="297" y="409"/>
                    <a:pt x="316" y="419"/>
                  </a:cubicBezTo>
                  <a:cubicBezTo>
                    <a:pt x="313" y="443"/>
                    <a:pt x="308" y="465"/>
                    <a:pt x="303" y="485"/>
                  </a:cubicBezTo>
                  <a:close/>
                  <a:moveTo>
                    <a:pt x="484" y="441"/>
                  </a:moveTo>
                  <a:cubicBezTo>
                    <a:pt x="475" y="455"/>
                    <a:pt x="441" y="453"/>
                    <a:pt x="394" y="437"/>
                  </a:cubicBezTo>
                  <a:cubicBezTo>
                    <a:pt x="374" y="430"/>
                    <a:pt x="353" y="421"/>
                    <a:pt x="331" y="411"/>
                  </a:cubicBezTo>
                  <a:cubicBezTo>
                    <a:pt x="334" y="386"/>
                    <a:pt x="336" y="359"/>
                    <a:pt x="337" y="332"/>
                  </a:cubicBezTo>
                  <a:cubicBezTo>
                    <a:pt x="353" y="320"/>
                    <a:pt x="368" y="308"/>
                    <a:pt x="382" y="297"/>
                  </a:cubicBezTo>
                  <a:cubicBezTo>
                    <a:pt x="459" y="363"/>
                    <a:pt x="498" y="420"/>
                    <a:pt x="484" y="44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25" name="Oval 24"/>
            <p:cNvSpPr>
              <a:spLocks noChangeArrowheads="1"/>
            </p:cNvSpPr>
            <p:nvPr/>
          </p:nvSpPr>
          <p:spPr bwMode="auto">
            <a:xfrm>
              <a:off x="5147136" y="3326740"/>
              <a:ext cx="181148" cy="18114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26" name="Freeform 25"/>
            <p:cNvSpPr>
              <a:spLocks noEditPoints="1"/>
            </p:cNvSpPr>
            <p:nvPr/>
          </p:nvSpPr>
          <p:spPr bwMode="auto">
            <a:xfrm>
              <a:off x="4735715" y="4290818"/>
              <a:ext cx="1028554" cy="343875"/>
            </a:xfrm>
            <a:custGeom>
              <a:avLst/>
              <a:gdLst>
                <a:gd name="T0" fmla="*/ 6 w 410"/>
                <a:gd name="T1" fmla="*/ 98 h 137"/>
                <a:gd name="T2" fmla="*/ 0 w 410"/>
                <a:gd name="T3" fmla="*/ 86 h 137"/>
                <a:gd name="T4" fmla="*/ 130 w 410"/>
                <a:gd name="T5" fmla="*/ 41 h 137"/>
                <a:gd name="T6" fmla="*/ 410 w 410"/>
                <a:gd name="T7" fmla="*/ 10 h 137"/>
                <a:gd name="T8" fmla="*/ 409 w 410"/>
                <a:gd name="T9" fmla="*/ 23 h 137"/>
                <a:gd name="T10" fmla="*/ 134 w 410"/>
                <a:gd name="T11" fmla="*/ 54 h 137"/>
                <a:gd name="T12" fmla="*/ 6 w 410"/>
                <a:gd name="T13" fmla="*/ 98 h 137"/>
                <a:gd name="T14" fmla="*/ 130 w 410"/>
                <a:gd name="T15" fmla="*/ 80 h 137"/>
                <a:gd name="T16" fmla="*/ 0 w 410"/>
                <a:gd name="T17" fmla="*/ 125 h 137"/>
                <a:gd name="T18" fmla="*/ 6 w 410"/>
                <a:gd name="T19" fmla="*/ 137 h 137"/>
                <a:gd name="T20" fmla="*/ 134 w 410"/>
                <a:gd name="T21" fmla="*/ 93 h 137"/>
                <a:gd name="T22" fmla="*/ 409 w 410"/>
                <a:gd name="T23" fmla="*/ 62 h 137"/>
                <a:gd name="T24" fmla="*/ 410 w 410"/>
                <a:gd name="T25" fmla="*/ 49 h 137"/>
                <a:gd name="T26" fmla="*/ 130 w 410"/>
                <a:gd name="T27" fmla="*/ 8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10" h="137">
                  <a:moveTo>
                    <a:pt x="6" y="98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86"/>
                    <a:pt x="54" y="62"/>
                    <a:pt x="130" y="41"/>
                  </a:cubicBezTo>
                  <a:cubicBezTo>
                    <a:pt x="201" y="21"/>
                    <a:pt x="307" y="0"/>
                    <a:pt x="410" y="10"/>
                  </a:cubicBezTo>
                  <a:cubicBezTo>
                    <a:pt x="409" y="23"/>
                    <a:pt x="409" y="23"/>
                    <a:pt x="409" y="23"/>
                  </a:cubicBezTo>
                  <a:cubicBezTo>
                    <a:pt x="308" y="14"/>
                    <a:pt x="204" y="34"/>
                    <a:pt x="134" y="54"/>
                  </a:cubicBezTo>
                  <a:cubicBezTo>
                    <a:pt x="59" y="75"/>
                    <a:pt x="7" y="98"/>
                    <a:pt x="6" y="98"/>
                  </a:cubicBezTo>
                  <a:close/>
                  <a:moveTo>
                    <a:pt x="130" y="80"/>
                  </a:moveTo>
                  <a:cubicBezTo>
                    <a:pt x="54" y="101"/>
                    <a:pt x="1" y="125"/>
                    <a:pt x="0" y="125"/>
                  </a:cubicBezTo>
                  <a:cubicBezTo>
                    <a:pt x="6" y="137"/>
                    <a:pt x="6" y="137"/>
                    <a:pt x="6" y="137"/>
                  </a:cubicBezTo>
                  <a:cubicBezTo>
                    <a:pt x="7" y="137"/>
                    <a:pt x="59" y="114"/>
                    <a:pt x="134" y="93"/>
                  </a:cubicBezTo>
                  <a:cubicBezTo>
                    <a:pt x="204" y="74"/>
                    <a:pt x="308" y="53"/>
                    <a:pt x="409" y="62"/>
                  </a:cubicBezTo>
                  <a:cubicBezTo>
                    <a:pt x="410" y="49"/>
                    <a:pt x="410" y="49"/>
                    <a:pt x="410" y="49"/>
                  </a:cubicBezTo>
                  <a:cubicBezTo>
                    <a:pt x="307" y="39"/>
                    <a:pt x="201" y="60"/>
                    <a:pt x="130" y="8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27" name="Freeform 26"/>
            <p:cNvSpPr>
              <a:spLocks noEditPoints="1"/>
            </p:cNvSpPr>
            <p:nvPr/>
          </p:nvSpPr>
          <p:spPr bwMode="auto">
            <a:xfrm>
              <a:off x="3226656" y="2637455"/>
              <a:ext cx="1028554" cy="1783851"/>
            </a:xfrm>
            <a:custGeom>
              <a:avLst/>
              <a:gdLst>
                <a:gd name="T0" fmla="*/ 0 w 410"/>
                <a:gd name="T1" fmla="*/ 9 h 711"/>
                <a:gd name="T2" fmla="*/ 410 w 410"/>
                <a:gd name="T3" fmla="*/ 86 h 711"/>
                <a:gd name="T4" fmla="*/ 276 w 410"/>
                <a:gd name="T5" fmla="*/ 53 h 711"/>
                <a:gd name="T6" fmla="*/ 0 w 410"/>
                <a:gd name="T7" fmla="*/ 48 h 711"/>
                <a:gd name="T8" fmla="*/ 276 w 410"/>
                <a:gd name="T9" fmla="*/ 92 h 711"/>
                <a:gd name="T10" fmla="*/ 410 w 410"/>
                <a:gd name="T11" fmla="*/ 125 h 711"/>
                <a:gd name="T12" fmla="*/ 0 w 410"/>
                <a:gd name="T13" fmla="*/ 48 h 711"/>
                <a:gd name="T14" fmla="*/ 2 w 410"/>
                <a:gd name="T15" fmla="*/ 104 h 711"/>
                <a:gd name="T16" fmla="*/ 405 w 410"/>
                <a:gd name="T17" fmla="*/ 179 h 711"/>
                <a:gd name="T18" fmla="*/ 280 w 410"/>
                <a:gd name="T19" fmla="*/ 122 h 711"/>
                <a:gd name="T20" fmla="*/ 0 w 410"/>
                <a:gd name="T21" fmla="*/ 189 h 711"/>
                <a:gd name="T22" fmla="*/ 276 w 410"/>
                <a:gd name="T23" fmla="*/ 233 h 711"/>
                <a:gd name="T24" fmla="*/ 410 w 410"/>
                <a:gd name="T25" fmla="*/ 265 h 711"/>
                <a:gd name="T26" fmla="*/ 0 w 410"/>
                <a:gd name="T27" fmla="*/ 189 h 711"/>
                <a:gd name="T28" fmla="*/ 2 w 410"/>
                <a:gd name="T29" fmla="*/ 241 h 711"/>
                <a:gd name="T30" fmla="*/ 405 w 410"/>
                <a:gd name="T31" fmla="*/ 316 h 711"/>
                <a:gd name="T32" fmla="*/ 280 w 410"/>
                <a:gd name="T33" fmla="*/ 259 h 711"/>
                <a:gd name="T34" fmla="*/ 0 w 410"/>
                <a:gd name="T35" fmla="*/ 270 h 711"/>
                <a:gd name="T36" fmla="*/ 276 w 410"/>
                <a:gd name="T37" fmla="*/ 314 h 711"/>
                <a:gd name="T38" fmla="*/ 410 w 410"/>
                <a:gd name="T39" fmla="*/ 346 h 711"/>
                <a:gd name="T40" fmla="*/ 0 w 410"/>
                <a:gd name="T41" fmla="*/ 270 h 711"/>
                <a:gd name="T42" fmla="*/ 2 w 410"/>
                <a:gd name="T43" fmla="*/ 375 h 711"/>
                <a:gd name="T44" fmla="*/ 405 w 410"/>
                <a:gd name="T45" fmla="*/ 451 h 711"/>
                <a:gd name="T46" fmla="*/ 280 w 410"/>
                <a:gd name="T47" fmla="*/ 393 h 711"/>
                <a:gd name="T48" fmla="*/ 0 w 410"/>
                <a:gd name="T49" fmla="*/ 401 h 711"/>
                <a:gd name="T50" fmla="*/ 276 w 410"/>
                <a:gd name="T51" fmla="*/ 445 h 711"/>
                <a:gd name="T52" fmla="*/ 410 w 410"/>
                <a:gd name="T53" fmla="*/ 477 h 711"/>
                <a:gd name="T54" fmla="*/ 0 w 410"/>
                <a:gd name="T55" fmla="*/ 401 h 711"/>
                <a:gd name="T56" fmla="*/ 2 w 410"/>
                <a:gd name="T57" fmla="*/ 457 h 711"/>
                <a:gd name="T58" fmla="*/ 405 w 410"/>
                <a:gd name="T59" fmla="*/ 532 h 711"/>
                <a:gd name="T60" fmla="*/ 280 w 410"/>
                <a:gd name="T61" fmla="*/ 475 h 711"/>
                <a:gd name="T62" fmla="*/ 0 w 410"/>
                <a:gd name="T63" fmla="*/ 541 h 711"/>
                <a:gd name="T64" fmla="*/ 276 w 410"/>
                <a:gd name="T65" fmla="*/ 585 h 711"/>
                <a:gd name="T66" fmla="*/ 410 w 410"/>
                <a:gd name="T67" fmla="*/ 618 h 711"/>
                <a:gd name="T68" fmla="*/ 0 w 410"/>
                <a:gd name="T69" fmla="*/ 541 h 711"/>
                <a:gd name="T70" fmla="*/ 2 w 410"/>
                <a:gd name="T71" fmla="*/ 594 h 711"/>
                <a:gd name="T72" fmla="*/ 405 w 410"/>
                <a:gd name="T73" fmla="*/ 669 h 711"/>
                <a:gd name="T74" fmla="*/ 280 w 410"/>
                <a:gd name="T75" fmla="*/ 612 h 711"/>
                <a:gd name="T76" fmla="*/ 0 w 410"/>
                <a:gd name="T77" fmla="*/ 623 h 711"/>
                <a:gd name="T78" fmla="*/ 276 w 410"/>
                <a:gd name="T79" fmla="*/ 667 h 711"/>
                <a:gd name="T80" fmla="*/ 410 w 410"/>
                <a:gd name="T81" fmla="*/ 699 h 711"/>
                <a:gd name="T82" fmla="*/ 0 w 410"/>
                <a:gd name="T83" fmla="*/ 623 h 7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10" h="711">
                  <a:moveTo>
                    <a:pt x="2" y="23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104" y="0"/>
                    <a:pt x="210" y="21"/>
                    <a:pt x="280" y="40"/>
                  </a:cubicBezTo>
                  <a:cubicBezTo>
                    <a:pt x="357" y="62"/>
                    <a:pt x="410" y="85"/>
                    <a:pt x="410" y="86"/>
                  </a:cubicBezTo>
                  <a:cubicBezTo>
                    <a:pt x="405" y="98"/>
                    <a:pt x="405" y="98"/>
                    <a:pt x="405" y="98"/>
                  </a:cubicBezTo>
                  <a:cubicBezTo>
                    <a:pt x="404" y="98"/>
                    <a:pt x="352" y="74"/>
                    <a:pt x="276" y="53"/>
                  </a:cubicBezTo>
                  <a:cubicBezTo>
                    <a:pt x="207" y="34"/>
                    <a:pt x="103" y="13"/>
                    <a:pt x="2" y="23"/>
                  </a:cubicBezTo>
                  <a:close/>
                  <a:moveTo>
                    <a:pt x="0" y="48"/>
                  </a:moveTo>
                  <a:cubicBezTo>
                    <a:pt x="2" y="62"/>
                    <a:pt x="2" y="62"/>
                    <a:pt x="2" y="62"/>
                  </a:cubicBezTo>
                  <a:cubicBezTo>
                    <a:pt x="103" y="52"/>
                    <a:pt x="207" y="73"/>
                    <a:pt x="276" y="92"/>
                  </a:cubicBezTo>
                  <a:cubicBezTo>
                    <a:pt x="352" y="113"/>
                    <a:pt x="404" y="137"/>
                    <a:pt x="405" y="137"/>
                  </a:cubicBezTo>
                  <a:cubicBezTo>
                    <a:pt x="410" y="125"/>
                    <a:pt x="410" y="125"/>
                    <a:pt x="410" y="125"/>
                  </a:cubicBezTo>
                  <a:cubicBezTo>
                    <a:pt x="410" y="124"/>
                    <a:pt x="357" y="101"/>
                    <a:pt x="280" y="79"/>
                  </a:cubicBezTo>
                  <a:cubicBezTo>
                    <a:pt x="210" y="60"/>
                    <a:pt x="104" y="39"/>
                    <a:pt x="0" y="48"/>
                  </a:cubicBezTo>
                  <a:close/>
                  <a:moveTo>
                    <a:pt x="0" y="91"/>
                  </a:moveTo>
                  <a:cubicBezTo>
                    <a:pt x="2" y="104"/>
                    <a:pt x="2" y="104"/>
                    <a:pt x="2" y="104"/>
                  </a:cubicBezTo>
                  <a:cubicBezTo>
                    <a:pt x="103" y="95"/>
                    <a:pt x="207" y="116"/>
                    <a:pt x="276" y="135"/>
                  </a:cubicBezTo>
                  <a:cubicBezTo>
                    <a:pt x="352" y="156"/>
                    <a:pt x="404" y="179"/>
                    <a:pt x="405" y="179"/>
                  </a:cubicBezTo>
                  <a:cubicBezTo>
                    <a:pt x="410" y="167"/>
                    <a:pt x="410" y="167"/>
                    <a:pt x="410" y="167"/>
                  </a:cubicBezTo>
                  <a:cubicBezTo>
                    <a:pt x="410" y="167"/>
                    <a:pt x="357" y="143"/>
                    <a:pt x="280" y="122"/>
                  </a:cubicBezTo>
                  <a:cubicBezTo>
                    <a:pt x="210" y="102"/>
                    <a:pt x="104" y="81"/>
                    <a:pt x="0" y="91"/>
                  </a:cubicBezTo>
                  <a:close/>
                  <a:moveTo>
                    <a:pt x="0" y="189"/>
                  </a:moveTo>
                  <a:cubicBezTo>
                    <a:pt x="2" y="202"/>
                    <a:pt x="2" y="202"/>
                    <a:pt x="2" y="202"/>
                  </a:cubicBezTo>
                  <a:cubicBezTo>
                    <a:pt x="103" y="193"/>
                    <a:pt x="207" y="214"/>
                    <a:pt x="276" y="233"/>
                  </a:cubicBezTo>
                  <a:cubicBezTo>
                    <a:pt x="352" y="254"/>
                    <a:pt x="404" y="277"/>
                    <a:pt x="405" y="277"/>
                  </a:cubicBezTo>
                  <a:cubicBezTo>
                    <a:pt x="410" y="265"/>
                    <a:pt x="410" y="265"/>
                    <a:pt x="410" y="265"/>
                  </a:cubicBezTo>
                  <a:cubicBezTo>
                    <a:pt x="410" y="265"/>
                    <a:pt x="357" y="241"/>
                    <a:pt x="280" y="220"/>
                  </a:cubicBezTo>
                  <a:cubicBezTo>
                    <a:pt x="210" y="200"/>
                    <a:pt x="104" y="179"/>
                    <a:pt x="0" y="189"/>
                  </a:cubicBezTo>
                  <a:close/>
                  <a:moveTo>
                    <a:pt x="0" y="228"/>
                  </a:moveTo>
                  <a:cubicBezTo>
                    <a:pt x="2" y="241"/>
                    <a:pt x="2" y="241"/>
                    <a:pt x="2" y="241"/>
                  </a:cubicBezTo>
                  <a:cubicBezTo>
                    <a:pt x="103" y="232"/>
                    <a:pt x="207" y="253"/>
                    <a:pt x="276" y="272"/>
                  </a:cubicBezTo>
                  <a:cubicBezTo>
                    <a:pt x="352" y="293"/>
                    <a:pt x="404" y="316"/>
                    <a:pt x="405" y="316"/>
                  </a:cubicBezTo>
                  <a:cubicBezTo>
                    <a:pt x="410" y="304"/>
                    <a:pt x="410" y="304"/>
                    <a:pt x="410" y="304"/>
                  </a:cubicBezTo>
                  <a:cubicBezTo>
                    <a:pt x="410" y="304"/>
                    <a:pt x="357" y="280"/>
                    <a:pt x="280" y="259"/>
                  </a:cubicBezTo>
                  <a:cubicBezTo>
                    <a:pt x="210" y="239"/>
                    <a:pt x="104" y="218"/>
                    <a:pt x="0" y="228"/>
                  </a:cubicBezTo>
                  <a:close/>
                  <a:moveTo>
                    <a:pt x="0" y="270"/>
                  </a:moveTo>
                  <a:cubicBezTo>
                    <a:pt x="2" y="283"/>
                    <a:pt x="2" y="283"/>
                    <a:pt x="2" y="283"/>
                  </a:cubicBezTo>
                  <a:cubicBezTo>
                    <a:pt x="103" y="274"/>
                    <a:pt x="207" y="295"/>
                    <a:pt x="276" y="314"/>
                  </a:cubicBezTo>
                  <a:cubicBezTo>
                    <a:pt x="352" y="335"/>
                    <a:pt x="404" y="358"/>
                    <a:pt x="405" y="359"/>
                  </a:cubicBezTo>
                  <a:cubicBezTo>
                    <a:pt x="410" y="346"/>
                    <a:pt x="410" y="346"/>
                    <a:pt x="410" y="346"/>
                  </a:cubicBezTo>
                  <a:cubicBezTo>
                    <a:pt x="410" y="346"/>
                    <a:pt x="357" y="322"/>
                    <a:pt x="280" y="301"/>
                  </a:cubicBezTo>
                  <a:cubicBezTo>
                    <a:pt x="210" y="282"/>
                    <a:pt x="104" y="260"/>
                    <a:pt x="0" y="270"/>
                  </a:cubicBezTo>
                  <a:close/>
                  <a:moveTo>
                    <a:pt x="0" y="362"/>
                  </a:moveTo>
                  <a:cubicBezTo>
                    <a:pt x="2" y="375"/>
                    <a:pt x="2" y="375"/>
                    <a:pt x="2" y="375"/>
                  </a:cubicBezTo>
                  <a:cubicBezTo>
                    <a:pt x="103" y="366"/>
                    <a:pt x="207" y="387"/>
                    <a:pt x="276" y="406"/>
                  </a:cubicBezTo>
                  <a:cubicBezTo>
                    <a:pt x="352" y="427"/>
                    <a:pt x="404" y="450"/>
                    <a:pt x="405" y="451"/>
                  </a:cubicBezTo>
                  <a:cubicBezTo>
                    <a:pt x="410" y="438"/>
                    <a:pt x="410" y="438"/>
                    <a:pt x="410" y="438"/>
                  </a:cubicBezTo>
                  <a:cubicBezTo>
                    <a:pt x="410" y="438"/>
                    <a:pt x="357" y="414"/>
                    <a:pt x="280" y="393"/>
                  </a:cubicBezTo>
                  <a:cubicBezTo>
                    <a:pt x="210" y="374"/>
                    <a:pt x="104" y="352"/>
                    <a:pt x="0" y="362"/>
                  </a:cubicBezTo>
                  <a:close/>
                  <a:moveTo>
                    <a:pt x="0" y="401"/>
                  </a:moveTo>
                  <a:cubicBezTo>
                    <a:pt x="2" y="414"/>
                    <a:pt x="2" y="414"/>
                    <a:pt x="2" y="414"/>
                  </a:cubicBezTo>
                  <a:cubicBezTo>
                    <a:pt x="103" y="405"/>
                    <a:pt x="207" y="426"/>
                    <a:pt x="276" y="445"/>
                  </a:cubicBezTo>
                  <a:cubicBezTo>
                    <a:pt x="352" y="466"/>
                    <a:pt x="404" y="489"/>
                    <a:pt x="405" y="490"/>
                  </a:cubicBezTo>
                  <a:cubicBezTo>
                    <a:pt x="410" y="477"/>
                    <a:pt x="410" y="477"/>
                    <a:pt x="410" y="477"/>
                  </a:cubicBezTo>
                  <a:cubicBezTo>
                    <a:pt x="410" y="477"/>
                    <a:pt x="357" y="453"/>
                    <a:pt x="280" y="432"/>
                  </a:cubicBezTo>
                  <a:cubicBezTo>
                    <a:pt x="210" y="413"/>
                    <a:pt x="104" y="391"/>
                    <a:pt x="0" y="401"/>
                  </a:cubicBezTo>
                  <a:close/>
                  <a:moveTo>
                    <a:pt x="0" y="443"/>
                  </a:moveTo>
                  <a:cubicBezTo>
                    <a:pt x="2" y="457"/>
                    <a:pt x="2" y="457"/>
                    <a:pt x="2" y="457"/>
                  </a:cubicBezTo>
                  <a:cubicBezTo>
                    <a:pt x="103" y="447"/>
                    <a:pt x="207" y="468"/>
                    <a:pt x="276" y="487"/>
                  </a:cubicBezTo>
                  <a:cubicBezTo>
                    <a:pt x="352" y="508"/>
                    <a:pt x="404" y="532"/>
                    <a:pt x="405" y="532"/>
                  </a:cubicBezTo>
                  <a:cubicBezTo>
                    <a:pt x="410" y="520"/>
                    <a:pt x="410" y="520"/>
                    <a:pt x="410" y="520"/>
                  </a:cubicBezTo>
                  <a:cubicBezTo>
                    <a:pt x="410" y="519"/>
                    <a:pt x="357" y="496"/>
                    <a:pt x="280" y="475"/>
                  </a:cubicBezTo>
                  <a:cubicBezTo>
                    <a:pt x="210" y="455"/>
                    <a:pt x="104" y="434"/>
                    <a:pt x="0" y="443"/>
                  </a:cubicBezTo>
                  <a:close/>
                  <a:moveTo>
                    <a:pt x="0" y="541"/>
                  </a:moveTo>
                  <a:cubicBezTo>
                    <a:pt x="2" y="555"/>
                    <a:pt x="2" y="555"/>
                    <a:pt x="2" y="555"/>
                  </a:cubicBezTo>
                  <a:cubicBezTo>
                    <a:pt x="103" y="545"/>
                    <a:pt x="207" y="566"/>
                    <a:pt x="276" y="585"/>
                  </a:cubicBezTo>
                  <a:cubicBezTo>
                    <a:pt x="352" y="606"/>
                    <a:pt x="404" y="630"/>
                    <a:pt x="405" y="630"/>
                  </a:cubicBezTo>
                  <a:cubicBezTo>
                    <a:pt x="410" y="618"/>
                    <a:pt x="410" y="618"/>
                    <a:pt x="410" y="618"/>
                  </a:cubicBezTo>
                  <a:cubicBezTo>
                    <a:pt x="410" y="617"/>
                    <a:pt x="357" y="594"/>
                    <a:pt x="280" y="573"/>
                  </a:cubicBezTo>
                  <a:cubicBezTo>
                    <a:pt x="210" y="553"/>
                    <a:pt x="104" y="532"/>
                    <a:pt x="0" y="541"/>
                  </a:cubicBezTo>
                  <a:close/>
                  <a:moveTo>
                    <a:pt x="0" y="580"/>
                  </a:moveTo>
                  <a:cubicBezTo>
                    <a:pt x="2" y="594"/>
                    <a:pt x="2" y="594"/>
                    <a:pt x="2" y="594"/>
                  </a:cubicBezTo>
                  <a:cubicBezTo>
                    <a:pt x="103" y="584"/>
                    <a:pt x="207" y="605"/>
                    <a:pt x="276" y="625"/>
                  </a:cubicBezTo>
                  <a:cubicBezTo>
                    <a:pt x="352" y="645"/>
                    <a:pt x="404" y="669"/>
                    <a:pt x="405" y="669"/>
                  </a:cubicBezTo>
                  <a:cubicBezTo>
                    <a:pt x="410" y="657"/>
                    <a:pt x="410" y="657"/>
                    <a:pt x="410" y="657"/>
                  </a:cubicBezTo>
                  <a:cubicBezTo>
                    <a:pt x="410" y="657"/>
                    <a:pt x="357" y="633"/>
                    <a:pt x="280" y="612"/>
                  </a:cubicBezTo>
                  <a:cubicBezTo>
                    <a:pt x="210" y="592"/>
                    <a:pt x="104" y="571"/>
                    <a:pt x="0" y="580"/>
                  </a:cubicBezTo>
                  <a:close/>
                  <a:moveTo>
                    <a:pt x="0" y="623"/>
                  </a:moveTo>
                  <a:cubicBezTo>
                    <a:pt x="2" y="636"/>
                    <a:pt x="2" y="636"/>
                    <a:pt x="2" y="636"/>
                  </a:cubicBezTo>
                  <a:cubicBezTo>
                    <a:pt x="103" y="627"/>
                    <a:pt x="207" y="648"/>
                    <a:pt x="276" y="667"/>
                  </a:cubicBezTo>
                  <a:cubicBezTo>
                    <a:pt x="352" y="688"/>
                    <a:pt x="404" y="711"/>
                    <a:pt x="405" y="711"/>
                  </a:cubicBezTo>
                  <a:cubicBezTo>
                    <a:pt x="410" y="699"/>
                    <a:pt x="410" y="699"/>
                    <a:pt x="410" y="699"/>
                  </a:cubicBezTo>
                  <a:cubicBezTo>
                    <a:pt x="410" y="699"/>
                    <a:pt x="357" y="675"/>
                    <a:pt x="280" y="654"/>
                  </a:cubicBezTo>
                  <a:cubicBezTo>
                    <a:pt x="210" y="634"/>
                    <a:pt x="104" y="613"/>
                    <a:pt x="0" y="62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4288984" y="5016946"/>
              <a:ext cx="412957" cy="132023"/>
            </a:xfrm>
            <a:custGeom>
              <a:avLst/>
              <a:gdLst>
                <a:gd name="T0" fmla="*/ 140 w 165"/>
                <a:gd name="T1" fmla="*/ 53 h 53"/>
                <a:gd name="T2" fmla="*/ 24 w 165"/>
                <a:gd name="T3" fmla="*/ 53 h 53"/>
                <a:gd name="T4" fmla="*/ 0 w 165"/>
                <a:gd name="T5" fmla="*/ 28 h 53"/>
                <a:gd name="T6" fmla="*/ 0 w 165"/>
                <a:gd name="T7" fmla="*/ 0 h 53"/>
                <a:gd name="T8" fmla="*/ 165 w 165"/>
                <a:gd name="T9" fmla="*/ 0 h 53"/>
                <a:gd name="T10" fmla="*/ 165 w 165"/>
                <a:gd name="T11" fmla="*/ 28 h 53"/>
                <a:gd name="T12" fmla="*/ 140 w 165"/>
                <a:gd name="T13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5" h="53">
                  <a:moveTo>
                    <a:pt x="140" y="53"/>
                  </a:moveTo>
                  <a:cubicBezTo>
                    <a:pt x="24" y="53"/>
                    <a:pt x="24" y="53"/>
                    <a:pt x="24" y="53"/>
                  </a:cubicBezTo>
                  <a:cubicBezTo>
                    <a:pt x="11" y="53"/>
                    <a:pt x="0" y="42"/>
                    <a:pt x="0" y="2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65" y="0"/>
                    <a:pt x="165" y="0"/>
                    <a:pt x="165" y="0"/>
                  </a:cubicBezTo>
                  <a:cubicBezTo>
                    <a:pt x="165" y="28"/>
                    <a:pt x="165" y="28"/>
                    <a:pt x="165" y="28"/>
                  </a:cubicBezTo>
                  <a:cubicBezTo>
                    <a:pt x="165" y="42"/>
                    <a:pt x="154" y="53"/>
                    <a:pt x="140" y="53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44525" y="3573899"/>
            <a:ext cx="3345104" cy="2175316"/>
            <a:chOff x="644525" y="3573899"/>
            <a:chExt cx="3345104" cy="2175316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814928" y="3811849"/>
              <a:ext cx="911882" cy="945656"/>
            </a:xfrm>
            <a:custGeom>
              <a:avLst/>
              <a:gdLst>
                <a:gd name="T0" fmla="*/ 329 w 363"/>
                <a:gd name="T1" fmla="*/ 377 h 377"/>
                <a:gd name="T2" fmla="*/ 34 w 363"/>
                <a:gd name="T3" fmla="*/ 377 h 377"/>
                <a:gd name="T4" fmla="*/ 0 w 363"/>
                <a:gd name="T5" fmla="*/ 343 h 377"/>
                <a:gd name="T6" fmla="*/ 0 w 363"/>
                <a:gd name="T7" fmla="*/ 33 h 377"/>
                <a:gd name="T8" fmla="*/ 34 w 363"/>
                <a:gd name="T9" fmla="*/ 0 h 377"/>
                <a:gd name="T10" fmla="*/ 329 w 363"/>
                <a:gd name="T11" fmla="*/ 0 h 377"/>
                <a:gd name="T12" fmla="*/ 363 w 363"/>
                <a:gd name="T13" fmla="*/ 33 h 377"/>
                <a:gd name="T14" fmla="*/ 363 w 363"/>
                <a:gd name="T15" fmla="*/ 343 h 377"/>
                <a:gd name="T16" fmla="*/ 329 w 363"/>
                <a:gd name="T17" fmla="*/ 377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3" h="377">
                  <a:moveTo>
                    <a:pt x="329" y="377"/>
                  </a:moveTo>
                  <a:cubicBezTo>
                    <a:pt x="34" y="377"/>
                    <a:pt x="34" y="377"/>
                    <a:pt x="34" y="377"/>
                  </a:cubicBezTo>
                  <a:cubicBezTo>
                    <a:pt x="16" y="377"/>
                    <a:pt x="0" y="362"/>
                    <a:pt x="0" y="34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6" y="0"/>
                    <a:pt x="34" y="0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48" y="0"/>
                    <a:pt x="363" y="15"/>
                    <a:pt x="363" y="33"/>
                  </a:cubicBezTo>
                  <a:cubicBezTo>
                    <a:pt x="363" y="343"/>
                    <a:pt x="363" y="343"/>
                    <a:pt x="363" y="343"/>
                  </a:cubicBezTo>
                  <a:cubicBezTo>
                    <a:pt x="363" y="362"/>
                    <a:pt x="348" y="377"/>
                    <a:pt x="329" y="37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814928" y="3728951"/>
              <a:ext cx="911882" cy="948726"/>
            </a:xfrm>
            <a:custGeom>
              <a:avLst/>
              <a:gdLst>
                <a:gd name="T0" fmla="*/ 329 w 363"/>
                <a:gd name="T1" fmla="*/ 378 h 378"/>
                <a:gd name="T2" fmla="*/ 34 w 363"/>
                <a:gd name="T3" fmla="*/ 378 h 378"/>
                <a:gd name="T4" fmla="*/ 0 w 363"/>
                <a:gd name="T5" fmla="*/ 344 h 378"/>
                <a:gd name="T6" fmla="*/ 0 w 363"/>
                <a:gd name="T7" fmla="*/ 34 h 378"/>
                <a:gd name="T8" fmla="*/ 34 w 363"/>
                <a:gd name="T9" fmla="*/ 0 h 378"/>
                <a:gd name="T10" fmla="*/ 329 w 363"/>
                <a:gd name="T11" fmla="*/ 0 h 378"/>
                <a:gd name="T12" fmla="*/ 363 w 363"/>
                <a:gd name="T13" fmla="*/ 34 h 378"/>
                <a:gd name="T14" fmla="*/ 363 w 363"/>
                <a:gd name="T15" fmla="*/ 344 h 378"/>
                <a:gd name="T16" fmla="*/ 329 w 363"/>
                <a:gd name="T17" fmla="*/ 378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3" h="378">
                  <a:moveTo>
                    <a:pt x="329" y="378"/>
                  </a:moveTo>
                  <a:cubicBezTo>
                    <a:pt x="34" y="378"/>
                    <a:pt x="34" y="378"/>
                    <a:pt x="34" y="378"/>
                  </a:cubicBezTo>
                  <a:cubicBezTo>
                    <a:pt x="16" y="378"/>
                    <a:pt x="0" y="363"/>
                    <a:pt x="0" y="34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15"/>
                    <a:pt x="16" y="0"/>
                    <a:pt x="34" y="0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48" y="0"/>
                    <a:pt x="363" y="15"/>
                    <a:pt x="363" y="34"/>
                  </a:cubicBezTo>
                  <a:cubicBezTo>
                    <a:pt x="363" y="344"/>
                    <a:pt x="363" y="344"/>
                    <a:pt x="363" y="344"/>
                  </a:cubicBezTo>
                  <a:cubicBezTo>
                    <a:pt x="363" y="363"/>
                    <a:pt x="348" y="378"/>
                    <a:pt x="329" y="3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31" name="Oval 30"/>
            <p:cNvSpPr>
              <a:spLocks noChangeArrowheads="1"/>
            </p:cNvSpPr>
            <p:nvPr/>
          </p:nvSpPr>
          <p:spPr bwMode="auto">
            <a:xfrm>
              <a:off x="937740" y="3573899"/>
              <a:ext cx="664723" cy="6140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1005287" y="3656798"/>
              <a:ext cx="532699" cy="254836"/>
            </a:xfrm>
            <a:custGeom>
              <a:avLst/>
              <a:gdLst>
                <a:gd name="T0" fmla="*/ 106 w 212"/>
                <a:gd name="T1" fmla="*/ 0 h 102"/>
                <a:gd name="T2" fmla="*/ 0 w 212"/>
                <a:gd name="T3" fmla="*/ 102 h 102"/>
                <a:gd name="T4" fmla="*/ 212 w 212"/>
                <a:gd name="T5" fmla="*/ 102 h 102"/>
                <a:gd name="T6" fmla="*/ 106 w 212"/>
                <a:gd name="T7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2" h="102">
                  <a:moveTo>
                    <a:pt x="106" y="0"/>
                  </a:moveTo>
                  <a:cubicBezTo>
                    <a:pt x="47" y="0"/>
                    <a:pt x="0" y="46"/>
                    <a:pt x="0" y="102"/>
                  </a:cubicBezTo>
                  <a:cubicBezTo>
                    <a:pt x="212" y="102"/>
                    <a:pt x="212" y="102"/>
                    <a:pt x="212" y="102"/>
                  </a:cubicBezTo>
                  <a:cubicBezTo>
                    <a:pt x="212" y="46"/>
                    <a:pt x="164" y="0"/>
                    <a:pt x="1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1264728" y="3684431"/>
              <a:ext cx="142770" cy="233344"/>
            </a:xfrm>
            <a:custGeom>
              <a:avLst/>
              <a:gdLst>
                <a:gd name="T0" fmla="*/ 10 w 93"/>
                <a:gd name="T1" fmla="*/ 152 h 152"/>
                <a:gd name="T2" fmla="*/ 0 w 93"/>
                <a:gd name="T3" fmla="*/ 147 h 152"/>
                <a:gd name="T4" fmla="*/ 83 w 93"/>
                <a:gd name="T5" fmla="*/ 0 h 152"/>
                <a:gd name="T6" fmla="*/ 93 w 93"/>
                <a:gd name="T7" fmla="*/ 4 h 152"/>
                <a:gd name="T8" fmla="*/ 10 w 93"/>
                <a:gd name="T9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52">
                  <a:moveTo>
                    <a:pt x="10" y="152"/>
                  </a:moveTo>
                  <a:lnTo>
                    <a:pt x="0" y="147"/>
                  </a:lnTo>
                  <a:lnTo>
                    <a:pt x="83" y="0"/>
                  </a:lnTo>
                  <a:lnTo>
                    <a:pt x="93" y="4"/>
                  </a:lnTo>
                  <a:lnTo>
                    <a:pt x="10" y="152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34" name="Oval 33"/>
            <p:cNvSpPr>
              <a:spLocks noChangeArrowheads="1"/>
            </p:cNvSpPr>
            <p:nvPr/>
          </p:nvSpPr>
          <p:spPr bwMode="auto">
            <a:xfrm>
              <a:off x="1244771" y="3887071"/>
              <a:ext cx="52195" cy="52195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35" name="Freeform 34"/>
            <p:cNvSpPr>
              <a:spLocks noEditPoints="1"/>
            </p:cNvSpPr>
            <p:nvPr/>
          </p:nvSpPr>
          <p:spPr bwMode="auto">
            <a:xfrm>
              <a:off x="1008357" y="3656798"/>
              <a:ext cx="526559" cy="233344"/>
            </a:xfrm>
            <a:custGeom>
              <a:avLst/>
              <a:gdLst>
                <a:gd name="T0" fmla="*/ 177 w 343"/>
                <a:gd name="T1" fmla="*/ 29 h 152"/>
                <a:gd name="T2" fmla="*/ 165 w 343"/>
                <a:gd name="T3" fmla="*/ 29 h 152"/>
                <a:gd name="T4" fmla="*/ 165 w 343"/>
                <a:gd name="T5" fmla="*/ 0 h 152"/>
                <a:gd name="T6" fmla="*/ 177 w 343"/>
                <a:gd name="T7" fmla="*/ 0 h 152"/>
                <a:gd name="T8" fmla="*/ 177 w 343"/>
                <a:gd name="T9" fmla="*/ 29 h 152"/>
                <a:gd name="T10" fmla="*/ 343 w 343"/>
                <a:gd name="T11" fmla="*/ 140 h 152"/>
                <a:gd name="T12" fmla="*/ 312 w 343"/>
                <a:gd name="T13" fmla="*/ 140 h 152"/>
                <a:gd name="T14" fmla="*/ 312 w 343"/>
                <a:gd name="T15" fmla="*/ 152 h 152"/>
                <a:gd name="T16" fmla="*/ 343 w 343"/>
                <a:gd name="T17" fmla="*/ 152 h 152"/>
                <a:gd name="T18" fmla="*/ 343 w 343"/>
                <a:gd name="T19" fmla="*/ 140 h 152"/>
                <a:gd name="T20" fmla="*/ 29 w 343"/>
                <a:gd name="T21" fmla="*/ 140 h 152"/>
                <a:gd name="T22" fmla="*/ 0 w 343"/>
                <a:gd name="T23" fmla="*/ 140 h 152"/>
                <a:gd name="T24" fmla="*/ 0 w 343"/>
                <a:gd name="T25" fmla="*/ 152 h 152"/>
                <a:gd name="T26" fmla="*/ 29 w 343"/>
                <a:gd name="T27" fmla="*/ 152 h 152"/>
                <a:gd name="T28" fmla="*/ 29 w 343"/>
                <a:gd name="T29" fmla="*/ 140 h 152"/>
                <a:gd name="T30" fmla="*/ 284 w 343"/>
                <a:gd name="T31" fmla="*/ 40 h 152"/>
                <a:gd name="T32" fmla="*/ 276 w 343"/>
                <a:gd name="T33" fmla="*/ 32 h 152"/>
                <a:gd name="T34" fmla="*/ 255 w 343"/>
                <a:gd name="T35" fmla="*/ 55 h 152"/>
                <a:gd name="T36" fmla="*/ 262 w 343"/>
                <a:gd name="T37" fmla="*/ 63 h 152"/>
                <a:gd name="T38" fmla="*/ 284 w 343"/>
                <a:gd name="T39" fmla="*/ 40 h 152"/>
                <a:gd name="T40" fmla="*/ 88 w 343"/>
                <a:gd name="T41" fmla="*/ 55 h 152"/>
                <a:gd name="T42" fmla="*/ 65 w 343"/>
                <a:gd name="T43" fmla="*/ 32 h 152"/>
                <a:gd name="T44" fmla="*/ 57 w 343"/>
                <a:gd name="T45" fmla="*/ 40 h 152"/>
                <a:gd name="T46" fmla="*/ 80 w 343"/>
                <a:gd name="T47" fmla="*/ 63 h 152"/>
                <a:gd name="T48" fmla="*/ 88 w 343"/>
                <a:gd name="T49" fmla="*/ 55 h 152"/>
                <a:gd name="T50" fmla="*/ 324 w 343"/>
                <a:gd name="T51" fmla="*/ 89 h 152"/>
                <a:gd name="T52" fmla="*/ 320 w 343"/>
                <a:gd name="T53" fmla="*/ 80 h 152"/>
                <a:gd name="T54" fmla="*/ 291 w 343"/>
                <a:gd name="T55" fmla="*/ 91 h 152"/>
                <a:gd name="T56" fmla="*/ 294 w 343"/>
                <a:gd name="T57" fmla="*/ 103 h 152"/>
                <a:gd name="T58" fmla="*/ 324 w 343"/>
                <a:gd name="T59" fmla="*/ 89 h 152"/>
                <a:gd name="T60" fmla="*/ 132 w 343"/>
                <a:gd name="T61" fmla="*/ 34 h 152"/>
                <a:gd name="T62" fmla="*/ 119 w 343"/>
                <a:gd name="T63" fmla="*/ 6 h 152"/>
                <a:gd name="T64" fmla="*/ 110 w 343"/>
                <a:gd name="T65" fmla="*/ 9 h 152"/>
                <a:gd name="T66" fmla="*/ 121 w 343"/>
                <a:gd name="T67" fmla="*/ 39 h 152"/>
                <a:gd name="T68" fmla="*/ 132 w 343"/>
                <a:gd name="T69" fmla="*/ 34 h 152"/>
                <a:gd name="T70" fmla="*/ 232 w 343"/>
                <a:gd name="T71" fmla="*/ 9 h 152"/>
                <a:gd name="T72" fmla="*/ 221 w 343"/>
                <a:gd name="T73" fmla="*/ 6 h 152"/>
                <a:gd name="T74" fmla="*/ 209 w 343"/>
                <a:gd name="T75" fmla="*/ 34 h 152"/>
                <a:gd name="T76" fmla="*/ 221 w 343"/>
                <a:gd name="T77" fmla="*/ 39 h 152"/>
                <a:gd name="T78" fmla="*/ 232 w 343"/>
                <a:gd name="T79" fmla="*/ 9 h 152"/>
                <a:gd name="T80" fmla="*/ 52 w 343"/>
                <a:gd name="T81" fmla="*/ 93 h 152"/>
                <a:gd name="T82" fmla="*/ 21 w 343"/>
                <a:gd name="T83" fmla="*/ 80 h 152"/>
                <a:gd name="T84" fmla="*/ 20 w 343"/>
                <a:gd name="T85" fmla="*/ 80 h 152"/>
                <a:gd name="T86" fmla="*/ 20 w 343"/>
                <a:gd name="T87" fmla="*/ 86 h 152"/>
                <a:gd name="T88" fmla="*/ 18 w 343"/>
                <a:gd name="T89" fmla="*/ 91 h 152"/>
                <a:gd name="T90" fmla="*/ 47 w 343"/>
                <a:gd name="T91" fmla="*/ 103 h 152"/>
                <a:gd name="T92" fmla="*/ 52 w 343"/>
                <a:gd name="T93" fmla="*/ 93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43" h="152">
                  <a:moveTo>
                    <a:pt x="177" y="29"/>
                  </a:moveTo>
                  <a:lnTo>
                    <a:pt x="165" y="29"/>
                  </a:lnTo>
                  <a:lnTo>
                    <a:pt x="165" y="0"/>
                  </a:lnTo>
                  <a:lnTo>
                    <a:pt x="177" y="0"/>
                  </a:lnTo>
                  <a:lnTo>
                    <a:pt x="177" y="29"/>
                  </a:lnTo>
                  <a:close/>
                  <a:moveTo>
                    <a:pt x="343" y="140"/>
                  </a:moveTo>
                  <a:lnTo>
                    <a:pt x="312" y="140"/>
                  </a:lnTo>
                  <a:lnTo>
                    <a:pt x="312" y="152"/>
                  </a:lnTo>
                  <a:lnTo>
                    <a:pt x="343" y="152"/>
                  </a:lnTo>
                  <a:lnTo>
                    <a:pt x="343" y="140"/>
                  </a:lnTo>
                  <a:close/>
                  <a:moveTo>
                    <a:pt x="29" y="140"/>
                  </a:moveTo>
                  <a:lnTo>
                    <a:pt x="0" y="140"/>
                  </a:lnTo>
                  <a:lnTo>
                    <a:pt x="0" y="152"/>
                  </a:lnTo>
                  <a:lnTo>
                    <a:pt x="29" y="152"/>
                  </a:lnTo>
                  <a:lnTo>
                    <a:pt x="29" y="140"/>
                  </a:lnTo>
                  <a:close/>
                  <a:moveTo>
                    <a:pt x="284" y="40"/>
                  </a:moveTo>
                  <a:lnTo>
                    <a:pt x="276" y="32"/>
                  </a:lnTo>
                  <a:lnTo>
                    <a:pt x="255" y="55"/>
                  </a:lnTo>
                  <a:lnTo>
                    <a:pt x="262" y="63"/>
                  </a:lnTo>
                  <a:lnTo>
                    <a:pt x="284" y="40"/>
                  </a:lnTo>
                  <a:close/>
                  <a:moveTo>
                    <a:pt x="88" y="55"/>
                  </a:moveTo>
                  <a:lnTo>
                    <a:pt x="65" y="32"/>
                  </a:lnTo>
                  <a:lnTo>
                    <a:pt x="57" y="40"/>
                  </a:lnTo>
                  <a:lnTo>
                    <a:pt x="80" y="63"/>
                  </a:lnTo>
                  <a:lnTo>
                    <a:pt x="88" y="55"/>
                  </a:lnTo>
                  <a:close/>
                  <a:moveTo>
                    <a:pt x="324" y="89"/>
                  </a:moveTo>
                  <a:lnTo>
                    <a:pt x="320" y="80"/>
                  </a:lnTo>
                  <a:lnTo>
                    <a:pt x="291" y="91"/>
                  </a:lnTo>
                  <a:lnTo>
                    <a:pt x="294" y="103"/>
                  </a:lnTo>
                  <a:lnTo>
                    <a:pt x="324" y="89"/>
                  </a:lnTo>
                  <a:close/>
                  <a:moveTo>
                    <a:pt x="132" y="34"/>
                  </a:moveTo>
                  <a:lnTo>
                    <a:pt x="119" y="6"/>
                  </a:lnTo>
                  <a:lnTo>
                    <a:pt x="110" y="9"/>
                  </a:lnTo>
                  <a:lnTo>
                    <a:pt x="121" y="39"/>
                  </a:lnTo>
                  <a:lnTo>
                    <a:pt x="132" y="34"/>
                  </a:lnTo>
                  <a:close/>
                  <a:moveTo>
                    <a:pt x="232" y="9"/>
                  </a:moveTo>
                  <a:lnTo>
                    <a:pt x="221" y="6"/>
                  </a:lnTo>
                  <a:lnTo>
                    <a:pt x="209" y="34"/>
                  </a:lnTo>
                  <a:lnTo>
                    <a:pt x="221" y="39"/>
                  </a:lnTo>
                  <a:lnTo>
                    <a:pt x="232" y="9"/>
                  </a:lnTo>
                  <a:close/>
                  <a:moveTo>
                    <a:pt x="52" y="93"/>
                  </a:moveTo>
                  <a:lnTo>
                    <a:pt x="21" y="80"/>
                  </a:lnTo>
                  <a:lnTo>
                    <a:pt x="20" y="80"/>
                  </a:lnTo>
                  <a:lnTo>
                    <a:pt x="20" y="86"/>
                  </a:lnTo>
                  <a:lnTo>
                    <a:pt x="18" y="91"/>
                  </a:lnTo>
                  <a:lnTo>
                    <a:pt x="47" y="103"/>
                  </a:lnTo>
                  <a:lnTo>
                    <a:pt x="52" y="9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36" name="Oval 35"/>
            <p:cNvSpPr>
              <a:spLocks noChangeArrowheads="1"/>
            </p:cNvSpPr>
            <p:nvPr/>
          </p:nvSpPr>
          <p:spPr bwMode="auto">
            <a:xfrm>
              <a:off x="1229420" y="4175680"/>
              <a:ext cx="84434" cy="8443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37" name="Oval 36"/>
            <p:cNvSpPr>
              <a:spLocks noChangeArrowheads="1"/>
            </p:cNvSpPr>
            <p:nvPr/>
          </p:nvSpPr>
          <p:spPr bwMode="auto">
            <a:xfrm>
              <a:off x="1229420" y="4164935"/>
              <a:ext cx="84434" cy="8289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38" name="Oval 37"/>
            <p:cNvSpPr>
              <a:spLocks noChangeArrowheads="1"/>
            </p:cNvSpPr>
            <p:nvPr/>
          </p:nvSpPr>
          <p:spPr bwMode="auto">
            <a:xfrm>
              <a:off x="1040595" y="4356829"/>
              <a:ext cx="85969" cy="8443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39" name="Oval 38"/>
            <p:cNvSpPr>
              <a:spLocks noChangeArrowheads="1"/>
            </p:cNvSpPr>
            <p:nvPr/>
          </p:nvSpPr>
          <p:spPr bwMode="auto">
            <a:xfrm>
              <a:off x="1040595" y="4343013"/>
              <a:ext cx="85969" cy="8596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40" name="Oval 39"/>
            <p:cNvSpPr>
              <a:spLocks noChangeArrowheads="1"/>
            </p:cNvSpPr>
            <p:nvPr/>
          </p:nvSpPr>
          <p:spPr bwMode="auto">
            <a:xfrm>
              <a:off x="1407498" y="4356829"/>
              <a:ext cx="82898" cy="8443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41" name="Oval 40"/>
            <p:cNvSpPr>
              <a:spLocks noChangeArrowheads="1"/>
            </p:cNvSpPr>
            <p:nvPr/>
          </p:nvSpPr>
          <p:spPr bwMode="auto">
            <a:xfrm>
              <a:off x="1407498" y="4343013"/>
              <a:ext cx="82898" cy="8596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2873571" y="3811849"/>
              <a:ext cx="910348" cy="945656"/>
            </a:xfrm>
            <a:custGeom>
              <a:avLst/>
              <a:gdLst>
                <a:gd name="T0" fmla="*/ 329 w 363"/>
                <a:gd name="T1" fmla="*/ 377 h 377"/>
                <a:gd name="T2" fmla="*/ 34 w 363"/>
                <a:gd name="T3" fmla="*/ 377 h 377"/>
                <a:gd name="T4" fmla="*/ 0 w 363"/>
                <a:gd name="T5" fmla="*/ 343 h 377"/>
                <a:gd name="T6" fmla="*/ 0 w 363"/>
                <a:gd name="T7" fmla="*/ 33 h 377"/>
                <a:gd name="T8" fmla="*/ 34 w 363"/>
                <a:gd name="T9" fmla="*/ 0 h 377"/>
                <a:gd name="T10" fmla="*/ 329 w 363"/>
                <a:gd name="T11" fmla="*/ 0 h 377"/>
                <a:gd name="T12" fmla="*/ 363 w 363"/>
                <a:gd name="T13" fmla="*/ 33 h 377"/>
                <a:gd name="T14" fmla="*/ 363 w 363"/>
                <a:gd name="T15" fmla="*/ 343 h 377"/>
                <a:gd name="T16" fmla="*/ 329 w 363"/>
                <a:gd name="T17" fmla="*/ 377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3" h="377">
                  <a:moveTo>
                    <a:pt x="329" y="377"/>
                  </a:moveTo>
                  <a:cubicBezTo>
                    <a:pt x="34" y="377"/>
                    <a:pt x="34" y="377"/>
                    <a:pt x="34" y="377"/>
                  </a:cubicBezTo>
                  <a:cubicBezTo>
                    <a:pt x="15" y="377"/>
                    <a:pt x="0" y="362"/>
                    <a:pt x="0" y="34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47" y="0"/>
                    <a:pt x="363" y="15"/>
                    <a:pt x="363" y="33"/>
                  </a:cubicBezTo>
                  <a:cubicBezTo>
                    <a:pt x="363" y="343"/>
                    <a:pt x="363" y="343"/>
                    <a:pt x="363" y="343"/>
                  </a:cubicBezTo>
                  <a:cubicBezTo>
                    <a:pt x="363" y="362"/>
                    <a:pt x="347" y="377"/>
                    <a:pt x="329" y="37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2873571" y="3728951"/>
              <a:ext cx="910348" cy="948726"/>
            </a:xfrm>
            <a:custGeom>
              <a:avLst/>
              <a:gdLst>
                <a:gd name="T0" fmla="*/ 329 w 363"/>
                <a:gd name="T1" fmla="*/ 378 h 378"/>
                <a:gd name="T2" fmla="*/ 34 w 363"/>
                <a:gd name="T3" fmla="*/ 378 h 378"/>
                <a:gd name="T4" fmla="*/ 0 w 363"/>
                <a:gd name="T5" fmla="*/ 344 h 378"/>
                <a:gd name="T6" fmla="*/ 0 w 363"/>
                <a:gd name="T7" fmla="*/ 34 h 378"/>
                <a:gd name="T8" fmla="*/ 34 w 363"/>
                <a:gd name="T9" fmla="*/ 0 h 378"/>
                <a:gd name="T10" fmla="*/ 329 w 363"/>
                <a:gd name="T11" fmla="*/ 0 h 378"/>
                <a:gd name="T12" fmla="*/ 363 w 363"/>
                <a:gd name="T13" fmla="*/ 34 h 378"/>
                <a:gd name="T14" fmla="*/ 363 w 363"/>
                <a:gd name="T15" fmla="*/ 344 h 378"/>
                <a:gd name="T16" fmla="*/ 329 w 363"/>
                <a:gd name="T17" fmla="*/ 378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3" h="378">
                  <a:moveTo>
                    <a:pt x="329" y="378"/>
                  </a:moveTo>
                  <a:cubicBezTo>
                    <a:pt x="34" y="378"/>
                    <a:pt x="34" y="378"/>
                    <a:pt x="34" y="378"/>
                  </a:cubicBezTo>
                  <a:cubicBezTo>
                    <a:pt x="15" y="378"/>
                    <a:pt x="0" y="363"/>
                    <a:pt x="0" y="34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47" y="0"/>
                    <a:pt x="363" y="15"/>
                    <a:pt x="363" y="34"/>
                  </a:cubicBezTo>
                  <a:cubicBezTo>
                    <a:pt x="363" y="344"/>
                    <a:pt x="363" y="344"/>
                    <a:pt x="363" y="344"/>
                  </a:cubicBezTo>
                  <a:cubicBezTo>
                    <a:pt x="363" y="363"/>
                    <a:pt x="347" y="378"/>
                    <a:pt x="329" y="3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44" name="Oval 43"/>
            <p:cNvSpPr>
              <a:spLocks noChangeArrowheads="1"/>
            </p:cNvSpPr>
            <p:nvPr/>
          </p:nvSpPr>
          <p:spPr bwMode="auto">
            <a:xfrm>
              <a:off x="2996383" y="3573899"/>
              <a:ext cx="664723" cy="6140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3060860" y="3656798"/>
              <a:ext cx="532699" cy="254836"/>
            </a:xfrm>
            <a:custGeom>
              <a:avLst/>
              <a:gdLst>
                <a:gd name="T0" fmla="*/ 106 w 212"/>
                <a:gd name="T1" fmla="*/ 0 h 102"/>
                <a:gd name="T2" fmla="*/ 0 w 212"/>
                <a:gd name="T3" fmla="*/ 102 h 102"/>
                <a:gd name="T4" fmla="*/ 212 w 212"/>
                <a:gd name="T5" fmla="*/ 102 h 102"/>
                <a:gd name="T6" fmla="*/ 106 w 212"/>
                <a:gd name="T7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2" h="102">
                  <a:moveTo>
                    <a:pt x="106" y="0"/>
                  </a:moveTo>
                  <a:cubicBezTo>
                    <a:pt x="48" y="0"/>
                    <a:pt x="0" y="46"/>
                    <a:pt x="0" y="102"/>
                  </a:cubicBezTo>
                  <a:cubicBezTo>
                    <a:pt x="212" y="102"/>
                    <a:pt x="212" y="102"/>
                    <a:pt x="212" y="102"/>
                  </a:cubicBezTo>
                  <a:cubicBezTo>
                    <a:pt x="212" y="46"/>
                    <a:pt x="165" y="0"/>
                    <a:pt x="1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3320301" y="3684431"/>
              <a:ext cx="142770" cy="233344"/>
            </a:xfrm>
            <a:custGeom>
              <a:avLst/>
              <a:gdLst>
                <a:gd name="T0" fmla="*/ 9 w 93"/>
                <a:gd name="T1" fmla="*/ 152 h 152"/>
                <a:gd name="T2" fmla="*/ 0 w 93"/>
                <a:gd name="T3" fmla="*/ 147 h 152"/>
                <a:gd name="T4" fmla="*/ 83 w 93"/>
                <a:gd name="T5" fmla="*/ 0 h 152"/>
                <a:gd name="T6" fmla="*/ 93 w 93"/>
                <a:gd name="T7" fmla="*/ 4 h 152"/>
                <a:gd name="T8" fmla="*/ 9 w 93"/>
                <a:gd name="T9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52">
                  <a:moveTo>
                    <a:pt x="9" y="152"/>
                  </a:moveTo>
                  <a:lnTo>
                    <a:pt x="0" y="147"/>
                  </a:lnTo>
                  <a:lnTo>
                    <a:pt x="83" y="0"/>
                  </a:lnTo>
                  <a:lnTo>
                    <a:pt x="93" y="4"/>
                  </a:lnTo>
                  <a:lnTo>
                    <a:pt x="9" y="152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47" name="Oval 46"/>
            <p:cNvSpPr>
              <a:spLocks noChangeArrowheads="1"/>
            </p:cNvSpPr>
            <p:nvPr/>
          </p:nvSpPr>
          <p:spPr bwMode="auto">
            <a:xfrm>
              <a:off x="3301879" y="3887071"/>
              <a:ext cx="53731" cy="52195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48" name="Freeform 47"/>
            <p:cNvSpPr>
              <a:spLocks noEditPoints="1"/>
            </p:cNvSpPr>
            <p:nvPr/>
          </p:nvSpPr>
          <p:spPr bwMode="auto">
            <a:xfrm>
              <a:off x="3063930" y="3656798"/>
              <a:ext cx="526559" cy="233344"/>
            </a:xfrm>
            <a:custGeom>
              <a:avLst/>
              <a:gdLst>
                <a:gd name="T0" fmla="*/ 178 w 343"/>
                <a:gd name="T1" fmla="*/ 29 h 152"/>
                <a:gd name="T2" fmla="*/ 167 w 343"/>
                <a:gd name="T3" fmla="*/ 29 h 152"/>
                <a:gd name="T4" fmla="*/ 167 w 343"/>
                <a:gd name="T5" fmla="*/ 0 h 152"/>
                <a:gd name="T6" fmla="*/ 178 w 343"/>
                <a:gd name="T7" fmla="*/ 0 h 152"/>
                <a:gd name="T8" fmla="*/ 178 w 343"/>
                <a:gd name="T9" fmla="*/ 29 h 152"/>
                <a:gd name="T10" fmla="*/ 343 w 343"/>
                <a:gd name="T11" fmla="*/ 140 h 152"/>
                <a:gd name="T12" fmla="*/ 314 w 343"/>
                <a:gd name="T13" fmla="*/ 140 h 152"/>
                <a:gd name="T14" fmla="*/ 314 w 343"/>
                <a:gd name="T15" fmla="*/ 152 h 152"/>
                <a:gd name="T16" fmla="*/ 343 w 343"/>
                <a:gd name="T17" fmla="*/ 152 h 152"/>
                <a:gd name="T18" fmla="*/ 343 w 343"/>
                <a:gd name="T19" fmla="*/ 140 h 152"/>
                <a:gd name="T20" fmla="*/ 31 w 343"/>
                <a:gd name="T21" fmla="*/ 140 h 152"/>
                <a:gd name="T22" fmla="*/ 0 w 343"/>
                <a:gd name="T23" fmla="*/ 140 h 152"/>
                <a:gd name="T24" fmla="*/ 0 w 343"/>
                <a:gd name="T25" fmla="*/ 152 h 152"/>
                <a:gd name="T26" fmla="*/ 31 w 343"/>
                <a:gd name="T27" fmla="*/ 152 h 152"/>
                <a:gd name="T28" fmla="*/ 31 w 343"/>
                <a:gd name="T29" fmla="*/ 140 h 152"/>
                <a:gd name="T30" fmla="*/ 286 w 343"/>
                <a:gd name="T31" fmla="*/ 40 h 152"/>
                <a:gd name="T32" fmla="*/ 278 w 343"/>
                <a:gd name="T33" fmla="*/ 32 h 152"/>
                <a:gd name="T34" fmla="*/ 255 w 343"/>
                <a:gd name="T35" fmla="*/ 55 h 152"/>
                <a:gd name="T36" fmla="*/ 263 w 343"/>
                <a:gd name="T37" fmla="*/ 63 h 152"/>
                <a:gd name="T38" fmla="*/ 286 w 343"/>
                <a:gd name="T39" fmla="*/ 40 h 152"/>
                <a:gd name="T40" fmla="*/ 90 w 343"/>
                <a:gd name="T41" fmla="*/ 55 h 152"/>
                <a:gd name="T42" fmla="*/ 67 w 343"/>
                <a:gd name="T43" fmla="*/ 32 h 152"/>
                <a:gd name="T44" fmla="*/ 59 w 343"/>
                <a:gd name="T45" fmla="*/ 40 h 152"/>
                <a:gd name="T46" fmla="*/ 82 w 343"/>
                <a:gd name="T47" fmla="*/ 63 h 152"/>
                <a:gd name="T48" fmla="*/ 90 w 343"/>
                <a:gd name="T49" fmla="*/ 55 h 152"/>
                <a:gd name="T50" fmla="*/ 325 w 343"/>
                <a:gd name="T51" fmla="*/ 89 h 152"/>
                <a:gd name="T52" fmla="*/ 320 w 343"/>
                <a:gd name="T53" fmla="*/ 80 h 152"/>
                <a:gd name="T54" fmla="*/ 291 w 343"/>
                <a:gd name="T55" fmla="*/ 91 h 152"/>
                <a:gd name="T56" fmla="*/ 296 w 343"/>
                <a:gd name="T57" fmla="*/ 103 h 152"/>
                <a:gd name="T58" fmla="*/ 325 w 343"/>
                <a:gd name="T59" fmla="*/ 89 h 152"/>
                <a:gd name="T60" fmla="*/ 132 w 343"/>
                <a:gd name="T61" fmla="*/ 34 h 152"/>
                <a:gd name="T62" fmla="*/ 121 w 343"/>
                <a:gd name="T63" fmla="*/ 6 h 152"/>
                <a:gd name="T64" fmla="*/ 111 w 343"/>
                <a:gd name="T65" fmla="*/ 9 h 152"/>
                <a:gd name="T66" fmla="*/ 123 w 343"/>
                <a:gd name="T67" fmla="*/ 39 h 152"/>
                <a:gd name="T68" fmla="*/ 132 w 343"/>
                <a:gd name="T69" fmla="*/ 34 h 152"/>
                <a:gd name="T70" fmla="*/ 232 w 343"/>
                <a:gd name="T71" fmla="*/ 9 h 152"/>
                <a:gd name="T72" fmla="*/ 222 w 343"/>
                <a:gd name="T73" fmla="*/ 6 h 152"/>
                <a:gd name="T74" fmla="*/ 211 w 343"/>
                <a:gd name="T75" fmla="*/ 34 h 152"/>
                <a:gd name="T76" fmla="*/ 221 w 343"/>
                <a:gd name="T77" fmla="*/ 39 h 152"/>
                <a:gd name="T78" fmla="*/ 232 w 343"/>
                <a:gd name="T79" fmla="*/ 9 h 152"/>
                <a:gd name="T80" fmla="*/ 52 w 343"/>
                <a:gd name="T81" fmla="*/ 93 h 152"/>
                <a:gd name="T82" fmla="*/ 21 w 343"/>
                <a:gd name="T83" fmla="*/ 80 h 152"/>
                <a:gd name="T84" fmla="*/ 21 w 343"/>
                <a:gd name="T85" fmla="*/ 80 h 152"/>
                <a:gd name="T86" fmla="*/ 21 w 343"/>
                <a:gd name="T87" fmla="*/ 86 h 152"/>
                <a:gd name="T88" fmla="*/ 18 w 343"/>
                <a:gd name="T89" fmla="*/ 91 h 152"/>
                <a:gd name="T90" fmla="*/ 49 w 343"/>
                <a:gd name="T91" fmla="*/ 103 h 152"/>
                <a:gd name="T92" fmla="*/ 52 w 343"/>
                <a:gd name="T93" fmla="*/ 93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43" h="152">
                  <a:moveTo>
                    <a:pt x="178" y="29"/>
                  </a:moveTo>
                  <a:lnTo>
                    <a:pt x="167" y="29"/>
                  </a:lnTo>
                  <a:lnTo>
                    <a:pt x="167" y="0"/>
                  </a:lnTo>
                  <a:lnTo>
                    <a:pt x="178" y="0"/>
                  </a:lnTo>
                  <a:lnTo>
                    <a:pt x="178" y="29"/>
                  </a:lnTo>
                  <a:close/>
                  <a:moveTo>
                    <a:pt x="343" y="140"/>
                  </a:moveTo>
                  <a:lnTo>
                    <a:pt x="314" y="140"/>
                  </a:lnTo>
                  <a:lnTo>
                    <a:pt x="314" y="152"/>
                  </a:lnTo>
                  <a:lnTo>
                    <a:pt x="343" y="152"/>
                  </a:lnTo>
                  <a:lnTo>
                    <a:pt x="343" y="140"/>
                  </a:lnTo>
                  <a:close/>
                  <a:moveTo>
                    <a:pt x="31" y="140"/>
                  </a:moveTo>
                  <a:lnTo>
                    <a:pt x="0" y="140"/>
                  </a:lnTo>
                  <a:lnTo>
                    <a:pt x="0" y="152"/>
                  </a:lnTo>
                  <a:lnTo>
                    <a:pt x="31" y="152"/>
                  </a:lnTo>
                  <a:lnTo>
                    <a:pt x="31" y="140"/>
                  </a:lnTo>
                  <a:close/>
                  <a:moveTo>
                    <a:pt x="286" y="40"/>
                  </a:moveTo>
                  <a:lnTo>
                    <a:pt x="278" y="32"/>
                  </a:lnTo>
                  <a:lnTo>
                    <a:pt x="255" y="55"/>
                  </a:lnTo>
                  <a:lnTo>
                    <a:pt x="263" y="63"/>
                  </a:lnTo>
                  <a:lnTo>
                    <a:pt x="286" y="40"/>
                  </a:lnTo>
                  <a:close/>
                  <a:moveTo>
                    <a:pt x="90" y="55"/>
                  </a:moveTo>
                  <a:lnTo>
                    <a:pt x="67" y="32"/>
                  </a:lnTo>
                  <a:lnTo>
                    <a:pt x="59" y="40"/>
                  </a:lnTo>
                  <a:lnTo>
                    <a:pt x="82" y="63"/>
                  </a:lnTo>
                  <a:lnTo>
                    <a:pt x="90" y="55"/>
                  </a:lnTo>
                  <a:close/>
                  <a:moveTo>
                    <a:pt x="325" y="89"/>
                  </a:moveTo>
                  <a:lnTo>
                    <a:pt x="320" y="80"/>
                  </a:lnTo>
                  <a:lnTo>
                    <a:pt x="291" y="91"/>
                  </a:lnTo>
                  <a:lnTo>
                    <a:pt x="296" y="103"/>
                  </a:lnTo>
                  <a:lnTo>
                    <a:pt x="325" y="89"/>
                  </a:lnTo>
                  <a:close/>
                  <a:moveTo>
                    <a:pt x="132" y="34"/>
                  </a:moveTo>
                  <a:lnTo>
                    <a:pt x="121" y="6"/>
                  </a:lnTo>
                  <a:lnTo>
                    <a:pt x="111" y="9"/>
                  </a:lnTo>
                  <a:lnTo>
                    <a:pt x="123" y="39"/>
                  </a:lnTo>
                  <a:lnTo>
                    <a:pt x="132" y="34"/>
                  </a:lnTo>
                  <a:close/>
                  <a:moveTo>
                    <a:pt x="232" y="9"/>
                  </a:moveTo>
                  <a:lnTo>
                    <a:pt x="222" y="6"/>
                  </a:lnTo>
                  <a:lnTo>
                    <a:pt x="211" y="34"/>
                  </a:lnTo>
                  <a:lnTo>
                    <a:pt x="221" y="39"/>
                  </a:lnTo>
                  <a:lnTo>
                    <a:pt x="232" y="9"/>
                  </a:lnTo>
                  <a:close/>
                  <a:moveTo>
                    <a:pt x="52" y="93"/>
                  </a:moveTo>
                  <a:lnTo>
                    <a:pt x="21" y="80"/>
                  </a:lnTo>
                  <a:lnTo>
                    <a:pt x="21" y="80"/>
                  </a:lnTo>
                  <a:lnTo>
                    <a:pt x="21" y="86"/>
                  </a:lnTo>
                  <a:lnTo>
                    <a:pt x="18" y="91"/>
                  </a:lnTo>
                  <a:lnTo>
                    <a:pt x="49" y="103"/>
                  </a:lnTo>
                  <a:lnTo>
                    <a:pt x="52" y="9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49" name="Oval 48"/>
            <p:cNvSpPr>
              <a:spLocks noChangeArrowheads="1"/>
            </p:cNvSpPr>
            <p:nvPr/>
          </p:nvSpPr>
          <p:spPr bwMode="auto">
            <a:xfrm>
              <a:off x="3284992" y="4175680"/>
              <a:ext cx="84434" cy="8443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50" name="Oval 49"/>
            <p:cNvSpPr>
              <a:spLocks noChangeArrowheads="1"/>
            </p:cNvSpPr>
            <p:nvPr/>
          </p:nvSpPr>
          <p:spPr bwMode="auto">
            <a:xfrm>
              <a:off x="3284992" y="4164935"/>
              <a:ext cx="84434" cy="8289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51" name="Oval 50"/>
            <p:cNvSpPr>
              <a:spLocks noChangeArrowheads="1"/>
            </p:cNvSpPr>
            <p:nvPr/>
          </p:nvSpPr>
          <p:spPr bwMode="auto">
            <a:xfrm>
              <a:off x="3099239" y="4356829"/>
              <a:ext cx="84434" cy="8443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52" name="Oval 51"/>
            <p:cNvSpPr>
              <a:spLocks noChangeArrowheads="1"/>
            </p:cNvSpPr>
            <p:nvPr/>
          </p:nvSpPr>
          <p:spPr bwMode="auto">
            <a:xfrm>
              <a:off x="3099239" y="4343013"/>
              <a:ext cx="84434" cy="8596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53" name="Oval 52"/>
            <p:cNvSpPr>
              <a:spLocks noChangeArrowheads="1"/>
            </p:cNvSpPr>
            <p:nvPr/>
          </p:nvSpPr>
          <p:spPr bwMode="auto">
            <a:xfrm>
              <a:off x="3463070" y="4356829"/>
              <a:ext cx="84434" cy="8443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54" name="Oval 53"/>
            <p:cNvSpPr>
              <a:spLocks noChangeArrowheads="1"/>
            </p:cNvSpPr>
            <p:nvPr/>
          </p:nvSpPr>
          <p:spPr bwMode="auto">
            <a:xfrm>
              <a:off x="3463070" y="4343013"/>
              <a:ext cx="84434" cy="8596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1432060" y="4439727"/>
              <a:ext cx="775254" cy="210317"/>
            </a:xfrm>
            <a:custGeom>
              <a:avLst/>
              <a:gdLst>
                <a:gd name="T0" fmla="*/ 298 w 309"/>
                <a:gd name="T1" fmla="*/ 84 h 84"/>
                <a:gd name="T2" fmla="*/ 265 w 309"/>
                <a:gd name="T3" fmla="*/ 66 h 84"/>
                <a:gd name="T4" fmla="*/ 140 w 309"/>
                <a:gd name="T5" fmla="*/ 68 h 84"/>
                <a:gd name="T6" fmla="*/ 31 w 309"/>
                <a:gd name="T7" fmla="*/ 56 h 84"/>
                <a:gd name="T8" fmla="*/ 0 w 309"/>
                <a:gd name="T9" fmla="*/ 1 h 84"/>
                <a:gd name="T10" fmla="*/ 13 w 309"/>
                <a:gd name="T11" fmla="*/ 0 h 84"/>
                <a:gd name="T12" fmla="*/ 39 w 309"/>
                <a:gd name="T13" fmla="*/ 45 h 84"/>
                <a:gd name="T14" fmla="*/ 137 w 309"/>
                <a:gd name="T15" fmla="*/ 55 h 84"/>
                <a:gd name="T16" fmla="*/ 309 w 309"/>
                <a:gd name="T17" fmla="*/ 75 h 84"/>
                <a:gd name="T18" fmla="*/ 298 w 309"/>
                <a:gd name="T19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9" h="84">
                  <a:moveTo>
                    <a:pt x="298" y="84"/>
                  </a:moveTo>
                  <a:cubicBezTo>
                    <a:pt x="298" y="83"/>
                    <a:pt x="289" y="73"/>
                    <a:pt x="265" y="66"/>
                  </a:cubicBezTo>
                  <a:cubicBezTo>
                    <a:pt x="243" y="59"/>
                    <a:pt x="203" y="54"/>
                    <a:pt x="140" y="68"/>
                  </a:cubicBezTo>
                  <a:cubicBezTo>
                    <a:pt x="92" y="79"/>
                    <a:pt x="56" y="75"/>
                    <a:pt x="31" y="56"/>
                  </a:cubicBezTo>
                  <a:cubicBezTo>
                    <a:pt x="2" y="34"/>
                    <a:pt x="0" y="2"/>
                    <a:pt x="0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5" y="28"/>
                    <a:pt x="39" y="45"/>
                  </a:cubicBezTo>
                  <a:cubicBezTo>
                    <a:pt x="61" y="61"/>
                    <a:pt x="94" y="65"/>
                    <a:pt x="137" y="55"/>
                  </a:cubicBezTo>
                  <a:cubicBezTo>
                    <a:pt x="266" y="25"/>
                    <a:pt x="307" y="73"/>
                    <a:pt x="309" y="75"/>
                  </a:cubicBezTo>
                  <a:lnTo>
                    <a:pt x="298" y="8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2383857" y="4439727"/>
              <a:ext cx="775254" cy="210317"/>
            </a:xfrm>
            <a:custGeom>
              <a:avLst/>
              <a:gdLst>
                <a:gd name="T0" fmla="*/ 10 w 309"/>
                <a:gd name="T1" fmla="*/ 84 h 84"/>
                <a:gd name="T2" fmla="*/ 0 w 309"/>
                <a:gd name="T3" fmla="*/ 75 h 84"/>
                <a:gd name="T4" fmla="*/ 172 w 309"/>
                <a:gd name="T5" fmla="*/ 55 h 84"/>
                <a:gd name="T6" fmla="*/ 270 w 309"/>
                <a:gd name="T7" fmla="*/ 45 h 84"/>
                <a:gd name="T8" fmla="*/ 295 w 309"/>
                <a:gd name="T9" fmla="*/ 0 h 84"/>
                <a:gd name="T10" fmla="*/ 309 w 309"/>
                <a:gd name="T11" fmla="*/ 1 h 84"/>
                <a:gd name="T12" fmla="*/ 278 w 309"/>
                <a:gd name="T13" fmla="*/ 56 h 84"/>
                <a:gd name="T14" fmla="*/ 169 w 309"/>
                <a:gd name="T15" fmla="*/ 68 h 84"/>
                <a:gd name="T16" fmla="*/ 10 w 309"/>
                <a:gd name="T17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9" h="84">
                  <a:moveTo>
                    <a:pt x="10" y="84"/>
                  </a:moveTo>
                  <a:cubicBezTo>
                    <a:pt x="0" y="75"/>
                    <a:pt x="0" y="75"/>
                    <a:pt x="0" y="75"/>
                  </a:cubicBezTo>
                  <a:cubicBezTo>
                    <a:pt x="1" y="73"/>
                    <a:pt x="43" y="26"/>
                    <a:pt x="172" y="55"/>
                  </a:cubicBezTo>
                  <a:cubicBezTo>
                    <a:pt x="215" y="65"/>
                    <a:pt x="248" y="61"/>
                    <a:pt x="270" y="45"/>
                  </a:cubicBezTo>
                  <a:cubicBezTo>
                    <a:pt x="293" y="28"/>
                    <a:pt x="295" y="0"/>
                    <a:pt x="295" y="0"/>
                  </a:cubicBezTo>
                  <a:cubicBezTo>
                    <a:pt x="309" y="1"/>
                    <a:pt x="309" y="1"/>
                    <a:pt x="309" y="1"/>
                  </a:cubicBezTo>
                  <a:cubicBezTo>
                    <a:pt x="308" y="2"/>
                    <a:pt x="306" y="34"/>
                    <a:pt x="278" y="56"/>
                  </a:cubicBezTo>
                  <a:cubicBezTo>
                    <a:pt x="253" y="75"/>
                    <a:pt x="216" y="79"/>
                    <a:pt x="169" y="68"/>
                  </a:cubicBezTo>
                  <a:cubicBezTo>
                    <a:pt x="48" y="40"/>
                    <a:pt x="10" y="83"/>
                    <a:pt x="10" y="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57" name="Oval 56"/>
            <p:cNvSpPr>
              <a:spLocks noChangeArrowheads="1"/>
            </p:cNvSpPr>
            <p:nvPr/>
          </p:nvSpPr>
          <p:spPr bwMode="auto">
            <a:xfrm>
              <a:off x="2104458" y="4591708"/>
              <a:ext cx="379184" cy="37918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>
              <a:off x="644525" y="4732942"/>
              <a:ext cx="3345104" cy="359226"/>
            </a:xfrm>
            <a:custGeom>
              <a:avLst/>
              <a:gdLst>
                <a:gd name="T0" fmla="*/ 1313 w 1333"/>
                <a:gd name="T1" fmla="*/ 143 h 143"/>
                <a:gd name="T2" fmla="*/ 20 w 1333"/>
                <a:gd name="T3" fmla="*/ 143 h 143"/>
                <a:gd name="T4" fmla="*/ 0 w 1333"/>
                <a:gd name="T5" fmla="*/ 123 h 143"/>
                <a:gd name="T6" fmla="*/ 0 w 1333"/>
                <a:gd name="T7" fmla="*/ 20 h 143"/>
                <a:gd name="T8" fmla="*/ 20 w 1333"/>
                <a:gd name="T9" fmla="*/ 0 h 143"/>
                <a:gd name="T10" fmla="*/ 1313 w 1333"/>
                <a:gd name="T11" fmla="*/ 0 h 143"/>
                <a:gd name="T12" fmla="*/ 1333 w 1333"/>
                <a:gd name="T13" fmla="*/ 20 h 143"/>
                <a:gd name="T14" fmla="*/ 1333 w 1333"/>
                <a:gd name="T15" fmla="*/ 123 h 143"/>
                <a:gd name="T16" fmla="*/ 1313 w 1333"/>
                <a:gd name="T17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33" h="143">
                  <a:moveTo>
                    <a:pt x="1313" y="143"/>
                  </a:moveTo>
                  <a:cubicBezTo>
                    <a:pt x="20" y="143"/>
                    <a:pt x="20" y="143"/>
                    <a:pt x="20" y="143"/>
                  </a:cubicBezTo>
                  <a:cubicBezTo>
                    <a:pt x="9" y="143"/>
                    <a:pt x="0" y="134"/>
                    <a:pt x="0" y="12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1313" y="0"/>
                    <a:pt x="1313" y="0"/>
                    <a:pt x="1313" y="0"/>
                  </a:cubicBezTo>
                  <a:cubicBezTo>
                    <a:pt x="1324" y="0"/>
                    <a:pt x="1333" y="9"/>
                    <a:pt x="1333" y="20"/>
                  </a:cubicBezTo>
                  <a:cubicBezTo>
                    <a:pt x="1333" y="123"/>
                    <a:pt x="1333" y="123"/>
                    <a:pt x="1333" y="123"/>
                  </a:cubicBezTo>
                  <a:cubicBezTo>
                    <a:pt x="1333" y="134"/>
                    <a:pt x="1324" y="143"/>
                    <a:pt x="1313" y="14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>
              <a:off x="644525" y="4990848"/>
              <a:ext cx="3345104" cy="101320"/>
            </a:xfrm>
            <a:custGeom>
              <a:avLst/>
              <a:gdLst>
                <a:gd name="T0" fmla="*/ 1313 w 1333"/>
                <a:gd name="T1" fmla="*/ 40 h 40"/>
                <a:gd name="T2" fmla="*/ 20 w 1333"/>
                <a:gd name="T3" fmla="*/ 40 h 40"/>
                <a:gd name="T4" fmla="*/ 0 w 1333"/>
                <a:gd name="T5" fmla="*/ 20 h 40"/>
                <a:gd name="T6" fmla="*/ 0 w 1333"/>
                <a:gd name="T7" fmla="*/ 20 h 40"/>
                <a:gd name="T8" fmla="*/ 20 w 1333"/>
                <a:gd name="T9" fmla="*/ 0 h 40"/>
                <a:gd name="T10" fmla="*/ 1313 w 1333"/>
                <a:gd name="T11" fmla="*/ 0 h 40"/>
                <a:gd name="T12" fmla="*/ 1333 w 1333"/>
                <a:gd name="T13" fmla="*/ 20 h 40"/>
                <a:gd name="T14" fmla="*/ 1333 w 1333"/>
                <a:gd name="T15" fmla="*/ 20 h 40"/>
                <a:gd name="T16" fmla="*/ 1313 w 1333"/>
                <a:gd name="T1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33" h="40">
                  <a:moveTo>
                    <a:pt x="1313" y="40"/>
                  </a:moveTo>
                  <a:cubicBezTo>
                    <a:pt x="20" y="40"/>
                    <a:pt x="20" y="40"/>
                    <a:pt x="20" y="40"/>
                  </a:cubicBezTo>
                  <a:cubicBezTo>
                    <a:pt x="9" y="40"/>
                    <a:pt x="0" y="31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1313" y="0"/>
                    <a:pt x="1313" y="0"/>
                    <a:pt x="1313" y="0"/>
                  </a:cubicBezTo>
                  <a:cubicBezTo>
                    <a:pt x="1324" y="0"/>
                    <a:pt x="1333" y="9"/>
                    <a:pt x="1333" y="20"/>
                  </a:cubicBezTo>
                  <a:cubicBezTo>
                    <a:pt x="1333" y="20"/>
                    <a:pt x="1333" y="20"/>
                    <a:pt x="1333" y="20"/>
                  </a:cubicBezTo>
                  <a:cubicBezTo>
                    <a:pt x="1333" y="31"/>
                    <a:pt x="1324" y="40"/>
                    <a:pt x="1313" y="4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60" name="Rectangle 59"/>
            <p:cNvSpPr>
              <a:spLocks noChangeArrowheads="1"/>
            </p:cNvSpPr>
            <p:nvPr/>
          </p:nvSpPr>
          <p:spPr bwMode="auto">
            <a:xfrm>
              <a:off x="2276396" y="4298493"/>
              <a:ext cx="33773" cy="2932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>
              <a:off x="2193497" y="4198708"/>
              <a:ext cx="199570" cy="199570"/>
            </a:xfrm>
            <a:custGeom>
              <a:avLst/>
              <a:gdLst>
                <a:gd name="T0" fmla="*/ 80 w 80"/>
                <a:gd name="T1" fmla="*/ 40 h 80"/>
                <a:gd name="T2" fmla="*/ 40 w 80"/>
                <a:gd name="T3" fmla="*/ 80 h 80"/>
                <a:gd name="T4" fmla="*/ 6 w 80"/>
                <a:gd name="T5" fmla="*/ 60 h 80"/>
                <a:gd name="T6" fmla="*/ 0 w 80"/>
                <a:gd name="T7" fmla="*/ 40 h 80"/>
                <a:gd name="T8" fmla="*/ 40 w 80"/>
                <a:gd name="T9" fmla="*/ 0 h 80"/>
                <a:gd name="T10" fmla="*/ 60 w 80"/>
                <a:gd name="T11" fmla="*/ 5 h 80"/>
                <a:gd name="T12" fmla="*/ 80 w 80"/>
                <a:gd name="T13" fmla="*/ 4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80">
                  <a:moveTo>
                    <a:pt x="80" y="40"/>
                  </a:moveTo>
                  <a:cubicBezTo>
                    <a:pt x="80" y="62"/>
                    <a:pt x="62" y="80"/>
                    <a:pt x="40" y="80"/>
                  </a:cubicBezTo>
                  <a:cubicBezTo>
                    <a:pt x="25" y="80"/>
                    <a:pt x="12" y="72"/>
                    <a:pt x="6" y="60"/>
                  </a:cubicBezTo>
                  <a:cubicBezTo>
                    <a:pt x="2" y="54"/>
                    <a:pt x="0" y="47"/>
                    <a:pt x="0" y="40"/>
                  </a:cubicBezTo>
                  <a:cubicBezTo>
                    <a:pt x="0" y="18"/>
                    <a:pt x="18" y="0"/>
                    <a:pt x="40" y="0"/>
                  </a:cubicBezTo>
                  <a:cubicBezTo>
                    <a:pt x="47" y="0"/>
                    <a:pt x="54" y="2"/>
                    <a:pt x="60" y="5"/>
                  </a:cubicBezTo>
                  <a:cubicBezTo>
                    <a:pt x="72" y="12"/>
                    <a:pt x="80" y="25"/>
                    <a:pt x="80" y="4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2193497" y="4198708"/>
              <a:ext cx="165797" cy="162726"/>
            </a:xfrm>
            <a:custGeom>
              <a:avLst/>
              <a:gdLst>
                <a:gd name="T0" fmla="*/ 66 w 66"/>
                <a:gd name="T1" fmla="*/ 25 h 65"/>
                <a:gd name="T2" fmla="*/ 25 w 66"/>
                <a:gd name="T3" fmla="*/ 65 h 65"/>
                <a:gd name="T4" fmla="*/ 6 w 66"/>
                <a:gd name="T5" fmla="*/ 60 h 65"/>
                <a:gd name="T6" fmla="*/ 0 w 66"/>
                <a:gd name="T7" fmla="*/ 40 h 65"/>
                <a:gd name="T8" fmla="*/ 40 w 66"/>
                <a:gd name="T9" fmla="*/ 0 h 65"/>
                <a:gd name="T10" fmla="*/ 60 w 66"/>
                <a:gd name="T11" fmla="*/ 5 h 65"/>
                <a:gd name="T12" fmla="*/ 66 w 66"/>
                <a:gd name="T13" fmla="*/ 2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65">
                  <a:moveTo>
                    <a:pt x="66" y="25"/>
                  </a:moveTo>
                  <a:cubicBezTo>
                    <a:pt x="66" y="47"/>
                    <a:pt x="48" y="65"/>
                    <a:pt x="25" y="65"/>
                  </a:cubicBezTo>
                  <a:cubicBezTo>
                    <a:pt x="18" y="65"/>
                    <a:pt x="11" y="63"/>
                    <a:pt x="6" y="60"/>
                  </a:cubicBezTo>
                  <a:cubicBezTo>
                    <a:pt x="2" y="54"/>
                    <a:pt x="0" y="47"/>
                    <a:pt x="0" y="40"/>
                  </a:cubicBezTo>
                  <a:cubicBezTo>
                    <a:pt x="0" y="18"/>
                    <a:pt x="18" y="0"/>
                    <a:pt x="40" y="0"/>
                  </a:cubicBezTo>
                  <a:cubicBezTo>
                    <a:pt x="47" y="0"/>
                    <a:pt x="54" y="2"/>
                    <a:pt x="60" y="5"/>
                  </a:cubicBezTo>
                  <a:cubicBezTo>
                    <a:pt x="64" y="11"/>
                    <a:pt x="66" y="18"/>
                    <a:pt x="66" y="2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963837" y="4436657"/>
              <a:ext cx="858152" cy="1114523"/>
            </a:xfrm>
            <a:custGeom>
              <a:avLst/>
              <a:gdLst>
                <a:gd name="T0" fmla="*/ 170 w 342"/>
                <a:gd name="T1" fmla="*/ 444 h 444"/>
                <a:gd name="T2" fmla="*/ 132 w 342"/>
                <a:gd name="T3" fmla="*/ 440 h 444"/>
                <a:gd name="T4" fmla="*/ 36 w 342"/>
                <a:gd name="T5" fmla="*/ 371 h 444"/>
                <a:gd name="T6" fmla="*/ 7 w 342"/>
                <a:gd name="T7" fmla="*/ 183 h 444"/>
                <a:gd name="T8" fmla="*/ 42 w 342"/>
                <a:gd name="T9" fmla="*/ 0 h 444"/>
                <a:gd name="T10" fmla="*/ 55 w 342"/>
                <a:gd name="T11" fmla="*/ 3 h 444"/>
                <a:gd name="T12" fmla="*/ 48 w 342"/>
                <a:gd name="T13" fmla="*/ 364 h 444"/>
                <a:gd name="T14" fmla="*/ 135 w 342"/>
                <a:gd name="T15" fmla="*/ 426 h 444"/>
                <a:gd name="T16" fmla="*/ 251 w 342"/>
                <a:gd name="T17" fmla="*/ 406 h 444"/>
                <a:gd name="T18" fmla="*/ 271 w 342"/>
                <a:gd name="T19" fmla="*/ 389 h 444"/>
                <a:gd name="T20" fmla="*/ 342 w 342"/>
                <a:gd name="T21" fmla="*/ 355 h 444"/>
                <a:gd name="T22" fmla="*/ 342 w 342"/>
                <a:gd name="T23" fmla="*/ 369 h 444"/>
                <a:gd name="T24" fmla="*/ 280 w 342"/>
                <a:gd name="T25" fmla="*/ 399 h 444"/>
                <a:gd name="T26" fmla="*/ 259 w 342"/>
                <a:gd name="T27" fmla="*/ 416 h 444"/>
                <a:gd name="T28" fmla="*/ 170 w 342"/>
                <a:gd name="T29" fmla="*/ 444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2" h="444">
                  <a:moveTo>
                    <a:pt x="170" y="444"/>
                  </a:moveTo>
                  <a:cubicBezTo>
                    <a:pt x="157" y="444"/>
                    <a:pt x="144" y="442"/>
                    <a:pt x="132" y="440"/>
                  </a:cubicBezTo>
                  <a:cubicBezTo>
                    <a:pt x="90" y="430"/>
                    <a:pt x="58" y="407"/>
                    <a:pt x="36" y="371"/>
                  </a:cubicBezTo>
                  <a:cubicBezTo>
                    <a:pt x="10" y="327"/>
                    <a:pt x="0" y="264"/>
                    <a:pt x="7" y="183"/>
                  </a:cubicBezTo>
                  <a:cubicBezTo>
                    <a:pt x="11" y="130"/>
                    <a:pt x="23" y="70"/>
                    <a:pt x="42" y="0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9" y="174"/>
                    <a:pt x="6" y="295"/>
                    <a:pt x="48" y="364"/>
                  </a:cubicBezTo>
                  <a:cubicBezTo>
                    <a:pt x="67" y="397"/>
                    <a:pt x="96" y="417"/>
                    <a:pt x="135" y="426"/>
                  </a:cubicBezTo>
                  <a:cubicBezTo>
                    <a:pt x="176" y="436"/>
                    <a:pt x="221" y="428"/>
                    <a:pt x="251" y="406"/>
                  </a:cubicBezTo>
                  <a:cubicBezTo>
                    <a:pt x="258" y="400"/>
                    <a:pt x="265" y="394"/>
                    <a:pt x="271" y="389"/>
                  </a:cubicBezTo>
                  <a:cubicBezTo>
                    <a:pt x="291" y="372"/>
                    <a:pt x="309" y="355"/>
                    <a:pt x="342" y="355"/>
                  </a:cubicBezTo>
                  <a:cubicBezTo>
                    <a:pt x="342" y="369"/>
                    <a:pt x="342" y="369"/>
                    <a:pt x="342" y="369"/>
                  </a:cubicBezTo>
                  <a:cubicBezTo>
                    <a:pt x="314" y="369"/>
                    <a:pt x="299" y="382"/>
                    <a:pt x="280" y="399"/>
                  </a:cubicBezTo>
                  <a:cubicBezTo>
                    <a:pt x="274" y="405"/>
                    <a:pt x="267" y="411"/>
                    <a:pt x="259" y="416"/>
                  </a:cubicBezTo>
                  <a:cubicBezTo>
                    <a:pt x="235" y="434"/>
                    <a:pt x="203" y="444"/>
                    <a:pt x="170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64" name="Freeform 63"/>
            <p:cNvSpPr>
              <a:spLocks/>
            </p:cNvSpPr>
            <p:nvPr/>
          </p:nvSpPr>
          <p:spPr bwMode="auto">
            <a:xfrm>
              <a:off x="1821990" y="5310161"/>
              <a:ext cx="945656" cy="439054"/>
            </a:xfrm>
            <a:custGeom>
              <a:avLst/>
              <a:gdLst>
                <a:gd name="T0" fmla="*/ 356 w 377"/>
                <a:gd name="T1" fmla="*/ 175 h 175"/>
                <a:gd name="T2" fmla="*/ 22 w 377"/>
                <a:gd name="T3" fmla="*/ 175 h 175"/>
                <a:gd name="T4" fmla="*/ 0 w 377"/>
                <a:gd name="T5" fmla="*/ 153 h 175"/>
                <a:gd name="T6" fmla="*/ 0 w 377"/>
                <a:gd name="T7" fmla="*/ 22 h 175"/>
                <a:gd name="T8" fmla="*/ 22 w 377"/>
                <a:gd name="T9" fmla="*/ 0 h 175"/>
                <a:gd name="T10" fmla="*/ 356 w 377"/>
                <a:gd name="T11" fmla="*/ 0 h 175"/>
                <a:gd name="T12" fmla="*/ 377 w 377"/>
                <a:gd name="T13" fmla="*/ 22 h 175"/>
                <a:gd name="T14" fmla="*/ 377 w 377"/>
                <a:gd name="T15" fmla="*/ 153 h 175"/>
                <a:gd name="T16" fmla="*/ 356 w 377"/>
                <a:gd name="T17" fmla="*/ 175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7" h="175">
                  <a:moveTo>
                    <a:pt x="356" y="175"/>
                  </a:moveTo>
                  <a:cubicBezTo>
                    <a:pt x="22" y="175"/>
                    <a:pt x="22" y="175"/>
                    <a:pt x="22" y="175"/>
                  </a:cubicBezTo>
                  <a:cubicBezTo>
                    <a:pt x="10" y="175"/>
                    <a:pt x="0" y="165"/>
                    <a:pt x="0" y="153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0"/>
                    <a:pt x="10" y="0"/>
                    <a:pt x="22" y="0"/>
                  </a:cubicBezTo>
                  <a:cubicBezTo>
                    <a:pt x="356" y="0"/>
                    <a:pt x="356" y="0"/>
                    <a:pt x="356" y="0"/>
                  </a:cubicBezTo>
                  <a:cubicBezTo>
                    <a:pt x="368" y="0"/>
                    <a:pt x="377" y="10"/>
                    <a:pt x="377" y="22"/>
                  </a:cubicBezTo>
                  <a:cubicBezTo>
                    <a:pt x="377" y="153"/>
                    <a:pt x="377" y="153"/>
                    <a:pt x="377" y="153"/>
                  </a:cubicBezTo>
                  <a:cubicBezTo>
                    <a:pt x="377" y="165"/>
                    <a:pt x="368" y="175"/>
                    <a:pt x="356" y="17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2767645" y="4436657"/>
              <a:ext cx="858152" cy="1114523"/>
            </a:xfrm>
            <a:custGeom>
              <a:avLst/>
              <a:gdLst>
                <a:gd name="T0" fmla="*/ 172 w 342"/>
                <a:gd name="T1" fmla="*/ 444 h 444"/>
                <a:gd name="T2" fmla="*/ 83 w 342"/>
                <a:gd name="T3" fmla="*/ 416 h 444"/>
                <a:gd name="T4" fmla="*/ 62 w 342"/>
                <a:gd name="T5" fmla="*/ 399 h 444"/>
                <a:gd name="T6" fmla="*/ 0 w 342"/>
                <a:gd name="T7" fmla="*/ 369 h 444"/>
                <a:gd name="T8" fmla="*/ 0 w 342"/>
                <a:gd name="T9" fmla="*/ 355 h 444"/>
                <a:gd name="T10" fmla="*/ 71 w 342"/>
                <a:gd name="T11" fmla="*/ 389 h 444"/>
                <a:gd name="T12" fmla="*/ 91 w 342"/>
                <a:gd name="T13" fmla="*/ 406 h 444"/>
                <a:gd name="T14" fmla="*/ 208 w 342"/>
                <a:gd name="T15" fmla="*/ 426 h 444"/>
                <a:gd name="T16" fmla="*/ 294 w 342"/>
                <a:gd name="T17" fmla="*/ 364 h 444"/>
                <a:gd name="T18" fmla="*/ 288 w 342"/>
                <a:gd name="T19" fmla="*/ 3 h 444"/>
                <a:gd name="T20" fmla="*/ 301 w 342"/>
                <a:gd name="T21" fmla="*/ 0 h 444"/>
                <a:gd name="T22" fmla="*/ 335 w 342"/>
                <a:gd name="T23" fmla="*/ 183 h 444"/>
                <a:gd name="T24" fmla="*/ 306 w 342"/>
                <a:gd name="T25" fmla="*/ 371 h 444"/>
                <a:gd name="T26" fmla="*/ 211 w 342"/>
                <a:gd name="T27" fmla="*/ 440 h 444"/>
                <a:gd name="T28" fmla="*/ 172 w 342"/>
                <a:gd name="T29" fmla="*/ 444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2" h="444">
                  <a:moveTo>
                    <a:pt x="172" y="444"/>
                  </a:moveTo>
                  <a:cubicBezTo>
                    <a:pt x="139" y="444"/>
                    <a:pt x="107" y="434"/>
                    <a:pt x="83" y="416"/>
                  </a:cubicBezTo>
                  <a:cubicBezTo>
                    <a:pt x="75" y="411"/>
                    <a:pt x="69" y="405"/>
                    <a:pt x="62" y="399"/>
                  </a:cubicBezTo>
                  <a:cubicBezTo>
                    <a:pt x="43" y="382"/>
                    <a:pt x="28" y="369"/>
                    <a:pt x="0" y="369"/>
                  </a:cubicBezTo>
                  <a:cubicBezTo>
                    <a:pt x="0" y="355"/>
                    <a:pt x="0" y="355"/>
                    <a:pt x="0" y="355"/>
                  </a:cubicBezTo>
                  <a:cubicBezTo>
                    <a:pt x="34" y="355"/>
                    <a:pt x="52" y="372"/>
                    <a:pt x="71" y="389"/>
                  </a:cubicBezTo>
                  <a:cubicBezTo>
                    <a:pt x="77" y="394"/>
                    <a:pt x="84" y="400"/>
                    <a:pt x="91" y="406"/>
                  </a:cubicBezTo>
                  <a:cubicBezTo>
                    <a:pt x="121" y="428"/>
                    <a:pt x="166" y="436"/>
                    <a:pt x="208" y="426"/>
                  </a:cubicBezTo>
                  <a:cubicBezTo>
                    <a:pt x="246" y="417"/>
                    <a:pt x="275" y="397"/>
                    <a:pt x="294" y="364"/>
                  </a:cubicBezTo>
                  <a:cubicBezTo>
                    <a:pt x="336" y="295"/>
                    <a:pt x="334" y="174"/>
                    <a:pt x="288" y="3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20" y="70"/>
                    <a:pt x="331" y="130"/>
                    <a:pt x="335" y="183"/>
                  </a:cubicBezTo>
                  <a:cubicBezTo>
                    <a:pt x="342" y="264"/>
                    <a:pt x="332" y="327"/>
                    <a:pt x="306" y="371"/>
                  </a:cubicBezTo>
                  <a:cubicBezTo>
                    <a:pt x="285" y="407"/>
                    <a:pt x="253" y="430"/>
                    <a:pt x="211" y="440"/>
                  </a:cubicBezTo>
                  <a:cubicBezTo>
                    <a:pt x="198" y="442"/>
                    <a:pt x="185" y="444"/>
                    <a:pt x="172" y="4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66" name="Oval 65"/>
            <p:cNvSpPr>
              <a:spLocks noChangeArrowheads="1"/>
            </p:cNvSpPr>
            <p:nvPr/>
          </p:nvSpPr>
          <p:spPr bwMode="auto">
            <a:xfrm>
              <a:off x="2001602" y="5181208"/>
              <a:ext cx="81364" cy="8136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67" name="Oval 66"/>
            <p:cNvSpPr>
              <a:spLocks noChangeArrowheads="1"/>
            </p:cNvSpPr>
            <p:nvPr/>
          </p:nvSpPr>
          <p:spPr bwMode="auto">
            <a:xfrm>
              <a:off x="2173540" y="5181208"/>
              <a:ext cx="79828" cy="8136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68" name="Oval 67"/>
            <p:cNvSpPr>
              <a:spLocks noChangeArrowheads="1"/>
            </p:cNvSpPr>
            <p:nvPr/>
          </p:nvSpPr>
          <p:spPr bwMode="auto">
            <a:xfrm>
              <a:off x="2343943" y="5181208"/>
              <a:ext cx="79828" cy="8136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69" name="Oval 68"/>
            <p:cNvSpPr>
              <a:spLocks noChangeArrowheads="1"/>
            </p:cNvSpPr>
            <p:nvPr/>
          </p:nvSpPr>
          <p:spPr bwMode="auto">
            <a:xfrm>
              <a:off x="2514344" y="5181208"/>
              <a:ext cx="79828" cy="8136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1821990" y="5222656"/>
              <a:ext cx="945656" cy="439054"/>
            </a:xfrm>
            <a:custGeom>
              <a:avLst/>
              <a:gdLst>
                <a:gd name="T0" fmla="*/ 356 w 377"/>
                <a:gd name="T1" fmla="*/ 175 h 175"/>
                <a:gd name="T2" fmla="*/ 22 w 377"/>
                <a:gd name="T3" fmla="*/ 175 h 175"/>
                <a:gd name="T4" fmla="*/ 0 w 377"/>
                <a:gd name="T5" fmla="*/ 153 h 175"/>
                <a:gd name="T6" fmla="*/ 0 w 377"/>
                <a:gd name="T7" fmla="*/ 22 h 175"/>
                <a:gd name="T8" fmla="*/ 22 w 377"/>
                <a:gd name="T9" fmla="*/ 0 h 175"/>
                <a:gd name="T10" fmla="*/ 356 w 377"/>
                <a:gd name="T11" fmla="*/ 0 h 175"/>
                <a:gd name="T12" fmla="*/ 377 w 377"/>
                <a:gd name="T13" fmla="*/ 22 h 175"/>
                <a:gd name="T14" fmla="*/ 377 w 377"/>
                <a:gd name="T15" fmla="*/ 153 h 175"/>
                <a:gd name="T16" fmla="*/ 356 w 377"/>
                <a:gd name="T17" fmla="*/ 175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7" h="175">
                  <a:moveTo>
                    <a:pt x="356" y="175"/>
                  </a:moveTo>
                  <a:cubicBezTo>
                    <a:pt x="22" y="175"/>
                    <a:pt x="22" y="175"/>
                    <a:pt x="22" y="175"/>
                  </a:cubicBezTo>
                  <a:cubicBezTo>
                    <a:pt x="10" y="175"/>
                    <a:pt x="0" y="165"/>
                    <a:pt x="0" y="153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0"/>
                    <a:pt x="10" y="0"/>
                    <a:pt x="22" y="0"/>
                  </a:cubicBezTo>
                  <a:cubicBezTo>
                    <a:pt x="356" y="0"/>
                    <a:pt x="356" y="0"/>
                    <a:pt x="356" y="0"/>
                  </a:cubicBezTo>
                  <a:cubicBezTo>
                    <a:pt x="368" y="0"/>
                    <a:pt x="377" y="10"/>
                    <a:pt x="377" y="22"/>
                  </a:cubicBezTo>
                  <a:cubicBezTo>
                    <a:pt x="377" y="153"/>
                    <a:pt x="377" y="153"/>
                    <a:pt x="377" y="153"/>
                  </a:cubicBezTo>
                  <a:cubicBezTo>
                    <a:pt x="377" y="165"/>
                    <a:pt x="368" y="175"/>
                    <a:pt x="356" y="17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71" name="Oval 70"/>
            <p:cNvSpPr>
              <a:spLocks noChangeArrowheads="1"/>
            </p:cNvSpPr>
            <p:nvPr/>
          </p:nvSpPr>
          <p:spPr bwMode="auto">
            <a:xfrm>
              <a:off x="2230341" y="4234016"/>
              <a:ext cx="46055" cy="414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994234" y="5402270"/>
            <a:ext cx="1639546" cy="244091"/>
            <a:chOff x="3994234" y="5402270"/>
            <a:chExt cx="1639546" cy="244091"/>
          </a:xfrm>
        </p:grpSpPr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5081124" y="5402270"/>
              <a:ext cx="552656" cy="153516"/>
            </a:xfrm>
            <a:custGeom>
              <a:avLst/>
              <a:gdLst>
                <a:gd name="T0" fmla="*/ 0 w 220"/>
                <a:gd name="T1" fmla="*/ 61 h 61"/>
                <a:gd name="T2" fmla="*/ 206 w 220"/>
                <a:gd name="T3" fmla="*/ 61 h 61"/>
                <a:gd name="T4" fmla="*/ 220 w 220"/>
                <a:gd name="T5" fmla="*/ 47 h 61"/>
                <a:gd name="T6" fmla="*/ 220 w 220"/>
                <a:gd name="T7" fmla="*/ 14 h 61"/>
                <a:gd name="T8" fmla="*/ 206 w 220"/>
                <a:gd name="T9" fmla="*/ 0 h 61"/>
                <a:gd name="T10" fmla="*/ 0 w 220"/>
                <a:gd name="T11" fmla="*/ 0 h 61"/>
                <a:gd name="T12" fmla="*/ 0 w 220"/>
                <a:gd name="T1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0" h="61">
                  <a:moveTo>
                    <a:pt x="0" y="61"/>
                  </a:moveTo>
                  <a:cubicBezTo>
                    <a:pt x="206" y="61"/>
                    <a:pt x="206" y="61"/>
                    <a:pt x="206" y="61"/>
                  </a:cubicBezTo>
                  <a:cubicBezTo>
                    <a:pt x="214" y="61"/>
                    <a:pt x="220" y="55"/>
                    <a:pt x="220" y="47"/>
                  </a:cubicBezTo>
                  <a:cubicBezTo>
                    <a:pt x="220" y="14"/>
                    <a:pt x="220" y="14"/>
                    <a:pt x="220" y="14"/>
                  </a:cubicBezTo>
                  <a:cubicBezTo>
                    <a:pt x="220" y="6"/>
                    <a:pt x="214" y="0"/>
                    <a:pt x="206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6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auto">
            <a:xfrm>
              <a:off x="4218367" y="5402270"/>
              <a:ext cx="862757" cy="153516"/>
            </a:xfrm>
            <a:custGeom>
              <a:avLst/>
              <a:gdLst>
                <a:gd name="T0" fmla="*/ 344 w 344"/>
                <a:gd name="T1" fmla="*/ 61 h 61"/>
                <a:gd name="T2" fmla="*/ 5 w 344"/>
                <a:gd name="T3" fmla="*/ 61 h 61"/>
                <a:gd name="T4" fmla="*/ 0 w 344"/>
                <a:gd name="T5" fmla="*/ 56 h 61"/>
                <a:gd name="T6" fmla="*/ 0 w 344"/>
                <a:gd name="T7" fmla="*/ 5 h 61"/>
                <a:gd name="T8" fmla="*/ 5 w 344"/>
                <a:gd name="T9" fmla="*/ 0 h 61"/>
                <a:gd name="T10" fmla="*/ 344 w 344"/>
                <a:gd name="T11" fmla="*/ 0 h 61"/>
                <a:gd name="T12" fmla="*/ 344 w 344"/>
                <a:gd name="T1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4" h="61">
                  <a:moveTo>
                    <a:pt x="344" y="61"/>
                  </a:moveTo>
                  <a:cubicBezTo>
                    <a:pt x="5" y="61"/>
                    <a:pt x="5" y="61"/>
                    <a:pt x="5" y="61"/>
                  </a:cubicBezTo>
                  <a:cubicBezTo>
                    <a:pt x="2" y="61"/>
                    <a:pt x="0" y="59"/>
                    <a:pt x="0" y="5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344" y="0"/>
                    <a:pt x="344" y="0"/>
                    <a:pt x="344" y="0"/>
                  </a:cubicBezTo>
                  <a:lnTo>
                    <a:pt x="344" y="6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auto">
            <a:xfrm>
              <a:off x="3994234" y="5413016"/>
              <a:ext cx="224133" cy="135094"/>
            </a:xfrm>
            <a:custGeom>
              <a:avLst/>
              <a:gdLst>
                <a:gd name="T0" fmla="*/ 89 w 89"/>
                <a:gd name="T1" fmla="*/ 0 h 54"/>
                <a:gd name="T2" fmla="*/ 5 w 89"/>
                <a:gd name="T3" fmla="*/ 20 h 54"/>
                <a:gd name="T4" fmla="*/ 4 w 89"/>
                <a:gd name="T5" fmla="*/ 28 h 54"/>
                <a:gd name="T6" fmla="*/ 89 w 89"/>
                <a:gd name="T7" fmla="*/ 54 h 54"/>
                <a:gd name="T8" fmla="*/ 89 w 89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54">
                  <a:moveTo>
                    <a:pt x="89" y="0"/>
                  </a:moveTo>
                  <a:cubicBezTo>
                    <a:pt x="5" y="20"/>
                    <a:pt x="5" y="20"/>
                    <a:pt x="5" y="20"/>
                  </a:cubicBezTo>
                  <a:cubicBezTo>
                    <a:pt x="0" y="21"/>
                    <a:pt x="0" y="27"/>
                    <a:pt x="4" y="28"/>
                  </a:cubicBezTo>
                  <a:cubicBezTo>
                    <a:pt x="89" y="54"/>
                    <a:pt x="89" y="54"/>
                    <a:pt x="89" y="54"/>
                  </a:cubicBezTo>
                  <a:lnTo>
                    <a:pt x="89" y="0"/>
                  </a:lnTo>
                  <a:close/>
                </a:path>
              </a:pathLst>
            </a:custGeom>
            <a:solidFill>
              <a:srgbClr val="F7ED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auto">
            <a:xfrm>
              <a:off x="5031999" y="5525083"/>
              <a:ext cx="566473" cy="121278"/>
            </a:xfrm>
            <a:custGeom>
              <a:avLst/>
              <a:gdLst>
                <a:gd name="T0" fmla="*/ 195 w 226"/>
                <a:gd name="T1" fmla="*/ 48 h 48"/>
                <a:gd name="T2" fmla="*/ 0 w 226"/>
                <a:gd name="T3" fmla="*/ 39 h 48"/>
                <a:gd name="T4" fmla="*/ 0 w 226"/>
                <a:gd name="T5" fmla="*/ 31 h 48"/>
                <a:gd name="T6" fmla="*/ 191 w 226"/>
                <a:gd name="T7" fmla="*/ 31 h 48"/>
                <a:gd name="T8" fmla="*/ 213 w 226"/>
                <a:gd name="T9" fmla="*/ 0 h 48"/>
                <a:gd name="T10" fmla="*/ 226 w 226"/>
                <a:gd name="T11" fmla="*/ 10 h 48"/>
                <a:gd name="T12" fmla="*/ 202 w 226"/>
                <a:gd name="T13" fmla="*/ 44 h 48"/>
                <a:gd name="T14" fmla="*/ 195 w 226"/>
                <a:gd name="T15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6" h="48">
                  <a:moveTo>
                    <a:pt x="195" y="48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191" y="31"/>
                    <a:pt x="191" y="31"/>
                    <a:pt x="191" y="31"/>
                  </a:cubicBezTo>
                  <a:cubicBezTo>
                    <a:pt x="213" y="0"/>
                    <a:pt x="213" y="0"/>
                    <a:pt x="213" y="0"/>
                  </a:cubicBezTo>
                  <a:cubicBezTo>
                    <a:pt x="226" y="10"/>
                    <a:pt x="226" y="10"/>
                    <a:pt x="226" y="10"/>
                  </a:cubicBezTo>
                  <a:cubicBezTo>
                    <a:pt x="202" y="44"/>
                    <a:pt x="202" y="44"/>
                    <a:pt x="202" y="44"/>
                  </a:cubicBezTo>
                  <a:cubicBezTo>
                    <a:pt x="200" y="47"/>
                    <a:pt x="198" y="48"/>
                    <a:pt x="195" y="48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auto">
            <a:xfrm>
              <a:off x="4218367" y="5477492"/>
              <a:ext cx="862757" cy="78293"/>
            </a:xfrm>
            <a:custGeom>
              <a:avLst/>
              <a:gdLst>
                <a:gd name="T0" fmla="*/ 344 w 344"/>
                <a:gd name="T1" fmla="*/ 31 h 31"/>
                <a:gd name="T2" fmla="*/ 5 w 344"/>
                <a:gd name="T3" fmla="*/ 31 h 31"/>
                <a:gd name="T4" fmla="*/ 0 w 344"/>
                <a:gd name="T5" fmla="*/ 26 h 31"/>
                <a:gd name="T6" fmla="*/ 0 w 344"/>
                <a:gd name="T7" fmla="*/ 0 h 31"/>
                <a:gd name="T8" fmla="*/ 344 w 344"/>
                <a:gd name="T9" fmla="*/ 0 h 31"/>
                <a:gd name="T10" fmla="*/ 344 w 344"/>
                <a:gd name="T11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4" h="31">
                  <a:moveTo>
                    <a:pt x="344" y="31"/>
                  </a:moveTo>
                  <a:cubicBezTo>
                    <a:pt x="5" y="31"/>
                    <a:pt x="5" y="31"/>
                    <a:pt x="5" y="31"/>
                  </a:cubicBezTo>
                  <a:cubicBezTo>
                    <a:pt x="2" y="31"/>
                    <a:pt x="0" y="29"/>
                    <a:pt x="0" y="2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44" y="0"/>
                    <a:pt x="344" y="0"/>
                    <a:pt x="344" y="0"/>
                  </a:cubicBezTo>
                  <a:lnTo>
                    <a:pt x="344" y="31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auto">
            <a:xfrm>
              <a:off x="5081124" y="5477492"/>
              <a:ext cx="552656" cy="78293"/>
            </a:xfrm>
            <a:custGeom>
              <a:avLst/>
              <a:gdLst>
                <a:gd name="T0" fmla="*/ 0 w 220"/>
                <a:gd name="T1" fmla="*/ 31 h 31"/>
                <a:gd name="T2" fmla="*/ 206 w 220"/>
                <a:gd name="T3" fmla="*/ 31 h 31"/>
                <a:gd name="T4" fmla="*/ 220 w 220"/>
                <a:gd name="T5" fmla="*/ 17 h 31"/>
                <a:gd name="T6" fmla="*/ 220 w 220"/>
                <a:gd name="T7" fmla="*/ 0 h 31"/>
                <a:gd name="T8" fmla="*/ 0 w 220"/>
                <a:gd name="T9" fmla="*/ 0 h 31"/>
                <a:gd name="T10" fmla="*/ 0 w 220"/>
                <a:gd name="T11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" h="31">
                  <a:moveTo>
                    <a:pt x="0" y="31"/>
                  </a:moveTo>
                  <a:cubicBezTo>
                    <a:pt x="206" y="31"/>
                    <a:pt x="206" y="31"/>
                    <a:pt x="206" y="31"/>
                  </a:cubicBezTo>
                  <a:cubicBezTo>
                    <a:pt x="214" y="31"/>
                    <a:pt x="220" y="25"/>
                    <a:pt x="220" y="17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31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  <p:sp>
          <p:nvSpPr>
            <p:cNvPr id="78" name="Freeform 77"/>
            <p:cNvSpPr>
              <a:spLocks/>
            </p:cNvSpPr>
            <p:nvPr/>
          </p:nvSpPr>
          <p:spPr bwMode="auto">
            <a:xfrm>
              <a:off x="3994234" y="5449859"/>
              <a:ext cx="62942" cy="47590"/>
            </a:xfrm>
            <a:custGeom>
              <a:avLst/>
              <a:gdLst>
                <a:gd name="T0" fmla="*/ 25 w 25"/>
                <a:gd name="T1" fmla="*/ 0 h 19"/>
                <a:gd name="T2" fmla="*/ 25 w 25"/>
                <a:gd name="T3" fmla="*/ 19 h 19"/>
                <a:gd name="T4" fmla="*/ 4 w 25"/>
                <a:gd name="T5" fmla="*/ 13 h 19"/>
                <a:gd name="T6" fmla="*/ 5 w 25"/>
                <a:gd name="T7" fmla="*/ 5 h 19"/>
                <a:gd name="T8" fmla="*/ 25 w 25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19">
                  <a:moveTo>
                    <a:pt x="25" y="0"/>
                  </a:moveTo>
                  <a:cubicBezTo>
                    <a:pt x="25" y="19"/>
                    <a:pt x="25" y="19"/>
                    <a:pt x="25" y="19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0" y="12"/>
                    <a:pt x="0" y="6"/>
                    <a:pt x="5" y="5"/>
                  </a:cubicBezTo>
                  <a:lnTo>
                    <a:pt x="25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700000000000000" pitchFamily="2" charset="-78"/>
              </a:endParaRPr>
            </a:p>
          </p:txBody>
        </p:sp>
      </p:grpSp>
      <p:sp>
        <p:nvSpPr>
          <p:cNvPr id="79" name="Freeform 78"/>
          <p:cNvSpPr>
            <a:spLocks noEditPoints="1"/>
          </p:cNvSpPr>
          <p:nvPr/>
        </p:nvSpPr>
        <p:spPr bwMode="auto">
          <a:xfrm>
            <a:off x="3257360" y="635612"/>
            <a:ext cx="1638011" cy="1677925"/>
          </a:xfrm>
          <a:custGeom>
            <a:avLst/>
            <a:gdLst>
              <a:gd name="T0" fmla="*/ 66 w 653"/>
              <a:gd name="T1" fmla="*/ 440 h 669"/>
              <a:gd name="T2" fmla="*/ 78 w 653"/>
              <a:gd name="T3" fmla="*/ 441 h 669"/>
              <a:gd name="T4" fmla="*/ 94 w 653"/>
              <a:gd name="T5" fmla="*/ 442 h 669"/>
              <a:gd name="T6" fmla="*/ 99 w 653"/>
              <a:gd name="T7" fmla="*/ 465 h 669"/>
              <a:gd name="T8" fmla="*/ 89 w 653"/>
              <a:gd name="T9" fmla="*/ 450 h 669"/>
              <a:gd name="T10" fmla="*/ 81 w 653"/>
              <a:gd name="T11" fmla="*/ 447 h 669"/>
              <a:gd name="T12" fmla="*/ 84 w 653"/>
              <a:gd name="T13" fmla="*/ 461 h 669"/>
              <a:gd name="T14" fmla="*/ 75 w 653"/>
              <a:gd name="T15" fmla="*/ 460 h 669"/>
              <a:gd name="T16" fmla="*/ 68 w 653"/>
              <a:gd name="T17" fmla="*/ 445 h 669"/>
              <a:gd name="T18" fmla="*/ 70 w 653"/>
              <a:gd name="T19" fmla="*/ 465 h 669"/>
              <a:gd name="T20" fmla="*/ 60 w 653"/>
              <a:gd name="T21" fmla="*/ 445 h 669"/>
              <a:gd name="T22" fmla="*/ 511 w 653"/>
              <a:gd name="T23" fmla="*/ 495 h 669"/>
              <a:gd name="T24" fmla="*/ 569 w 653"/>
              <a:gd name="T25" fmla="*/ 404 h 669"/>
              <a:gd name="T26" fmla="*/ 416 w 653"/>
              <a:gd name="T27" fmla="*/ 457 h 669"/>
              <a:gd name="T28" fmla="*/ 332 w 653"/>
              <a:gd name="T29" fmla="*/ 609 h 669"/>
              <a:gd name="T30" fmla="*/ 332 w 653"/>
              <a:gd name="T31" fmla="*/ 649 h 669"/>
              <a:gd name="T32" fmla="*/ 319 w 653"/>
              <a:gd name="T33" fmla="*/ 646 h 669"/>
              <a:gd name="T34" fmla="*/ 236 w 653"/>
              <a:gd name="T35" fmla="*/ 468 h 669"/>
              <a:gd name="T36" fmla="*/ 84 w 653"/>
              <a:gd name="T37" fmla="*/ 316 h 669"/>
              <a:gd name="T38" fmla="*/ 154 w 653"/>
              <a:gd name="T39" fmla="*/ 483 h 669"/>
              <a:gd name="T40" fmla="*/ 0 w 653"/>
              <a:gd name="T41" fmla="*/ 417 h 669"/>
              <a:gd name="T42" fmla="*/ 70 w 653"/>
              <a:gd name="T43" fmla="*/ 268 h 669"/>
              <a:gd name="T44" fmla="*/ 27 w 653"/>
              <a:gd name="T45" fmla="*/ 99 h 669"/>
              <a:gd name="T46" fmla="*/ 631 w 653"/>
              <a:gd name="T47" fmla="*/ 0 h 669"/>
              <a:gd name="T48" fmla="*/ 497 w 653"/>
              <a:gd name="T49" fmla="*/ 99 h 669"/>
              <a:gd name="T50" fmla="*/ 583 w 653"/>
              <a:gd name="T51" fmla="*/ 268 h 669"/>
              <a:gd name="T52" fmla="*/ 141 w 653"/>
              <a:gd name="T53" fmla="*/ 418 h 669"/>
              <a:gd name="T54" fmla="*/ 141 w 653"/>
              <a:gd name="T55" fmla="*/ 418 h 669"/>
              <a:gd name="T56" fmla="*/ 636 w 653"/>
              <a:gd name="T57" fmla="*/ 19 h 669"/>
              <a:gd name="T58" fmla="*/ 21 w 653"/>
              <a:gd name="T59" fmla="*/ 81 h 669"/>
              <a:gd name="T60" fmla="*/ 164 w 653"/>
              <a:gd name="T61" fmla="*/ 192 h 669"/>
              <a:gd name="T62" fmla="*/ 85 w 653"/>
              <a:gd name="T63" fmla="*/ 254 h 669"/>
              <a:gd name="T64" fmla="*/ 160 w 653"/>
              <a:gd name="T65" fmla="*/ 345 h 669"/>
              <a:gd name="T66" fmla="*/ 326 w 653"/>
              <a:gd name="T67" fmla="*/ 392 h 669"/>
              <a:gd name="T68" fmla="*/ 250 w 653"/>
              <a:gd name="T69" fmla="*/ 457 h 669"/>
              <a:gd name="T70" fmla="*/ 332 w 653"/>
              <a:gd name="T71" fmla="*/ 467 h 669"/>
              <a:gd name="T72" fmla="*/ 403 w 653"/>
              <a:gd name="T73" fmla="*/ 268 h 669"/>
              <a:gd name="T74" fmla="*/ 164 w 653"/>
              <a:gd name="T75" fmla="*/ 99 h 669"/>
              <a:gd name="T76" fmla="*/ 250 w 653"/>
              <a:gd name="T77" fmla="*/ 268 h 669"/>
              <a:gd name="T78" fmla="*/ 403 w 653"/>
              <a:gd name="T79" fmla="*/ 281 h 669"/>
              <a:gd name="T80" fmla="*/ 497 w 653"/>
              <a:gd name="T81" fmla="*/ 268 h 669"/>
              <a:gd name="T82" fmla="*/ 416 w 653"/>
              <a:gd name="T83" fmla="*/ 268 h 669"/>
              <a:gd name="T84" fmla="*/ 512 w 653"/>
              <a:gd name="T85" fmla="*/ 418 h 669"/>
              <a:gd name="T86" fmla="*/ 559 w 653"/>
              <a:gd name="T87" fmla="*/ 460 h 669"/>
              <a:gd name="T88" fmla="*/ 569 w 653"/>
              <a:gd name="T89" fmla="*/ 461 h 669"/>
              <a:gd name="T90" fmla="*/ 570 w 653"/>
              <a:gd name="T91" fmla="*/ 445 h 669"/>
              <a:gd name="T92" fmla="*/ 571 w 653"/>
              <a:gd name="T93" fmla="*/ 461 h 669"/>
              <a:gd name="T94" fmla="*/ 580 w 653"/>
              <a:gd name="T95" fmla="*/ 460 h 669"/>
              <a:gd name="T96" fmla="*/ 582 w 653"/>
              <a:gd name="T97" fmla="*/ 445 h 669"/>
              <a:gd name="T98" fmla="*/ 588 w 653"/>
              <a:gd name="T99" fmla="*/ 460 h 669"/>
              <a:gd name="T100" fmla="*/ 598 w 653"/>
              <a:gd name="T101" fmla="*/ 461 h 669"/>
              <a:gd name="T102" fmla="*/ 587 w 653"/>
              <a:gd name="T103" fmla="*/ 439 h 669"/>
              <a:gd name="T104" fmla="*/ 573 w 653"/>
              <a:gd name="T105" fmla="*/ 439 h 669"/>
              <a:gd name="T106" fmla="*/ 555 w 653"/>
              <a:gd name="T107" fmla="*/ 440 h 669"/>
              <a:gd name="T108" fmla="*/ 365 w 653"/>
              <a:gd name="T109" fmla="*/ 619 h 669"/>
              <a:gd name="T110" fmla="*/ 365 w 653"/>
              <a:gd name="T111" fmla="*/ 649 h 669"/>
              <a:gd name="T112" fmla="*/ 375 w 653"/>
              <a:gd name="T113" fmla="*/ 635 h 669"/>
              <a:gd name="T114" fmla="*/ 375 w 653"/>
              <a:gd name="T115" fmla="*/ 620 h 669"/>
              <a:gd name="T116" fmla="*/ 392 w 653"/>
              <a:gd name="T117" fmla="*/ 615 h 6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653" h="669">
                <a:moveTo>
                  <a:pt x="60" y="445"/>
                </a:moveTo>
                <a:cubicBezTo>
                  <a:pt x="56" y="444"/>
                  <a:pt x="56" y="444"/>
                  <a:pt x="56" y="444"/>
                </a:cubicBezTo>
                <a:cubicBezTo>
                  <a:pt x="56" y="440"/>
                  <a:pt x="56" y="440"/>
                  <a:pt x="56" y="440"/>
                </a:cubicBezTo>
                <a:cubicBezTo>
                  <a:pt x="66" y="440"/>
                  <a:pt x="66" y="440"/>
                  <a:pt x="66" y="440"/>
                </a:cubicBezTo>
                <a:cubicBezTo>
                  <a:pt x="67" y="443"/>
                  <a:pt x="67" y="443"/>
                  <a:pt x="67" y="443"/>
                </a:cubicBezTo>
                <a:cubicBezTo>
                  <a:pt x="67" y="442"/>
                  <a:pt x="68" y="441"/>
                  <a:pt x="70" y="440"/>
                </a:cubicBezTo>
                <a:cubicBezTo>
                  <a:pt x="71" y="440"/>
                  <a:pt x="72" y="439"/>
                  <a:pt x="74" y="439"/>
                </a:cubicBezTo>
                <a:cubicBezTo>
                  <a:pt x="75" y="439"/>
                  <a:pt x="77" y="440"/>
                  <a:pt x="78" y="441"/>
                </a:cubicBezTo>
                <a:cubicBezTo>
                  <a:pt x="79" y="441"/>
                  <a:pt x="80" y="442"/>
                  <a:pt x="81" y="444"/>
                </a:cubicBezTo>
                <a:cubicBezTo>
                  <a:pt x="81" y="442"/>
                  <a:pt x="82" y="441"/>
                  <a:pt x="84" y="441"/>
                </a:cubicBezTo>
                <a:cubicBezTo>
                  <a:pt x="85" y="440"/>
                  <a:pt x="86" y="439"/>
                  <a:pt x="88" y="439"/>
                </a:cubicBezTo>
                <a:cubicBezTo>
                  <a:pt x="90" y="439"/>
                  <a:pt x="92" y="440"/>
                  <a:pt x="94" y="442"/>
                </a:cubicBezTo>
                <a:cubicBezTo>
                  <a:pt x="95" y="444"/>
                  <a:pt x="96" y="446"/>
                  <a:pt x="96" y="450"/>
                </a:cubicBezTo>
                <a:cubicBezTo>
                  <a:pt x="96" y="460"/>
                  <a:pt x="96" y="460"/>
                  <a:pt x="96" y="460"/>
                </a:cubicBezTo>
                <a:cubicBezTo>
                  <a:pt x="99" y="461"/>
                  <a:pt x="99" y="461"/>
                  <a:pt x="99" y="461"/>
                </a:cubicBezTo>
                <a:cubicBezTo>
                  <a:pt x="99" y="465"/>
                  <a:pt x="99" y="465"/>
                  <a:pt x="99" y="465"/>
                </a:cubicBezTo>
                <a:cubicBezTo>
                  <a:pt x="86" y="465"/>
                  <a:pt x="86" y="465"/>
                  <a:pt x="86" y="465"/>
                </a:cubicBezTo>
                <a:cubicBezTo>
                  <a:pt x="86" y="461"/>
                  <a:pt x="86" y="461"/>
                  <a:pt x="86" y="461"/>
                </a:cubicBezTo>
                <a:cubicBezTo>
                  <a:pt x="89" y="460"/>
                  <a:pt x="89" y="460"/>
                  <a:pt x="89" y="460"/>
                </a:cubicBezTo>
                <a:cubicBezTo>
                  <a:pt x="89" y="450"/>
                  <a:pt x="89" y="450"/>
                  <a:pt x="89" y="450"/>
                </a:cubicBezTo>
                <a:cubicBezTo>
                  <a:pt x="89" y="448"/>
                  <a:pt x="89" y="447"/>
                  <a:pt x="88" y="446"/>
                </a:cubicBezTo>
                <a:cubicBezTo>
                  <a:pt x="88" y="445"/>
                  <a:pt x="87" y="445"/>
                  <a:pt x="86" y="445"/>
                </a:cubicBezTo>
                <a:cubicBezTo>
                  <a:pt x="85" y="445"/>
                  <a:pt x="84" y="445"/>
                  <a:pt x="83" y="445"/>
                </a:cubicBezTo>
                <a:cubicBezTo>
                  <a:pt x="82" y="446"/>
                  <a:pt x="82" y="446"/>
                  <a:pt x="81" y="447"/>
                </a:cubicBezTo>
                <a:cubicBezTo>
                  <a:pt x="81" y="448"/>
                  <a:pt x="81" y="448"/>
                  <a:pt x="81" y="448"/>
                </a:cubicBezTo>
                <a:cubicBezTo>
                  <a:pt x="81" y="448"/>
                  <a:pt x="81" y="448"/>
                  <a:pt x="81" y="449"/>
                </a:cubicBezTo>
                <a:cubicBezTo>
                  <a:pt x="81" y="460"/>
                  <a:pt x="81" y="460"/>
                  <a:pt x="81" y="460"/>
                </a:cubicBezTo>
                <a:cubicBezTo>
                  <a:pt x="84" y="461"/>
                  <a:pt x="84" y="461"/>
                  <a:pt x="84" y="461"/>
                </a:cubicBezTo>
                <a:cubicBezTo>
                  <a:pt x="84" y="465"/>
                  <a:pt x="84" y="465"/>
                  <a:pt x="84" y="465"/>
                </a:cubicBezTo>
                <a:cubicBezTo>
                  <a:pt x="72" y="465"/>
                  <a:pt x="72" y="465"/>
                  <a:pt x="72" y="465"/>
                </a:cubicBezTo>
                <a:cubicBezTo>
                  <a:pt x="72" y="461"/>
                  <a:pt x="72" y="461"/>
                  <a:pt x="72" y="461"/>
                </a:cubicBezTo>
                <a:cubicBezTo>
                  <a:pt x="75" y="460"/>
                  <a:pt x="75" y="460"/>
                  <a:pt x="75" y="460"/>
                </a:cubicBezTo>
                <a:cubicBezTo>
                  <a:pt x="75" y="450"/>
                  <a:pt x="75" y="450"/>
                  <a:pt x="75" y="450"/>
                </a:cubicBezTo>
                <a:cubicBezTo>
                  <a:pt x="75" y="448"/>
                  <a:pt x="74" y="447"/>
                  <a:pt x="74" y="446"/>
                </a:cubicBezTo>
                <a:cubicBezTo>
                  <a:pt x="73" y="445"/>
                  <a:pt x="72" y="445"/>
                  <a:pt x="71" y="445"/>
                </a:cubicBezTo>
                <a:cubicBezTo>
                  <a:pt x="70" y="445"/>
                  <a:pt x="69" y="445"/>
                  <a:pt x="68" y="445"/>
                </a:cubicBezTo>
                <a:cubicBezTo>
                  <a:pt x="68" y="446"/>
                  <a:pt x="67" y="446"/>
                  <a:pt x="67" y="447"/>
                </a:cubicBezTo>
                <a:cubicBezTo>
                  <a:pt x="67" y="460"/>
                  <a:pt x="67" y="460"/>
                  <a:pt x="67" y="460"/>
                </a:cubicBezTo>
                <a:cubicBezTo>
                  <a:pt x="70" y="461"/>
                  <a:pt x="70" y="461"/>
                  <a:pt x="70" y="461"/>
                </a:cubicBezTo>
                <a:cubicBezTo>
                  <a:pt x="70" y="465"/>
                  <a:pt x="70" y="465"/>
                  <a:pt x="70" y="465"/>
                </a:cubicBezTo>
                <a:cubicBezTo>
                  <a:pt x="57" y="465"/>
                  <a:pt x="57" y="465"/>
                  <a:pt x="57" y="465"/>
                </a:cubicBezTo>
                <a:cubicBezTo>
                  <a:pt x="57" y="461"/>
                  <a:pt x="57" y="461"/>
                  <a:pt x="57" y="461"/>
                </a:cubicBezTo>
                <a:cubicBezTo>
                  <a:pt x="60" y="460"/>
                  <a:pt x="60" y="460"/>
                  <a:pt x="60" y="460"/>
                </a:cubicBezTo>
                <a:lnTo>
                  <a:pt x="60" y="445"/>
                </a:lnTo>
                <a:close/>
                <a:moveTo>
                  <a:pt x="653" y="417"/>
                </a:moveTo>
                <a:cubicBezTo>
                  <a:pt x="653" y="483"/>
                  <a:pt x="653" y="483"/>
                  <a:pt x="653" y="483"/>
                </a:cubicBezTo>
                <a:cubicBezTo>
                  <a:pt x="653" y="490"/>
                  <a:pt x="648" y="495"/>
                  <a:pt x="641" y="495"/>
                </a:cubicBezTo>
                <a:cubicBezTo>
                  <a:pt x="511" y="495"/>
                  <a:pt x="511" y="495"/>
                  <a:pt x="511" y="495"/>
                </a:cubicBezTo>
                <a:cubicBezTo>
                  <a:pt x="504" y="495"/>
                  <a:pt x="499" y="490"/>
                  <a:pt x="499" y="483"/>
                </a:cubicBezTo>
                <a:cubicBezTo>
                  <a:pt x="499" y="417"/>
                  <a:pt x="499" y="417"/>
                  <a:pt x="499" y="417"/>
                </a:cubicBezTo>
                <a:cubicBezTo>
                  <a:pt x="499" y="410"/>
                  <a:pt x="504" y="404"/>
                  <a:pt x="511" y="404"/>
                </a:cubicBezTo>
                <a:cubicBezTo>
                  <a:pt x="569" y="404"/>
                  <a:pt x="569" y="404"/>
                  <a:pt x="569" y="404"/>
                </a:cubicBezTo>
                <a:cubicBezTo>
                  <a:pt x="569" y="316"/>
                  <a:pt x="569" y="316"/>
                  <a:pt x="569" y="316"/>
                </a:cubicBezTo>
                <a:cubicBezTo>
                  <a:pt x="553" y="341"/>
                  <a:pt x="525" y="358"/>
                  <a:pt x="493" y="358"/>
                </a:cubicBezTo>
                <a:cubicBezTo>
                  <a:pt x="460" y="358"/>
                  <a:pt x="432" y="341"/>
                  <a:pt x="416" y="316"/>
                </a:cubicBezTo>
                <a:cubicBezTo>
                  <a:pt x="416" y="457"/>
                  <a:pt x="416" y="457"/>
                  <a:pt x="416" y="457"/>
                </a:cubicBezTo>
                <a:cubicBezTo>
                  <a:pt x="415" y="457"/>
                  <a:pt x="415" y="457"/>
                  <a:pt x="415" y="457"/>
                </a:cubicBezTo>
                <a:cubicBezTo>
                  <a:pt x="416" y="461"/>
                  <a:pt x="416" y="464"/>
                  <a:pt x="416" y="468"/>
                </a:cubicBezTo>
                <a:cubicBezTo>
                  <a:pt x="416" y="516"/>
                  <a:pt x="379" y="555"/>
                  <a:pt x="332" y="558"/>
                </a:cubicBezTo>
                <a:cubicBezTo>
                  <a:pt x="332" y="609"/>
                  <a:pt x="332" y="609"/>
                  <a:pt x="332" y="609"/>
                </a:cubicBezTo>
                <a:cubicBezTo>
                  <a:pt x="344" y="609"/>
                  <a:pt x="344" y="609"/>
                  <a:pt x="344" y="609"/>
                </a:cubicBezTo>
                <a:cubicBezTo>
                  <a:pt x="332" y="647"/>
                  <a:pt x="332" y="647"/>
                  <a:pt x="332" y="647"/>
                </a:cubicBezTo>
                <a:cubicBezTo>
                  <a:pt x="332" y="649"/>
                  <a:pt x="332" y="649"/>
                  <a:pt x="332" y="649"/>
                </a:cubicBezTo>
                <a:cubicBezTo>
                  <a:pt x="332" y="649"/>
                  <a:pt x="332" y="649"/>
                  <a:pt x="332" y="649"/>
                </a:cubicBezTo>
                <a:cubicBezTo>
                  <a:pt x="326" y="669"/>
                  <a:pt x="326" y="669"/>
                  <a:pt x="326" y="669"/>
                </a:cubicBezTo>
                <a:cubicBezTo>
                  <a:pt x="320" y="649"/>
                  <a:pt x="320" y="649"/>
                  <a:pt x="320" y="649"/>
                </a:cubicBezTo>
                <a:cubicBezTo>
                  <a:pt x="319" y="649"/>
                  <a:pt x="319" y="649"/>
                  <a:pt x="319" y="649"/>
                </a:cubicBezTo>
                <a:cubicBezTo>
                  <a:pt x="319" y="646"/>
                  <a:pt x="319" y="646"/>
                  <a:pt x="319" y="646"/>
                </a:cubicBezTo>
                <a:cubicBezTo>
                  <a:pt x="308" y="609"/>
                  <a:pt x="308" y="609"/>
                  <a:pt x="308" y="609"/>
                </a:cubicBezTo>
                <a:cubicBezTo>
                  <a:pt x="319" y="609"/>
                  <a:pt x="319" y="609"/>
                  <a:pt x="319" y="609"/>
                </a:cubicBezTo>
                <a:cubicBezTo>
                  <a:pt x="319" y="558"/>
                  <a:pt x="319" y="558"/>
                  <a:pt x="319" y="558"/>
                </a:cubicBezTo>
                <a:cubicBezTo>
                  <a:pt x="273" y="555"/>
                  <a:pt x="236" y="516"/>
                  <a:pt x="236" y="468"/>
                </a:cubicBezTo>
                <a:cubicBezTo>
                  <a:pt x="236" y="464"/>
                  <a:pt x="236" y="460"/>
                  <a:pt x="237" y="456"/>
                </a:cubicBezTo>
                <a:cubicBezTo>
                  <a:pt x="237" y="316"/>
                  <a:pt x="237" y="316"/>
                  <a:pt x="237" y="316"/>
                </a:cubicBezTo>
                <a:cubicBezTo>
                  <a:pt x="221" y="341"/>
                  <a:pt x="192" y="358"/>
                  <a:pt x="160" y="358"/>
                </a:cubicBezTo>
                <a:cubicBezTo>
                  <a:pt x="128" y="358"/>
                  <a:pt x="100" y="341"/>
                  <a:pt x="84" y="316"/>
                </a:cubicBezTo>
                <a:cubicBezTo>
                  <a:pt x="84" y="404"/>
                  <a:pt x="84" y="404"/>
                  <a:pt x="84" y="404"/>
                </a:cubicBezTo>
                <a:cubicBezTo>
                  <a:pt x="142" y="404"/>
                  <a:pt x="142" y="404"/>
                  <a:pt x="142" y="404"/>
                </a:cubicBezTo>
                <a:cubicBezTo>
                  <a:pt x="149" y="404"/>
                  <a:pt x="154" y="410"/>
                  <a:pt x="154" y="417"/>
                </a:cubicBezTo>
                <a:cubicBezTo>
                  <a:pt x="154" y="483"/>
                  <a:pt x="154" y="483"/>
                  <a:pt x="154" y="483"/>
                </a:cubicBezTo>
                <a:cubicBezTo>
                  <a:pt x="154" y="490"/>
                  <a:pt x="149" y="495"/>
                  <a:pt x="142" y="495"/>
                </a:cubicBezTo>
                <a:cubicBezTo>
                  <a:pt x="12" y="495"/>
                  <a:pt x="12" y="495"/>
                  <a:pt x="12" y="495"/>
                </a:cubicBezTo>
                <a:cubicBezTo>
                  <a:pt x="5" y="495"/>
                  <a:pt x="0" y="490"/>
                  <a:pt x="0" y="483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410"/>
                  <a:pt x="5" y="404"/>
                  <a:pt x="12" y="404"/>
                </a:cubicBezTo>
                <a:cubicBezTo>
                  <a:pt x="70" y="404"/>
                  <a:pt x="70" y="404"/>
                  <a:pt x="70" y="404"/>
                </a:cubicBezTo>
                <a:cubicBezTo>
                  <a:pt x="70" y="274"/>
                  <a:pt x="70" y="274"/>
                  <a:pt x="70" y="274"/>
                </a:cubicBezTo>
                <a:cubicBezTo>
                  <a:pt x="70" y="272"/>
                  <a:pt x="70" y="270"/>
                  <a:pt x="70" y="268"/>
                </a:cubicBezTo>
                <a:cubicBezTo>
                  <a:pt x="70" y="262"/>
                  <a:pt x="71" y="257"/>
                  <a:pt x="72" y="251"/>
                </a:cubicBezTo>
                <a:cubicBezTo>
                  <a:pt x="79" y="212"/>
                  <a:pt x="112" y="183"/>
                  <a:pt x="151" y="179"/>
                </a:cubicBezTo>
                <a:cubicBezTo>
                  <a:pt x="151" y="99"/>
                  <a:pt x="151" y="99"/>
                  <a:pt x="151" y="99"/>
                </a:cubicBezTo>
                <a:cubicBezTo>
                  <a:pt x="27" y="99"/>
                  <a:pt x="27" y="99"/>
                  <a:pt x="27" y="99"/>
                </a:cubicBezTo>
                <a:cubicBezTo>
                  <a:pt x="16" y="99"/>
                  <a:pt x="8" y="91"/>
                  <a:pt x="8" y="81"/>
                </a:cubicBezTo>
                <a:cubicBezTo>
                  <a:pt x="8" y="19"/>
                  <a:pt x="8" y="19"/>
                  <a:pt x="8" y="19"/>
                </a:cubicBezTo>
                <a:cubicBezTo>
                  <a:pt x="8" y="8"/>
                  <a:pt x="16" y="0"/>
                  <a:pt x="27" y="0"/>
                </a:cubicBezTo>
                <a:cubicBezTo>
                  <a:pt x="631" y="0"/>
                  <a:pt x="631" y="0"/>
                  <a:pt x="631" y="0"/>
                </a:cubicBezTo>
                <a:cubicBezTo>
                  <a:pt x="641" y="0"/>
                  <a:pt x="649" y="8"/>
                  <a:pt x="649" y="19"/>
                </a:cubicBezTo>
                <a:cubicBezTo>
                  <a:pt x="649" y="81"/>
                  <a:pt x="649" y="81"/>
                  <a:pt x="649" y="81"/>
                </a:cubicBezTo>
                <a:cubicBezTo>
                  <a:pt x="649" y="91"/>
                  <a:pt x="641" y="99"/>
                  <a:pt x="631" y="99"/>
                </a:cubicBezTo>
                <a:cubicBezTo>
                  <a:pt x="497" y="99"/>
                  <a:pt x="497" y="99"/>
                  <a:pt x="497" y="99"/>
                </a:cubicBezTo>
                <a:cubicBezTo>
                  <a:pt x="497" y="178"/>
                  <a:pt x="497" y="178"/>
                  <a:pt x="497" y="178"/>
                </a:cubicBezTo>
                <a:cubicBezTo>
                  <a:pt x="538" y="180"/>
                  <a:pt x="573" y="210"/>
                  <a:pt x="581" y="251"/>
                </a:cubicBezTo>
                <a:cubicBezTo>
                  <a:pt x="582" y="257"/>
                  <a:pt x="583" y="262"/>
                  <a:pt x="583" y="268"/>
                </a:cubicBezTo>
                <a:cubicBezTo>
                  <a:pt x="583" y="268"/>
                  <a:pt x="583" y="268"/>
                  <a:pt x="583" y="268"/>
                </a:cubicBezTo>
                <a:cubicBezTo>
                  <a:pt x="583" y="404"/>
                  <a:pt x="583" y="404"/>
                  <a:pt x="583" y="404"/>
                </a:cubicBezTo>
                <a:cubicBezTo>
                  <a:pt x="641" y="404"/>
                  <a:pt x="641" y="404"/>
                  <a:pt x="641" y="404"/>
                </a:cubicBezTo>
                <a:cubicBezTo>
                  <a:pt x="648" y="404"/>
                  <a:pt x="653" y="410"/>
                  <a:pt x="653" y="417"/>
                </a:cubicBezTo>
                <a:close/>
                <a:moveTo>
                  <a:pt x="141" y="418"/>
                </a:moveTo>
                <a:cubicBezTo>
                  <a:pt x="13" y="418"/>
                  <a:pt x="13" y="418"/>
                  <a:pt x="13" y="418"/>
                </a:cubicBezTo>
                <a:cubicBezTo>
                  <a:pt x="13" y="482"/>
                  <a:pt x="13" y="482"/>
                  <a:pt x="13" y="482"/>
                </a:cubicBezTo>
                <a:cubicBezTo>
                  <a:pt x="141" y="482"/>
                  <a:pt x="141" y="482"/>
                  <a:pt x="141" y="482"/>
                </a:cubicBezTo>
                <a:lnTo>
                  <a:pt x="141" y="418"/>
                </a:lnTo>
                <a:close/>
                <a:moveTo>
                  <a:pt x="27" y="86"/>
                </a:moveTo>
                <a:cubicBezTo>
                  <a:pt x="631" y="86"/>
                  <a:pt x="631" y="86"/>
                  <a:pt x="631" y="86"/>
                </a:cubicBezTo>
                <a:cubicBezTo>
                  <a:pt x="634" y="86"/>
                  <a:pt x="636" y="83"/>
                  <a:pt x="636" y="81"/>
                </a:cubicBezTo>
                <a:cubicBezTo>
                  <a:pt x="636" y="19"/>
                  <a:pt x="636" y="19"/>
                  <a:pt x="636" y="19"/>
                </a:cubicBezTo>
                <a:cubicBezTo>
                  <a:pt x="636" y="16"/>
                  <a:pt x="634" y="13"/>
                  <a:pt x="631" y="13"/>
                </a:cubicBezTo>
                <a:cubicBezTo>
                  <a:pt x="27" y="13"/>
                  <a:pt x="27" y="13"/>
                  <a:pt x="27" y="13"/>
                </a:cubicBezTo>
                <a:cubicBezTo>
                  <a:pt x="24" y="13"/>
                  <a:pt x="21" y="16"/>
                  <a:pt x="21" y="19"/>
                </a:cubicBezTo>
                <a:cubicBezTo>
                  <a:pt x="21" y="81"/>
                  <a:pt x="21" y="81"/>
                  <a:pt x="21" y="81"/>
                </a:cubicBezTo>
                <a:cubicBezTo>
                  <a:pt x="21" y="83"/>
                  <a:pt x="24" y="86"/>
                  <a:pt x="27" y="86"/>
                </a:cubicBezTo>
                <a:close/>
                <a:moveTo>
                  <a:pt x="237" y="268"/>
                </a:moveTo>
                <a:cubicBezTo>
                  <a:pt x="237" y="263"/>
                  <a:pt x="236" y="258"/>
                  <a:pt x="235" y="254"/>
                </a:cubicBezTo>
                <a:cubicBezTo>
                  <a:pt x="229" y="219"/>
                  <a:pt x="199" y="194"/>
                  <a:pt x="164" y="192"/>
                </a:cubicBezTo>
                <a:cubicBezTo>
                  <a:pt x="164" y="268"/>
                  <a:pt x="164" y="268"/>
                  <a:pt x="164" y="268"/>
                </a:cubicBezTo>
                <a:cubicBezTo>
                  <a:pt x="151" y="268"/>
                  <a:pt x="151" y="268"/>
                  <a:pt x="151" y="268"/>
                </a:cubicBezTo>
                <a:cubicBezTo>
                  <a:pt x="151" y="192"/>
                  <a:pt x="151" y="192"/>
                  <a:pt x="151" y="192"/>
                </a:cubicBezTo>
                <a:cubicBezTo>
                  <a:pt x="118" y="196"/>
                  <a:pt x="91" y="221"/>
                  <a:pt x="85" y="254"/>
                </a:cubicBezTo>
                <a:cubicBezTo>
                  <a:pt x="84" y="258"/>
                  <a:pt x="84" y="263"/>
                  <a:pt x="84" y="268"/>
                </a:cubicBezTo>
                <a:cubicBezTo>
                  <a:pt x="84" y="268"/>
                  <a:pt x="84" y="268"/>
                  <a:pt x="84" y="268"/>
                </a:cubicBezTo>
                <a:cubicBezTo>
                  <a:pt x="84" y="273"/>
                  <a:pt x="84" y="273"/>
                  <a:pt x="84" y="273"/>
                </a:cubicBezTo>
                <a:cubicBezTo>
                  <a:pt x="86" y="313"/>
                  <a:pt x="119" y="345"/>
                  <a:pt x="160" y="345"/>
                </a:cubicBezTo>
                <a:cubicBezTo>
                  <a:pt x="202" y="345"/>
                  <a:pt x="237" y="311"/>
                  <a:pt x="237" y="268"/>
                </a:cubicBezTo>
                <a:close/>
                <a:moveTo>
                  <a:pt x="403" y="468"/>
                </a:moveTo>
                <a:cubicBezTo>
                  <a:pt x="403" y="463"/>
                  <a:pt x="402" y="458"/>
                  <a:pt x="401" y="453"/>
                </a:cubicBezTo>
                <a:cubicBezTo>
                  <a:pt x="394" y="418"/>
                  <a:pt x="362" y="392"/>
                  <a:pt x="326" y="392"/>
                </a:cubicBezTo>
                <a:cubicBezTo>
                  <a:pt x="289" y="392"/>
                  <a:pt x="258" y="418"/>
                  <a:pt x="251" y="453"/>
                </a:cubicBezTo>
                <a:cubicBezTo>
                  <a:pt x="251" y="454"/>
                  <a:pt x="250" y="456"/>
                  <a:pt x="250" y="457"/>
                </a:cubicBezTo>
                <a:cubicBezTo>
                  <a:pt x="250" y="457"/>
                  <a:pt x="250" y="457"/>
                  <a:pt x="250" y="457"/>
                </a:cubicBezTo>
                <a:cubicBezTo>
                  <a:pt x="250" y="457"/>
                  <a:pt x="250" y="457"/>
                  <a:pt x="250" y="457"/>
                </a:cubicBezTo>
                <a:cubicBezTo>
                  <a:pt x="250" y="461"/>
                  <a:pt x="249" y="464"/>
                  <a:pt x="249" y="468"/>
                </a:cubicBezTo>
                <a:cubicBezTo>
                  <a:pt x="249" y="508"/>
                  <a:pt x="280" y="541"/>
                  <a:pt x="319" y="545"/>
                </a:cubicBezTo>
                <a:cubicBezTo>
                  <a:pt x="319" y="467"/>
                  <a:pt x="319" y="467"/>
                  <a:pt x="319" y="467"/>
                </a:cubicBezTo>
                <a:cubicBezTo>
                  <a:pt x="332" y="467"/>
                  <a:pt x="332" y="467"/>
                  <a:pt x="332" y="467"/>
                </a:cubicBezTo>
                <a:cubicBezTo>
                  <a:pt x="332" y="545"/>
                  <a:pt x="332" y="545"/>
                  <a:pt x="332" y="545"/>
                </a:cubicBezTo>
                <a:cubicBezTo>
                  <a:pt x="372" y="541"/>
                  <a:pt x="403" y="508"/>
                  <a:pt x="403" y="468"/>
                </a:cubicBezTo>
                <a:close/>
                <a:moveTo>
                  <a:pt x="403" y="281"/>
                </a:moveTo>
                <a:cubicBezTo>
                  <a:pt x="403" y="277"/>
                  <a:pt x="403" y="273"/>
                  <a:pt x="403" y="268"/>
                </a:cubicBezTo>
                <a:cubicBezTo>
                  <a:pt x="403" y="262"/>
                  <a:pt x="403" y="257"/>
                  <a:pt x="404" y="251"/>
                </a:cubicBezTo>
                <a:cubicBezTo>
                  <a:pt x="412" y="212"/>
                  <a:pt x="444" y="183"/>
                  <a:pt x="483" y="179"/>
                </a:cubicBezTo>
                <a:cubicBezTo>
                  <a:pt x="483" y="99"/>
                  <a:pt x="483" y="99"/>
                  <a:pt x="483" y="99"/>
                </a:cubicBezTo>
                <a:cubicBezTo>
                  <a:pt x="164" y="99"/>
                  <a:pt x="164" y="99"/>
                  <a:pt x="164" y="99"/>
                </a:cubicBezTo>
                <a:cubicBezTo>
                  <a:pt x="164" y="178"/>
                  <a:pt x="164" y="178"/>
                  <a:pt x="164" y="178"/>
                </a:cubicBezTo>
                <a:cubicBezTo>
                  <a:pt x="205" y="180"/>
                  <a:pt x="241" y="210"/>
                  <a:pt x="249" y="251"/>
                </a:cubicBezTo>
                <a:cubicBezTo>
                  <a:pt x="250" y="257"/>
                  <a:pt x="250" y="262"/>
                  <a:pt x="250" y="268"/>
                </a:cubicBezTo>
                <a:cubicBezTo>
                  <a:pt x="250" y="268"/>
                  <a:pt x="250" y="268"/>
                  <a:pt x="250" y="268"/>
                </a:cubicBezTo>
                <a:cubicBezTo>
                  <a:pt x="250" y="419"/>
                  <a:pt x="250" y="419"/>
                  <a:pt x="250" y="419"/>
                </a:cubicBezTo>
                <a:cubicBezTo>
                  <a:pt x="267" y="394"/>
                  <a:pt x="295" y="378"/>
                  <a:pt x="326" y="378"/>
                </a:cubicBezTo>
                <a:cubicBezTo>
                  <a:pt x="358" y="378"/>
                  <a:pt x="387" y="395"/>
                  <a:pt x="403" y="421"/>
                </a:cubicBezTo>
                <a:cubicBezTo>
                  <a:pt x="403" y="281"/>
                  <a:pt x="403" y="281"/>
                  <a:pt x="403" y="281"/>
                </a:cubicBezTo>
                <a:close/>
                <a:moveTo>
                  <a:pt x="569" y="268"/>
                </a:moveTo>
                <a:cubicBezTo>
                  <a:pt x="569" y="263"/>
                  <a:pt x="569" y="258"/>
                  <a:pt x="568" y="254"/>
                </a:cubicBezTo>
                <a:cubicBezTo>
                  <a:pt x="561" y="219"/>
                  <a:pt x="532" y="194"/>
                  <a:pt x="497" y="192"/>
                </a:cubicBezTo>
                <a:cubicBezTo>
                  <a:pt x="497" y="268"/>
                  <a:pt x="497" y="268"/>
                  <a:pt x="497" y="268"/>
                </a:cubicBezTo>
                <a:cubicBezTo>
                  <a:pt x="483" y="268"/>
                  <a:pt x="483" y="268"/>
                  <a:pt x="483" y="268"/>
                </a:cubicBezTo>
                <a:cubicBezTo>
                  <a:pt x="483" y="192"/>
                  <a:pt x="483" y="192"/>
                  <a:pt x="483" y="192"/>
                </a:cubicBezTo>
                <a:cubicBezTo>
                  <a:pt x="451" y="196"/>
                  <a:pt x="424" y="221"/>
                  <a:pt x="418" y="254"/>
                </a:cubicBezTo>
                <a:cubicBezTo>
                  <a:pt x="417" y="258"/>
                  <a:pt x="416" y="263"/>
                  <a:pt x="416" y="268"/>
                </a:cubicBezTo>
                <a:cubicBezTo>
                  <a:pt x="416" y="311"/>
                  <a:pt x="450" y="345"/>
                  <a:pt x="493" y="345"/>
                </a:cubicBezTo>
                <a:cubicBezTo>
                  <a:pt x="535" y="345"/>
                  <a:pt x="569" y="311"/>
                  <a:pt x="569" y="268"/>
                </a:cubicBezTo>
                <a:close/>
                <a:moveTo>
                  <a:pt x="640" y="418"/>
                </a:moveTo>
                <a:cubicBezTo>
                  <a:pt x="512" y="418"/>
                  <a:pt x="512" y="418"/>
                  <a:pt x="512" y="418"/>
                </a:cubicBezTo>
                <a:cubicBezTo>
                  <a:pt x="512" y="482"/>
                  <a:pt x="512" y="482"/>
                  <a:pt x="512" y="482"/>
                </a:cubicBezTo>
                <a:cubicBezTo>
                  <a:pt x="640" y="482"/>
                  <a:pt x="640" y="482"/>
                  <a:pt x="640" y="482"/>
                </a:cubicBezTo>
                <a:lnTo>
                  <a:pt x="640" y="418"/>
                </a:lnTo>
                <a:close/>
                <a:moveTo>
                  <a:pt x="559" y="460"/>
                </a:moveTo>
                <a:cubicBezTo>
                  <a:pt x="556" y="461"/>
                  <a:pt x="556" y="461"/>
                  <a:pt x="556" y="461"/>
                </a:cubicBezTo>
                <a:cubicBezTo>
                  <a:pt x="556" y="465"/>
                  <a:pt x="556" y="465"/>
                  <a:pt x="556" y="465"/>
                </a:cubicBezTo>
                <a:cubicBezTo>
                  <a:pt x="569" y="465"/>
                  <a:pt x="569" y="465"/>
                  <a:pt x="569" y="465"/>
                </a:cubicBezTo>
                <a:cubicBezTo>
                  <a:pt x="569" y="461"/>
                  <a:pt x="569" y="461"/>
                  <a:pt x="569" y="461"/>
                </a:cubicBezTo>
                <a:cubicBezTo>
                  <a:pt x="566" y="460"/>
                  <a:pt x="566" y="460"/>
                  <a:pt x="566" y="460"/>
                </a:cubicBezTo>
                <a:cubicBezTo>
                  <a:pt x="566" y="447"/>
                  <a:pt x="566" y="447"/>
                  <a:pt x="566" y="447"/>
                </a:cubicBezTo>
                <a:cubicBezTo>
                  <a:pt x="566" y="446"/>
                  <a:pt x="567" y="446"/>
                  <a:pt x="567" y="445"/>
                </a:cubicBezTo>
                <a:cubicBezTo>
                  <a:pt x="568" y="445"/>
                  <a:pt x="569" y="445"/>
                  <a:pt x="570" y="445"/>
                </a:cubicBezTo>
                <a:cubicBezTo>
                  <a:pt x="571" y="445"/>
                  <a:pt x="572" y="445"/>
                  <a:pt x="573" y="446"/>
                </a:cubicBezTo>
                <a:cubicBezTo>
                  <a:pt x="573" y="447"/>
                  <a:pt x="574" y="448"/>
                  <a:pt x="574" y="450"/>
                </a:cubicBezTo>
                <a:cubicBezTo>
                  <a:pt x="574" y="460"/>
                  <a:pt x="574" y="460"/>
                  <a:pt x="574" y="460"/>
                </a:cubicBezTo>
                <a:cubicBezTo>
                  <a:pt x="571" y="461"/>
                  <a:pt x="571" y="461"/>
                  <a:pt x="571" y="461"/>
                </a:cubicBezTo>
                <a:cubicBezTo>
                  <a:pt x="571" y="465"/>
                  <a:pt x="571" y="465"/>
                  <a:pt x="571" y="465"/>
                </a:cubicBezTo>
                <a:cubicBezTo>
                  <a:pt x="583" y="465"/>
                  <a:pt x="583" y="465"/>
                  <a:pt x="583" y="465"/>
                </a:cubicBezTo>
                <a:cubicBezTo>
                  <a:pt x="583" y="461"/>
                  <a:pt x="583" y="461"/>
                  <a:pt x="583" y="461"/>
                </a:cubicBezTo>
                <a:cubicBezTo>
                  <a:pt x="580" y="460"/>
                  <a:pt x="580" y="460"/>
                  <a:pt x="580" y="460"/>
                </a:cubicBezTo>
                <a:cubicBezTo>
                  <a:pt x="580" y="449"/>
                  <a:pt x="580" y="449"/>
                  <a:pt x="580" y="449"/>
                </a:cubicBezTo>
                <a:cubicBezTo>
                  <a:pt x="580" y="448"/>
                  <a:pt x="580" y="448"/>
                  <a:pt x="580" y="448"/>
                </a:cubicBezTo>
                <a:cubicBezTo>
                  <a:pt x="580" y="448"/>
                  <a:pt x="580" y="448"/>
                  <a:pt x="580" y="447"/>
                </a:cubicBezTo>
                <a:cubicBezTo>
                  <a:pt x="581" y="446"/>
                  <a:pt x="581" y="446"/>
                  <a:pt x="582" y="445"/>
                </a:cubicBezTo>
                <a:cubicBezTo>
                  <a:pt x="583" y="445"/>
                  <a:pt x="584" y="445"/>
                  <a:pt x="585" y="445"/>
                </a:cubicBezTo>
                <a:cubicBezTo>
                  <a:pt x="586" y="445"/>
                  <a:pt x="587" y="445"/>
                  <a:pt x="587" y="446"/>
                </a:cubicBezTo>
                <a:cubicBezTo>
                  <a:pt x="588" y="447"/>
                  <a:pt x="588" y="448"/>
                  <a:pt x="588" y="450"/>
                </a:cubicBezTo>
                <a:cubicBezTo>
                  <a:pt x="588" y="460"/>
                  <a:pt x="588" y="460"/>
                  <a:pt x="588" y="460"/>
                </a:cubicBezTo>
                <a:cubicBezTo>
                  <a:pt x="585" y="461"/>
                  <a:pt x="585" y="461"/>
                  <a:pt x="585" y="461"/>
                </a:cubicBezTo>
                <a:cubicBezTo>
                  <a:pt x="585" y="465"/>
                  <a:pt x="585" y="465"/>
                  <a:pt x="585" y="465"/>
                </a:cubicBezTo>
                <a:cubicBezTo>
                  <a:pt x="598" y="465"/>
                  <a:pt x="598" y="465"/>
                  <a:pt x="598" y="465"/>
                </a:cubicBezTo>
                <a:cubicBezTo>
                  <a:pt x="598" y="461"/>
                  <a:pt x="598" y="461"/>
                  <a:pt x="598" y="461"/>
                </a:cubicBezTo>
                <a:cubicBezTo>
                  <a:pt x="595" y="460"/>
                  <a:pt x="595" y="460"/>
                  <a:pt x="595" y="460"/>
                </a:cubicBezTo>
                <a:cubicBezTo>
                  <a:pt x="595" y="450"/>
                  <a:pt x="595" y="450"/>
                  <a:pt x="595" y="450"/>
                </a:cubicBezTo>
                <a:cubicBezTo>
                  <a:pt x="595" y="446"/>
                  <a:pt x="594" y="444"/>
                  <a:pt x="593" y="442"/>
                </a:cubicBezTo>
                <a:cubicBezTo>
                  <a:pt x="592" y="440"/>
                  <a:pt x="590" y="439"/>
                  <a:pt x="587" y="439"/>
                </a:cubicBezTo>
                <a:cubicBezTo>
                  <a:pt x="585" y="439"/>
                  <a:pt x="584" y="440"/>
                  <a:pt x="583" y="441"/>
                </a:cubicBezTo>
                <a:cubicBezTo>
                  <a:pt x="581" y="441"/>
                  <a:pt x="580" y="442"/>
                  <a:pt x="580" y="444"/>
                </a:cubicBezTo>
                <a:cubicBezTo>
                  <a:pt x="579" y="442"/>
                  <a:pt x="578" y="441"/>
                  <a:pt x="577" y="441"/>
                </a:cubicBezTo>
                <a:cubicBezTo>
                  <a:pt x="576" y="440"/>
                  <a:pt x="574" y="439"/>
                  <a:pt x="573" y="439"/>
                </a:cubicBezTo>
                <a:cubicBezTo>
                  <a:pt x="571" y="439"/>
                  <a:pt x="570" y="440"/>
                  <a:pt x="569" y="440"/>
                </a:cubicBezTo>
                <a:cubicBezTo>
                  <a:pt x="567" y="441"/>
                  <a:pt x="566" y="442"/>
                  <a:pt x="566" y="443"/>
                </a:cubicBezTo>
                <a:cubicBezTo>
                  <a:pt x="565" y="440"/>
                  <a:pt x="565" y="440"/>
                  <a:pt x="565" y="440"/>
                </a:cubicBezTo>
                <a:cubicBezTo>
                  <a:pt x="555" y="440"/>
                  <a:pt x="555" y="440"/>
                  <a:pt x="555" y="440"/>
                </a:cubicBezTo>
                <a:cubicBezTo>
                  <a:pt x="555" y="444"/>
                  <a:pt x="555" y="444"/>
                  <a:pt x="555" y="444"/>
                </a:cubicBezTo>
                <a:cubicBezTo>
                  <a:pt x="559" y="445"/>
                  <a:pt x="559" y="445"/>
                  <a:pt x="559" y="445"/>
                </a:cubicBezTo>
                <a:lnTo>
                  <a:pt x="559" y="460"/>
                </a:lnTo>
                <a:close/>
                <a:moveTo>
                  <a:pt x="365" y="619"/>
                </a:moveTo>
                <a:cubicBezTo>
                  <a:pt x="368" y="619"/>
                  <a:pt x="368" y="619"/>
                  <a:pt x="368" y="619"/>
                </a:cubicBezTo>
                <a:cubicBezTo>
                  <a:pt x="368" y="644"/>
                  <a:pt x="368" y="644"/>
                  <a:pt x="368" y="644"/>
                </a:cubicBezTo>
                <a:cubicBezTo>
                  <a:pt x="365" y="645"/>
                  <a:pt x="365" y="645"/>
                  <a:pt x="365" y="645"/>
                </a:cubicBezTo>
                <a:cubicBezTo>
                  <a:pt x="365" y="649"/>
                  <a:pt x="365" y="649"/>
                  <a:pt x="365" y="649"/>
                </a:cubicBezTo>
                <a:cubicBezTo>
                  <a:pt x="379" y="649"/>
                  <a:pt x="379" y="649"/>
                  <a:pt x="379" y="649"/>
                </a:cubicBezTo>
                <a:cubicBezTo>
                  <a:pt x="379" y="645"/>
                  <a:pt x="379" y="645"/>
                  <a:pt x="379" y="645"/>
                </a:cubicBezTo>
                <a:cubicBezTo>
                  <a:pt x="375" y="644"/>
                  <a:pt x="375" y="644"/>
                  <a:pt x="375" y="644"/>
                </a:cubicBezTo>
                <a:cubicBezTo>
                  <a:pt x="375" y="635"/>
                  <a:pt x="375" y="635"/>
                  <a:pt x="375" y="635"/>
                </a:cubicBezTo>
                <a:cubicBezTo>
                  <a:pt x="387" y="635"/>
                  <a:pt x="387" y="635"/>
                  <a:pt x="387" y="635"/>
                </a:cubicBezTo>
                <a:cubicBezTo>
                  <a:pt x="387" y="629"/>
                  <a:pt x="387" y="629"/>
                  <a:pt x="387" y="629"/>
                </a:cubicBezTo>
                <a:cubicBezTo>
                  <a:pt x="375" y="629"/>
                  <a:pt x="375" y="629"/>
                  <a:pt x="375" y="629"/>
                </a:cubicBezTo>
                <a:cubicBezTo>
                  <a:pt x="375" y="620"/>
                  <a:pt x="375" y="620"/>
                  <a:pt x="375" y="620"/>
                </a:cubicBezTo>
                <a:cubicBezTo>
                  <a:pt x="386" y="620"/>
                  <a:pt x="386" y="620"/>
                  <a:pt x="386" y="620"/>
                </a:cubicBezTo>
                <a:cubicBezTo>
                  <a:pt x="387" y="624"/>
                  <a:pt x="387" y="624"/>
                  <a:pt x="387" y="624"/>
                </a:cubicBezTo>
                <a:cubicBezTo>
                  <a:pt x="392" y="624"/>
                  <a:pt x="392" y="624"/>
                  <a:pt x="392" y="624"/>
                </a:cubicBezTo>
                <a:cubicBezTo>
                  <a:pt x="392" y="615"/>
                  <a:pt x="392" y="615"/>
                  <a:pt x="392" y="615"/>
                </a:cubicBezTo>
                <a:cubicBezTo>
                  <a:pt x="365" y="615"/>
                  <a:pt x="365" y="615"/>
                  <a:pt x="365" y="615"/>
                </a:cubicBezTo>
                <a:lnTo>
                  <a:pt x="365" y="6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cs typeface="B Nazanin" panose="00000700000000000000" pitchFamily="2" charset="-78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6496537" y="1734422"/>
            <a:ext cx="5204071" cy="116955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r" rtl="1"/>
            <a:r>
              <a:rPr lang="fa-IR" sz="7000" dirty="0">
                <a:solidFill>
                  <a:schemeClr val="accent3">
                    <a:lumMod val="20000"/>
                    <a:lumOff val="80000"/>
                  </a:schemeClr>
                </a:solidFill>
                <a:latin typeface="+mj-lt"/>
                <a:cs typeface="B Lotus" panose="00000400000000000000" pitchFamily="2" charset="-78"/>
              </a:rPr>
              <a:t>پژوهشی</a:t>
            </a:r>
            <a:r>
              <a:rPr lang="fa-IR" sz="7000" dirty="0">
                <a:solidFill>
                  <a:schemeClr val="accent1"/>
                </a:solidFill>
                <a:latin typeface="+mj-lt"/>
                <a:cs typeface="B Lotus" panose="00000400000000000000" pitchFamily="2" charset="-78"/>
              </a:rPr>
              <a:t> </a:t>
            </a:r>
            <a:r>
              <a:rPr lang="fa-IR" sz="7000" dirty="0">
                <a:solidFill>
                  <a:schemeClr val="accent4">
                    <a:lumMod val="60000"/>
                    <a:lumOff val="40000"/>
                  </a:schemeClr>
                </a:solidFill>
                <a:latin typeface="+mj-lt"/>
                <a:cs typeface="B Lotus" panose="00000400000000000000" pitchFamily="2" charset="-78"/>
              </a:rPr>
              <a:t>ف</a:t>
            </a:r>
            <a:r>
              <a:rPr lang="fa-IR" sz="7000" dirty="0">
                <a:solidFill>
                  <a:schemeClr val="accent5">
                    <a:lumMod val="60000"/>
                    <a:lumOff val="40000"/>
                  </a:schemeClr>
                </a:solidFill>
                <a:latin typeface="+mj-lt"/>
                <a:cs typeface="B Lotus" panose="00000400000000000000" pitchFamily="2" charset="-78"/>
              </a:rPr>
              <a:t>ی</a:t>
            </a:r>
            <a:r>
              <a:rPr lang="fa-IR" sz="7000" dirty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  <a:cs typeface="B Lotus" panose="00000400000000000000" pitchFamily="2" charset="-78"/>
              </a:rPr>
              <a:t>ز</a:t>
            </a:r>
            <a:r>
              <a:rPr lang="fa-IR" sz="70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cs typeface="B Lotus" panose="00000400000000000000" pitchFamily="2" charset="-78"/>
              </a:rPr>
              <a:t>ی</a:t>
            </a:r>
            <a:r>
              <a:rPr lang="fa-IR" sz="7000" dirty="0">
                <a:solidFill>
                  <a:schemeClr val="bg2">
                    <a:lumMod val="75000"/>
                  </a:schemeClr>
                </a:solidFill>
                <a:latin typeface="+mj-lt"/>
                <a:cs typeface="B Lotus" panose="00000400000000000000" pitchFamily="2" charset="-78"/>
              </a:rPr>
              <a:t>ک</a:t>
            </a:r>
            <a:endParaRPr lang="en-US" sz="7000" dirty="0">
              <a:solidFill>
                <a:schemeClr val="bg2">
                  <a:lumMod val="75000"/>
                </a:schemeClr>
              </a:solidFill>
              <a:latin typeface="+mj-lt"/>
              <a:cs typeface="B Lotus" panose="00000400000000000000" pitchFamily="2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E6B7C4-A573-0870-C7C9-0C4A09BA10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82" y="214979"/>
            <a:ext cx="1598754" cy="449800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0E30D5B6-C723-8377-A0A0-DC79FA2A27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920" y="167182"/>
            <a:ext cx="1271446" cy="1046860"/>
          </a:xfrm>
          <a:prstGeom prst="rect">
            <a:avLst/>
          </a:prstGeom>
          <a:noFill/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C285FA3C-9827-D409-BFB9-CA8FFCF9DDF1}"/>
              </a:ext>
            </a:extLst>
          </p:cNvPr>
          <p:cNvSpPr txBox="1"/>
          <p:nvPr/>
        </p:nvSpPr>
        <p:spPr>
          <a:xfrm>
            <a:off x="8465270" y="3326354"/>
            <a:ext cx="3069233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a-IR" sz="4000" dirty="0">
                <a:solidFill>
                  <a:schemeClr val="bg2">
                    <a:lumMod val="75000"/>
                  </a:schemeClr>
                </a:solidFill>
                <a:cs typeface="B Lotus" panose="00000400000000000000" pitchFamily="2" charset="-78"/>
              </a:rPr>
              <a:t>پایه :</a:t>
            </a:r>
          </a:p>
          <a:p>
            <a:pPr algn="r" rtl="1">
              <a:lnSpc>
                <a:spcPct val="200000"/>
              </a:lnSpc>
            </a:pPr>
            <a:r>
              <a:rPr lang="fa-IR" sz="4000" dirty="0">
                <a:solidFill>
                  <a:schemeClr val="bg2">
                    <a:lumMod val="75000"/>
                  </a:schemeClr>
                </a:solidFill>
                <a:cs typeface="B Lotus" panose="00000400000000000000" pitchFamily="2" charset="-78"/>
              </a:rPr>
              <a:t>عنوان پروژه:</a:t>
            </a:r>
          </a:p>
          <a:p>
            <a:pPr algn="r" rtl="1">
              <a:lnSpc>
                <a:spcPct val="200000"/>
              </a:lnSpc>
            </a:pPr>
            <a:r>
              <a:rPr lang="fa-IR" sz="4000" dirty="0">
                <a:solidFill>
                  <a:schemeClr val="bg2">
                    <a:lumMod val="75000"/>
                  </a:schemeClr>
                </a:solidFill>
                <a:cs typeface="B Lotus" panose="00000400000000000000" pitchFamily="2" charset="-78"/>
              </a:rPr>
              <a:t>کاری از: 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92E40C69-962B-7889-A817-0B15A5FE7D8E}"/>
              </a:ext>
            </a:extLst>
          </p:cNvPr>
          <p:cNvSpPr txBox="1"/>
          <p:nvPr/>
        </p:nvSpPr>
        <p:spPr>
          <a:xfrm>
            <a:off x="2640375" y="6279309"/>
            <a:ext cx="69112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2000" dirty="0">
                <a:solidFill>
                  <a:schemeClr val="bg2">
                    <a:lumMod val="85000"/>
                  </a:schemeClr>
                </a:solidFill>
                <a:cs typeface="B Lotus" panose="00000400000000000000" pitchFamily="2" charset="-78"/>
              </a:rPr>
              <a:t>شانزدهمین نمایشگاه دستاورد های پژوهشی و دهمین سمینار علامه حلی 3 (دوره اول)</a:t>
            </a:r>
          </a:p>
        </p:txBody>
      </p:sp>
    </p:spTree>
    <p:extLst>
      <p:ext uri="{BB962C8B-B14F-4D97-AF65-F5344CB8AC3E}">
        <p14:creationId xmlns:p14="http://schemas.microsoft.com/office/powerpoint/2010/main" val="272042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9" grpId="0" animBg="1"/>
      <p:bldP spid="8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9D8C5-5F4A-5807-BC31-38624BB33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7B287A-035E-5494-9673-559F277EAA12}"/>
              </a:ext>
            </a:extLst>
          </p:cNvPr>
          <p:cNvSpPr txBox="1"/>
          <p:nvPr/>
        </p:nvSpPr>
        <p:spPr>
          <a:xfrm>
            <a:off x="9644440" y="829051"/>
            <a:ext cx="1389824" cy="83099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 rtl="1"/>
            <a:r>
              <a:rPr lang="fa-IR" sz="4800" b="1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عنوان</a:t>
            </a:r>
            <a:endParaRPr lang="en-US" sz="4800" b="1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5C37AAC-2D7C-9643-FD06-DDAA8B0440B6}"/>
              </a:ext>
            </a:extLst>
          </p:cNvPr>
          <p:cNvGrpSpPr/>
          <p:nvPr/>
        </p:nvGrpSpPr>
        <p:grpSpPr>
          <a:xfrm>
            <a:off x="6667500" y="1924218"/>
            <a:ext cx="4114800" cy="877869"/>
            <a:chOff x="7239000" y="4819441"/>
            <a:chExt cx="4114800" cy="87786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E89A85F-2404-8B50-83E2-4E786C10FBC0}"/>
                </a:ext>
              </a:extLst>
            </p:cNvPr>
            <p:cNvSpPr/>
            <p:nvPr/>
          </p:nvSpPr>
          <p:spPr>
            <a:xfrm>
              <a:off x="7239000" y="5276682"/>
              <a:ext cx="4114800" cy="4206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rtl="1">
                <a:lnSpc>
                  <a:spcPct val="150000"/>
                </a:lnSpc>
              </a:pPr>
              <a:endParaRPr lang="en-US" sz="1600" dirty="0">
                <a:cs typeface="B Nazanin" panose="00000400000000000000" pitchFamily="2" charset="-78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CA55E1B-BC19-0533-9993-C5734B031434}"/>
                </a:ext>
              </a:extLst>
            </p:cNvPr>
            <p:cNvSpPr/>
            <p:nvPr/>
          </p:nvSpPr>
          <p:spPr>
            <a:xfrm>
              <a:off x="7239000" y="4819441"/>
              <a:ext cx="4114800" cy="5155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fa-IR" sz="2000" dirty="0">
                  <a:solidFill>
                    <a:schemeClr val="bg1">
                      <a:lumMod val="75000"/>
                    </a:schemeClr>
                  </a:solidFill>
                  <a:latin typeface="+mj-lt"/>
                  <a:cs typeface="B Lotus" panose="00000400000000000000" pitchFamily="2" charset="-78"/>
                </a:rPr>
                <a:t>توضیحات</a:t>
              </a:r>
              <a:endParaRPr lang="en-US" sz="2000" dirty="0">
                <a:solidFill>
                  <a:schemeClr val="bg1">
                    <a:lumMod val="75000"/>
                  </a:schemeClr>
                </a:solidFill>
                <a:latin typeface="+mj-lt"/>
                <a:cs typeface="B Lotus" panose="00000400000000000000" pitchFamily="2" charset="-78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17102BD-55FA-A482-EDD8-D8B17AA31815}"/>
              </a:ext>
            </a:extLst>
          </p:cNvPr>
          <p:cNvGrpSpPr/>
          <p:nvPr/>
        </p:nvGrpSpPr>
        <p:grpSpPr>
          <a:xfrm>
            <a:off x="10870474" y="1888669"/>
            <a:ext cx="685800" cy="685800"/>
            <a:chOff x="6324600" y="4933782"/>
            <a:chExt cx="685800" cy="6858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2B7F6D1-038A-5E1F-209E-52ABC29468C2}"/>
                </a:ext>
              </a:extLst>
            </p:cNvPr>
            <p:cNvSpPr/>
            <p:nvPr/>
          </p:nvSpPr>
          <p:spPr>
            <a:xfrm>
              <a:off x="6324600" y="4933782"/>
              <a:ext cx="685800" cy="685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BF0B5F71-C411-A174-BC26-BFA45686D9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88390" y="5087431"/>
              <a:ext cx="358220" cy="378503"/>
            </a:xfrm>
            <a:custGeom>
              <a:avLst/>
              <a:gdLst>
                <a:gd name="T0" fmla="*/ 1823 w 1937"/>
                <a:gd name="T1" fmla="*/ 829 h 2048"/>
                <a:gd name="T2" fmla="*/ 1788 w 1937"/>
                <a:gd name="T3" fmla="*/ 769 h 2048"/>
                <a:gd name="T4" fmla="*/ 818 w 1937"/>
                <a:gd name="T5" fmla="*/ 1024 h 2048"/>
                <a:gd name="T6" fmla="*/ 986 w 1937"/>
                <a:gd name="T7" fmla="*/ 1192 h 2048"/>
                <a:gd name="T8" fmla="*/ 986 w 1937"/>
                <a:gd name="T9" fmla="*/ 1112 h 2048"/>
                <a:gd name="T10" fmla="*/ 898 w 1937"/>
                <a:gd name="T11" fmla="*/ 1024 h 2048"/>
                <a:gd name="T12" fmla="*/ 79 w 1937"/>
                <a:gd name="T13" fmla="*/ 1123 h 2048"/>
                <a:gd name="T14" fmla="*/ 261 w 1937"/>
                <a:gd name="T15" fmla="*/ 1025 h 2048"/>
                <a:gd name="T16" fmla="*/ 535 w 1937"/>
                <a:gd name="T17" fmla="*/ 382 h 2048"/>
                <a:gd name="T18" fmla="*/ 986 w 1937"/>
                <a:gd name="T19" fmla="*/ 0 h 2048"/>
                <a:gd name="T20" fmla="*/ 1354 w 1937"/>
                <a:gd name="T21" fmla="*/ 190 h 2048"/>
                <a:gd name="T22" fmla="*/ 1437 w 1937"/>
                <a:gd name="T23" fmla="*/ 382 h 2048"/>
                <a:gd name="T24" fmla="*/ 1861 w 1937"/>
                <a:gd name="T25" fmla="*/ 685 h 2048"/>
                <a:gd name="T26" fmla="*/ 1446 w 1937"/>
                <a:gd name="T27" fmla="*/ 461 h 2048"/>
                <a:gd name="T28" fmla="*/ 1657 w 1937"/>
                <a:gd name="T29" fmla="*/ 965 h 2048"/>
                <a:gd name="T30" fmla="*/ 1774 w 1937"/>
                <a:gd name="T31" fmla="*/ 947 h 2048"/>
                <a:gd name="T32" fmla="*/ 1873 w 1937"/>
                <a:gd name="T33" fmla="*/ 1536 h 2048"/>
                <a:gd name="T34" fmla="*/ 1637 w 1937"/>
                <a:gd name="T35" fmla="*/ 1775 h 2048"/>
                <a:gd name="T36" fmla="*/ 1455 w 1937"/>
                <a:gd name="T37" fmla="*/ 1669 h 2048"/>
                <a:gd name="T38" fmla="*/ 986 w 1937"/>
                <a:gd name="T39" fmla="*/ 2048 h 2048"/>
                <a:gd name="T40" fmla="*/ 536 w 1937"/>
                <a:gd name="T41" fmla="*/ 1667 h 2048"/>
                <a:gd name="T42" fmla="*/ 72 w 1937"/>
                <a:gd name="T43" fmla="*/ 1374 h 2048"/>
                <a:gd name="T44" fmla="*/ 1633 w 1937"/>
                <a:gd name="T45" fmla="*/ 1573 h 2048"/>
                <a:gd name="T46" fmla="*/ 1565 w 1937"/>
                <a:gd name="T47" fmla="*/ 1691 h 2048"/>
                <a:gd name="T48" fmla="*/ 1437 w 1937"/>
                <a:gd name="T49" fmla="*/ 877 h 2048"/>
                <a:gd name="T50" fmla="*/ 1602 w 1937"/>
                <a:gd name="T51" fmla="*/ 1024 h 2048"/>
                <a:gd name="T52" fmla="*/ 1457 w 1937"/>
                <a:gd name="T53" fmla="*/ 1589 h 2048"/>
                <a:gd name="T54" fmla="*/ 1729 w 1937"/>
                <a:gd name="T55" fmla="*/ 1562 h 2048"/>
                <a:gd name="T56" fmla="*/ 1657 w 1937"/>
                <a:gd name="T57" fmla="*/ 1083 h 2048"/>
                <a:gd name="T58" fmla="*/ 678 w 1937"/>
                <a:gd name="T59" fmla="*/ 1558 h 2048"/>
                <a:gd name="T60" fmla="*/ 632 w 1937"/>
                <a:gd name="T61" fmla="*/ 1342 h 2048"/>
                <a:gd name="T62" fmla="*/ 986 w 1937"/>
                <a:gd name="T63" fmla="*/ 1535 h 2048"/>
                <a:gd name="T64" fmla="*/ 986 w 1937"/>
                <a:gd name="T65" fmla="*/ 1968 h 2048"/>
                <a:gd name="T66" fmla="*/ 1340 w 1937"/>
                <a:gd name="T67" fmla="*/ 1342 h 2048"/>
                <a:gd name="T68" fmla="*/ 1294 w 1937"/>
                <a:gd name="T69" fmla="*/ 1558 h 2048"/>
                <a:gd name="T70" fmla="*/ 1084 w 1937"/>
                <a:gd name="T71" fmla="*/ 560 h 2048"/>
                <a:gd name="T72" fmla="*/ 1294 w 1937"/>
                <a:gd name="T73" fmla="*/ 491 h 2048"/>
                <a:gd name="T74" fmla="*/ 1274 w 1937"/>
                <a:gd name="T75" fmla="*/ 190 h 2048"/>
                <a:gd name="T76" fmla="*/ 702 w 1937"/>
                <a:gd name="T77" fmla="*/ 414 h 2048"/>
                <a:gd name="T78" fmla="*/ 1239 w 1937"/>
                <a:gd name="T79" fmla="*/ 334 h 2048"/>
                <a:gd name="T80" fmla="*/ 1080 w 1937"/>
                <a:gd name="T81" fmla="*/ 113 h 2048"/>
                <a:gd name="T82" fmla="*/ 702 w 1937"/>
                <a:gd name="T83" fmla="*/ 414 h 2048"/>
                <a:gd name="T84" fmla="*/ 888 w 1937"/>
                <a:gd name="T85" fmla="*/ 560 h 2048"/>
                <a:gd name="T86" fmla="*/ 610 w 1937"/>
                <a:gd name="T87" fmla="*/ 1024 h 2048"/>
                <a:gd name="T88" fmla="*/ 986 w 1937"/>
                <a:gd name="T89" fmla="*/ 1447 h 2048"/>
                <a:gd name="T90" fmla="*/ 1362 w 1937"/>
                <a:gd name="T91" fmla="*/ 1024 h 2048"/>
                <a:gd name="T92" fmla="*/ 986 w 1937"/>
                <a:gd name="T93" fmla="*/ 601 h 2048"/>
                <a:gd name="T94" fmla="*/ 610 w 1937"/>
                <a:gd name="T95" fmla="*/ 1024 h 2048"/>
                <a:gd name="T96" fmla="*/ 544 w 1937"/>
                <a:gd name="T97" fmla="*/ 769 h 2048"/>
                <a:gd name="T98" fmla="*/ 169 w 1937"/>
                <a:gd name="T99" fmla="*/ 552 h 2048"/>
                <a:gd name="T100" fmla="*/ 535 w 1937"/>
                <a:gd name="T101" fmla="*/ 877 h 2048"/>
                <a:gd name="T102" fmla="*/ 530 w 1937"/>
                <a:gd name="T103" fmla="*/ 1024 h 2048"/>
                <a:gd name="T104" fmla="*/ 149 w 1937"/>
                <a:gd name="T105" fmla="*/ 1399 h 2048"/>
                <a:gd name="T106" fmla="*/ 600 w 1937"/>
                <a:gd name="T107" fmla="*/ 1576 h 2048"/>
                <a:gd name="T108" fmla="*/ 262 w 1937"/>
                <a:gd name="T109" fmla="*/ 1150 h 2048"/>
                <a:gd name="T110" fmla="*/ 227 w 1937"/>
                <a:gd name="T111" fmla="*/ 1379 h 2048"/>
                <a:gd name="T112" fmla="*/ 187 w 1937"/>
                <a:gd name="T113" fmla="*/ 1310 h 2048"/>
                <a:gd name="T114" fmla="*/ 171 w 1937"/>
                <a:gd name="T115" fmla="*/ 1185 h 2048"/>
                <a:gd name="T116" fmla="*/ 88 w 1937"/>
                <a:gd name="T117" fmla="*/ 1233 h 2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37" h="2048">
                  <a:moveTo>
                    <a:pt x="1861" y="803"/>
                  </a:moveTo>
                  <a:cubicBezTo>
                    <a:pt x="1860" y="806"/>
                    <a:pt x="1860" y="806"/>
                    <a:pt x="1860" y="806"/>
                  </a:cubicBezTo>
                  <a:cubicBezTo>
                    <a:pt x="1853" y="820"/>
                    <a:pt x="1838" y="829"/>
                    <a:pt x="1823" y="829"/>
                  </a:cubicBezTo>
                  <a:cubicBezTo>
                    <a:pt x="1818" y="829"/>
                    <a:pt x="1812" y="828"/>
                    <a:pt x="1807" y="825"/>
                  </a:cubicBezTo>
                  <a:cubicBezTo>
                    <a:pt x="1786" y="816"/>
                    <a:pt x="1778" y="792"/>
                    <a:pt x="1787" y="772"/>
                  </a:cubicBezTo>
                  <a:cubicBezTo>
                    <a:pt x="1788" y="769"/>
                    <a:pt x="1788" y="769"/>
                    <a:pt x="1788" y="769"/>
                  </a:cubicBezTo>
                  <a:cubicBezTo>
                    <a:pt x="1798" y="749"/>
                    <a:pt x="1821" y="741"/>
                    <a:pt x="1841" y="750"/>
                  </a:cubicBezTo>
                  <a:cubicBezTo>
                    <a:pt x="1861" y="759"/>
                    <a:pt x="1870" y="783"/>
                    <a:pt x="1861" y="803"/>
                  </a:cubicBezTo>
                  <a:close/>
                  <a:moveTo>
                    <a:pt x="818" y="1024"/>
                  </a:moveTo>
                  <a:cubicBezTo>
                    <a:pt x="818" y="932"/>
                    <a:pt x="893" y="856"/>
                    <a:pt x="986" y="856"/>
                  </a:cubicBezTo>
                  <a:cubicBezTo>
                    <a:pt x="1079" y="856"/>
                    <a:pt x="1154" y="932"/>
                    <a:pt x="1154" y="1024"/>
                  </a:cubicBezTo>
                  <a:cubicBezTo>
                    <a:pt x="1154" y="1117"/>
                    <a:pt x="1079" y="1192"/>
                    <a:pt x="986" y="1192"/>
                  </a:cubicBezTo>
                  <a:cubicBezTo>
                    <a:pt x="893" y="1192"/>
                    <a:pt x="818" y="1117"/>
                    <a:pt x="818" y="1024"/>
                  </a:cubicBezTo>
                  <a:close/>
                  <a:moveTo>
                    <a:pt x="898" y="1024"/>
                  </a:moveTo>
                  <a:cubicBezTo>
                    <a:pt x="898" y="1073"/>
                    <a:pt x="938" y="1112"/>
                    <a:pt x="986" y="1112"/>
                  </a:cubicBezTo>
                  <a:cubicBezTo>
                    <a:pt x="1035" y="1112"/>
                    <a:pt x="1074" y="1073"/>
                    <a:pt x="1074" y="1024"/>
                  </a:cubicBezTo>
                  <a:cubicBezTo>
                    <a:pt x="1074" y="976"/>
                    <a:pt x="1035" y="936"/>
                    <a:pt x="986" y="936"/>
                  </a:cubicBezTo>
                  <a:cubicBezTo>
                    <a:pt x="938" y="936"/>
                    <a:pt x="898" y="976"/>
                    <a:pt x="898" y="1024"/>
                  </a:cubicBezTo>
                  <a:close/>
                  <a:moveTo>
                    <a:pt x="25" y="1325"/>
                  </a:moveTo>
                  <a:cubicBezTo>
                    <a:pt x="5" y="1291"/>
                    <a:pt x="0" y="1251"/>
                    <a:pt x="10" y="1213"/>
                  </a:cubicBezTo>
                  <a:cubicBezTo>
                    <a:pt x="21" y="1175"/>
                    <a:pt x="45" y="1143"/>
                    <a:pt x="79" y="1123"/>
                  </a:cubicBezTo>
                  <a:cubicBezTo>
                    <a:pt x="114" y="1103"/>
                    <a:pt x="153" y="1098"/>
                    <a:pt x="192" y="1108"/>
                  </a:cubicBezTo>
                  <a:cubicBezTo>
                    <a:pt x="192" y="1108"/>
                    <a:pt x="193" y="1108"/>
                    <a:pt x="193" y="1109"/>
                  </a:cubicBezTo>
                  <a:cubicBezTo>
                    <a:pt x="214" y="1081"/>
                    <a:pt x="236" y="1053"/>
                    <a:pt x="261" y="1025"/>
                  </a:cubicBezTo>
                  <a:cubicBezTo>
                    <a:pt x="241" y="1002"/>
                    <a:pt x="222" y="978"/>
                    <a:pt x="205" y="955"/>
                  </a:cubicBezTo>
                  <a:cubicBezTo>
                    <a:pt x="73" y="781"/>
                    <a:pt x="35" y="623"/>
                    <a:pt x="99" y="512"/>
                  </a:cubicBezTo>
                  <a:cubicBezTo>
                    <a:pt x="163" y="401"/>
                    <a:pt x="318" y="355"/>
                    <a:pt x="535" y="382"/>
                  </a:cubicBezTo>
                  <a:cubicBezTo>
                    <a:pt x="564" y="386"/>
                    <a:pt x="594" y="390"/>
                    <a:pt x="623" y="396"/>
                  </a:cubicBezTo>
                  <a:cubicBezTo>
                    <a:pt x="633" y="368"/>
                    <a:pt x="644" y="340"/>
                    <a:pt x="655" y="313"/>
                  </a:cubicBezTo>
                  <a:cubicBezTo>
                    <a:pt x="740" y="111"/>
                    <a:pt x="858" y="0"/>
                    <a:pt x="986" y="0"/>
                  </a:cubicBezTo>
                  <a:cubicBezTo>
                    <a:pt x="1040" y="0"/>
                    <a:pt x="1091" y="20"/>
                    <a:pt x="1140" y="58"/>
                  </a:cubicBezTo>
                  <a:cubicBezTo>
                    <a:pt x="1160" y="48"/>
                    <a:pt x="1182" y="42"/>
                    <a:pt x="1206" y="42"/>
                  </a:cubicBezTo>
                  <a:cubicBezTo>
                    <a:pt x="1288" y="42"/>
                    <a:pt x="1354" y="108"/>
                    <a:pt x="1354" y="190"/>
                  </a:cubicBezTo>
                  <a:cubicBezTo>
                    <a:pt x="1354" y="231"/>
                    <a:pt x="1337" y="269"/>
                    <a:pt x="1310" y="296"/>
                  </a:cubicBezTo>
                  <a:cubicBezTo>
                    <a:pt x="1324" y="327"/>
                    <a:pt x="1337" y="361"/>
                    <a:pt x="1349" y="396"/>
                  </a:cubicBezTo>
                  <a:cubicBezTo>
                    <a:pt x="1378" y="390"/>
                    <a:pt x="1408" y="386"/>
                    <a:pt x="1437" y="382"/>
                  </a:cubicBezTo>
                  <a:cubicBezTo>
                    <a:pt x="1654" y="355"/>
                    <a:pt x="1809" y="401"/>
                    <a:pt x="1873" y="512"/>
                  </a:cubicBezTo>
                  <a:cubicBezTo>
                    <a:pt x="1895" y="551"/>
                    <a:pt x="1906" y="597"/>
                    <a:pt x="1903" y="647"/>
                  </a:cubicBezTo>
                  <a:cubicBezTo>
                    <a:pt x="1902" y="669"/>
                    <a:pt x="1883" y="686"/>
                    <a:pt x="1861" y="685"/>
                  </a:cubicBezTo>
                  <a:cubicBezTo>
                    <a:pt x="1839" y="684"/>
                    <a:pt x="1822" y="665"/>
                    <a:pt x="1823" y="643"/>
                  </a:cubicBezTo>
                  <a:cubicBezTo>
                    <a:pt x="1825" y="608"/>
                    <a:pt x="1818" y="578"/>
                    <a:pt x="1804" y="552"/>
                  </a:cubicBezTo>
                  <a:cubicBezTo>
                    <a:pt x="1757" y="472"/>
                    <a:pt x="1627" y="439"/>
                    <a:pt x="1446" y="461"/>
                  </a:cubicBezTo>
                  <a:cubicBezTo>
                    <a:pt x="1422" y="464"/>
                    <a:pt x="1397" y="468"/>
                    <a:pt x="1372" y="473"/>
                  </a:cubicBezTo>
                  <a:cubicBezTo>
                    <a:pt x="1397" y="564"/>
                    <a:pt x="1416" y="664"/>
                    <a:pt x="1428" y="769"/>
                  </a:cubicBezTo>
                  <a:cubicBezTo>
                    <a:pt x="1513" y="832"/>
                    <a:pt x="1590" y="898"/>
                    <a:pt x="1657" y="965"/>
                  </a:cubicBezTo>
                  <a:cubicBezTo>
                    <a:pt x="1676" y="943"/>
                    <a:pt x="1693" y="921"/>
                    <a:pt x="1710" y="899"/>
                  </a:cubicBezTo>
                  <a:cubicBezTo>
                    <a:pt x="1723" y="882"/>
                    <a:pt x="1748" y="878"/>
                    <a:pt x="1766" y="891"/>
                  </a:cubicBezTo>
                  <a:cubicBezTo>
                    <a:pt x="1783" y="904"/>
                    <a:pt x="1787" y="929"/>
                    <a:pt x="1774" y="947"/>
                  </a:cubicBezTo>
                  <a:cubicBezTo>
                    <a:pt x="1755" y="973"/>
                    <a:pt x="1734" y="999"/>
                    <a:pt x="1711" y="1024"/>
                  </a:cubicBezTo>
                  <a:cubicBezTo>
                    <a:pt x="1731" y="1047"/>
                    <a:pt x="1750" y="1070"/>
                    <a:pt x="1768" y="1093"/>
                  </a:cubicBezTo>
                  <a:cubicBezTo>
                    <a:pt x="1900" y="1268"/>
                    <a:pt x="1937" y="1425"/>
                    <a:pt x="1873" y="1536"/>
                  </a:cubicBezTo>
                  <a:cubicBezTo>
                    <a:pt x="1846" y="1583"/>
                    <a:pt x="1804" y="1618"/>
                    <a:pt x="1746" y="1641"/>
                  </a:cubicBezTo>
                  <a:cubicBezTo>
                    <a:pt x="1745" y="1664"/>
                    <a:pt x="1738" y="1686"/>
                    <a:pt x="1727" y="1706"/>
                  </a:cubicBezTo>
                  <a:cubicBezTo>
                    <a:pt x="1707" y="1741"/>
                    <a:pt x="1675" y="1765"/>
                    <a:pt x="1637" y="1775"/>
                  </a:cubicBezTo>
                  <a:cubicBezTo>
                    <a:pt x="1624" y="1779"/>
                    <a:pt x="1611" y="1780"/>
                    <a:pt x="1598" y="1780"/>
                  </a:cubicBezTo>
                  <a:cubicBezTo>
                    <a:pt x="1573" y="1780"/>
                    <a:pt x="1547" y="1774"/>
                    <a:pt x="1525" y="1760"/>
                  </a:cubicBezTo>
                  <a:cubicBezTo>
                    <a:pt x="1489" y="1740"/>
                    <a:pt x="1465" y="1706"/>
                    <a:pt x="1455" y="1669"/>
                  </a:cubicBezTo>
                  <a:cubicBezTo>
                    <a:pt x="1421" y="1665"/>
                    <a:pt x="1385" y="1660"/>
                    <a:pt x="1349" y="1652"/>
                  </a:cubicBezTo>
                  <a:cubicBezTo>
                    <a:pt x="1339" y="1681"/>
                    <a:pt x="1328" y="1709"/>
                    <a:pt x="1317" y="1736"/>
                  </a:cubicBezTo>
                  <a:cubicBezTo>
                    <a:pt x="1232" y="1937"/>
                    <a:pt x="1114" y="2048"/>
                    <a:pt x="986" y="2048"/>
                  </a:cubicBezTo>
                  <a:cubicBezTo>
                    <a:pt x="858" y="2048"/>
                    <a:pt x="740" y="1937"/>
                    <a:pt x="655" y="1736"/>
                  </a:cubicBezTo>
                  <a:cubicBezTo>
                    <a:pt x="644" y="1709"/>
                    <a:pt x="633" y="1681"/>
                    <a:pt x="623" y="1652"/>
                  </a:cubicBezTo>
                  <a:cubicBezTo>
                    <a:pt x="594" y="1658"/>
                    <a:pt x="564" y="1663"/>
                    <a:pt x="536" y="1667"/>
                  </a:cubicBezTo>
                  <a:cubicBezTo>
                    <a:pt x="495" y="1672"/>
                    <a:pt x="457" y="1674"/>
                    <a:pt x="421" y="1674"/>
                  </a:cubicBezTo>
                  <a:cubicBezTo>
                    <a:pt x="264" y="1674"/>
                    <a:pt x="151" y="1627"/>
                    <a:pt x="99" y="1536"/>
                  </a:cubicBezTo>
                  <a:cubicBezTo>
                    <a:pt x="73" y="1490"/>
                    <a:pt x="63" y="1436"/>
                    <a:pt x="72" y="1374"/>
                  </a:cubicBezTo>
                  <a:cubicBezTo>
                    <a:pt x="53" y="1362"/>
                    <a:pt x="37" y="1345"/>
                    <a:pt x="25" y="1325"/>
                  </a:cubicBezTo>
                  <a:close/>
                  <a:moveTo>
                    <a:pt x="1664" y="1615"/>
                  </a:moveTo>
                  <a:cubicBezTo>
                    <a:pt x="1660" y="1597"/>
                    <a:pt x="1648" y="1582"/>
                    <a:pt x="1633" y="1573"/>
                  </a:cubicBezTo>
                  <a:cubicBezTo>
                    <a:pt x="1622" y="1567"/>
                    <a:pt x="1610" y="1564"/>
                    <a:pt x="1599" y="1564"/>
                  </a:cubicBezTo>
                  <a:cubicBezTo>
                    <a:pt x="1575" y="1564"/>
                    <a:pt x="1552" y="1576"/>
                    <a:pt x="1540" y="1598"/>
                  </a:cubicBezTo>
                  <a:cubicBezTo>
                    <a:pt x="1521" y="1631"/>
                    <a:pt x="1532" y="1672"/>
                    <a:pt x="1565" y="1691"/>
                  </a:cubicBezTo>
                  <a:cubicBezTo>
                    <a:pt x="1597" y="1710"/>
                    <a:pt x="1639" y="1699"/>
                    <a:pt x="1658" y="1666"/>
                  </a:cubicBezTo>
                  <a:cubicBezTo>
                    <a:pt x="1667" y="1651"/>
                    <a:pt x="1669" y="1632"/>
                    <a:pt x="1664" y="1615"/>
                  </a:cubicBezTo>
                  <a:close/>
                  <a:moveTo>
                    <a:pt x="1437" y="877"/>
                  </a:moveTo>
                  <a:cubicBezTo>
                    <a:pt x="1440" y="925"/>
                    <a:pt x="1442" y="975"/>
                    <a:pt x="1442" y="1024"/>
                  </a:cubicBezTo>
                  <a:cubicBezTo>
                    <a:pt x="1442" y="1074"/>
                    <a:pt x="1441" y="1124"/>
                    <a:pt x="1437" y="1172"/>
                  </a:cubicBezTo>
                  <a:cubicBezTo>
                    <a:pt x="1498" y="1124"/>
                    <a:pt x="1553" y="1075"/>
                    <a:pt x="1602" y="1024"/>
                  </a:cubicBezTo>
                  <a:cubicBezTo>
                    <a:pt x="1553" y="974"/>
                    <a:pt x="1498" y="925"/>
                    <a:pt x="1437" y="877"/>
                  </a:cubicBezTo>
                  <a:close/>
                  <a:moveTo>
                    <a:pt x="1372" y="1576"/>
                  </a:moveTo>
                  <a:cubicBezTo>
                    <a:pt x="1401" y="1581"/>
                    <a:pt x="1430" y="1585"/>
                    <a:pt x="1457" y="1589"/>
                  </a:cubicBezTo>
                  <a:cubicBezTo>
                    <a:pt x="1460" y="1578"/>
                    <a:pt x="1465" y="1568"/>
                    <a:pt x="1470" y="1558"/>
                  </a:cubicBezTo>
                  <a:cubicBezTo>
                    <a:pt x="1511" y="1488"/>
                    <a:pt x="1602" y="1463"/>
                    <a:pt x="1673" y="1504"/>
                  </a:cubicBezTo>
                  <a:cubicBezTo>
                    <a:pt x="1697" y="1518"/>
                    <a:pt x="1716" y="1538"/>
                    <a:pt x="1729" y="1562"/>
                  </a:cubicBezTo>
                  <a:cubicBezTo>
                    <a:pt x="1763" y="1546"/>
                    <a:pt x="1788" y="1524"/>
                    <a:pt x="1804" y="1496"/>
                  </a:cubicBezTo>
                  <a:cubicBezTo>
                    <a:pt x="1850" y="1416"/>
                    <a:pt x="1814" y="1287"/>
                    <a:pt x="1704" y="1142"/>
                  </a:cubicBezTo>
                  <a:cubicBezTo>
                    <a:pt x="1689" y="1122"/>
                    <a:pt x="1673" y="1103"/>
                    <a:pt x="1657" y="1083"/>
                  </a:cubicBezTo>
                  <a:cubicBezTo>
                    <a:pt x="1590" y="1151"/>
                    <a:pt x="1513" y="1217"/>
                    <a:pt x="1428" y="1280"/>
                  </a:cubicBezTo>
                  <a:cubicBezTo>
                    <a:pt x="1417" y="1385"/>
                    <a:pt x="1398" y="1484"/>
                    <a:pt x="1372" y="1576"/>
                  </a:cubicBezTo>
                  <a:close/>
                  <a:moveTo>
                    <a:pt x="678" y="1558"/>
                  </a:moveTo>
                  <a:cubicBezTo>
                    <a:pt x="746" y="1541"/>
                    <a:pt x="817" y="1518"/>
                    <a:pt x="888" y="1489"/>
                  </a:cubicBezTo>
                  <a:cubicBezTo>
                    <a:pt x="845" y="1467"/>
                    <a:pt x="801" y="1444"/>
                    <a:pt x="758" y="1419"/>
                  </a:cubicBezTo>
                  <a:cubicBezTo>
                    <a:pt x="715" y="1394"/>
                    <a:pt x="673" y="1368"/>
                    <a:pt x="632" y="1342"/>
                  </a:cubicBezTo>
                  <a:cubicBezTo>
                    <a:pt x="644" y="1418"/>
                    <a:pt x="659" y="1491"/>
                    <a:pt x="678" y="1558"/>
                  </a:cubicBezTo>
                  <a:close/>
                  <a:moveTo>
                    <a:pt x="1270" y="1634"/>
                  </a:moveTo>
                  <a:cubicBezTo>
                    <a:pt x="1179" y="1611"/>
                    <a:pt x="1083" y="1577"/>
                    <a:pt x="986" y="1535"/>
                  </a:cubicBezTo>
                  <a:cubicBezTo>
                    <a:pt x="889" y="1577"/>
                    <a:pt x="794" y="1611"/>
                    <a:pt x="702" y="1635"/>
                  </a:cubicBezTo>
                  <a:cubicBezTo>
                    <a:pt x="710" y="1659"/>
                    <a:pt x="719" y="1682"/>
                    <a:pt x="729" y="1705"/>
                  </a:cubicBezTo>
                  <a:cubicBezTo>
                    <a:pt x="800" y="1872"/>
                    <a:pt x="893" y="1968"/>
                    <a:pt x="986" y="1968"/>
                  </a:cubicBezTo>
                  <a:cubicBezTo>
                    <a:pt x="1079" y="1968"/>
                    <a:pt x="1172" y="1872"/>
                    <a:pt x="1243" y="1705"/>
                  </a:cubicBezTo>
                  <a:cubicBezTo>
                    <a:pt x="1253" y="1682"/>
                    <a:pt x="1262" y="1659"/>
                    <a:pt x="1270" y="1634"/>
                  </a:cubicBezTo>
                  <a:close/>
                  <a:moveTo>
                    <a:pt x="1340" y="1342"/>
                  </a:moveTo>
                  <a:cubicBezTo>
                    <a:pt x="1299" y="1368"/>
                    <a:pt x="1257" y="1394"/>
                    <a:pt x="1214" y="1419"/>
                  </a:cubicBezTo>
                  <a:cubicBezTo>
                    <a:pt x="1171" y="1444"/>
                    <a:pt x="1128" y="1467"/>
                    <a:pt x="1084" y="1489"/>
                  </a:cubicBezTo>
                  <a:cubicBezTo>
                    <a:pt x="1156" y="1518"/>
                    <a:pt x="1227" y="1541"/>
                    <a:pt x="1294" y="1558"/>
                  </a:cubicBezTo>
                  <a:cubicBezTo>
                    <a:pt x="1313" y="1490"/>
                    <a:pt x="1329" y="1418"/>
                    <a:pt x="1340" y="1342"/>
                  </a:cubicBezTo>
                  <a:close/>
                  <a:moveTo>
                    <a:pt x="1294" y="491"/>
                  </a:moveTo>
                  <a:cubicBezTo>
                    <a:pt x="1226" y="508"/>
                    <a:pt x="1156" y="531"/>
                    <a:pt x="1084" y="560"/>
                  </a:cubicBezTo>
                  <a:cubicBezTo>
                    <a:pt x="1127" y="581"/>
                    <a:pt x="1171" y="605"/>
                    <a:pt x="1214" y="630"/>
                  </a:cubicBezTo>
                  <a:cubicBezTo>
                    <a:pt x="1257" y="654"/>
                    <a:pt x="1299" y="680"/>
                    <a:pt x="1339" y="707"/>
                  </a:cubicBezTo>
                  <a:cubicBezTo>
                    <a:pt x="1328" y="631"/>
                    <a:pt x="1313" y="558"/>
                    <a:pt x="1294" y="491"/>
                  </a:cubicBezTo>
                  <a:close/>
                  <a:moveTo>
                    <a:pt x="1138" y="190"/>
                  </a:moveTo>
                  <a:cubicBezTo>
                    <a:pt x="1138" y="227"/>
                    <a:pt x="1169" y="258"/>
                    <a:pt x="1206" y="258"/>
                  </a:cubicBezTo>
                  <a:cubicBezTo>
                    <a:pt x="1244" y="258"/>
                    <a:pt x="1274" y="227"/>
                    <a:pt x="1274" y="190"/>
                  </a:cubicBezTo>
                  <a:cubicBezTo>
                    <a:pt x="1274" y="152"/>
                    <a:pt x="1244" y="122"/>
                    <a:pt x="1206" y="122"/>
                  </a:cubicBezTo>
                  <a:cubicBezTo>
                    <a:pt x="1169" y="122"/>
                    <a:pt x="1138" y="152"/>
                    <a:pt x="1138" y="190"/>
                  </a:cubicBezTo>
                  <a:close/>
                  <a:moveTo>
                    <a:pt x="702" y="414"/>
                  </a:moveTo>
                  <a:cubicBezTo>
                    <a:pt x="794" y="438"/>
                    <a:pt x="889" y="471"/>
                    <a:pt x="986" y="514"/>
                  </a:cubicBezTo>
                  <a:cubicBezTo>
                    <a:pt x="1083" y="471"/>
                    <a:pt x="1179" y="438"/>
                    <a:pt x="1270" y="414"/>
                  </a:cubicBezTo>
                  <a:cubicBezTo>
                    <a:pt x="1260" y="386"/>
                    <a:pt x="1250" y="360"/>
                    <a:pt x="1239" y="334"/>
                  </a:cubicBezTo>
                  <a:cubicBezTo>
                    <a:pt x="1228" y="337"/>
                    <a:pt x="1217" y="338"/>
                    <a:pt x="1206" y="338"/>
                  </a:cubicBezTo>
                  <a:cubicBezTo>
                    <a:pt x="1125" y="338"/>
                    <a:pt x="1058" y="272"/>
                    <a:pt x="1058" y="190"/>
                  </a:cubicBezTo>
                  <a:cubicBezTo>
                    <a:pt x="1058" y="162"/>
                    <a:pt x="1066" y="135"/>
                    <a:pt x="1080" y="113"/>
                  </a:cubicBezTo>
                  <a:cubicBezTo>
                    <a:pt x="1049" y="91"/>
                    <a:pt x="1018" y="80"/>
                    <a:pt x="986" y="80"/>
                  </a:cubicBezTo>
                  <a:cubicBezTo>
                    <a:pt x="893" y="80"/>
                    <a:pt x="800" y="177"/>
                    <a:pt x="729" y="344"/>
                  </a:cubicBezTo>
                  <a:cubicBezTo>
                    <a:pt x="719" y="367"/>
                    <a:pt x="710" y="390"/>
                    <a:pt x="702" y="414"/>
                  </a:cubicBezTo>
                  <a:close/>
                  <a:moveTo>
                    <a:pt x="632" y="707"/>
                  </a:moveTo>
                  <a:cubicBezTo>
                    <a:pt x="673" y="680"/>
                    <a:pt x="715" y="654"/>
                    <a:pt x="758" y="630"/>
                  </a:cubicBezTo>
                  <a:cubicBezTo>
                    <a:pt x="801" y="605"/>
                    <a:pt x="845" y="581"/>
                    <a:pt x="888" y="560"/>
                  </a:cubicBezTo>
                  <a:cubicBezTo>
                    <a:pt x="817" y="531"/>
                    <a:pt x="746" y="508"/>
                    <a:pt x="678" y="491"/>
                  </a:cubicBezTo>
                  <a:cubicBezTo>
                    <a:pt x="659" y="558"/>
                    <a:pt x="644" y="631"/>
                    <a:pt x="632" y="707"/>
                  </a:cubicBezTo>
                  <a:close/>
                  <a:moveTo>
                    <a:pt x="610" y="1024"/>
                  </a:moveTo>
                  <a:cubicBezTo>
                    <a:pt x="610" y="1096"/>
                    <a:pt x="613" y="1167"/>
                    <a:pt x="620" y="1236"/>
                  </a:cubicBezTo>
                  <a:cubicBezTo>
                    <a:pt x="676" y="1276"/>
                    <a:pt x="736" y="1314"/>
                    <a:pt x="798" y="1350"/>
                  </a:cubicBezTo>
                  <a:cubicBezTo>
                    <a:pt x="860" y="1386"/>
                    <a:pt x="923" y="1418"/>
                    <a:pt x="986" y="1447"/>
                  </a:cubicBezTo>
                  <a:cubicBezTo>
                    <a:pt x="1049" y="1419"/>
                    <a:pt x="1112" y="1386"/>
                    <a:pt x="1174" y="1350"/>
                  </a:cubicBezTo>
                  <a:cubicBezTo>
                    <a:pt x="1237" y="1314"/>
                    <a:pt x="1296" y="1276"/>
                    <a:pt x="1352" y="1236"/>
                  </a:cubicBezTo>
                  <a:cubicBezTo>
                    <a:pt x="1359" y="1167"/>
                    <a:pt x="1362" y="1096"/>
                    <a:pt x="1362" y="1024"/>
                  </a:cubicBezTo>
                  <a:cubicBezTo>
                    <a:pt x="1362" y="953"/>
                    <a:pt x="1359" y="882"/>
                    <a:pt x="1352" y="813"/>
                  </a:cubicBezTo>
                  <a:cubicBezTo>
                    <a:pt x="1296" y="773"/>
                    <a:pt x="1236" y="735"/>
                    <a:pt x="1174" y="699"/>
                  </a:cubicBezTo>
                  <a:cubicBezTo>
                    <a:pt x="1112" y="663"/>
                    <a:pt x="1049" y="630"/>
                    <a:pt x="986" y="601"/>
                  </a:cubicBezTo>
                  <a:cubicBezTo>
                    <a:pt x="923" y="630"/>
                    <a:pt x="860" y="663"/>
                    <a:pt x="798" y="699"/>
                  </a:cubicBezTo>
                  <a:cubicBezTo>
                    <a:pt x="736" y="735"/>
                    <a:pt x="676" y="773"/>
                    <a:pt x="620" y="813"/>
                  </a:cubicBezTo>
                  <a:cubicBezTo>
                    <a:pt x="613" y="882"/>
                    <a:pt x="610" y="952"/>
                    <a:pt x="610" y="1024"/>
                  </a:cubicBezTo>
                  <a:close/>
                  <a:moveTo>
                    <a:pt x="268" y="907"/>
                  </a:moveTo>
                  <a:cubicBezTo>
                    <a:pt x="283" y="927"/>
                    <a:pt x="299" y="946"/>
                    <a:pt x="316" y="966"/>
                  </a:cubicBezTo>
                  <a:cubicBezTo>
                    <a:pt x="382" y="898"/>
                    <a:pt x="459" y="832"/>
                    <a:pt x="544" y="769"/>
                  </a:cubicBezTo>
                  <a:cubicBezTo>
                    <a:pt x="556" y="664"/>
                    <a:pt x="574" y="564"/>
                    <a:pt x="600" y="473"/>
                  </a:cubicBezTo>
                  <a:cubicBezTo>
                    <a:pt x="575" y="468"/>
                    <a:pt x="550" y="464"/>
                    <a:pt x="526" y="461"/>
                  </a:cubicBezTo>
                  <a:cubicBezTo>
                    <a:pt x="345" y="439"/>
                    <a:pt x="215" y="472"/>
                    <a:pt x="169" y="552"/>
                  </a:cubicBezTo>
                  <a:cubicBezTo>
                    <a:pt x="122" y="633"/>
                    <a:pt x="159" y="762"/>
                    <a:pt x="268" y="907"/>
                  </a:cubicBezTo>
                  <a:close/>
                  <a:moveTo>
                    <a:pt x="530" y="1024"/>
                  </a:moveTo>
                  <a:cubicBezTo>
                    <a:pt x="530" y="975"/>
                    <a:pt x="532" y="925"/>
                    <a:pt x="535" y="877"/>
                  </a:cubicBezTo>
                  <a:cubicBezTo>
                    <a:pt x="474" y="925"/>
                    <a:pt x="419" y="975"/>
                    <a:pt x="370" y="1025"/>
                  </a:cubicBezTo>
                  <a:cubicBezTo>
                    <a:pt x="419" y="1075"/>
                    <a:pt x="474" y="1124"/>
                    <a:pt x="535" y="1172"/>
                  </a:cubicBezTo>
                  <a:cubicBezTo>
                    <a:pt x="532" y="1124"/>
                    <a:pt x="530" y="1074"/>
                    <a:pt x="530" y="1024"/>
                  </a:cubicBezTo>
                  <a:close/>
                  <a:moveTo>
                    <a:pt x="227" y="1379"/>
                  </a:moveTo>
                  <a:cubicBezTo>
                    <a:pt x="205" y="1392"/>
                    <a:pt x="179" y="1399"/>
                    <a:pt x="154" y="1399"/>
                  </a:cubicBezTo>
                  <a:cubicBezTo>
                    <a:pt x="152" y="1399"/>
                    <a:pt x="151" y="1399"/>
                    <a:pt x="149" y="1399"/>
                  </a:cubicBezTo>
                  <a:cubicBezTo>
                    <a:pt x="146" y="1436"/>
                    <a:pt x="153" y="1469"/>
                    <a:pt x="169" y="1496"/>
                  </a:cubicBezTo>
                  <a:cubicBezTo>
                    <a:pt x="215" y="1577"/>
                    <a:pt x="345" y="1610"/>
                    <a:pt x="526" y="1587"/>
                  </a:cubicBezTo>
                  <a:cubicBezTo>
                    <a:pt x="550" y="1584"/>
                    <a:pt x="575" y="1580"/>
                    <a:pt x="600" y="1576"/>
                  </a:cubicBezTo>
                  <a:cubicBezTo>
                    <a:pt x="574" y="1484"/>
                    <a:pt x="556" y="1385"/>
                    <a:pt x="544" y="1280"/>
                  </a:cubicBezTo>
                  <a:cubicBezTo>
                    <a:pt x="459" y="1217"/>
                    <a:pt x="382" y="1151"/>
                    <a:pt x="316" y="1083"/>
                  </a:cubicBezTo>
                  <a:cubicBezTo>
                    <a:pt x="296" y="1106"/>
                    <a:pt x="278" y="1128"/>
                    <a:pt x="262" y="1150"/>
                  </a:cubicBezTo>
                  <a:cubicBezTo>
                    <a:pt x="269" y="1158"/>
                    <a:pt x="276" y="1167"/>
                    <a:pt x="282" y="1177"/>
                  </a:cubicBezTo>
                  <a:cubicBezTo>
                    <a:pt x="301" y="1211"/>
                    <a:pt x="307" y="1251"/>
                    <a:pt x="296" y="1289"/>
                  </a:cubicBezTo>
                  <a:cubicBezTo>
                    <a:pt x="286" y="1327"/>
                    <a:pt x="262" y="1359"/>
                    <a:pt x="227" y="1379"/>
                  </a:cubicBezTo>
                  <a:close/>
                  <a:moveTo>
                    <a:pt x="94" y="1285"/>
                  </a:moveTo>
                  <a:cubicBezTo>
                    <a:pt x="104" y="1301"/>
                    <a:pt x="118" y="1312"/>
                    <a:pt x="136" y="1317"/>
                  </a:cubicBezTo>
                  <a:cubicBezTo>
                    <a:pt x="153" y="1321"/>
                    <a:pt x="172" y="1319"/>
                    <a:pt x="187" y="1310"/>
                  </a:cubicBezTo>
                  <a:cubicBezTo>
                    <a:pt x="203" y="1301"/>
                    <a:pt x="214" y="1286"/>
                    <a:pt x="219" y="1269"/>
                  </a:cubicBezTo>
                  <a:cubicBezTo>
                    <a:pt x="224" y="1251"/>
                    <a:pt x="221" y="1233"/>
                    <a:pt x="212" y="1217"/>
                  </a:cubicBezTo>
                  <a:cubicBezTo>
                    <a:pt x="203" y="1201"/>
                    <a:pt x="188" y="1190"/>
                    <a:pt x="171" y="1185"/>
                  </a:cubicBezTo>
                  <a:cubicBezTo>
                    <a:pt x="165" y="1184"/>
                    <a:pt x="159" y="1183"/>
                    <a:pt x="153" y="1183"/>
                  </a:cubicBezTo>
                  <a:cubicBezTo>
                    <a:pt x="141" y="1183"/>
                    <a:pt x="130" y="1186"/>
                    <a:pt x="119" y="1192"/>
                  </a:cubicBezTo>
                  <a:cubicBezTo>
                    <a:pt x="104" y="1201"/>
                    <a:pt x="92" y="1216"/>
                    <a:pt x="88" y="1233"/>
                  </a:cubicBezTo>
                  <a:cubicBezTo>
                    <a:pt x="83" y="1251"/>
                    <a:pt x="85" y="1269"/>
                    <a:pt x="94" y="128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</p:grp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720FA2F8-491E-99A2-DAC7-1524507CA2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018" y="4275267"/>
            <a:ext cx="3866605" cy="2091687"/>
          </a:xfrm>
        </p:spPr>
      </p:sp>
      <p:sp>
        <p:nvSpPr>
          <p:cNvPr id="2" name="Freeform 10">
            <a:extLst>
              <a:ext uri="{FF2B5EF4-FFF2-40B4-BE49-F238E27FC236}">
                <a16:creationId xmlns:a16="http://schemas.microsoft.com/office/drawing/2014/main" id="{72D40AF4-8FB6-D9C3-5B21-52E450DE4A6D}"/>
              </a:ext>
            </a:extLst>
          </p:cNvPr>
          <p:cNvSpPr>
            <a:spLocks noEditPoints="1"/>
          </p:cNvSpPr>
          <p:nvPr/>
        </p:nvSpPr>
        <p:spPr bwMode="auto">
          <a:xfrm rot="20447184">
            <a:off x="10555010" y="5510637"/>
            <a:ext cx="1735987" cy="1553249"/>
          </a:xfrm>
          <a:custGeom>
            <a:avLst/>
            <a:gdLst>
              <a:gd name="T0" fmla="*/ 120 w 2048"/>
              <a:gd name="T1" fmla="*/ 0 h 1832"/>
              <a:gd name="T2" fmla="*/ 2048 w 2048"/>
              <a:gd name="T3" fmla="*/ 1712 h 1832"/>
              <a:gd name="T4" fmla="*/ 1354 w 2048"/>
              <a:gd name="T5" fmla="*/ 1792 h 1832"/>
              <a:gd name="T6" fmla="*/ 1968 w 2048"/>
              <a:gd name="T7" fmla="*/ 1712 h 1832"/>
              <a:gd name="T8" fmla="*/ 120 w 2048"/>
              <a:gd name="T9" fmla="*/ 80 h 1832"/>
              <a:gd name="T10" fmla="*/ 120 w 2048"/>
              <a:gd name="T11" fmla="*/ 1752 h 1832"/>
              <a:gd name="T12" fmla="*/ 1024 w 2048"/>
              <a:gd name="T13" fmla="*/ 1832 h 1832"/>
              <a:gd name="T14" fmla="*/ 1188 w 2048"/>
              <a:gd name="T15" fmla="*/ 1764 h 1832"/>
              <a:gd name="T16" fmla="*/ 1216 w 2048"/>
              <a:gd name="T17" fmla="*/ 1832 h 1832"/>
              <a:gd name="T18" fmla="*/ 1245 w 2048"/>
              <a:gd name="T19" fmla="*/ 1764 h 1832"/>
              <a:gd name="T20" fmla="*/ 636 w 2048"/>
              <a:gd name="T21" fmla="*/ 228 h 1832"/>
              <a:gd name="T22" fmla="*/ 608 w 2048"/>
              <a:gd name="T23" fmla="*/ 160 h 1832"/>
              <a:gd name="T24" fmla="*/ 580 w 2048"/>
              <a:gd name="T25" fmla="*/ 228 h 1832"/>
              <a:gd name="T26" fmla="*/ 1768 w 2048"/>
              <a:gd name="T27" fmla="*/ 1040 h 1832"/>
              <a:gd name="T28" fmla="*/ 160 w 2048"/>
              <a:gd name="T29" fmla="*/ 280 h 1832"/>
              <a:gd name="T30" fmla="*/ 480 w 2048"/>
              <a:gd name="T31" fmla="*/ 200 h 1832"/>
              <a:gd name="T32" fmla="*/ 240 w 2048"/>
              <a:gd name="T33" fmla="*/ 280 h 1832"/>
              <a:gd name="T34" fmla="*/ 445 w 2048"/>
              <a:gd name="T35" fmla="*/ 619 h 1832"/>
              <a:gd name="T36" fmla="*/ 771 w 2048"/>
              <a:gd name="T37" fmla="*/ 543 h 1832"/>
              <a:gd name="T38" fmla="*/ 1256 w 2048"/>
              <a:gd name="T39" fmla="*/ 619 h 1832"/>
              <a:gd name="T40" fmla="*/ 1582 w 2048"/>
              <a:gd name="T41" fmla="*/ 543 h 1832"/>
              <a:gd name="T42" fmla="*/ 1768 w 2048"/>
              <a:gd name="T43" fmla="*/ 240 h 1832"/>
              <a:gd name="T44" fmla="*/ 770 w 2048"/>
              <a:gd name="T45" fmla="*/ 160 h 1832"/>
              <a:gd name="T46" fmla="*/ 1888 w 2048"/>
              <a:gd name="T47" fmla="*/ 920 h 1832"/>
              <a:gd name="T48" fmla="*/ 1768 w 2048"/>
              <a:gd name="T49" fmla="*/ 960 h 1832"/>
              <a:gd name="T50" fmla="*/ 1662 w 2048"/>
              <a:gd name="T51" fmla="*/ 543 h 1832"/>
              <a:gd name="T52" fmla="*/ 1176 w 2048"/>
              <a:gd name="T53" fmla="*/ 619 h 1832"/>
              <a:gd name="T54" fmla="*/ 851 w 2048"/>
              <a:gd name="T55" fmla="*/ 543 h 1832"/>
              <a:gd name="T56" fmla="*/ 365 w 2048"/>
              <a:gd name="T57" fmla="*/ 619 h 1832"/>
              <a:gd name="T58" fmla="*/ 240 w 2048"/>
              <a:gd name="T59" fmla="*/ 920 h 1832"/>
              <a:gd name="T60" fmla="*/ 592 w 2048"/>
              <a:gd name="T61" fmla="*/ 1400 h 1832"/>
              <a:gd name="T62" fmla="*/ 376 w 2048"/>
              <a:gd name="T63" fmla="*/ 1184 h 1832"/>
              <a:gd name="T64" fmla="*/ 376 w 2048"/>
              <a:gd name="T65" fmla="*/ 1536 h 1832"/>
              <a:gd name="T66" fmla="*/ 376 w 2048"/>
              <a:gd name="T67" fmla="*/ 1296 h 1832"/>
              <a:gd name="T68" fmla="*/ 272 w 2048"/>
              <a:gd name="T69" fmla="*/ 1400 h 1832"/>
              <a:gd name="T70" fmla="*/ 352 w 2048"/>
              <a:gd name="T71" fmla="*/ 1400 h 1832"/>
              <a:gd name="T72" fmla="*/ 376 w 2048"/>
              <a:gd name="T73" fmla="*/ 1376 h 1832"/>
              <a:gd name="T74" fmla="*/ 1888 w 2048"/>
              <a:gd name="T75" fmla="*/ 1480 h 1832"/>
              <a:gd name="T76" fmla="*/ 1696 w 2048"/>
              <a:gd name="T77" fmla="*/ 1480 h 1832"/>
              <a:gd name="T78" fmla="*/ 1752 w 2048"/>
              <a:gd name="T79" fmla="*/ 1424 h 1832"/>
              <a:gd name="T80" fmla="*/ 1394 w 2048"/>
              <a:gd name="T81" fmla="*/ 1344 h 1832"/>
              <a:gd name="T82" fmla="*/ 1258 w 2048"/>
              <a:gd name="T83" fmla="*/ 1480 h 1832"/>
              <a:gd name="T84" fmla="*/ 1450 w 2048"/>
              <a:gd name="T85" fmla="*/ 1480 h 1832"/>
              <a:gd name="T86" fmla="*/ 1343 w 2048"/>
              <a:gd name="T87" fmla="*/ 1223 h 1832"/>
              <a:gd name="T88" fmla="*/ 1372 w 2048"/>
              <a:gd name="T89" fmla="*/ 1291 h 1832"/>
              <a:gd name="T90" fmla="*/ 1400 w 2048"/>
              <a:gd name="T91" fmla="*/ 1223 h 1832"/>
              <a:gd name="T92" fmla="*/ 1582 w 2048"/>
              <a:gd name="T93" fmla="*/ 1211 h 1832"/>
              <a:gd name="T94" fmla="*/ 1553 w 2048"/>
              <a:gd name="T95" fmla="*/ 1279 h 1832"/>
              <a:gd name="T96" fmla="*/ 1622 w 2048"/>
              <a:gd name="T97" fmla="*/ 1251 h 1832"/>
              <a:gd name="T98" fmla="*/ 1820 w 2048"/>
              <a:gd name="T99" fmla="*/ 1279 h 1832"/>
              <a:gd name="T100" fmla="*/ 1792 w 2048"/>
              <a:gd name="T101" fmla="*/ 1211 h 1832"/>
              <a:gd name="T102" fmla="*/ 1763 w 2048"/>
              <a:gd name="T103" fmla="*/ 1279 h 1832"/>
              <a:gd name="T104" fmla="*/ 946 w 2048"/>
              <a:gd name="T105" fmla="*/ 1184 h 1832"/>
              <a:gd name="T106" fmla="*/ 730 w 2048"/>
              <a:gd name="T107" fmla="*/ 1400 h 1832"/>
              <a:gd name="T108" fmla="*/ 810 w 2048"/>
              <a:gd name="T109" fmla="*/ 1400 h 1832"/>
              <a:gd name="T110" fmla="*/ 946 w 2048"/>
              <a:gd name="T111" fmla="*/ 1264 h 1832"/>
              <a:gd name="T112" fmla="*/ 946 w 2048"/>
              <a:gd name="T113" fmla="*/ 1504 h 1832"/>
              <a:gd name="T114" fmla="*/ 946 w 2048"/>
              <a:gd name="T115" fmla="*/ 1376 h 1832"/>
              <a:gd name="T116" fmla="*/ 970 w 2048"/>
              <a:gd name="T117" fmla="*/ 1400 h 18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048" h="1832">
                <a:moveTo>
                  <a:pt x="0" y="1712"/>
                </a:moveTo>
                <a:cubicBezTo>
                  <a:pt x="0" y="120"/>
                  <a:pt x="0" y="120"/>
                  <a:pt x="0" y="120"/>
                </a:cubicBezTo>
                <a:cubicBezTo>
                  <a:pt x="0" y="54"/>
                  <a:pt x="53" y="0"/>
                  <a:pt x="120" y="0"/>
                </a:cubicBezTo>
                <a:cubicBezTo>
                  <a:pt x="1928" y="0"/>
                  <a:pt x="1928" y="0"/>
                  <a:pt x="1928" y="0"/>
                </a:cubicBezTo>
                <a:cubicBezTo>
                  <a:pt x="1994" y="0"/>
                  <a:pt x="2048" y="54"/>
                  <a:pt x="2048" y="120"/>
                </a:cubicBezTo>
                <a:cubicBezTo>
                  <a:pt x="2048" y="1712"/>
                  <a:pt x="2048" y="1712"/>
                  <a:pt x="2048" y="1712"/>
                </a:cubicBezTo>
                <a:cubicBezTo>
                  <a:pt x="2048" y="1778"/>
                  <a:pt x="1994" y="1832"/>
                  <a:pt x="1928" y="1832"/>
                </a:cubicBezTo>
                <a:cubicBezTo>
                  <a:pt x="1394" y="1832"/>
                  <a:pt x="1394" y="1832"/>
                  <a:pt x="1394" y="1832"/>
                </a:cubicBezTo>
                <a:cubicBezTo>
                  <a:pt x="1372" y="1832"/>
                  <a:pt x="1354" y="1814"/>
                  <a:pt x="1354" y="1792"/>
                </a:cubicBezTo>
                <a:cubicBezTo>
                  <a:pt x="1354" y="1770"/>
                  <a:pt x="1372" y="1752"/>
                  <a:pt x="1394" y="1752"/>
                </a:cubicBezTo>
                <a:cubicBezTo>
                  <a:pt x="1928" y="1752"/>
                  <a:pt x="1928" y="1752"/>
                  <a:pt x="1928" y="1752"/>
                </a:cubicBezTo>
                <a:cubicBezTo>
                  <a:pt x="1950" y="1752"/>
                  <a:pt x="1968" y="1734"/>
                  <a:pt x="1968" y="1712"/>
                </a:cubicBezTo>
                <a:cubicBezTo>
                  <a:pt x="1968" y="120"/>
                  <a:pt x="1968" y="120"/>
                  <a:pt x="1968" y="120"/>
                </a:cubicBezTo>
                <a:cubicBezTo>
                  <a:pt x="1968" y="98"/>
                  <a:pt x="1950" y="80"/>
                  <a:pt x="1928" y="80"/>
                </a:cubicBezTo>
                <a:cubicBezTo>
                  <a:pt x="120" y="80"/>
                  <a:pt x="120" y="80"/>
                  <a:pt x="120" y="80"/>
                </a:cubicBezTo>
                <a:cubicBezTo>
                  <a:pt x="97" y="80"/>
                  <a:pt x="80" y="98"/>
                  <a:pt x="80" y="120"/>
                </a:cubicBezTo>
                <a:cubicBezTo>
                  <a:pt x="80" y="1712"/>
                  <a:pt x="80" y="1712"/>
                  <a:pt x="80" y="1712"/>
                </a:cubicBezTo>
                <a:cubicBezTo>
                  <a:pt x="80" y="1734"/>
                  <a:pt x="97" y="1752"/>
                  <a:pt x="120" y="1752"/>
                </a:cubicBezTo>
                <a:cubicBezTo>
                  <a:pt x="1024" y="1752"/>
                  <a:pt x="1024" y="1752"/>
                  <a:pt x="1024" y="1752"/>
                </a:cubicBezTo>
                <a:cubicBezTo>
                  <a:pt x="1046" y="1752"/>
                  <a:pt x="1064" y="1770"/>
                  <a:pt x="1064" y="1792"/>
                </a:cubicBezTo>
                <a:cubicBezTo>
                  <a:pt x="1064" y="1814"/>
                  <a:pt x="1046" y="1832"/>
                  <a:pt x="1024" y="1832"/>
                </a:cubicBezTo>
                <a:cubicBezTo>
                  <a:pt x="120" y="1832"/>
                  <a:pt x="120" y="1832"/>
                  <a:pt x="120" y="1832"/>
                </a:cubicBezTo>
                <a:cubicBezTo>
                  <a:pt x="53" y="1832"/>
                  <a:pt x="0" y="1778"/>
                  <a:pt x="0" y="1712"/>
                </a:cubicBezTo>
                <a:close/>
                <a:moveTo>
                  <a:pt x="1188" y="1764"/>
                </a:moveTo>
                <a:cubicBezTo>
                  <a:pt x="1181" y="1771"/>
                  <a:pt x="1176" y="1782"/>
                  <a:pt x="1176" y="1792"/>
                </a:cubicBezTo>
                <a:cubicBezTo>
                  <a:pt x="1176" y="1803"/>
                  <a:pt x="1181" y="1813"/>
                  <a:pt x="1188" y="1820"/>
                </a:cubicBezTo>
                <a:cubicBezTo>
                  <a:pt x="1195" y="1828"/>
                  <a:pt x="1206" y="1832"/>
                  <a:pt x="1216" y="1832"/>
                </a:cubicBezTo>
                <a:cubicBezTo>
                  <a:pt x="1227" y="1832"/>
                  <a:pt x="1237" y="1828"/>
                  <a:pt x="1245" y="1820"/>
                </a:cubicBezTo>
                <a:cubicBezTo>
                  <a:pt x="1252" y="1813"/>
                  <a:pt x="1256" y="1803"/>
                  <a:pt x="1256" y="1792"/>
                </a:cubicBezTo>
                <a:cubicBezTo>
                  <a:pt x="1256" y="1782"/>
                  <a:pt x="1252" y="1771"/>
                  <a:pt x="1245" y="1764"/>
                </a:cubicBezTo>
                <a:cubicBezTo>
                  <a:pt x="1237" y="1756"/>
                  <a:pt x="1227" y="1752"/>
                  <a:pt x="1216" y="1752"/>
                </a:cubicBezTo>
                <a:cubicBezTo>
                  <a:pt x="1206" y="1752"/>
                  <a:pt x="1195" y="1756"/>
                  <a:pt x="1188" y="1764"/>
                </a:cubicBezTo>
                <a:close/>
                <a:moveTo>
                  <a:pt x="636" y="228"/>
                </a:moveTo>
                <a:cubicBezTo>
                  <a:pt x="644" y="221"/>
                  <a:pt x="648" y="211"/>
                  <a:pt x="648" y="200"/>
                </a:cubicBezTo>
                <a:cubicBezTo>
                  <a:pt x="648" y="190"/>
                  <a:pt x="644" y="179"/>
                  <a:pt x="636" y="172"/>
                </a:cubicBezTo>
                <a:cubicBezTo>
                  <a:pt x="629" y="164"/>
                  <a:pt x="618" y="160"/>
                  <a:pt x="608" y="160"/>
                </a:cubicBezTo>
                <a:cubicBezTo>
                  <a:pt x="597" y="160"/>
                  <a:pt x="587" y="164"/>
                  <a:pt x="580" y="172"/>
                </a:cubicBezTo>
                <a:cubicBezTo>
                  <a:pt x="572" y="179"/>
                  <a:pt x="568" y="190"/>
                  <a:pt x="568" y="200"/>
                </a:cubicBezTo>
                <a:cubicBezTo>
                  <a:pt x="568" y="211"/>
                  <a:pt x="572" y="221"/>
                  <a:pt x="580" y="228"/>
                </a:cubicBezTo>
                <a:cubicBezTo>
                  <a:pt x="587" y="236"/>
                  <a:pt x="597" y="240"/>
                  <a:pt x="608" y="240"/>
                </a:cubicBezTo>
                <a:cubicBezTo>
                  <a:pt x="618" y="240"/>
                  <a:pt x="629" y="236"/>
                  <a:pt x="636" y="228"/>
                </a:cubicBezTo>
                <a:close/>
                <a:moveTo>
                  <a:pt x="1768" y="1040"/>
                </a:moveTo>
                <a:cubicBezTo>
                  <a:pt x="280" y="1040"/>
                  <a:pt x="280" y="1040"/>
                  <a:pt x="280" y="1040"/>
                </a:cubicBezTo>
                <a:cubicBezTo>
                  <a:pt x="213" y="1040"/>
                  <a:pt x="160" y="986"/>
                  <a:pt x="160" y="920"/>
                </a:cubicBezTo>
                <a:cubicBezTo>
                  <a:pt x="160" y="280"/>
                  <a:pt x="160" y="280"/>
                  <a:pt x="160" y="280"/>
                </a:cubicBezTo>
                <a:cubicBezTo>
                  <a:pt x="160" y="214"/>
                  <a:pt x="213" y="160"/>
                  <a:pt x="280" y="160"/>
                </a:cubicBezTo>
                <a:cubicBezTo>
                  <a:pt x="440" y="160"/>
                  <a:pt x="440" y="160"/>
                  <a:pt x="440" y="160"/>
                </a:cubicBezTo>
                <a:cubicBezTo>
                  <a:pt x="462" y="160"/>
                  <a:pt x="480" y="178"/>
                  <a:pt x="480" y="200"/>
                </a:cubicBezTo>
                <a:cubicBezTo>
                  <a:pt x="480" y="222"/>
                  <a:pt x="462" y="240"/>
                  <a:pt x="440" y="240"/>
                </a:cubicBezTo>
                <a:cubicBezTo>
                  <a:pt x="280" y="240"/>
                  <a:pt x="280" y="240"/>
                  <a:pt x="280" y="240"/>
                </a:cubicBezTo>
                <a:cubicBezTo>
                  <a:pt x="257" y="240"/>
                  <a:pt x="240" y="258"/>
                  <a:pt x="240" y="280"/>
                </a:cubicBezTo>
                <a:cubicBezTo>
                  <a:pt x="240" y="303"/>
                  <a:pt x="240" y="303"/>
                  <a:pt x="240" y="303"/>
                </a:cubicBezTo>
                <a:cubicBezTo>
                  <a:pt x="356" y="321"/>
                  <a:pt x="445" y="421"/>
                  <a:pt x="445" y="543"/>
                </a:cubicBezTo>
                <a:cubicBezTo>
                  <a:pt x="445" y="619"/>
                  <a:pt x="445" y="619"/>
                  <a:pt x="445" y="619"/>
                </a:cubicBezTo>
                <a:cubicBezTo>
                  <a:pt x="445" y="709"/>
                  <a:pt x="518" y="782"/>
                  <a:pt x="608" y="782"/>
                </a:cubicBezTo>
                <a:cubicBezTo>
                  <a:pt x="698" y="782"/>
                  <a:pt x="771" y="709"/>
                  <a:pt x="771" y="619"/>
                </a:cubicBezTo>
                <a:cubicBezTo>
                  <a:pt x="771" y="543"/>
                  <a:pt x="771" y="543"/>
                  <a:pt x="771" y="543"/>
                </a:cubicBezTo>
                <a:cubicBezTo>
                  <a:pt x="771" y="409"/>
                  <a:pt x="880" y="300"/>
                  <a:pt x="1014" y="300"/>
                </a:cubicBezTo>
                <a:cubicBezTo>
                  <a:pt x="1147" y="300"/>
                  <a:pt x="1256" y="409"/>
                  <a:pt x="1256" y="543"/>
                </a:cubicBezTo>
                <a:cubicBezTo>
                  <a:pt x="1256" y="619"/>
                  <a:pt x="1256" y="619"/>
                  <a:pt x="1256" y="619"/>
                </a:cubicBezTo>
                <a:cubicBezTo>
                  <a:pt x="1256" y="709"/>
                  <a:pt x="1329" y="782"/>
                  <a:pt x="1419" y="782"/>
                </a:cubicBezTo>
                <a:cubicBezTo>
                  <a:pt x="1509" y="782"/>
                  <a:pt x="1582" y="709"/>
                  <a:pt x="1582" y="619"/>
                </a:cubicBezTo>
                <a:cubicBezTo>
                  <a:pt x="1582" y="543"/>
                  <a:pt x="1582" y="543"/>
                  <a:pt x="1582" y="543"/>
                </a:cubicBezTo>
                <a:cubicBezTo>
                  <a:pt x="1582" y="414"/>
                  <a:pt x="1682" y="309"/>
                  <a:pt x="1808" y="300"/>
                </a:cubicBezTo>
                <a:cubicBezTo>
                  <a:pt x="1808" y="280"/>
                  <a:pt x="1808" y="280"/>
                  <a:pt x="1808" y="280"/>
                </a:cubicBezTo>
                <a:cubicBezTo>
                  <a:pt x="1808" y="258"/>
                  <a:pt x="1790" y="240"/>
                  <a:pt x="1768" y="240"/>
                </a:cubicBezTo>
                <a:cubicBezTo>
                  <a:pt x="770" y="240"/>
                  <a:pt x="770" y="240"/>
                  <a:pt x="770" y="240"/>
                </a:cubicBezTo>
                <a:cubicBezTo>
                  <a:pt x="748" y="240"/>
                  <a:pt x="730" y="222"/>
                  <a:pt x="730" y="200"/>
                </a:cubicBezTo>
                <a:cubicBezTo>
                  <a:pt x="730" y="178"/>
                  <a:pt x="748" y="160"/>
                  <a:pt x="770" y="160"/>
                </a:cubicBezTo>
                <a:cubicBezTo>
                  <a:pt x="1768" y="160"/>
                  <a:pt x="1768" y="160"/>
                  <a:pt x="1768" y="160"/>
                </a:cubicBezTo>
                <a:cubicBezTo>
                  <a:pt x="1834" y="160"/>
                  <a:pt x="1888" y="214"/>
                  <a:pt x="1888" y="280"/>
                </a:cubicBezTo>
                <a:cubicBezTo>
                  <a:pt x="1888" y="920"/>
                  <a:pt x="1888" y="920"/>
                  <a:pt x="1888" y="920"/>
                </a:cubicBezTo>
                <a:cubicBezTo>
                  <a:pt x="1888" y="986"/>
                  <a:pt x="1834" y="1040"/>
                  <a:pt x="1768" y="1040"/>
                </a:cubicBezTo>
                <a:close/>
                <a:moveTo>
                  <a:pt x="280" y="960"/>
                </a:moveTo>
                <a:cubicBezTo>
                  <a:pt x="1768" y="960"/>
                  <a:pt x="1768" y="960"/>
                  <a:pt x="1768" y="960"/>
                </a:cubicBezTo>
                <a:cubicBezTo>
                  <a:pt x="1790" y="960"/>
                  <a:pt x="1808" y="942"/>
                  <a:pt x="1808" y="920"/>
                </a:cubicBezTo>
                <a:cubicBezTo>
                  <a:pt x="1808" y="381"/>
                  <a:pt x="1808" y="381"/>
                  <a:pt x="1808" y="381"/>
                </a:cubicBezTo>
                <a:cubicBezTo>
                  <a:pt x="1726" y="389"/>
                  <a:pt x="1662" y="459"/>
                  <a:pt x="1662" y="543"/>
                </a:cubicBezTo>
                <a:cubicBezTo>
                  <a:pt x="1662" y="619"/>
                  <a:pt x="1662" y="619"/>
                  <a:pt x="1662" y="619"/>
                </a:cubicBezTo>
                <a:cubicBezTo>
                  <a:pt x="1662" y="753"/>
                  <a:pt x="1553" y="862"/>
                  <a:pt x="1419" y="862"/>
                </a:cubicBezTo>
                <a:cubicBezTo>
                  <a:pt x="1285" y="862"/>
                  <a:pt x="1176" y="753"/>
                  <a:pt x="1176" y="619"/>
                </a:cubicBezTo>
                <a:cubicBezTo>
                  <a:pt x="1176" y="543"/>
                  <a:pt x="1176" y="543"/>
                  <a:pt x="1176" y="543"/>
                </a:cubicBezTo>
                <a:cubicBezTo>
                  <a:pt x="1176" y="453"/>
                  <a:pt x="1103" y="380"/>
                  <a:pt x="1014" y="380"/>
                </a:cubicBezTo>
                <a:cubicBezTo>
                  <a:pt x="924" y="380"/>
                  <a:pt x="851" y="453"/>
                  <a:pt x="851" y="543"/>
                </a:cubicBezTo>
                <a:cubicBezTo>
                  <a:pt x="851" y="619"/>
                  <a:pt x="851" y="619"/>
                  <a:pt x="851" y="619"/>
                </a:cubicBezTo>
                <a:cubicBezTo>
                  <a:pt x="851" y="753"/>
                  <a:pt x="742" y="862"/>
                  <a:pt x="608" y="862"/>
                </a:cubicBezTo>
                <a:cubicBezTo>
                  <a:pt x="474" y="862"/>
                  <a:pt x="365" y="753"/>
                  <a:pt x="365" y="619"/>
                </a:cubicBezTo>
                <a:cubicBezTo>
                  <a:pt x="365" y="543"/>
                  <a:pt x="365" y="543"/>
                  <a:pt x="365" y="543"/>
                </a:cubicBezTo>
                <a:cubicBezTo>
                  <a:pt x="365" y="466"/>
                  <a:pt x="311" y="401"/>
                  <a:pt x="240" y="384"/>
                </a:cubicBezTo>
                <a:cubicBezTo>
                  <a:pt x="240" y="920"/>
                  <a:pt x="240" y="920"/>
                  <a:pt x="240" y="920"/>
                </a:cubicBezTo>
                <a:cubicBezTo>
                  <a:pt x="240" y="942"/>
                  <a:pt x="257" y="960"/>
                  <a:pt x="280" y="960"/>
                </a:cubicBezTo>
                <a:close/>
                <a:moveTo>
                  <a:pt x="376" y="1184"/>
                </a:moveTo>
                <a:cubicBezTo>
                  <a:pt x="495" y="1184"/>
                  <a:pt x="592" y="1281"/>
                  <a:pt x="592" y="1400"/>
                </a:cubicBezTo>
                <a:cubicBezTo>
                  <a:pt x="592" y="1519"/>
                  <a:pt x="495" y="1616"/>
                  <a:pt x="376" y="1616"/>
                </a:cubicBezTo>
                <a:cubicBezTo>
                  <a:pt x="256" y="1616"/>
                  <a:pt x="160" y="1519"/>
                  <a:pt x="160" y="1400"/>
                </a:cubicBezTo>
                <a:cubicBezTo>
                  <a:pt x="160" y="1281"/>
                  <a:pt x="256" y="1184"/>
                  <a:pt x="376" y="1184"/>
                </a:cubicBezTo>
                <a:close/>
                <a:moveTo>
                  <a:pt x="376" y="1264"/>
                </a:moveTo>
                <a:cubicBezTo>
                  <a:pt x="301" y="1264"/>
                  <a:pt x="240" y="1325"/>
                  <a:pt x="240" y="1400"/>
                </a:cubicBezTo>
                <a:cubicBezTo>
                  <a:pt x="240" y="1475"/>
                  <a:pt x="301" y="1536"/>
                  <a:pt x="376" y="1536"/>
                </a:cubicBezTo>
                <a:cubicBezTo>
                  <a:pt x="450" y="1536"/>
                  <a:pt x="512" y="1475"/>
                  <a:pt x="512" y="1400"/>
                </a:cubicBezTo>
                <a:cubicBezTo>
                  <a:pt x="512" y="1325"/>
                  <a:pt x="450" y="1264"/>
                  <a:pt x="376" y="1264"/>
                </a:cubicBezTo>
                <a:close/>
                <a:moveTo>
                  <a:pt x="376" y="1296"/>
                </a:moveTo>
                <a:cubicBezTo>
                  <a:pt x="433" y="1296"/>
                  <a:pt x="480" y="1343"/>
                  <a:pt x="480" y="1400"/>
                </a:cubicBezTo>
                <a:cubicBezTo>
                  <a:pt x="480" y="1458"/>
                  <a:pt x="433" y="1504"/>
                  <a:pt x="376" y="1504"/>
                </a:cubicBezTo>
                <a:cubicBezTo>
                  <a:pt x="318" y="1504"/>
                  <a:pt x="272" y="1458"/>
                  <a:pt x="272" y="1400"/>
                </a:cubicBezTo>
                <a:cubicBezTo>
                  <a:pt x="272" y="1343"/>
                  <a:pt x="318" y="1296"/>
                  <a:pt x="376" y="1296"/>
                </a:cubicBezTo>
                <a:close/>
                <a:moveTo>
                  <a:pt x="376" y="1376"/>
                </a:moveTo>
                <a:cubicBezTo>
                  <a:pt x="362" y="1376"/>
                  <a:pt x="352" y="1387"/>
                  <a:pt x="352" y="1400"/>
                </a:cubicBezTo>
                <a:cubicBezTo>
                  <a:pt x="352" y="1413"/>
                  <a:pt x="362" y="1424"/>
                  <a:pt x="376" y="1424"/>
                </a:cubicBezTo>
                <a:cubicBezTo>
                  <a:pt x="389" y="1424"/>
                  <a:pt x="400" y="1413"/>
                  <a:pt x="400" y="1400"/>
                </a:cubicBezTo>
                <a:cubicBezTo>
                  <a:pt x="400" y="1387"/>
                  <a:pt x="389" y="1376"/>
                  <a:pt x="376" y="1376"/>
                </a:cubicBezTo>
                <a:close/>
                <a:moveTo>
                  <a:pt x="1616" y="1480"/>
                </a:moveTo>
                <a:cubicBezTo>
                  <a:pt x="1616" y="1405"/>
                  <a:pt x="1677" y="1344"/>
                  <a:pt x="1752" y="1344"/>
                </a:cubicBezTo>
                <a:cubicBezTo>
                  <a:pt x="1826" y="1344"/>
                  <a:pt x="1888" y="1405"/>
                  <a:pt x="1888" y="1480"/>
                </a:cubicBezTo>
                <a:cubicBezTo>
                  <a:pt x="1888" y="1555"/>
                  <a:pt x="1826" y="1616"/>
                  <a:pt x="1752" y="1616"/>
                </a:cubicBezTo>
                <a:cubicBezTo>
                  <a:pt x="1677" y="1616"/>
                  <a:pt x="1616" y="1555"/>
                  <a:pt x="1616" y="1480"/>
                </a:cubicBezTo>
                <a:close/>
                <a:moveTo>
                  <a:pt x="1696" y="1480"/>
                </a:moveTo>
                <a:cubicBezTo>
                  <a:pt x="1696" y="1511"/>
                  <a:pt x="1721" y="1536"/>
                  <a:pt x="1752" y="1536"/>
                </a:cubicBezTo>
                <a:cubicBezTo>
                  <a:pt x="1782" y="1536"/>
                  <a:pt x="1808" y="1511"/>
                  <a:pt x="1808" y="1480"/>
                </a:cubicBezTo>
                <a:cubicBezTo>
                  <a:pt x="1808" y="1449"/>
                  <a:pt x="1782" y="1424"/>
                  <a:pt x="1752" y="1424"/>
                </a:cubicBezTo>
                <a:cubicBezTo>
                  <a:pt x="1721" y="1424"/>
                  <a:pt x="1696" y="1449"/>
                  <a:pt x="1696" y="1480"/>
                </a:cubicBezTo>
                <a:close/>
                <a:moveTo>
                  <a:pt x="1258" y="1480"/>
                </a:moveTo>
                <a:cubicBezTo>
                  <a:pt x="1258" y="1405"/>
                  <a:pt x="1319" y="1344"/>
                  <a:pt x="1394" y="1344"/>
                </a:cubicBezTo>
                <a:cubicBezTo>
                  <a:pt x="1469" y="1344"/>
                  <a:pt x="1530" y="1405"/>
                  <a:pt x="1530" y="1480"/>
                </a:cubicBezTo>
                <a:cubicBezTo>
                  <a:pt x="1530" y="1555"/>
                  <a:pt x="1469" y="1616"/>
                  <a:pt x="1394" y="1616"/>
                </a:cubicBezTo>
                <a:cubicBezTo>
                  <a:pt x="1319" y="1616"/>
                  <a:pt x="1258" y="1555"/>
                  <a:pt x="1258" y="1480"/>
                </a:cubicBezTo>
                <a:close/>
                <a:moveTo>
                  <a:pt x="1338" y="1480"/>
                </a:moveTo>
                <a:cubicBezTo>
                  <a:pt x="1338" y="1511"/>
                  <a:pt x="1363" y="1536"/>
                  <a:pt x="1394" y="1536"/>
                </a:cubicBezTo>
                <a:cubicBezTo>
                  <a:pt x="1425" y="1536"/>
                  <a:pt x="1450" y="1511"/>
                  <a:pt x="1450" y="1480"/>
                </a:cubicBezTo>
                <a:cubicBezTo>
                  <a:pt x="1450" y="1449"/>
                  <a:pt x="1425" y="1424"/>
                  <a:pt x="1394" y="1424"/>
                </a:cubicBezTo>
                <a:cubicBezTo>
                  <a:pt x="1363" y="1424"/>
                  <a:pt x="1338" y="1449"/>
                  <a:pt x="1338" y="1480"/>
                </a:cubicBezTo>
                <a:close/>
                <a:moveTo>
                  <a:pt x="1343" y="1223"/>
                </a:moveTo>
                <a:cubicBezTo>
                  <a:pt x="1336" y="1230"/>
                  <a:pt x="1332" y="1240"/>
                  <a:pt x="1332" y="1251"/>
                </a:cubicBezTo>
                <a:cubicBezTo>
                  <a:pt x="1332" y="1261"/>
                  <a:pt x="1336" y="1272"/>
                  <a:pt x="1343" y="1279"/>
                </a:cubicBezTo>
                <a:cubicBezTo>
                  <a:pt x="1351" y="1287"/>
                  <a:pt x="1361" y="1291"/>
                  <a:pt x="1372" y="1291"/>
                </a:cubicBezTo>
                <a:cubicBezTo>
                  <a:pt x="1382" y="1291"/>
                  <a:pt x="1392" y="1287"/>
                  <a:pt x="1400" y="1279"/>
                </a:cubicBezTo>
                <a:cubicBezTo>
                  <a:pt x="1407" y="1272"/>
                  <a:pt x="1412" y="1261"/>
                  <a:pt x="1412" y="1251"/>
                </a:cubicBezTo>
                <a:cubicBezTo>
                  <a:pt x="1412" y="1240"/>
                  <a:pt x="1407" y="1230"/>
                  <a:pt x="1400" y="1223"/>
                </a:cubicBezTo>
                <a:cubicBezTo>
                  <a:pt x="1392" y="1215"/>
                  <a:pt x="1382" y="1211"/>
                  <a:pt x="1372" y="1211"/>
                </a:cubicBezTo>
                <a:cubicBezTo>
                  <a:pt x="1361" y="1211"/>
                  <a:pt x="1351" y="1215"/>
                  <a:pt x="1343" y="1223"/>
                </a:cubicBezTo>
                <a:close/>
                <a:moveTo>
                  <a:pt x="1582" y="1211"/>
                </a:moveTo>
                <a:cubicBezTo>
                  <a:pt x="1571" y="1211"/>
                  <a:pt x="1561" y="1215"/>
                  <a:pt x="1553" y="1223"/>
                </a:cubicBezTo>
                <a:cubicBezTo>
                  <a:pt x="1546" y="1230"/>
                  <a:pt x="1542" y="1240"/>
                  <a:pt x="1542" y="1251"/>
                </a:cubicBezTo>
                <a:cubicBezTo>
                  <a:pt x="1542" y="1261"/>
                  <a:pt x="1546" y="1272"/>
                  <a:pt x="1553" y="1279"/>
                </a:cubicBezTo>
                <a:cubicBezTo>
                  <a:pt x="1561" y="1287"/>
                  <a:pt x="1571" y="1291"/>
                  <a:pt x="1582" y="1291"/>
                </a:cubicBezTo>
                <a:cubicBezTo>
                  <a:pt x="1592" y="1291"/>
                  <a:pt x="1602" y="1287"/>
                  <a:pt x="1610" y="1279"/>
                </a:cubicBezTo>
                <a:cubicBezTo>
                  <a:pt x="1617" y="1272"/>
                  <a:pt x="1622" y="1261"/>
                  <a:pt x="1622" y="1251"/>
                </a:cubicBezTo>
                <a:cubicBezTo>
                  <a:pt x="1622" y="1240"/>
                  <a:pt x="1617" y="1230"/>
                  <a:pt x="1610" y="1223"/>
                </a:cubicBezTo>
                <a:cubicBezTo>
                  <a:pt x="1602" y="1215"/>
                  <a:pt x="1592" y="1211"/>
                  <a:pt x="1582" y="1211"/>
                </a:cubicBezTo>
                <a:close/>
                <a:moveTo>
                  <a:pt x="1820" y="1279"/>
                </a:moveTo>
                <a:cubicBezTo>
                  <a:pt x="1827" y="1272"/>
                  <a:pt x="1832" y="1261"/>
                  <a:pt x="1832" y="1251"/>
                </a:cubicBezTo>
                <a:cubicBezTo>
                  <a:pt x="1832" y="1240"/>
                  <a:pt x="1827" y="1230"/>
                  <a:pt x="1820" y="1223"/>
                </a:cubicBezTo>
                <a:cubicBezTo>
                  <a:pt x="1812" y="1215"/>
                  <a:pt x="1802" y="1211"/>
                  <a:pt x="1792" y="1211"/>
                </a:cubicBezTo>
                <a:cubicBezTo>
                  <a:pt x="1781" y="1211"/>
                  <a:pt x="1771" y="1215"/>
                  <a:pt x="1763" y="1223"/>
                </a:cubicBezTo>
                <a:cubicBezTo>
                  <a:pt x="1756" y="1230"/>
                  <a:pt x="1752" y="1240"/>
                  <a:pt x="1752" y="1251"/>
                </a:cubicBezTo>
                <a:cubicBezTo>
                  <a:pt x="1752" y="1261"/>
                  <a:pt x="1756" y="1272"/>
                  <a:pt x="1763" y="1279"/>
                </a:cubicBezTo>
                <a:cubicBezTo>
                  <a:pt x="1771" y="1287"/>
                  <a:pt x="1781" y="1291"/>
                  <a:pt x="1792" y="1291"/>
                </a:cubicBezTo>
                <a:cubicBezTo>
                  <a:pt x="1802" y="1291"/>
                  <a:pt x="1812" y="1287"/>
                  <a:pt x="1820" y="1279"/>
                </a:cubicBezTo>
                <a:close/>
                <a:moveTo>
                  <a:pt x="946" y="1184"/>
                </a:moveTo>
                <a:cubicBezTo>
                  <a:pt x="1065" y="1184"/>
                  <a:pt x="1162" y="1281"/>
                  <a:pt x="1162" y="1400"/>
                </a:cubicBezTo>
                <a:cubicBezTo>
                  <a:pt x="1162" y="1519"/>
                  <a:pt x="1065" y="1616"/>
                  <a:pt x="946" y="1616"/>
                </a:cubicBezTo>
                <a:cubicBezTo>
                  <a:pt x="827" y="1616"/>
                  <a:pt x="730" y="1519"/>
                  <a:pt x="730" y="1400"/>
                </a:cubicBezTo>
                <a:cubicBezTo>
                  <a:pt x="730" y="1281"/>
                  <a:pt x="827" y="1184"/>
                  <a:pt x="946" y="1184"/>
                </a:cubicBezTo>
                <a:close/>
                <a:moveTo>
                  <a:pt x="946" y="1264"/>
                </a:moveTo>
                <a:cubicBezTo>
                  <a:pt x="871" y="1264"/>
                  <a:pt x="810" y="1325"/>
                  <a:pt x="810" y="1400"/>
                </a:cubicBezTo>
                <a:cubicBezTo>
                  <a:pt x="810" y="1475"/>
                  <a:pt x="871" y="1536"/>
                  <a:pt x="946" y="1536"/>
                </a:cubicBezTo>
                <a:cubicBezTo>
                  <a:pt x="1021" y="1536"/>
                  <a:pt x="1082" y="1475"/>
                  <a:pt x="1082" y="1400"/>
                </a:cubicBezTo>
                <a:cubicBezTo>
                  <a:pt x="1082" y="1325"/>
                  <a:pt x="1021" y="1264"/>
                  <a:pt x="946" y="1264"/>
                </a:cubicBezTo>
                <a:close/>
                <a:moveTo>
                  <a:pt x="946" y="1296"/>
                </a:moveTo>
                <a:cubicBezTo>
                  <a:pt x="1004" y="1296"/>
                  <a:pt x="1050" y="1343"/>
                  <a:pt x="1050" y="1400"/>
                </a:cubicBezTo>
                <a:cubicBezTo>
                  <a:pt x="1050" y="1458"/>
                  <a:pt x="1004" y="1504"/>
                  <a:pt x="946" y="1504"/>
                </a:cubicBezTo>
                <a:cubicBezTo>
                  <a:pt x="889" y="1504"/>
                  <a:pt x="842" y="1458"/>
                  <a:pt x="842" y="1400"/>
                </a:cubicBezTo>
                <a:cubicBezTo>
                  <a:pt x="842" y="1343"/>
                  <a:pt x="889" y="1296"/>
                  <a:pt x="946" y="1296"/>
                </a:cubicBezTo>
                <a:close/>
                <a:moveTo>
                  <a:pt x="946" y="1376"/>
                </a:moveTo>
                <a:cubicBezTo>
                  <a:pt x="933" y="1376"/>
                  <a:pt x="922" y="1387"/>
                  <a:pt x="922" y="1400"/>
                </a:cubicBezTo>
                <a:cubicBezTo>
                  <a:pt x="922" y="1413"/>
                  <a:pt x="933" y="1424"/>
                  <a:pt x="946" y="1424"/>
                </a:cubicBezTo>
                <a:cubicBezTo>
                  <a:pt x="959" y="1424"/>
                  <a:pt x="970" y="1413"/>
                  <a:pt x="970" y="1400"/>
                </a:cubicBezTo>
                <a:cubicBezTo>
                  <a:pt x="970" y="1387"/>
                  <a:pt x="959" y="1376"/>
                  <a:pt x="946" y="137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en-US">
              <a:cs typeface="B Nazanin" panose="00000400000000000000" pitchFamily="2" charset="-78"/>
            </a:endParaRPr>
          </a:p>
        </p:txBody>
      </p:sp>
      <p:sp>
        <p:nvSpPr>
          <p:cNvPr id="3" name="Freeform 11">
            <a:extLst>
              <a:ext uri="{FF2B5EF4-FFF2-40B4-BE49-F238E27FC236}">
                <a16:creationId xmlns:a16="http://schemas.microsoft.com/office/drawing/2014/main" id="{5910C067-A7D0-66A1-4499-EF231E32BA5A}"/>
              </a:ext>
            </a:extLst>
          </p:cNvPr>
          <p:cNvSpPr>
            <a:spLocks noEditPoints="1"/>
          </p:cNvSpPr>
          <p:nvPr/>
        </p:nvSpPr>
        <p:spPr bwMode="auto">
          <a:xfrm rot="1285860">
            <a:off x="-395736" y="-80837"/>
            <a:ext cx="1914228" cy="1504031"/>
          </a:xfrm>
          <a:custGeom>
            <a:avLst/>
            <a:gdLst>
              <a:gd name="T0" fmla="*/ 1254 w 2056"/>
              <a:gd name="T1" fmla="*/ 691 h 1616"/>
              <a:gd name="T2" fmla="*/ 1389 w 2056"/>
              <a:gd name="T3" fmla="*/ 728 h 1616"/>
              <a:gd name="T4" fmla="*/ 1469 w 2056"/>
              <a:gd name="T5" fmla="*/ 888 h 1616"/>
              <a:gd name="T6" fmla="*/ 1401 w 2056"/>
              <a:gd name="T7" fmla="*/ 917 h 1616"/>
              <a:gd name="T8" fmla="*/ 1269 w 2056"/>
              <a:gd name="T9" fmla="*/ 928 h 1616"/>
              <a:gd name="T10" fmla="*/ 648 w 2056"/>
              <a:gd name="T11" fmla="*/ 848 h 1616"/>
              <a:gd name="T12" fmla="*/ 695 w 2056"/>
              <a:gd name="T13" fmla="*/ 928 h 1616"/>
              <a:gd name="T14" fmla="*/ 700 w 2056"/>
              <a:gd name="T15" fmla="*/ 768 h 1616"/>
              <a:gd name="T16" fmla="*/ 724 w 2056"/>
              <a:gd name="T17" fmla="*/ 688 h 1616"/>
              <a:gd name="T18" fmla="*/ 624 w 2056"/>
              <a:gd name="T19" fmla="*/ 805 h 1616"/>
              <a:gd name="T20" fmla="*/ 1336 w 2056"/>
              <a:gd name="T21" fmla="*/ 69 h 1616"/>
              <a:gd name="T22" fmla="*/ 1308 w 2056"/>
              <a:gd name="T23" fmla="*/ 0 h 1616"/>
              <a:gd name="T24" fmla="*/ 1280 w 2056"/>
              <a:gd name="T25" fmla="*/ 69 h 1616"/>
              <a:gd name="T26" fmla="*/ 800 w 2056"/>
              <a:gd name="T27" fmla="*/ 1576 h 1616"/>
              <a:gd name="T28" fmla="*/ 732 w 2056"/>
              <a:gd name="T29" fmla="*/ 1548 h 1616"/>
              <a:gd name="T30" fmla="*/ 760 w 2056"/>
              <a:gd name="T31" fmla="*/ 1616 h 1616"/>
              <a:gd name="T32" fmla="*/ 1944 w 2056"/>
              <a:gd name="T33" fmla="*/ 809 h 1616"/>
              <a:gd name="T34" fmla="*/ 2012 w 2056"/>
              <a:gd name="T35" fmla="*/ 947 h 1616"/>
              <a:gd name="T36" fmla="*/ 2012 w 2056"/>
              <a:gd name="T37" fmla="*/ 1192 h 1616"/>
              <a:gd name="T38" fmla="*/ 896 w 2056"/>
              <a:gd name="T39" fmla="*/ 1576 h 1616"/>
              <a:gd name="T40" fmla="*/ 1932 w 2056"/>
              <a:gd name="T41" fmla="*/ 1192 h 1616"/>
              <a:gd name="T42" fmla="*/ 1508 w 2056"/>
              <a:gd name="T43" fmla="*/ 1456 h 1616"/>
              <a:gd name="T44" fmla="*/ 268 w 2056"/>
              <a:gd name="T45" fmla="*/ 912 h 1616"/>
              <a:gd name="T46" fmla="*/ 579 w 2056"/>
              <a:gd name="T47" fmla="*/ 1536 h 1616"/>
              <a:gd name="T48" fmla="*/ 468 w 2056"/>
              <a:gd name="T49" fmla="*/ 1616 h 1616"/>
              <a:gd name="T50" fmla="*/ 72 w 2056"/>
              <a:gd name="T51" fmla="*/ 935 h 1616"/>
              <a:gd name="T52" fmla="*/ 16 w 2056"/>
              <a:gd name="T53" fmla="*/ 878 h 1616"/>
              <a:gd name="T54" fmla="*/ 16 w 2056"/>
              <a:gd name="T55" fmla="*/ 682 h 1616"/>
              <a:gd name="T56" fmla="*/ 44 w 2056"/>
              <a:gd name="T57" fmla="*/ 424 h 1616"/>
              <a:gd name="T58" fmla="*/ 1195 w 2056"/>
              <a:gd name="T59" fmla="*/ 40 h 1616"/>
              <a:gd name="T60" fmla="*/ 124 w 2056"/>
              <a:gd name="T61" fmla="*/ 424 h 1616"/>
              <a:gd name="T62" fmla="*/ 548 w 2056"/>
              <a:gd name="T63" fmla="*/ 160 h 1616"/>
              <a:gd name="T64" fmla="*/ 1788 w 2056"/>
              <a:gd name="T65" fmla="*/ 705 h 1616"/>
              <a:gd name="T66" fmla="*/ 1468 w 2056"/>
              <a:gd name="T67" fmla="*/ 80 h 1616"/>
              <a:gd name="T68" fmla="*/ 1588 w 2056"/>
              <a:gd name="T69" fmla="*/ 0 h 1616"/>
              <a:gd name="T70" fmla="*/ 1984 w 2056"/>
              <a:gd name="T71" fmla="*/ 682 h 1616"/>
              <a:gd name="T72" fmla="*/ 1772 w 2056"/>
              <a:gd name="T73" fmla="*/ 1112 h 1616"/>
              <a:gd name="T74" fmla="*/ 1452 w 2056"/>
              <a:gd name="T75" fmla="*/ 1296 h 1616"/>
              <a:gd name="T76" fmla="*/ 364 w 2056"/>
              <a:gd name="T77" fmla="*/ 923 h 1616"/>
              <a:gd name="T78" fmla="*/ 1508 w 2056"/>
              <a:gd name="T79" fmla="*/ 1376 h 1616"/>
              <a:gd name="T80" fmla="*/ 1634 w 2056"/>
              <a:gd name="T81" fmla="*/ 561 h 1616"/>
              <a:gd name="T82" fmla="*/ 422 w 2056"/>
              <a:gd name="T83" fmla="*/ 561 h 1616"/>
              <a:gd name="T84" fmla="*/ 1068 w 2056"/>
              <a:gd name="T85" fmla="*/ 640 h 1616"/>
              <a:gd name="T86" fmla="*/ 1588 w 2056"/>
              <a:gd name="T87" fmla="*/ 640 h 1616"/>
              <a:gd name="T88" fmla="*/ 468 w 2056"/>
              <a:gd name="T89" fmla="*/ 783 h 1616"/>
              <a:gd name="T90" fmla="*/ 468 w 2056"/>
              <a:gd name="T91" fmla="*/ 833 h 1616"/>
              <a:gd name="T92" fmla="*/ 988 w 2056"/>
              <a:gd name="T93" fmla="*/ 640 h 1616"/>
              <a:gd name="T94" fmla="*/ 604 w 2056"/>
              <a:gd name="T95" fmla="*/ 1216 h 1616"/>
              <a:gd name="T96" fmla="*/ 1628 w 2056"/>
              <a:gd name="T97" fmla="*/ 1056 h 1616"/>
              <a:gd name="T98" fmla="*/ 1772 w 2056"/>
              <a:gd name="T99" fmla="*/ 504 h 1616"/>
              <a:gd name="T100" fmla="*/ 284 w 2056"/>
              <a:gd name="T101" fmla="*/ 504 h 1616"/>
              <a:gd name="T102" fmla="*/ 604 w 2056"/>
              <a:gd name="T103" fmla="*/ 320 h 1616"/>
              <a:gd name="T104" fmla="*/ 1692 w 2056"/>
              <a:gd name="T105" fmla="*/ 693 h 16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056" h="1616">
                <a:moveTo>
                  <a:pt x="1229" y="888"/>
                </a:moveTo>
                <a:cubicBezTo>
                  <a:pt x="1229" y="728"/>
                  <a:pt x="1229" y="728"/>
                  <a:pt x="1229" y="728"/>
                </a:cubicBezTo>
                <a:cubicBezTo>
                  <a:pt x="1229" y="712"/>
                  <a:pt x="1239" y="698"/>
                  <a:pt x="1254" y="691"/>
                </a:cubicBezTo>
                <a:cubicBezTo>
                  <a:pt x="1269" y="685"/>
                  <a:pt x="1286" y="689"/>
                  <a:pt x="1298" y="700"/>
                </a:cubicBezTo>
                <a:cubicBezTo>
                  <a:pt x="1389" y="792"/>
                  <a:pt x="1389" y="792"/>
                  <a:pt x="1389" y="792"/>
                </a:cubicBezTo>
                <a:cubicBezTo>
                  <a:pt x="1389" y="728"/>
                  <a:pt x="1389" y="728"/>
                  <a:pt x="1389" y="728"/>
                </a:cubicBezTo>
                <a:cubicBezTo>
                  <a:pt x="1389" y="706"/>
                  <a:pt x="1407" y="688"/>
                  <a:pt x="1429" y="688"/>
                </a:cubicBezTo>
                <a:cubicBezTo>
                  <a:pt x="1452" y="688"/>
                  <a:pt x="1469" y="706"/>
                  <a:pt x="1469" y="728"/>
                </a:cubicBezTo>
                <a:cubicBezTo>
                  <a:pt x="1469" y="888"/>
                  <a:pt x="1469" y="888"/>
                  <a:pt x="1469" y="888"/>
                </a:cubicBezTo>
                <a:cubicBezTo>
                  <a:pt x="1469" y="905"/>
                  <a:pt x="1460" y="919"/>
                  <a:pt x="1445" y="925"/>
                </a:cubicBezTo>
                <a:cubicBezTo>
                  <a:pt x="1440" y="927"/>
                  <a:pt x="1435" y="928"/>
                  <a:pt x="1429" y="928"/>
                </a:cubicBezTo>
                <a:cubicBezTo>
                  <a:pt x="1419" y="928"/>
                  <a:pt x="1409" y="924"/>
                  <a:pt x="1401" y="917"/>
                </a:cubicBezTo>
                <a:cubicBezTo>
                  <a:pt x="1309" y="825"/>
                  <a:pt x="1309" y="825"/>
                  <a:pt x="1309" y="825"/>
                </a:cubicBezTo>
                <a:cubicBezTo>
                  <a:pt x="1309" y="888"/>
                  <a:pt x="1309" y="888"/>
                  <a:pt x="1309" y="888"/>
                </a:cubicBezTo>
                <a:cubicBezTo>
                  <a:pt x="1309" y="910"/>
                  <a:pt x="1292" y="928"/>
                  <a:pt x="1269" y="928"/>
                </a:cubicBezTo>
                <a:cubicBezTo>
                  <a:pt x="1247" y="928"/>
                  <a:pt x="1229" y="910"/>
                  <a:pt x="1229" y="888"/>
                </a:cubicBezTo>
                <a:close/>
                <a:moveTo>
                  <a:pt x="667" y="848"/>
                </a:moveTo>
                <a:cubicBezTo>
                  <a:pt x="648" y="848"/>
                  <a:pt x="648" y="848"/>
                  <a:pt x="648" y="848"/>
                </a:cubicBezTo>
                <a:cubicBezTo>
                  <a:pt x="626" y="848"/>
                  <a:pt x="608" y="866"/>
                  <a:pt x="608" y="888"/>
                </a:cubicBezTo>
                <a:cubicBezTo>
                  <a:pt x="608" y="910"/>
                  <a:pt x="626" y="928"/>
                  <a:pt x="648" y="928"/>
                </a:cubicBezTo>
                <a:cubicBezTo>
                  <a:pt x="695" y="928"/>
                  <a:pt x="695" y="928"/>
                  <a:pt x="695" y="928"/>
                </a:cubicBezTo>
                <a:cubicBezTo>
                  <a:pt x="723" y="928"/>
                  <a:pt x="748" y="912"/>
                  <a:pt x="759" y="886"/>
                </a:cubicBezTo>
                <a:cubicBezTo>
                  <a:pt x="769" y="861"/>
                  <a:pt x="763" y="831"/>
                  <a:pt x="744" y="812"/>
                </a:cubicBezTo>
                <a:cubicBezTo>
                  <a:pt x="700" y="768"/>
                  <a:pt x="700" y="768"/>
                  <a:pt x="700" y="768"/>
                </a:cubicBezTo>
                <a:cubicBezTo>
                  <a:pt x="724" y="768"/>
                  <a:pt x="724" y="768"/>
                  <a:pt x="724" y="768"/>
                </a:cubicBezTo>
                <a:cubicBezTo>
                  <a:pt x="746" y="768"/>
                  <a:pt x="764" y="750"/>
                  <a:pt x="764" y="728"/>
                </a:cubicBezTo>
                <a:cubicBezTo>
                  <a:pt x="764" y="706"/>
                  <a:pt x="746" y="688"/>
                  <a:pt x="724" y="688"/>
                </a:cubicBezTo>
                <a:cubicBezTo>
                  <a:pt x="672" y="688"/>
                  <a:pt x="672" y="688"/>
                  <a:pt x="672" y="688"/>
                </a:cubicBezTo>
                <a:cubicBezTo>
                  <a:pt x="645" y="688"/>
                  <a:pt x="620" y="705"/>
                  <a:pt x="609" y="731"/>
                </a:cubicBezTo>
                <a:cubicBezTo>
                  <a:pt x="599" y="756"/>
                  <a:pt x="604" y="785"/>
                  <a:pt x="624" y="805"/>
                </a:cubicBezTo>
                <a:lnTo>
                  <a:pt x="667" y="848"/>
                </a:lnTo>
                <a:close/>
                <a:moveTo>
                  <a:pt x="1308" y="80"/>
                </a:moveTo>
                <a:cubicBezTo>
                  <a:pt x="1319" y="80"/>
                  <a:pt x="1329" y="76"/>
                  <a:pt x="1336" y="69"/>
                </a:cubicBezTo>
                <a:cubicBezTo>
                  <a:pt x="1344" y="61"/>
                  <a:pt x="1348" y="51"/>
                  <a:pt x="1348" y="40"/>
                </a:cubicBezTo>
                <a:cubicBezTo>
                  <a:pt x="1348" y="30"/>
                  <a:pt x="1344" y="20"/>
                  <a:pt x="1336" y="12"/>
                </a:cubicBezTo>
                <a:cubicBezTo>
                  <a:pt x="1329" y="5"/>
                  <a:pt x="1319" y="0"/>
                  <a:pt x="1308" y="0"/>
                </a:cubicBezTo>
                <a:cubicBezTo>
                  <a:pt x="1298" y="0"/>
                  <a:pt x="1287" y="5"/>
                  <a:pt x="1280" y="12"/>
                </a:cubicBezTo>
                <a:cubicBezTo>
                  <a:pt x="1272" y="20"/>
                  <a:pt x="1268" y="30"/>
                  <a:pt x="1268" y="40"/>
                </a:cubicBezTo>
                <a:cubicBezTo>
                  <a:pt x="1268" y="51"/>
                  <a:pt x="1272" y="61"/>
                  <a:pt x="1280" y="69"/>
                </a:cubicBezTo>
                <a:cubicBezTo>
                  <a:pt x="1287" y="76"/>
                  <a:pt x="1298" y="80"/>
                  <a:pt x="1308" y="80"/>
                </a:cubicBezTo>
                <a:close/>
                <a:moveTo>
                  <a:pt x="788" y="1605"/>
                </a:moveTo>
                <a:cubicBezTo>
                  <a:pt x="796" y="1597"/>
                  <a:pt x="800" y="1587"/>
                  <a:pt x="800" y="1576"/>
                </a:cubicBezTo>
                <a:cubicBezTo>
                  <a:pt x="800" y="1566"/>
                  <a:pt x="796" y="1556"/>
                  <a:pt x="788" y="1548"/>
                </a:cubicBezTo>
                <a:cubicBezTo>
                  <a:pt x="781" y="1541"/>
                  <a:pt x="771" y="1536"/>
                  <a:pt x="760" y="1536"/>
                </a:cubicBezTo>
                <a:cubicBezTo>
                  <a:pt x="750" y="1536"/>
                  <a:pt x="739" y="1541"/>
                  <a:pt x="732" y="1548"/>
                </a:cubicBezTo>
                <a:cubicBezTo>
                  <a:pt x="724" y="1556"/>
                  <a:pt x="720" y="1566"/>
                  <a:pt x="720" y="1576"/>
                </a:cubicBezTo>
                <a:cubicBezTo>
                  <a:pt x="720" y="1587"/>
                  <a:pt x="724" y="1597"/>
                  <a:pt x="732" y="1605"/>
                </a:cubicBezTo>
                <a:cubicBezTo>
                  <a:pt x="739" y="1612"/>
                  <a:pt x="750" y="1616"/>
                  <a:pt x="760" y="1616"/>
                </a:cubicBezTo>
                <a:cubicBezTo>
                  <a:pt x="771" y="1616"/>
                  <a:pt x="781" y="1612"/>
                  <a:pt x="788" y="1605"/>
                </a:cubicBezTo>
                <a:close/>
                <a:moveTo>
                  <a:pt x="2040" y="739"/>
                </a:moveTo>
                <a:cubicBezTo>
                  <a:pt x="2012" y="767"/>
                  <a:pt x="1979" y="791"/>
                  <a:pt x="1944" y="809"/>
                </a:cubicBezTo>
                <a:cubicBezTo>
                  <a:pt x="1979" y="826"/>
                  <a:pt x="2012" y="850"/>
                  <a:pt x="2040" y="878"/>
                </a:cubicBezTo>
                <a:cubicBezTo>
                  <a:pt x="2056" y="894"/>
                  <a:pt x="2056" y="919"/>
                  <a:pt x="2040" y="935"/>
                </a:cubicBezTo>
                <a:cubicBezTo>
                  <a:pt x="2033" y="943"/>
                  <a:pt x="2022" y="947"/>
                  <a:pt x="2012" y="947"/>
                </a:cubicBezTo>
                <a:cubicBezTo>
                  <a:pt x="2002" y="947"/>
                  <a:pt x="1992" y="943"/>
                  <a:pt x="1984" y="935"/>
                </a:cubicBezTo>
                <a:cubicBezTo>
                  <a:pt x="1946" y="897"/>
                  <a:pt x="1899" y="871"/>
                  <a:pt x="1849" y="858"/>
                </a:cubicBezTo>
                <a:cubicBezTo>
                  <a:pt x="1949" y="936"/>
                  <a:pt x="2012" y="1057"/>
                  <a:pt x="2012" y="1192"/>
                </a:cubicBezTo>
                <a:cubicBezTo>
                  <a:pt x="2012" y="1426"/>
                  <a:pt x="1822" y="1616"/>
                  <a:pt x="1588" y="1616"/>
                </a:cubicBezTo>
                <a:cubicBezTo>
                  <a:pt x="936" y="1616"/>
                  <a:pt x="936" y="1616"/>
                  <a:pt x="936" y="1616"/>
                </a:cubicBezTo>
                <a:cubicBezTo>
                  <a:pt x="914" y="1616"/>
                  <a:pt x="896" y="1598"/>
                  <a:pt x="896" y="1576"/>
                </a:cubicBezTo>
                <a:cubicBezTo>
                  <a:pt x="896" y="1554"/>
                  <a:pt x="914" y="1536"/>
                  <a:pt x="936" y="1536"/>
                </a:cubicBezTo>
                <a:cubicBezTo>
                  <a:pt x="1588" y="1536"/>
                  <a:pt x="1588" y="1536"/>
                  <a:pt x="1588" y="1536"/>
                </a:cubicBezTo>
                <a:cubicBezTo>
                  <a:pt x="1778" y="1536"/>
                  <a:pt x="1932" y="1382"/>
                  <a:pt x="1932" y="1192"/>
                </a:cubicBezTo>
                <a:cubicBezTo>
                  <a:pt x="1932" y="1078"/>
                  <a:pt x="1876" y="975"/>
                  <a:pt x="1788" y="912"/>
                </a:cubicBezTo>
                <a:cubicBezTo>
                  <a:pt x="1829" y="969"/>
                  <a:pt x="1852" y="1039"/>
                  <a:pt x="1852" y="1112"/>
                </a:cubicBezTo>
                <a:cubicBezTo>
                  <a:pt x="1852" y="1302"/>
                  <a:pt x="1698" y="1456"/>
                  <a:pt x="1508" y="1456"/>
                </a:cubicBezTo>
                <a:cubicBezTo>
                  <a:pt x="548" y="1456"/>
                  <a:pt x="548" y="1456"/>
                  <a:pt x="548" y="1456"/>
                </a:cubicBezTo>
                <a:cubicBezTo>
                  <a:pt x="358" y="1456"/>
                  <a:pt x="204" y="1302"/>
                  <a:pt x="204" y="1112"/>
                </a:cubicBezTo>
                <a:cubicBezTo>
                  <a:pt x="204" y="1039"/>
                  <a:pt x="227" y="969"/>
                  <a:pt x="268" y="912"/>
                </a:cubicBezTo>
                <a:cubicBezTo>
                  <a:pt x="180" y="975"/>
                  <a:pt x="124" y="1078"/>
                  <a:pt x="124" y="1192"/>
                </a:cubicBezTo>
                <a:cubicBezTo>
                  <a:pt x="124" y="1382"/>
                  <a:pt x="278" y="1536"/>
                  <a:pt x="468" y="1536"/>
                </a:cubicBezTo>
                <a:cubicBezTo>
                  <a:pt x="579" y="1536"/>
                  <a:pt x="579" y="1536"/>
                  <a:pt x="579" y="1536"/>
                </a:cubicBezTo>
                <a:cubicBezTo>
                  <a:pt x="601" y="1536"/>
                  <a:pt x="619" y="1554"/>
                  <a:pt x="619" y="1576"/>
                </a:cubicBezTo>
                <a:cubicBezTo>
                  <a:pt x="619" y="1598"/>
                  <a:pt x="601" y="1616"/>
                  <a:pt x="579" y="1616"/>
                </a:cubicBezTo>
                <a:cubicBezTo>
                  <a:pt x="468" y="1616"/>
                  <a:pt x="468" y="1616"/>
                  <a:pt x="468" y="1616"/>
                </a:cubicBezTo>
                <a:cubicBezTo>
                  <a:pt x="234" y="1616"/>
                  <a:pt x="44" y="1426"/>
                  <a:pt x="44" y="1192"/>
                </a:cubicBezTo>
                <a:cubicBezTo>
                  <a:pt x="44" y="1057"/>
                  <a:pt x="108" y="936"/>
                  <a:pt x="208" y="858"/>
                </a:cubicBezTo>
                <a:cubicBezTo>
                  <a:pt x="157" y="871"/>
                  <a:pt x="110" y="897"/>
                  <a:pt x="72" y="935"/>
                </a:cubicBezTo>
                <a:cubicBezTo>
                  <a:pt x="65" y="943"/>
                  <a:pt x="54" y="947"/>
                  <a:pt x="44" y="947"/>
                </a:cubicBezTo>
                <a:cubicBezTo>
                  <a:pt x="34" y="947"/>
                  <a:pt x="24" y="943"/>
                  <a:pt x="16" y="935"/>
                </a:cubicBezTo>
                <a:cubicBezTo>
                  <a:pt x="0" y="919"/>
                  <a:pt x="0" y="894"/>
                  <a:pt x="16" y="878"/>
                </a:cubicBezTo>
                <a:cubicBezTo>
                  <a:pt x="44" y="850"/>
                  <a:pt x="77" y="826"/>
                  <a:pt x="112" y="809"/>
                </a:cubicBezTo>
                <a:cubicBezTo>
                  <a:pt x="77" y="791"/>
                  <a:pt x="44" y="767"/>
                  <a:pt x="16" y="739"/>
                </a:cubicBezTo>
                <a:cubicBezTo>
                  <a:pt x="0" y="723"/>
                  <a:pt x="0" y="698"/>
                  <a:pt x="16" y="682"/>
                </a:cubicBezTo>
                <a:cubicBezTo>
                  <a:pt x="31" y="667"/>
                  <a:pt x="57" y="667"/>
                  <a:pt x="72" y="682"/>
                </a:cubicBezTo>
                <a:cubicBezTo>
                  <a:pt x="111" y="721"/>
                  <a:pt x="158" y="747"/>
                  <a:pt x="209" y="760"/>
                </a:cubicBezTo>
                <a:cubicBezTo>
                  <a:pt x="108" y="682"/>
                  <a:pt x="44" y="560"/>
                  <a:pt x="44" y="424"/>
                </a:cubicBezTo>
                <a:cubicBezTo>
                  <a:pt x="44" y="191"/>
                  <a:pt x="234" y="0"/>
                  <a:pt x="468" y="0"/>
                </a:cubicBezTo>
                <a:cubicBezTo>
                  <a:pt x="1155" y="0"/>
                  <a:pt x="1155" y="0"/>
                  <a:pt x="1155" y="0"/>
                </a:cubicBezTo>
                <a:cubicBezTo>
                  <a:pt x="1177" y="0"/>
                  <a:pt x="1195" y="18"/>
                  <a:pt x="1195" y="40"/>
                </a:cubicBezTo>
                <a:cubicBezTo>
                  <a:pt x="1195" y="62"/>
                  <a:pt x="1177" y="80"/>
                  <a:pt x="1155" y="80"/>
                </a:cubicBezTo>
                <a:cubicBezTo>
                  <a:pt x="468" y="80"/>
                  <a:pt x="468" y="80"/>
                  <a:pt x="468" y="80"/>
                </a:cubicBezTo>
                <a:cubicBezTo>
                  <a:pt x="278" y="80"/>
                  <a:pt x="124" y="235"/>
                  <a:pt x="124" y="424"/>
                </a:cubicBezTo>
                <a:cubicBezTo>
                  <a:pt x="124" y="539"/>
                  <a:pt x="180" y="642"/>
                  <a:pt x="268" y="704"/>
                </a:cubicBezTo>
                <a:cubicBezTo>
                  <a:pt x="227" y="647"/>
                  <a:pt x="204" y="578"/>
                  <a:pt x="204" y="504"/>
                </a:cubicBezTo>
                <a:cubicBezTo>
                  <a:pt x="204" y="315"/>
                  <a:pt x="358" y="160"/>
                  <a:pt x="548" y="160"/>
                </a:cubicBezTo>
                <a:cubicBezTo>
                  <a:pt x="1508" y="160"/>
                  <a:pt x="1508" y="160"/>
                  <a:pt x="1508" y="160"/>
                </a:cubicBezTo>
                <a:cubicBezTo>
                  <a:pt x="1698" y="160"/>
                  <a:pt x="1852" y="315"/>
                  <a:pt x="1852" y="504"/>
                </a:cubicBezTo>
                <a:cubicBezTo>
                  <a:pt x="1852" y="578"/>
                  <a:pt x="1829" y="647"/>
                  <a:pt x="1788" y="705"/>
                </a:cubicBezTo>
                <a:cubicBezTo>
                  <a:pt x="1876" y="642"/>
                  <a:pt x="1932" y="539"/>
                  <a:pt x="1932" y="424"/>
                </a:cubicBezTo>
                <a:cubicBezTo>
                  <a:pt x="1932" y="235"/>
                  <a:pt x="1778" y="80"/>
                  <a:pt x="1588" y="80"/>
                </a:cubicBezTo>
                <a:cubicBezTo>
                  <a:pt x="1468" y="80"/>
                  <a:pt x="1468" y="80"/>
                  <a:pt x="1468" y="80"/>
                </a:cubicBezTo>
                <a:cubicBezTo>
                  <a:pt x="1446" y="80"/>
                  <a:pt x="1428" y="62"/>
                  <a:pt x="1428" y="40"/>
                </a:cubicBezTo>
                <a:cubicBezTo>
                  <a:pt x="1428" y="18"/>
                  <a:pt x="1446" y="0"/>
                  <a:pt x="1468" y="0"/>
                </a:cubicBezTo>
                <a:cubicBezTo>
                  <a:pt x="1588" y="0"/>
                  <a:pt x="1588" y="0"/>
                  <a:pt x="1588" y="0"/>
                </a:cubicBezTo>
                <a:cubicBezTo>
                  <a:pt x="1822" y="0"/>
                  <a:pt x="2012" y="191"/>
                  <a:pt x="2012" y="424"/>
                </a:cubicBezTo>
                <a:cubicBezTo>
                  <a:pt x="2012" y="560"/>
                  <a:pt x="1948" y="682"/>
                  <a:pt x="1848" y="760"/>
                </a:cubicBezTo>
                <a:cubicBezTo>
                  <a:pt x="1899" y="747"/>
                  <a:pt x="1946" y="720"/>
                  <a:pt x="1984" y="682"/>
                </a:cubicBezTo>
                <a:cubicBezTo>
                  <a:pt x="1999" y="667"/>
                  <a:pt x="2025" y="667"/>
                  <a:pt x="2040" y="682"/>
                </a:cubicBezTo>
                <a:cubicBezTo>
                  <a:pt x="2056" y="698"/>
                  <a:pt x="2056" y="723"/>
                  <a:pt x="2040" y="739"/>
                </a:cubicBezTo>
                <a:close/>
                <a:moveTo>
                  <a:pt x="1772" y="1112"/>
                </a:moveTo>
                <a:cubicBezTo>
                  <a:pt x="1772" y="1040"/>
                  <a:pt x="1742" y="972"/>
                  <a:pt x="1692" y="923"/>
                </a:cubicBezTo>
                <a:cubicBezTo>
                  <a:pt x="1708" y="957"/>
                  <a:pt x="1716" y="994"/>
                  <a:pt x="1716" y="1032"/>
                </a:cubicBezTo>
                <a:cubicBezTo>
                  <a:pt x="1716" y="1178"/>
                  <a:pt x="1598" y="1296"/>
                  <a:pt x="1452" y="1296"/>
                </a:cubicBezTo>
                <a:cubicBezTo>
                  <a:pt x="604" y="1296"/>
                  <a:pt x="604" y="1296"/>
                  <a:pt x="604" y="1296"/>
                </a:cubicBezTo>
                <a:cubicBezTo>
                  <a:pt x="459" y="1296"/>
                  <a:pt x="340" y="1178"/>
                  <a:pt x="340" y="1032"/>
                </a:cubicBezTo>
                <a:cubicBezTo>
                  <a:pt x="340" y="994"/>
                  <a:pt x="348" y="957"/>
                  <a:pt x="364" y="923"/>
                </a:cubicBezTo>
                <a:cubicBezTo>
                  <a:pt x="314" y="972"/>
                  <a:pt x="284" y="1040"/>
                  <a:pt x="284" y="1112"/>
                </a:cubicBezTo>
                <a:cubicBezTo>
                  <a:pt x="284" y="1258"/>
                  <a:pt x="403" y="1376"/>
                  <a:pt x="548" y="1376"/>
                </a:cubicBezTo>
                <a:cubicBezTo>
                  <a:pt x="1508" y="1376"/>
                  <a:pt x="1508" y="1376"/>
                  <a:pt x="1508" y="1376"/>
                </a:cubicBezTo>
                <a:cubicBezTo>
                  <a:pt x="1654" y="1376"/>
                  <a:pt x="1772" y="1258"/>
                  <a:pt x="1772" y="1112"/>
                </a:cubicBezTo>
                <a:close/>
                <a:moveTo>
                  <a:pt x="1628" y="560"/>
                </a:moveTo>
                <a:cubicBezTo>
                  <a:pt x="1630" y="560"/>
                  <a:pt x="1632" y="561"/>
                  <a:pt x="1634" y="561"/>
                </a:cubicBezTo>
                <a:cubicBezTo>
                  <a:pt x="1623" y="470"/>
                  <a:pt x="1545" y="400"/>
                  <a:pt x="1452" y="400"/>
                </a:cubicBezTo>
                <a:cubicBezTo>
                  <a:pt x="604" y="400"/>
                  <a:pt x="604" y="400"/>
                  <a:pt x="604" y="400"/>
                </a:cubicBezTo>
                <a:cubicBezTo>
                  <a:pt x="511" y="400"/>
                  <a:pt x="433" y="470"/>
                  <a:pt x="422" y="561"/>
                </a:cubicBezTo>
                <a:cubicBezTo>
                  <a:pt x="424" y="561"/>
                  <a:pt x="426" y="560"/>
                  <a:pt x="428" y="560"/>
                </a:cubicBezTo>
                <a:lnTo>
                  <a:pt x="1628" y="560"/>
                </a:lnTo>
                <a:close/>
                <a:moveTo>
                  <a:pt x="1068" y="640"/>
                </a:moveTo>
                <a:cubicBezTo>
                  <a:pt x="1068" y="976"/>
                  <a:pt x="1068" y="976"/>
                  <a:pt x="1068" y="976"/>
                </a:cubicBezTo>
                <a:cubicBezTo>
                  <a:pt x="1588" y="976"/>
                  <a:pt x="1588" y="976"/>
                  <a:pt x="1588" y="976"/>
                </a:cubicBezTo>
                <a:cubicBezTo>
                  <a:pt x="1588" y="640"/>
                  <a:pt x="1588" y="640"/>
                  <a:pt x="1588" y="640"/>
                </a:cubicBezTo>
                <a:lnTo>
                  <a:pt x="1068" y="640"/>
                </a:lnTo>
                <a:close/>
                <a:moveTo>
                  <a:pt x="468" y="640"/>
                </a:moveTo>
                <a:cubicBezTo>
                  <a:pt x="468" y="783"/>
                  <a:pt x="468" y="783"/>
                  <a:pt x="468" y="783"/>
                </a:cubicBezTo>
                <a:cubicBezTo>
                  <a:pt x="468" y="784"/>
                  <a:pt x="468" y="784"/>
                  <a:pt x="468" y="785"/>
                </a:cubicBezTo>
                <a:cubicBezTo>
                  <a:pt x="468" y="832"/>
                  <a:pt x="468" y="832"/>
                  <a:pt x="468" y="832"/>
                </a:cubicBezTo>
                <a:cubicBezTo>
                  <a:pt x="468" y="833"/>
                  <a:pt x="468" y="833"/>
                  <a:pt x="468" y="833"/>
                </a:cubicBezTo>
                <a:cubicBezTo>
                  <a:pt x="468" y="976"/>
                  <a:pt x="468" y="976"/>
                  <a:pt x="468" y="976"/>
                </a:cubicBezTo>
                <a:cubicBezTo>
                  <a:pt x="988" y="976"/>
                  <a:pt x="988" y="976"/>
                  <a:pt x="988" y="976"/>
                </a:cubicBezTo>
                <a:cubicBezTo>
                  <a:pt x="988" y="640"/>
                  <a:pt x="988" y="640"/>
                  <a:pt x="988" y="640"/>
                </a:cubicBezTo>
                <a:lnTo>
                  <a:pt x="468" y="640"/>
                </a:lnTo>
                <a:close/>
                <a:moveTo>
                  <a:pt x="422" y="1056"/>
                </a:moveTo>
                <a:cubicBezTo>
                  <a:pt x="433" y="1146"/>
                  <a:pt x="511" y="1216"/>
                  <a:pt x="604" y="1216"/>
                </a:cubicBezTo>
                <a:cubicBezTo>
                  <a:pt x="1452" y="1216"/>
                  <a:pt x="1452" y="1216"/>
                  <a:pt x="1452" y="1216"/>
                </a:cubicBezTo>
                <a:cubicBezTo>
                  <a:pt x="1545" y="1216"/>
                  <a:pt x="1623" y="1146"/>
                  <a:pt x="1634" y="1056"/>
                </a:cubicBezTo>
                <a:cubicBezTo>
                  <a:pt x="1632" y="1056"/>
                  <a:pt x="1630" y="1056"/>
                  <a:pt x="1628" y="1056"/>
                </a:cubicBezTo>
                <a:cubicBezTo>
                  <a:pt x="428" y="1056"/>
                  <a:pt x="428" y="1056"/>
                  <a:pt x="428" y="1056"/>
                </a:cubicBezTo>
                <a:cubicBezTo>
                  <a:pt x="426" y="1056"/>
                  <a:pt x="424" y="1056"/>
                  <a:pt x="422" y="1056"/>
                </a:cubicBezTo>
                <a:close/>
                <a:moveTo>
                  <a:pt x="1772" y="504"/>
                </a:moveTo>
                <a:cubicBezTo>
                  <a:pt x="1772" y="359"/>
                  <a:pt x="1654" y="240"/>
                  <a:pt x="1508" y="240"/>
                </a:cubicBezTo>
                <a:cubicBezTo>
                  <a:pt x="548" y="240"/>
                  <a:pt x="548" y="240"/>
                  <a:pt x="548" y="240"/>
                </a:cubicBezTo>
                <a:cubicBezTo>
                  <a:pt x="403" y="240"/>
                  <a:pt x="284" y="359"/>
                  <a:pt x="284" y="504"/>
                </a:cubicBezTo>
                <a:cubicBezTo>
                  <a:pt x="284" y="577"/>
                  <a:pt x="314" y="645"/>
                  <a:pt x="364" y="693"/>
                </a:cubicBezTo>
                <a:cubicBezTo>
                  <a:pt x="348" y="660"/>
                  <a:pt x="340" y="623"/>
                  <a:pt x="340" y="584"/>
                </a:cubicBezTo>
                <a:cubicBezTo>
                  <a:pt x="340" y="439"/>
                  <a:pt x="459" y="320"/>
                  <a:pt x="604" y="320"/>
                </a:cubicBezTo>
                <a:cubicBezTo>
                  <a:pt x="1452" y="320"/>
                  <a:pt x="1452" y="320"/>
                  <a:pt x="1452" y="320"/>
                </a:cubicBezTo>
                <a:cubicBezTo>
                  <a:pt x="1598" y="320"/>
                  <a:pt x="1716" y="439"/>
                  <a:pt x="1716" y="584"/>
                </a:cubicBezTo>
                <a:cubicBezTo>
                  <a:pt x="1716" y="622"/>
                  <a:pt x="1708" y="659"/>
                  <a:pt x="1692" y="693"/>
                </a:cubicBezTo>
                <a:cubicBezTo>
                  <a:pt x="1742" y="645"/>
                  <a:pt x="1772" y="577"/>
                  <a:pt x="1772" y="50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en-US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519942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0A524-FB94-611C-C63F-AD86E79E8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9D67FED-B673-41A0-EBAA-54961A589C8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85554" y="3953685"/>
            <a:ext cx="3459002" cy="2286000"/>
          </a:xfrm>
        </p:spPr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926B5B-FFFC-1070-0D90-937CF6CF6EA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701726" y="3953685"/>
            <a:ext cx="3391507" cy="2286000"/>
          </a:xfrm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BA23F3-EEE8-7273-F147-916BE2CA8AB2}"/>
              </a:ext>
            </a:extLst>
          </p:cNvPr>
          <p:cNvSpPr txBox="1"/>
          <p:nvPr/>
        </p:nvSpPr>
        <p:spPr>
          <a:xfrm>
            <a:off x="3352800" y="723480"/>
            <a:ext cx="5486400" cy="83099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 rtl="1"/>
            <a:r>
              <a:rPr lang="fa-IR" sz="4800" b="1" dirty="0">
                <a:solidFill>
                  <a:schemeClr val="bg1">
                    <a:lumMod val="75000"/>
                  </a:schemeClr>
                </a:solidFill>
                <a:latin typeface="+mj-lt"/>
                <a:cs typeface="B Lotus" panose="00000400000000000000" pitchFamily="2" charset="-78"/>
              </a:rPr>
              <a:t>عنوان</a:t>
            </a:r>
            <a:endParaRPr lang="en-US" sz="4800" b="1" dirty="0">
              <a:solidFill>
                <a:schemeClr val="bg1">
                  <a:lumMod val="75000"/>
                </a:schemeClr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95D4C9-DFCC-165A-ADE2-C64699AA3135}"/>
              </a:ext>
            </a:extLst>
          </p:cNvPr>
          <p:cNvSpPr/>
          <p:nvPr/>
        </p:nvSpPr>
        <p:spPr>
          <a:xfrm>
            <a:off x="5308963" y="2225874"/>
            <a:ext cx="1574074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1">
              <a:lnSpc>
                <a:spcPct val="150000"/>
              </a:lnSpc>
            </a:pPr>
            <a:r>
              <a:rPr lang="fa-IR" sz="2000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توضیحات</a:t>
            </a:r>
            <a:r>
              <a:rPr lang="fa-IR" sz="2000" dirty="0">
                <a:solidFill>
                  <a:schemeClr val="bg1"/>
                </a:solidFill>
                <a:latin typeface="+mj-lt"/>
                <a:cs typeface="B Morvarid" panose="00000400000000000000" pitchFamily="2" charset="-78"/>
              </a:rPr>
              <a:t> </a:t>
            </a:r>
            <a:r>
              <a:rPr lang="fa-IR" sz="2000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کوتاه</a:t>
            </a:r>
            <a:endParaRPr lang="en-US" sz="2000" dirty="0">
              <a:solidFill>
                <a:schemeClr val="bg1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4" name="Freeform 19">
            <a:extLst>
              <a:ext uri="{FF2B5EF4-FFF2-40B4-BE49-F238E27FC236}">
                <a16:creationId xmlns:a16="http://schemas.microsoft.com/office/drawing/2014/main" id="{5BD83520-53F7-21DA-9372-BC5D4B667AEC}"/>
              </a:ext>
            </a:extLst>
          </p:cNvPr>
          <p:cNvSpPr>
            <a:spLocks noEditPoints="1"/>
          </p:cNvSpPr>
          <p:nvPr/>
        </p:nvSpPr>
        <p:spPr bwMode="auto">
          <a:xfrm rot="1353086">
            <a:off x="-237471" y="5452648"/>
            <a:ext cx="1574074" cy="1574074"/>
          </a:xfrm>
          <a:custGeom>
            <a:avLst/>
            <a:gdLst>
              <a:gd name="T0" fmla="*/ 1294 w 2048"/>
              <a:gd name="T1" fmla="*/ 1002 h 2048"/>
              <a:gd name="T2" fmla="*/ 1362 w 2048"/>
              <a:gd name="T3" fmla="*/ 462 h 2048"/>
              <a:gd name="T4" fmla="*/ 1024 w 2048"/>
              <a:gd name="T5" fmla="*/ 0 h 2048"/>
              <a:gd name="T6" fmla="*/ 685 w 2048"/>
              <a:gd name="T7" fmla="*/ 462 h 2048"/>
              <a:gd name="T8" fmla="*/ 753 w 2048"/>
              <a:gd name="T9" fmla="*/ 1002 h 2048"/>
              <a:gd name="T10" fmla="*/ 0 w 2048"/>
              <a:gd name="T11" fmla="*/ 1516 h 2048"/>
              <a:gd name="T12" fmla="*/ 1024 w 2048"/>
              <a:gd name="T13" fmla="*/ 2048 h 2048"/>
              <a:gd name="T14" fmla="*/ 2048 w 2048"/>
              <a:gd name="T15" fmla="*/ 1516 h 2048"/>
              <a:gd name="T16" fmla="*/ 751 w 2048"/>
              <a:gd name="T17" fmla="*/ 507 h 2048"/>
              <a:gd name="T18" fmla="*/ 1296 w 2048"/>
              <a:gd name="T19" fmla="*/ 507 h 2048"/>
              <a:gd name="T20" fmla="*/ 1024 w 2048"/>
              <a:gd name="T21" fmla="*/ 1024 h 2048"/>
              <a:gd name="T22" fmla="*/ 751 w 2048"/>
              <a:gd name="T23" fmla="*/ 507 h 2048"/>
              <a:gd name="T24" fmla="*/ 1024 w 2048"/>
              <a:gd name="T25" fmla="*/ 1968 h 2048"/>
              <a:gd name="T26" fmla="*/ 80 w 2048"/>
              <a:gd name="T27" fmla="*/ 1516 h 2048"/>
              <a:gd name="T28" fmla="*/ 1024 w 2048"/>
              <a:gd name="T29" fmla="*/ 1104 h 2048"/>
              <a:gd name="T30" fmla="*/ 1968 w 2048"/>
              <a:gd name="T31" fmla="*/ 1516 h 2048"/>
              <a:gd name="T32" fmla="*/ 1653 w 2048"/>
              <a:gd name="T33" fmla="*/ 1490 h 2048"/>
              <a:gd name="T34" fmla="*/ 1187 w 2048"/>
              <a:gd name="T35" fmla="*/ 1782 h 2048"/>
              <a:gd name="T36" fmla="*/ 1177 w 2048"/>
              <a:gd name="T37" fmla="*/ 1702 h 2048"/>
              <a:gd name="T38" fmla="*/ 1024 w 2048"/>
              <a:gd name="T39" fmla="*/ 1269 h 2048"/>
              <a:gd name="T40" fmla="*/ 582 w 2048"/>
              <a:gd name="T41" fmla="*/ 1618 h 2048"/>
              <a:gd name="T42" fmla="*/ 925 w 2048"/>
              <a:gd name="T43" fmla="*/ 1749 h 2048"/>
              <a:gd name="T44" fmla="*/ 881 w 2048"/>
              <a:gd name="T45" fmla="*/ 1784 h 2048"/>
              <a:gd name="T46" fmla="*/ 590 w 2048"/>
              <a:gd name="T47" fmla="*/ 1269 h 2048"/>
              <a:gd name="T48" fmla="*/ 1457 w 2048"/>
              <a:gd name="T49" fmla="*/ 1269 h 2048"/>
              <a:gd name="T50" fmla="*/ 1065 w 2048"/>
              <a:gd name="T51" fmla="*/ 1752 h 2048"/>
              <a:gd name="T52" fmla="*/ 1024 w 2048"/>
              <a:gd name="T53" fmla="*/ 1792 h 2048"/>
              <a:gd name="T54" fmla="*/ 1024 w 2048"/>
              <a:gd name="T55" fmla="*/ 1712 h 2048"/>
              <a:gd name="T56" fmla="*/ 1065 w 2048"/>
              <a:gd name="T57" fmla="*/ 1752 h 2048"/>
              <a:gd name="T58" fmla="*/ 1024 w 2048"/>
              <a:gd name="T59" fmla="*/ 1356 h 2048"/>
              <a:gd name="T60" fmla="*/ 1024 w 2048"/>
              <a:gd name="T61" fmla="*/ 1593 h 2048"/>
              <a:gd name="T62" fmla="*/ 1024 w 2048"/>
              <a:gd name="T63" fmla="*/ 1436 h 2048"/>
              <a:gd name="T64" fmla="*/ 1024 w 2048"/>
              <a:gd name="T65" fmla="*/ 1513 h 2048"/>
              <a:gd name="T66" fmla="*/ 1024 w 2048"/>
              <a:gd name="T67" fmla="*/ 1436 h 2048"/>
              <a:gd name="T68" fmla="*/ 1024 w 2048"/>
              <a:gd name="T69" fmla="*/ 864 h 2048"/>
              <a:gd name="T70" fmla="*/ 1164 w 2048"/>
              <a:gd name="T71" fmla="*/ 598 h 2048"/>
              <a:gd name="T72" fmla="*/ 1230 w 2048"/>
              <a:gd name="T73" fmla="*/ 552 h 2048"/>
              <a:gd name="T74" fmla="*/ 1024 w 2048"/>
              <a:gd name="T75" fmla="*/ 944 h 2048"/>
              <a:gd name="T76" fmla="*/ 847 w 2048"/>
              <a:gd name="T77" fmla="*/ 870 h 2048"/>
              <a:gd name="T78" fmla="*/ 903 w 2048"/>
              <a:gd name="T79" fmla="*/ 814 h 2048"/>
              <a:gd name="T80" fmla="*/ 905 w 2048"/>
              <a:gd name="T81" fmla="*/ 871 h 2048"/>
              <a:gd name="T82" fmla="*/ 848 w 2048"/>
              <a:gd name="T83" fmla="*/ 872 h 20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048" h="2048">
                <a:moveTo>
                  <a:pt x="1791" y="1161"/>
                </a:moveTo>
                <a:cubicBezTo>
                  <a:pt x="1659" y="1084"/>
                  <a:pt x="1485" y="1029"/>
                  <a:pt x="1294" y="1002"/>
                </a:cubicBezTo>
                <a:cubicBezTo>
                  <a:pt x="1300" y="996"/>
                  <a:pt x="1307" y="990"/>
                  <a:pt x="1313" y="984"/>
                </a:cubicBezTo>
                <a:cubicBezTo>
                  <a:pt x="1453" y="844"/>
                  <a:pt x="1473" y="625"/>
                  <a:pt x="1362" y="462"/>
                </a:cubicBezTo>
                <a:cubicBezTo>
                  <a:pt x="1057" y="17"/>
                  <a:pt x="1057" y="17"/>
                  <a:pt x="1057" y="17"/>
                </a:cubicBezTo>
                <a:cubicBezTo>
                  <a:pt x="1049" y="6"/>
                  <a:pt x="1037" y="0"/>
                  <a:pt x="1024" y="0"/>
                </a:cubicBezTo>
                <a:cubicBezTo>
                  <a:pt x="1010" y="0"/>
                  <a:pt x="998" y="6"/>
                  <a:pt x="991" y="17"/>
                </a:cubicBezTo>
                <a:cubicBezTo>
                  <a:pt x="685" y="462"/>
                  <a:pt x="685" y="462"/>
                  <a:pt x="685" y="462"/>
                </a:cubicBezTo>
                <a:cubicBezTo>
                  <a:pt x="574" y="625"/>
                  <a:pt x="594" y="844"/>
                  <a:pt x="734" y="984"/>
                </a:cubicBezTo>
                <a:cubicBezTo>
                  <a:pt x="740" y="990"/>
                  <a:pt x="747" y="996"/>
                  <a:pt x="753" y="1002"/>
                </a:cubicBezTo>
                <a:cubicBezTo>
                  <a:pt x="562" y="1029"/>
                  <a:pt x="388" y="1084"/>
                  <a:pt x="256" y="1161"/>
                </a:cubicBezTo>
                <a:cubicBezTo>
                  <a:pt x="91" y="1257"/>
                  <a:pt x="0" y="1383"/>
                  <a:pt x="0" y="1516"/>
                </a:cubicBezTo>
                <a:cubicBezTo>
                  <a:pt x="0" y="1663"/>
                  <a:pt x="110" y="1799"/>
                  <a:pt x="310" y="1899"/>
                </a:cubicBezTo>
                <a:cubicBezTo>
                  <a:pt x="501" y="1995"/>
                  <a:pt x="755" y="2048"/>
                  <a:pt x="1024" y="2048"/>
                </a:cubicBezTo>
                <a:cubicBezTo>
                  <a:pt x="1292" y="2048"/>
                  <a:pt x="1546" y="1995"/>
                  <a:pt x="1737" y="1899"/>
                </a:cubicBezTo>
                <a:cubicBezTo>
                  <a:pt x="1937" y="1799"/>
                  <a:pt x="2048" y="1663"/>
                  <a:pt x="2048" y="1516"/>
                </a:cubicBezTo>
                <a:cubicBezTo>
                  <a:pt x="2048" y="1383"/>
                  <a:pt x="1956" y="1257"/>
                  <a:pt x="1791" y="1161"/>
                </a:cubicBezTo>
                <a:close/>
                <a:moveTo>
                  <a:pt x="751" y="507"/>
                </a:moveTo>
                <a:cubicBezTo>
                  <a:pt x="1024" y="110"/>
                  <a:pt x="1024" y="110"/>
                  <a:pt x="1024" y="110"/>
                </a:cubicBezTo>
                <a:cubicBezTo>
                  <a:pt x="1296" y="507"/>
                  <a:pt x="1296" y="507"/>
                  <a:pt x="1296" y="507"/>
                </a:cubicBezTo>
                <a:cubicBezTo>
                  <a:pt x="1385" y="638"/>
                  <a:pt x="1369" y="815"/>
                  <a:pt x="1257" y="927"/>
                </a:cubicBezTo>
                <a:cubicBezTo>
                  <a:pt x="1195" y="989"/>
                  <a:pt x="1112" y="1024"/>
                  <a:pt x="1024" y="1024"/>
                </a:cubicBezTo>
                <a:cubicBezTo>
                  <a:pt x="935" y="1024"/>
                  <a:pt x="853" y="989"/>
                  <a:pt x="790" y="927"/>
                </a:cubicBezTo>
                <a:cubicBezTo>
                  <a:pt x="678" y="815"/>
                  <a:pt x="662" y="638"/>
                  <a:pt x="751" y="507"/>
                </a:cubicBezTo>
                <a:close/>
                <a:moveTo>
                  <a:pt x="1701" y="1828"/>
                </a:moveTo>
                <a:cubicBezTo>
                  <a:pt x="1521" y="1918"/>
                  <a:pt x="1280" y="1968"/>
                  <a:pt x="1024" y="1968"/>
                </a:cubicBezTo>
                <a:cubicBezTo>
                  <a:pt x="767" y="1968"/>
                  <a:pt x="526" y="1918"/>
                  <a:pt x="346" y="1828"/>
                </a:cubicBezTo>
                <a:cubicBezTo>
                  <a:pt x="174" y="1742"/>
                  <a:pt x="80" y="1631"/>
                  <a:pt x="80" y="1516"/>
                </a:cubicBezTo>
                <a:cubicBezTo>
                  <a:pt x="80" y="1299"/>
                  <a:pt x="415" y="1108"/>
                  <a:pt x="861" y="1070"/>
                </a:cubicBezTo>
                <a:cubicBezTo>
                  <a:pt x="912" y="1092"/>
                  <a:pt x="967" y="1104"/>
                  <a:pt x="1024" y="1104"/>
                </a:cubicBezTo>
                <a:cubicBezTo>
                  <a:pt x="1080" y="1104"/>
                  <a:pt x="1135" y="1092"/>
                  <a:pt x="1186" y="1070"/>
                </a:cubicBezTo>
                <a:cubicBezTo>
                  <a:pt x="1632" y="1108"/>
                  <a:pt x="1968" y="1299"/>
                  <a:pt x="1968" y="1516"/>
                </a:cubicBezTo>
                <a:cubicBezTo>
                  <a:pt x="1968" y="1631"/>
                  <a:pt x="1873" y="1742"/>
                  <a:pt x="1701" y="1828"/>
                </a:cubicBezTo>
                <a:close/>
                <a:moveTo>
                  <a:pt x="1653" y="1490"/>
                </a:moveTo>
                <a:cubicBezTo>
                  <a:pt x="1653" y="1563"/>
                  <a:pt x="1604" y="1631"/>
                  <a:pt x="1511" y="1684"/>
                </a:cubicBezTo>
                <a:cubicBezTo>
                  <a:pt x="1428" y="1732"/>
                  <a:pt x="1316" y="1766"/>
                  <a:pt x="1187" y="1782"/>
                </a:cubicBezTo>
                <a:cubicBezTo>
                  <a:pt x="1165" y="1784"/>
                  <a:pt x="1145" y="1769"/>
                  <a:pt x="1143" y="1747"/>
                </a:cubicBezTo>
                <a:cubicBezTo>
                  <a:pt x="1140" y="1725"/>
                  <a:pt x="1155" y="1705"/>
                  <a:pt x="1177" y="1702"/>
                </a:cubicBezTo>
                <a:cubicBezTo>
                  <a:pt x="1403" y="1674"/>
                  <a:pt x="1573" y="1583"/>
                  <a:pt x="1573" y="1490"/>
                </a:cubicBezTo>
                <a:cubicBezTo>
                  <a:pt x="1573" y="1385"/>
                  <a:pt x="1348" y="1269"/>
                  <a:pt x="1024" y="1269"/>
                </a:cubicBezTo>
                <a:cubicBezTo>
                  <a:pt x="700" y="1269"/>
                  <a:pt x="474" y="1385"/>
                  <a:pt x="474" y="1490"/>
                </a:cubicBezTo>
                <a:cubicBezTo>
                  <a:pt x="474" y="1534"/>
                  <a:pt x="512" y="1579"/>
                  <a:pt x="582" y="1618"/>
                </a:cubicBezTo>
                <a:cubicBezTo>
                  <a:pt x="659" y="1661"/>
                  <a:pt x="768" y="1692"/>
                  <a:pt x="890" y="1705"/>
                </a:cubicBezTo>
                <a:cubicBezTo>
                  <a:pt x="912" y="1707"/>
                  <a:pt x="927" y="1727"/>
                  <a:pt x="925" y="1749"/>
                </a:cubicBezTo>
                <a:cubicBezTo>
                  <a:pt x="923" y="1769"/>
                  <a:pt x="906" y="1784"/>
                  <a:pt x="885" y="1784"/>
                </a:cubicBezTo>
                <a:cubicBezTo>
                  <a:pt x="884" y="1784"/>
                  <a:pt x="883" y="1784"/>
                  <a:pt x="881" y="1784"/>
                </a:cubicBezTo>
                <a:cubicBezTo>
                  <a:pt x="590" y="1753"/>
                  <a:pt x="394" y="1635"/>
                  <a:pt x="394" y="1490"/>
                </a:cubicBezTo>
                <a:cubicBezTo>
                  <a:pt x="394" y="1403"/>
                  <a:pt x="463" y="1325"/>
                  <a:pt x="590" y="1269"/>
                </a:cubicBezTo>
                <a:cubicBezTo>
                  <a:pt x="707" y="1217"/>
                  <a:pt x="861" y="1189"/>
                  <a:pt x="1024" y="1189"/>
                </a:cubicBezTo>
                <a:cubicBezTo>
                  <a:pt x="1187" y="1189"/>
                  <a:pt x="1340" y="1217"/>
                  <a:pt x="1457" y="1269"/>
                </a:cubicBezTo>
                <a:cubicBezTo>
                  <a:pt x="1584" y="1325"/>
                  <a:pt x="1653" y="1403"/>
                  <a:pt x="1653" y="1490"/>
                </a:cubicBezTo>
                <a:close/>
                <a:moveTo>
                  <a:pt x="1065" y="1752"/>
                </a:moveTo>
                <a:cubicBezTo>
                  <a:pt x="1065" y="1774"/>
                  <a:pt x="1047" y="1792"/>
                  <a:pt x="1025" y="1792"/>
                </a:cubicBezTo>
                <a:cubicBezTo>
                  <a:pt x="1024" y="1792"/>
                  <a:pt x="1024" y="1792"/>
                  <a:pt x="1024" y="1792"/>
                </a:cubicBezTo>
                <a:cubicBezTo>
                  <a:pt x="1001" y="1792"/>
                  <a:pt x="984" y="1774"/>
                  <a:pt x="984" y="1752"/>
                </a:cubicBezTo>
                <a:cubicBezTo>
                  <a:pt x="984" y="1730"/>
                  <a:pt x="1001" y="1712"/>
                  <a:pt x="1024" y="1712"/>
                </a:cubicBezTo>
                <a:cubicBezTo>
                  <a:pt x="1025" y="1712"/>
                  <a:pt x="1025" y="1712"/>
                  <a:pt x="1025" y="1712"/>
                </a:cubicBezTo>
                <a:cubicBezTo>
                  <a:pt x="1047" y="1712"/>
                  <a:pt x="1065" y="1730"/>
                  <a:pt x="1065" y="1752"/>
                </a:cubicBezTo>
                <a:close/>
                <a:moveTo>
                  <a:pt x="1273" y="1474"/>
                </a:moveTo>
                <a:cubicBezTo>
                  <a:pt x="1273" y="1393"/>
                  <a:pt x="1144" y="1356"/>
                  <a:pt x="1024" y="1356"/>
                </a:cubicBezTo>
                <a:cubicBezTo>
                  <a:pt x="903" y="1356"/>
                  <a:pt x="774" y="1393"/>
                  <a:pt x="774" y="1474"/>
                </a:cubicBezTo>
                <a:cubicBezTo>
                  <a:pt x="774" y="1556"/>
                  <a:pt x="903" y="1593"/>
                  <a:pt x="1024" y="1593"/>
                </a:cubicBezTo>
                <a:cubicBezTo>
                  <a:pt x="1144" y="1593"/>
                  <a:pt x="1273" y="1556"/>
                  <a:pt x="1273" y="1474"/>
                </a:cubicBezTo>
                <a:close/>
                <a:moveTo>
                  <a:pt x="1024" y="1436"/>
                </a:moveTo>
                <a:cubicBezTo>
                  <a:pt x="1120" y="1436"/>
                  <a:pt x="1177" y="1461"/>
                  <a:pt x="1191" y="1474"/>
                </a:cubicBezTo>
                <a:cubicBezTo>
                  <a:pt x="1177" y="1488"/>
                  <a:pt x="1120" y="1513"/>
                  <a:pt x="1024" y="1513"/>
                </a:cubicBezTo>
                <a:cubicBezTo>
                  <a:pt x="927" y="1513"/>
                  <a:pt x="870" y="1488"/>
                  <a:pt x="856" y="1474"/>
                </a:cubicBezTo>
                <a:cubicBezTo>
                  <a:pt x="870" y="1461"/>
                  <a:pt x="927" y="1436"/>
                  <a:pt x="1024" y="1436"/>
                </a:cubicBezTo>
                <a:close/>
                <a:moveTo>
                  <a:pt x="984" y="904"/>
                </a:moveTo>
                <a:cubicBezTo>
                  <a:pt x="984" y="882"/>
                  <a:pt x="1001" y="864"/>
                  <a:pt x="1024" y="864"/>
                </a:cubicBezTo>
                <a:cubicBezTo>
                  <a:pt x="1069" y="864"/>
                  <a:pt x="1112" y="846"/>
                  <a:pt x="1144" y="814"/>
                </a:cubicBezTo>
                <a:cubicBezTo>
                  <a:pt x="1202" y="756"/>
                  <a:pt x="1210" y="665"/>
                  <a:pt x="1164" y="598"/>
                </a:cubicBezTo>
                <a:cubicBezTo>
                  <a:pt x="1151" y="579"/>
                  <a:pt x="1156" y="555"/>
                  <a:pt x="1174" y="542"/>
                </a:cubicBezTo>
                <a:cubicBezTo>
                  <a:pt x="1192" y="530"/>
                  <a:pt x="1217" y="534"/>
                  <a:pt x="1230" y="552"/>
                </a:cubicBezTo>
                <a:cubicBezTo>
                  <a:pt x="1298" y="652"/>
                  <a:pt x="1285" y="785"/>
                  <a:pt x="1200" y="870"/>
                </a:cubicBezTo>
                <a:cubicBezTo>
                  <a:pt x="1153" y="918"/>
                  <a:pt x="1090" y="944"/>
                  <a:pt x="1024" y="944"/>
                </a:cubicBezTo>
                <a:cubicBezTo>
                  <a:pt x="1001" y="944"/>
                  <a:pt x="984" y="926"/>
                  <a:pt x="984" y="904"/>
                </a:cubicBezTo>
                <a:close/>
                <a:moveTo>
                  <a:pt x="847" y="870"/>
                </a:moveTo>
                <a:cubicBezTo>
                  <a:pt x="831" y="855"/>
                  <a:pt x="831" y="829"/>
                  <a:pt x="847" y="814"/>
                </a:cubicBezTo>
                <a:cubicBezTo>
                  <a:pt x="862" y="798"/>
                  <a:pt x="888" y="798"/>
                  <a:pt x="903" y="814"/>
                </a:cubicBezTo>
                <a:cubicBezTo>
                  <a:pt x="904" y="815"/>
                  <a:pt x="904" y="815"/>
                  <a:pt x="904" y="815"/>
                </a:cubicBezTo>
                <a:cubicBezTo>
                  <a:pt x="920" y="830"/>
                  <a:pt x="920" y="856"/>
                  <a:pt x="905" y="871"/>
                </a:cubicBezTo>
                <a:cubicBezTo>
                  <a:pt x="897" y="879"/>
                  <a:pt x="887" y="883"/>
                  <a:pt x="876" y="883"/>
                </a:cubicBezTo>
                <a:cubicBezTo>
                  <a:pt x="866" y="883"/>
                  <a:pt x="856" y="879"/>
                  <a:pt x="848" y="872"/>
                </a:cubicBezTo>
                <a:lnTo>
                  <a:pt x="847" y="8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10" name="Freeform 23">
            <a:extLst>
              <a:ext uri="{FF2B5EF4-FFF2-40B4-BE49-F238E27FC236}">
                <a16:creationId xmlns:a16="http://schemas.microsoft.com/office/drawing/2014/main" id="{957A57A0-175B-F833-AC80-8BC0C7C1E0D7}"/>
              </a:ext>
            </a:extLst>
          </p:cNvPr>
          <p:cNvSpPr>
            <a:spLocks noEditPoints="1"/>
          </p:cNvSpPr>
          <p:nvPr/>
        </p:nvSpPr>
        <p:spPr bwMode="auto">
          <a:xfrm rot="1246244">
            <a:off x="10360403" y="-40285"/>
            <a:ext cx="1984219" cy="1870402"/>
          </a:xfrm>
          <a:custGeom>
            <a:avLst/>
            <a:gdLst>
              <a:gd name="T0" fmla="*/ 1691 w 2050"/>
              <a:gd name="T1" fmla="*/ 910 h 1932"/>
              <a:gd name="T2" fmla="*/ 2010 w 2050"/>
              <a:gd name="T3" fmla="*/ 831 h 1932"/>
              <a:gd name="T4" fmla="*/ 1850 w 2050"/>
              <a:gd name="T5" fmla="*/ 160 h 1932"/>
              <a:gd name="T6" fmla="*/ 1495 w 2050"/>
              <a:gd name="T7" fmla="*/ 135 h 1932"/>
              <a:gd name="T8" fmla="*/ 1335 w 2050"/>
              <a:gd name="T9" fmla="*/ 40 h 1932"/>
              <a:gd name="T10" fmla="*/ 561 w 2050"/>
              <a:gd name="T11" fmla="*/ 40 h 1932"/>
              <a:gd name="T12" fmla="*/ 166 w 2050"/>
              <a:gd name="T13" fmla="*/ 200 h 1932"/>
              <a:gd name="T14" fmla="*/ 245 w 2050"/>
              <a:gd name="T15" fmla="*/ 415 h 1932"/>
              <a:gd name="T16" fmla="*/ 561 w 2050"/>
              <a:gd name="T17" fmla="*/ 359 h 1932"/>
              <a:gd name="T18" fmla="*/ 1335 w 2050"/>
              <a:gd name="T19" fmla="*/ 359 h 1932"/>
              <a:gd name="T20" fmla="*/ 1495 w 2050"/>
              <a:gd name="T21" fmla="*/ 264 h 1932"/>
              <a:gd name="T22" fmla="*/ 1810 w 2050"/>
              <a:gd name="T23" fmla="*/ 240 h 1932"/>
              <a:gd name="T24" fmla="*/ 1255 w 2050"/>
              <a:gd name="T25" fmla="*/ 320 h 1932"/>
              <a:gd name="T26" fmla="*/ 1255 w 2050"/>
              <a:gd name="T27" fmla="*/ 80 h 1932"/>
              <a:gd name="T28" fmla="*/ 1335 w 2050"/>
              <a:gd name="T29" fmla="*/ 256 h 1932"/>
              <a:gd name="T30" fmla="*/ 1415 w 2050"/>
              <a:gd name="T31" fmla="*/ 256 h 1932"/>
              <a:gd name="T32" fmla="*/ 234 w 2050"/>
              <a:gd name="T33" fmla="*/ 596 h 1932"/>
              <a:gd name="T34" fmla="*/ 166 w 2050"/>
              <a:gd name="T35" fmla="*/ 568 h 1932"/>
              <a:gd name="T36" fmla="*/ 234 w 2050"/>
              <a:gd name="T37" fmla="*/ 540 h 1932"/>
              <a:gd name="T38" fmla="*/ 206 w 2050"/>
              <a:gd name="T39" fmla="*/ 1453 h 1932"/>
              <a:gd name="T40" fmla="*/ 136 w 2050"/>
              <a:gd name="T41" fmla="*/ 1292 h 1932"/>
              <a:gd name="T42" fmla="*/ 221 w 2050"/>
              <a:gd name="T43" fmla="*/ 1307 h 1932"/>
              <a:gd name="T44" fmla="*/ 815 w 2050"/>
              <a:gd name="T45" fmla="*/ 1932 h 1932"/>
              <a:gd name="T46" fmla="*/ 1002 w 2050"/>
              <a:gd name="T47" fmla="*/ 1932 h 1932"/>
              <a:gd name="T48" fmla="*/ 1190 w 2050"/>
              <a:gd name="T49" fmla="*/ 1932 h 1932"/>
              <a:gd name="T50" fmla="*/ 1330 w 2050"/>
              <a:gd name="T51" fmla="*/ 1613 h 1932"/>
              <a:gd name="T52" fmla="*/ 1424 w 2050"/>
              <a:gd name="T53" fmla="*/ 1773 h 1932"/>
              <a:gd name="T54" fmla="*/ 1890 w 2050"/>
              <a:gd name="T55" fmla="*/ 1102 h 1932"/>
              <a:gd name="T56" fmla="*/ 2010 w 2050"/>
              <a:gd name="T57" fmla="*/ 1022 h 1932"/>
              <a:gd name="T58" fmla="*/ 1691 w 2050"/>
              <a:gd name="T59" fmla="*/ 1102 h 1932"/>
              <a:gd name="T60" fmla="*/ 1464 w 2050"/>
              <a:gd name="T61" fmla="*/ 1693 h 1932"/>
              <a:gd name="T62" fmla="*/ 1237 w 2050"/>
              <a:gd name="T63" fmla="*/ 1572 h 1932"/>
              <a:gd name="T64" fmla="*/ 956 w 2050"/>
              <a:gd name="T65" fmla="*/ 1533 h 1932"/>
              <a:gd name="T66" fmla="*/ 635 w 2050"/>
              <a:gd name="T67" fmla="*/ 1667 h 1932"/>
              <a:gd name="T68" fmla="*/ 245 w 2050"/>
              <a:gd name="T69" fmla="*/ 1560 h 1932"/>
              <a:gd name="T70" fmla="*/ 245 w 2050"/>
              <a:gd name="T71" fmla="*/ 966 h 1932"/>
              <a:gd name="T72" fmla="*/ 27 w 2050"/>
              <a:gd name="T73" fmla="*/ 638 h 1932"/>
              <a:gd name="T74" fmla="*/ 166 w 2050"/>
              <a:gd name="T75" fmla="*/ 1169 h 1932"/>
              <a:gd name="T76" fmla="*/ 166 w 2050"/>
              <a:gd name="T77" fmla="*/ 1733 h 1932"/>
              <a:gd name="T78" fmla="*/ 715 w 2050"/>
              <a:gd name="T79" fmla="*/ 1733 h 1932"/>
              <a:gd name="T80" fmla="*/ 821 w 2050"/>
              <a:gd name="T81" fmla="*/ 1654 h 1932"/>
              <a:gd name="T82" fmla="*/ 815 w 2050"/>
              <a:gd name="T83" fmla="*/ 1932 h 1932"/>
              <a:gd name="T84" fmla="*/ 1167 w 2050"/>
              <a:gd name="T85" fmla="*/ 1838 h 1932"/>
              <a:gd name="T86" fmla="*/ 1197 w 2050"/>
              <a:gd name="T87" fmla="*/ 1845 h 1932"/>
              <a:gd name="T88" fmla="*/ 1195 w 2050"/>
              <a:gd name="T89" fmla="*/ 1654 h 1932"/>
              <a:gd name="T90" fmla="*/ 1090 w 2050"/>
              <a:gd name="T91" fmla="*/ 1667 h 1932"/>
              <a:gd name="T92" fmla="*/ 979 w 2050"/>
              <a:gd name="T93" fmla="*/ 1838 h 1932"/>
              <a:gd name="T94" fmla="*/ 1010 w 2050"/>
              <a:gd name="T95" fmla="*/ 1845 h 1932"/>
              <a:gd name="T96" fmla="*/ 1008 w 2050"/>
              <a:gd name="T97" fmla="*/ 1654 h 1932"/>
              <a:gd name="T98" fmla="*/ 902 w 2050"/>
              <a:gd name="T99" fmla="*/ 1667 h 1932"/>
              <a:gd name="T100" fmla="*/ 325 w 2050"/>
              <a:gd name="T101" fmla="*/ 1365 h 1932"/>
              <a:gd name="T102" fmla="*/ 796 w 2050"/>
              <a:gd name="T103" fmla="*/ 1811 h 1932"/>
              <a:gd name="T104" fmla="*/ 815 w 2050"/>
              <a:gd name="T105" fmla="*/ 1853 h 19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050" h="1932">
                <a:moveTo>
                  <a:pt x="1691" y="831"/>
                </a:moveTo>
                <a:cubicBezTo>
                  <a:pt x="1669" y="831"/>
                  <a:pt x="1651" y="848"/>
                  <a:pt x="1651" y="870"/>
                </a:cubicBezTo>
                <a:cubicBezTo>
                  <a:pt x="1651" y="892"/>
                  <a:pt x="1669" y="910"/>
                  <a:pt x="1691" y="910"/>
                </a:cubicBezTo>
                <a:cubicBezTo>
                  <a:pt x="2010" y="910"/>
                  <a:pt x="2010" y="910"/>
                  <a:pt x="2010" y="910"/>
                </a:cubicBezTo>
                <a:cubicBezTo>
                  <a:pt x="2032" y="910"/>
                  <a:pt x="2050" y="892"/>
                  <a:pt x="2050" y="870"/>
                </a:cubicBezTo>
                <a:cubicBezTo>
                  <a:pt x="2050" y="848"/>
                  <a:pt x="2032" y="831"/>
                  <a:pt x="2010" y="831"/>
                </a:cubicBezTo>
                <a:cubicBezTo>
                  <a:pt x="1890" y="831"/>
                  <a:pt x="1890" y="831"/>
                  <a:pt x="1890" y="831"/>
                </a:cubicBezTo>
                <a:cubicBezTo>
                  <a:pt x="1890" y="200"/>
                  <a:pt x="1890" y="200"/>
                  <a:pt x="1890" y="200"/>
                </a:cubicBezTo>
                <a:cubicBezTo>
                  <a:pt x="1890" y="178"/>
                  <a:pt x="1872" y="160"/>
                  <a:pt x="1850" y="160"/>
                </a:cubicBezTo>
                <a:cubicBezTo>
                  <a:pt x="1505" y="160"/>
                  <a:pt x="1505" y="160"/>
                  <a:pt x="1505" y="160"/>
                </a:cubicBezTo>
                <a:cubicBezTo>
                  <a:pt x="1502" y="160"/>
                  <a:pt x="1498" y="160"/>
                  <a:pt x="1495" y="161"/>
                </a:cubicBezTo>
                <a:cubicBezTo>
                  <a:pt x="1495" y="135"/>
                  <a:pt x="1495" y="135"/>
                  <a:pt x="1495" y="135"/>
                </a:cubicBezTo>
                <a:cubicBezTo>
                  <a:pt x="1495" y="96"/>
                  <a:pt x="1463" y="64"/>
                  <a:pt x="1424" y="64"/>
                </a:cubicBezTo>
                <a:cubicBezTo>
                  <a:pt x="1335" y="64"/>
                  <a:pt x="1335" y="64"/>
                  <a:pt x="1335" y="64"/>
                </a:cubicBezTo>
                <a:cubicBezTo>
                  <a:pt x="1335" y="40"/>
                  <a:pt x="1335" y="40"/>
                  <a:pt x="1335" y="40"/>
                </a:cubicBezTo>
                <a:cubicBezTo>
                  <a:pt x="1335" y="18"/>
                  <a:pt x="1317" y="0"/>
                  <a:pt x="1295" y="0"/>
                </a:cubicBezTo>
                <a:cubicBezTo>
                  <a:pt x="601" y="0"/>
                  <a:pt x="601" y="0"/>
                  <a:pt x="601" y="0"/>
                </a:cubicBezTo>
                <a:cubicBezTo>
                  <a:pt x="579" y="0"/>
                  <a:pt x="561" y="18"/>
                  <a:pt x="561" y="40"/>
                </a:cubicBezTo>
                <a:cubicBezTo>
                  <a:pt x="561" y="160"/>
                  <a:pt x="561" y="160"/>
                  <a:pt x="561" y="160"/>
                </a:cubicBezTo>
                <a:cubicBezTo>
                  <a:pt x="206" y="160"/>
                  <a:pt x="206" y="160"/>
                  <a:pt x="206" y="160"/>
                </a:cubicBezTo>
                <a:cubicBezTo>
                  <a:pt x="183" y="160"/>
                  <a:pt x="166" y="178"/>
                  <a:pt x="166" y="200"/>
                </a:cubicBezTo>
                <a:cubicBezTo>
                  <a:pt x="166" y="415"/>
                  <a:pt x="166" y="415"/>
                  <a:pt x="166" y="415"/>
                </a:cubicBezTo>
                <a:cubicBezTo>
                  <a:pt x="166" y="437"/>
                  <a:pt x="183" y="455"/>
                  <a:pt x="206" y="455"/>
                </a:cubicBezTo>
                <a:cubicBezTo>
                  <a:pt x="228" y="455"/>
                  <a:pt x="245" y="437"/>
                  <a:pt x="245" y="415"/>
                </a:cubicBezTo>
                <a:cubicBezTo>
                  <a:pt x="245" y="240"/>
                  <a:pt x="245" y="240"/>
                  <a:pt x="245" y="240"/>
                </a:cubicBezTo>
                <a:cubicBezTo>
                  <a:pt x="561" y="240"/>
                  <a:pt x="561" y="240"/>
                  <a:pt x="561" y="240"/>
                </a:cubicBezTo>
                <a:cubicBezTo>
                  <a:pt x="561" y="359"/>
                  <a:pt x="561" y="359"/>
                  <a:pt x="561" y="359"/>
                </a:cubicBezTo>
                <a:cubicBezTo>
                  <a:pt x="561" y="381"/>
                  <a:pt x="579" y="399"/>
                  <a:pt x="601" y="399"/>
                </a:cubicBezTo>
                <a:cubicBezTo>
                  <a:pt x="1295" y="399"/>
                  <a:pt x="1295" y="399"/>
                  <a:pt x="1295" y="399"/>
                </a:cubicBezTo>
                <a:cubicBezTo>
                  <a:pt x="1317" y="399"/>
                  <a:pt x="1335" y="381"/>
                  <a:pt x="1335" y="359"/>
                </a:cubicBezTo>
                <a:cubicBezTo>
                  <a:pt x="1335" y="335"/>
                  <a:pt x="1335" y="335"/>
                  <a:pt x="1335" y="335"/>
                </a:cubicBezTo>
                <a:cubicBezTo>
                  <a:pt x="1424" y="335"/>
                  <a:pt x="1424" y="335"/>
                  <a:pt x="1424" y="335"/>
                </a:cubicBezTo>
                <a:cubicBezTo>
                  <a:pt x="1463" y="335"/>
                  <a:pt x="1495" y="304"/>
                  <a:pt x="1495" y="264"/>
                </a:cubicBezTo>
                <a:cubicBezTo>
                  <a:pt x="1495" y="238"/>
                  <a:pt x="1495" y="238"/>
                  <a:pt x="1495" y="238"/>
                </a:cubicBezTo>
                <a:cubicBezTo>
                  <a:pt x="1498" y="239"/>
                  <a:pt x="1502" y="240"/>
                  <a:pt x="1505" y="240"/>
                </a:cubicBezTo>
                <a:cubicBezTo>
                  <a:pt x="1810" y="240"/>
                  <a:pt x="1810" y="240"/>
                  <a:pt x="1810" y="240"/>
                </a:cubicBezTo>
                <a:cubicBezTo>
                  <a:pt x="1810" y="831"/>
                  <a:pt x="1810" y="831"/>
                  <a:pt x="1810" y="831"/>
                </a:cubicBezTo>
                <a:lnTo>
                  <a:pt x="1691" y="831"/>
                </a:lnTo>
                <a:close/>
                <a:moveTo>
                  <a:pt x="1255" y="320"/>
                </a:moveTo>
                <a:cubicBezTo>
                  <a:pt x="641" y="320"/>
                  <a:pt x="641" y="320"/>
                  <a:pt x="641" y="320"/>
                </a:cubicBezTo>
                <a:cubicBezTo>
                  <a:pt x="641" y="80"/>
                  <a:pt x="641" y="80"/>
                  <a:pt x="641" y="80"/>
                </a:cubicBezTo>
                <a:cubicBezTo>
                  <a:pt x="1255" y="80"/>
                  <a:pt x="1255" y="80"/>
                  <a:pt x="1255" y="80"/>
                </a:cubicBezTo>
                <a:lnTo>
                  <a:pt x="1255" y="320"/>
                </a:lnTo>
                <a:close/>
                <a:moveTo>
                  <a:pt x="1415" y="256"/>
                </a:moveTo>
                <a:cubicBezTo>
                  <a:pt x="1335" y="256"/>
                  <a:pt x="1335" y="256"/>
                  <a:pt x="1335" y="256"/>
                </a:cubicBezTo>
                <a:cubicBezTo>
                  <a:pt x="1335" y="144"/>
                  <a:pt x="1335" y="144"/>
                  <a:pt x="1335" y="144"/>
                </a:cubicBezTo>
                <a:cubicBezTo>
                  <a:pt x="1415" y="144"/>
                  <a:pt x="1415" y="144"/>
                  <a:pt x="1415" y="144"/>
                </a:cubicBezTo>
                <a:lnTo>
                  <a:pt x="1415" y="256"/>
                </a:lnTo>
                <a:close/>
                <a:moveTo>
                  <a:pt x="234" y="540"/>
                </a:moveTo>
                <a:cubicBezTo>
                  <a:pt x="241" y="547"/>
                  <a:pt x="245" y="557"/>
                  <a:pt x="245" y="568"/>
                </a:cubicBezTo>
                <a:cubicBezTo>
                  <a:pt x="245" y="578"/>
                  <a:pt x="241" y="589"/>
                  <a:pt x="234" y="596"/>
                </a:cubicBezTo>
                <a:cubicBezTo>
                  <a:pt x="226" y="604"/>
                  <a:pt x="216" y="608"/>
                  <a:pt x="206" y="608"/>
                </a:cubicBezTo>
                <a:cubicBezTo>
                  <a:pt x="195" y="608"/>
                  <a:pt x="185" y="604"/>
                  <a:pt x="177" y="596"/>
                </a:cubicBezTo>
                <a:cubicBezTo>
                  <a:pt x="170" y="589"/>
                  <a:pt x="166" y="578"/>
                  <a:pt x="166" y="568"/>
                </a:cubicBezTo>
                <a:cubicBezTo>
                  <a:pt x="166" y="557"/>
                  <a:pt x="170" y="547"/>
                  <a:pt x="177" y="540"/>
                </a:cubicBezTo>
                <a:cubicBezTo>
                  <a:pt x="185" y="532"/>
                  <a:pt x="195" y="528"/>
                  <a:pt x="206" y="528"/>
                </a:cubicBezTo>
                <a:cubicBezTo>
                  <a:pt x="216" y="528"/>
                  <a:pt x="226" y="532"/>
                  <a:pt x="234" y="540"/>
                </a:cubicBezTo>
                <a:close/>
                <a:moveTo>
                  <a:pt x="290" y="1347"/>
                </a:moveTo>
                <a:cubicBezTo>
                  <a:pt x="240" y="1433"/>
                  <a:pt x="240" y="1433"/>
                  <a:pt x="240" y="1433"/>
                </a:cubicBezTo>
                <a:cubicBezTo>
                  <a:pt x="233" y="1446"/>
                  <a:pt x="220" y="1453"/>
                  <a:pt x="206" y="1453"/>
                </a:cubicBezTo>
                <a:cubicBezTo>
                  <a:pt x="191" y="1453"/>
                  <a:pt x="178" y="1446"/>
                  <a:pt x="171" y="1433"/>
                </a:cubicBezTo>
                <a:cubicBezTo>
                  <a:pt x="121" y="1347"/>
                  <a:pt x="121" y="1347"/>
                  <a:pt x="121" y="1347"/>
                </a:cubicBezTo>
                <a:cubicBezTo>
                  <a:pt x="110" y="1328"/>
                  <a:pt x="117" y="1303"/>
                  <a:pt x="136" y="1292"/>
                </a:cubicBezTo>
                <a:cubicBezTo>
                  <a:pt x="155" y="1281"/>
                  <a:pt x="179" y="1288"/>
                  <a:pt x="190" y="1307"/>
                </a:cubicBezTo>
                <a:cubicBezTo>
                  <a:pt x="206" y="1334"/>
                  <a:pt x="206" y="1334"/>
                  <a:pt x="206" y="1334"/>
                </a:cubicBezTo>
                <a:cubicBezTo>
                  <a:pt x="221" y="1307"/>
                  <a:pt x="221" y="1307"/>
                  <a:pt x="221" y="1307"/>
                </a:cubicBezTo>
                <a:cubicBezTo>
                  <a:pt x="232" y="1288"/>
                  <a:pt x="256" y="1281"/>
                  <a:pt x="275" y="1292"/>
                </a:cubicBezTo>
                <a:cubicBezTo>
                  <a:pt x="294" y="1303"/>
                  <a:pt x="301" y="1328"/>
                  <a:pt x="290" y="1347"/>
                </a:cubicBezTo>
                <a:close/>
                <a:moveTo>
                  <a:pt x="815" y="1932"/>
                </a:moveTo>
                <a:cubicBezTo>
                  <a:pt x="859" y="1932"/>
                  <a:pt x="896" y="1900"/>
                  <a:pt x="902" y="1857"/>
                </a:cubicBezTo>
                <a:cubicBezTo>
                  <a:pt x="903" y="1862"/>
                  <a:pt x="905" y="1867"/>
                  <a:pt x="907" y="1872"/>
                </a:cubicBezTo>
                <a:cubicBezTo>
                  <a:pt x="925" y="1909"/>
                  <a:pt x="961" y="1932"/>
                  <a:pt x="1002" y="1932"/>
                </a:cubicBezTo>
                <a:cubicBezTo>
                  <a:pt x="1046" y="1932"/>
                  <a:pt x="1083" y="1900"/>
                  <a:pt x="1089" y="1857"/>
                </a:cubicBezTo>
                <a:cubicBezTo>
                  <a:pt x="1090" y="1862"/>
                  <a:pt x="1092" y="1867"/>
                  <a:pt x="1094" y="1872"/>
                </a:cubicBezTo>
                <a:cubicBezTo>
                  <a:pt x="1112" y="1909"/>
                  <a:pt x="1148" y="1932"/>
                  <a:pt x="1190" y="1932"/>
                </a:cubicBezTo>
                <a:cubicBezTo>
                  <a:pt x="1238" y="1932"/>
                  <a:pt x="1277" y="1893"/>
                  <a:pt x="1277" y="1845"/>
                </a:cubicBezTo>
                <a:cubicBezTo>
                  <a:pt x="1277" y="1667"/>
                  <a:pt x="1277" y="1667"/>
                  <a:pt x="1277" y="1667"/>
                </a:cubicBezTo>
                <a:cubicBezTo>
                  <a:pt x="1277" y="1637"/>
                  <a:pt x="1301" y="1613"/>
                  <a:pt x="1330" y="1613"/>
                </a:cubicBezTo>
                <a:cubicBezTo>
                  <a:pt x="1360" y="1613"/>
                  <a:pt x="1384" y="1637"/>
                  <a:pt x="1384" y="1667"/>
                </a:cubicBezTo>
                <a:cubicBezTo>
                  <a:pt x="1384" y="1733"/>
                  <a:pt x="1384" y="1733"/>
                  <a:pt x="1384" y="1733"/>
                </a:cubicBezTo>
                <a:cubicBezTo>
                  <a:pt x="1384" y="1755"/>
                  <a:pt x="1402" y="1773"/>
                  <a:pt x="1424" y="1773"/>
                </a:cubicBezTo>
                <a:cubicBezTo>
                  <a:pt x="1850" y="1773"/>
                  <a:pt x="1850" y="1773"/>
                  <a:pt x="1850" y="1773"/>
                </a:cubicBezTo>
                <a:cubicBezTo>
                  <a:pt x="1872" y="1773"/>
                  <a:pt x="1890" y="1755"/>
                  <a:pt x="1890" y="1733"/>
                </a:cubicBezTo>
                <a:cubicBezTo>
                  <a:pt x="1890" y="1102"/>
                  <a:pt x="1890" y="1102"/>
                  <a:pt x="1890" y="1102"/>
                </a:cubicBezTo>
                <a:cubicBezTo>
                  <a:pt x="2010" y="1102"/>
                  <a:pt x="2010" y="1102"/>
                  <a:pt x="2010" y="1102"/>
                </a:cubicBezTo>
                <a:cubicBezTo>
                  <a:pt x="2032" y="1102"/>
                  <a:pt x="2050" y="1084"/>
                  <a:pt x="2050" y="1062"/>
                </a:cubicBezTo>
                <a:cubicBezTo>
                  <a:pt x="2050" y="1040"/>
                  <a:pt x="2032" y="1022"/>
                  <a:pt x="2010" y="1022"/>
                </a:cubicBezTo>
                <a:cubicBezTo>
                  <a:pt x="1691" y="1022"/>
                  <a:pt x="1691" y="1022"/>
                  <a:pt x="1691" y="1022"/>
                </a:cubicBezTo>
                <a:cubicBezTo>
                  <a:pt x="1669" y="1022"/>
                  <a:pt x="1651" y="1040"/>
                  <a:pt x="1651" y="1062"/>
                </a:cubicBezTo>
                <a:cubicBezTo>
                  <a:pt x="1651" y="1084"/>
                  <a:pt x="1669" y="1102"/>
                  <a:pt x="1691" y="1102"/>
                </a:cubicBezTo>
                <a:cubicBezTo>
                  <a:pt x="1810" y="1102"/>
                  <a:pt x="1810" y="1102"/>
                  <a:pt x="1810" y="1102"/>
                </a:cubicBezTo>
                <a:cubicBezTo>
                  <a:pt x="1810" y="1693"/>
                  <a:pt x="1810" y="1693"/>
                  <a:pt x="1810" y="1693"/>
                </a:cubicBezTo>
                <a:cubicBezTo>
                  <a:pt x="1464" y="1693"/>
                  <a:pt x="1464" y="1693"/>
                  <a:pt x="1464" y="1693"/>
                </a:cubicBezTo>
                <a:cubicBezTo>
                  <a:pt x="1464" y="1667"/>
                  <a:pt x="1464" y="1667"/>
                  <a:pt x="1464" y="1667"/>
                </a:cubicBezTo>
                <a:cubicBezTo>
                  <a:pt x="1464" y="1593"/>
                  <a:pt x="1404" y="1533"/>
                  <a:pt x="1330" y="1533"/>
                </a:cubicBezTo>
                <a:cubicBezTo>
                  <a:pt x="1294" y="1533"/>
                  <a:pt x="1261" y="1548"/>
                  <a:pt x="1237" y="1572"/>
                </a:cubicBezTo>
                <a:cubicBezTo>
                  <a:pt x="1213" y="1548"/>
                  <a:pt x="1180" y="1533"/>
                  <a:pt x="1143" y="1533"/>
                </a:cubicBezTo>
                <a:cubicBezTo>
                  <a:pt x="1107" y="1533"/>
                  <a:pt x="1074" y="1548"/>
                  <a:pt x="1050" y="1572"/>
                </a:cubicBezTo>
                <a:cubicBezTo>
                  <a:pt x="1026" y="1548"/>
                  <a:pt x="992" y="1533"/>
                  <a:pt x="956" y="1533"/>
                </a:cubicBezTo>
                <a:cubicBezTo>
                  <a:pt x="920" y="1533"/>
                  <a:pt x="887" y="1548"/>
                  <a:pt x="862" y="1572"/>
                </a:cubicBezTo>
                <a:cubicBezTo>
                  <a:pt x="838" y="1548"/>
                  <a:pt x="805" y="1533"/>
                  <a:pt x="769" y="1533"/>
                </a:cubicBezTo>
                <a:cubicBezTo>
                  <a:pt x="695" y="1533"/>
                  <a:pt x="635" y="1593"/>
                  <a:pt x="635" y="1667"/>
                </a:cubicBezTo>
                <a:cubicBezTo>
                  <a:pt x="635" y="1693"/>
                  <a:pt x="635" y="1693"/>
                  <a:pt x="635" y="1693"/>
                </a:cubicBezTo>
                <a:cubicBezTo>
                  <a:pt x="245" y="1693"/>
                  <a:pt x="245" y="1693"/>
                  <a:pt x="245" y="1693"/>
                </a:cubicBezTo>
                <a:cubicBezTo>
                  <a:pt x="245" y="1560"/>
                  <a:pt x="245" y="1560"/>
                  <a:pt x="245" y="1560"/>
                </a:cubicBezTo>
                <a:cubicBezTo>
                  <a:pt x="336" y="1542"/>
                  <a:pt x="405" y="1461"/>
                  <a:pt x="405" y="1365"/>
                </a:cubicBezTo>
                <a:cubicBezTo>
                  <a:pt x="405" y="1268"/>
                  <a:pt x="336" y="1187"/>
                  <a:pt x="245" y="1169"/>
                </a:cubicBezTo>
                <a:cubicBezTo>
                  <a:pt x="245" y="966"/>
                  <a:pt x="245" y="966"/>
                  <a:pt x="245" y="966"/>
                </a:cubicBezTo>
                <a:cubicBezTo>
                  <a:pt x="245" y="960"/>
                  <a:pt x="244" y="953"/>
                  <a:pt x="241" y="947"/>
                </a:cubicBezTo>
                <a:cubicBezTo>
                  <a:pt x="81" y="654"/>
                  <a:pt x="81" y="654"/>
                  <a:pt x="81" y="654"/>
                </a:cubicBezTo>
                <a:cubicBezTo>
                  <a:pt x="70" y="635"/>
                  <a:pt x="46" y="628"/>
                  <a:pt x="27" y="638"/>
                </a:cubicBezTo>
                <a:cubicBezTo>
                  <a:pt x="7" y="649"/>
                  <a:pt x="0" y="673"/>
                  <a:pt x="11" y="692"/>
                </a:cubicBezTo>
                <a:cubicBezTo>
                  <a:pt x="166" y="976"/>
                  <a:pt x="166" y="976"/>
                  <a:pt x="166" y="976"/>
                </a:cubicBezTo>
                <a:cubicBezTo>
                  <a:pt x="166" y="1169"/>
                  <a:pt x="166" y="1169"/>
                  <a:pt x="166" y="1169"/>
                </a:cubicBezTo>
                <a:cubicBezTo>
                  <a:pt x="75" y="1187"/>
                  <a:pt x="6" y="1268"/>
                  <a:pt x="6" y="1365"/>
                </a:cubicBezTo>
                <a:cubicBezTo>
                  <a:pt x="6" y="1461"/>
                  <a:pt x="75" y="1542"/>
                  <a:pt x="166" y="1560"/>
                </a:cubicBezTo>
                <a:cubicBezTo>
                  <a:pt x="166" y="1733"/>
                  <a:pt x="166" y="1733"/>
                  <a:pt x="166" y="1733"/>
                </a:cubicBezTo>
                <a:cubicBezTo>
                  <a:pt x="166" y="1755"/>
                  <a:pt x="183" y="1773"/>
                  <a:pt x="206" y="1773"/>
                </a:cubicBezTo>
                <a:cubicBezTo>
                  <a:pt x="675" y="1773"/>
                  <a:pt x="675" y="1773"/>
                  <a:pt x="675" y="1773"/>
                </a:cubicBezTo>
                <a:cubicBezTo>
                  <a:pt x="697" y="1773"/>
                  <a:pt x="715" y="1755"/>
                  <a:pt x="715" y="1733"/>
                </a:cubicBezTo>
                <a:cubicBezTo>
                  <a:pt x="715" y="1667"/>
                  <a:pt x="715" y="1667"/>
                  <a:pt x="715" y="1667"/>
                </a:cubicBezTo>
                <a:cubicBezTo>
                  <a:pt x="715" y="1637"/>
                  <a:pt x="739" y="1613"/>
                  <a:pt x="769" y="1613"/>
                </a:cubicBezTo>
                <a:cubicBezTo>
                  <a:pt x="794" y="1613"/>
                  <a:pt x="815" y="1631"/>
                  <a:pt x="821" y="1654"/>
                </a:cubicBezTo>
                <a:cubicBezTo>
                  <a:pt x="734" y="1760"/>
                  <a:pt x="734" y="1760"/>
                  <a:pt x="734" y="1760"/>
                </a:cubicBezTo>
                <a:cubicBezTo>
                  <a:pt x="708" y="1792"/>
                  <a:pt x="703" y="1835"/>
                  <a:pt x="720" y="1872"/>
                </a:cubicBezTo>
                <a:cubicBezTo>
                  <a:pt x="738" y="1909"/>
                  <a:pt x="774" y="1932"/>
                  <a:pt x="815" y="1932"/>
                </a:cubicBezTo>
                <a:close/>
                <a:moveTo>
                  <a:pt x="1197" y="1845"/>
                </a:moveTo>
                <a:cubicBezTo>
                  <a:pt x="1197" y="1849"/>
                  <a:pt x="1194" y="1853"/>
                  <a:pt x="1190" y="1853"/>
                </a:cubicBezTo>
                <a:cubicBezTo>
                  <a:pt x="1175" y="1853"/>
                  <a:pt x="1169" y="1842"/>
                  <a:pt x="1167" y="1838"/>
                </a:cubicBezTo>
                <a:cubicBezTo>
                  <a:pt x="1165" y="1834"/>
                  <a:pt x="1161" y="1822"/>
                  <a:pt x="1170" y="1811"/>
                </a:cubicBezTo>
                <a:cubicBezTo>
                  <a:pt x="1197" y="1778"/>
                  <a:pt x="1197" y="1778"/>
                  <a:pt x="1197" y="1778"/>
                </a:cubicBezTo>
                <a:lnTo>
                  <a:pt x="1197" y="1845"/>
                </a:lnTo>
                <a:close/>
                <a:moveTo>
                  <a:pt x="1090" y="1667"/>
                </a:moveTo>
                <a:cubicBezTo>
                  <a:pt x="1090" y="1637"/>
                  <a:pt x="1114" y="1613"/>
                  <a:pt x="1143" y="1613"/>
                </a:cubicBezTo>
                <a:cubicBezTo>
                  <a:pt x="1169" y="1613"/>
                  <a:pt x="1190" y="1631"/>
                  <a:pt x="1195" y="1654"/>
                </a:cubicBezTo>
                <a:cubicBezTo>
                  <a:pt x="1108" y="1760"/>
                  <a:pt x="1108" y="1760"/>
                  <a:pt x="1108" y="1760"/>
                </a:cubicBezTo>
                <a:cubicBezTo>
                  <a:pt x="1100" y="1771"/>
                  <a:pt x="1094" y="1782"/>
                  <a:pt x="1090" y="1794"/>
                </a:cubicBezTo>
                <a:lnTo>
                  <a:pt x="1090" y="1667"/>
                </a:lnTo>
                <a:close/>
                <a:moveTo>
                  <a:pt x="1010" y="1845"/>
                </a:moveTo>
                <a:cubicBezTo>
                  <a:pt x="1010" y="1849"/>
                  <a:pt x="1006" y="1853"/>
                  <a:pt x="1002" y="1853"/>
                </a:cubicBezTo>
                <a:cubicBezTo>
                  <a:pt x="988" y="1853"/>
                  <a:pt x="982" y="1842"/>
                  <a:pt x="979" y="1838"/>
                </a:cubicBezTo>
                <a:cubicBezTo>
                  <a:pt x="977" y="1834"/>
                  <a:pt x="974" y="1822"/>
                  <a:pt x="983" y="1811"/>
                </a:cubicBezTo>
                <a:cubicBezTo>
                  <a:pt x="1010" y="1778"/>
                  <a:pt x="1010" y="1778"/>
                  <a:pt x="1010" y="1778"/>
                </a:cubicBezTo>
                <a:lnTo>
                  <a:pt x="1010" y="1845"/>
                </a:lnTo>
                <a:close/>
                <a:moveTo>
                  <a:pt x="902" y="1667"/>
                </a:moveTo>
                <a:cubicBezTo>
                  <a:pt x="902" y="1637"/>
                  <a:pt x="926" y="1613"/>
                  <a:pt x="956" y="1613"/>
                </a:cubicBezTo>
                <a:cubicBezTo>
                  <a:pt x="981" y="1613"/>
                  <a:pt x="1003" y="1631"/>
                  <a:pt x="1008" y="1654"/>
                </a:cubicBezTo>
                <a:cubicBezTo>
                  <a:pt x="921" y="1760"/>
                  <a:pt x="921" y="1760"/>
                  <a:pt x="921" y="1760"/>
                </a:cubicBezTo>
                <a:cubicBezTo>
                  <a:pt x="913" y="1771"/>
                  <a:pt x="906" y="1782"/>
                  <a:pt x="902" y="1794"/>
                </a:cubicBezTo>
                <a:lnTo>
                  <a:pt x="902" y="1667"/>
                </a:lnTo>
                <a:close/>
                <a:moveTo>
                  <a:pt x="86" y="1365"/>
                </a:moveTo>
                <a:cubicBezTo>
                  <a:pt x="86" y="1298"/>
                  <a:pt x="139" y="1245"/>
                  <a:pt x="206" y="1245"/>
                </a:cubicBezTo>
                <a:cubicBezTo>
                  <a:pt x="272" y="1245"/>
                  <a:pt x="325" y="1298"/>
                  <a:pt x="325" y="1365"/>
                </a:cubicBezTo>
                <a:cubicBezTo>
                  <a:pt x="325" y="1431"/>
                  <a:pt x="272" y="1484"/>
                  <a:pt x="206" y="1484"/>
                </a:cubicBezTo>
                <a:cubicBezTo>
                  <a:pt x="139" y="1484"/>
                  <a:pt x="86" y="1431"/>
                  <a:pt x="86" y="1365"/>
                </a:cubicBezTo>
                <a:close/>
                <a:moveTo>
                  <a:pt x="796" y="1811"/>
                </a:moveTo>
                <a:cubicBezTo>
                  <a:pt x="823" y="1778"/>
                  <a:pt x="823" y="1778"/>
                  <a:pt x="823" y="1778"/>
                </a:cubicBezTo>
                <a:cubicBezTo>
                  <a:pt x="823" y="1845"/>
                  <a:pt x="823" y="1845"/>
                  <a:pt x="823" y="1845"/>
                </a:cubicBezTo>
                <a:cubicBezTo>
                  <a:pt x="823" y="1849"/>
                  <a:pt x="819" y="1853"/>
                  <a:pt x="815" y="1853"/>
                </a:cubicBezTo>
                <a:cubicBezTo>
                  <a:pt x="801" y="1853"/>
                  <a:pt x="794" y="1842"/>
                  <a:pt x="792" y="1838"/>
                </a:cubicBezTo>
                <a:cubicBezTo>
                  <a:pt x="790" y="1834"/>
                  <a:pt x="786" y="1822"/>
                  <a:pt x="796" y="181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en-US">
              <a:cs typeface="B Nazanin" panose="00000400000000000000" pitchFamily="2" charset="-78"/>
            </a:endParaRPr>
          </a:p>
        </p:txBody>
      </p:sp>
      <p:sp>
        <p:nvSpPr>
          <p:cNvPr id="11" name="Freeform 40">
            <a:extLst>
              <a:ext uri="{FF2B5EF4-FFF2-40B4-BE49-F238E27FC236}">
                <a16:creationId xmlns:a16="http://schemas.microsoft.com/office/drawing/2014/main" id="{BE555E44-E350-542E-DFAB-0477157426B7}"/>
              </a:ext>
            </a:extLst>
          </p:cNvPr>
          <p:cNvSpPr>
            <a:spLocks noEditPoints="1"/>
          </p:cNvSpPr>
          <p:nvPr/>
        </p:nvSpPr>
        <p:spPr bwMode="auto">
          <a:xfrm>
            <a:off x="448508" y="376339"/>
            <a:ext cx="1537046" cy="1525278"/>
          </a:xfrm>
          <a:custGeom>
            <a:avLst/>
            <a:gdLst>
              <a:gd name="T0" fmla="*/ 1802 w 2048"/>
              <a:gd name="T1" fmla="*/ 587 h 2032"/>
              <a:gd name="T2" fmla="*/ 1718 w 2048"/>
              <a:gd name="T3" fmla="*/ 376 h 2032"/>
              <a:gd name="T4" fmla="*/ 1302 w 2048"/>
              <a:gd name="T5" fmla="*/ 547 h 2032"/>
              <a:gd name="T6" fmla="*/ 1060 w 2048"/>
              <a:gd name="T7" fmla="*/ 159 h 2032"/>
              <a:gd name="T8" fmla="*/ 406 w 2048"/>
              <a:gd name="T9" fmla="*/ 0 h 2032"/>
              <a:gd name="T10" fmla="*/ 159 w 2048"/>
              <a:gd name="T11" fmla="*/ 428 h 2032"/>
              <a:gd name="T12" fmla="*/ 295 w 2048"/>
              <a:gd name="T13" fmla="*/ 902 h 2032"/>
              <a:gd name="T14" fmla="*/ 159 w 2048"/>
              <a:gd name="T15" fmla="*/ 1285 h 2032"/>
              <a:gd name="T16" fmla="*/ 295 w 2048"/>
              <a:gd name="T17" fmla="*/ 1759 h 2032"/>
              <a:gd name="T18" fmla="*/ 747 w 2048"/>
              <a:gd name="T19" fmla="*/ 1913 h 2032"/>
              <a:gd name="T20" fmla="*/ 1106 w 2048"/>
              <a:gd name="T21" fmla="*/ 1597 h 2032"/>
              <a:gd name="T22" fmla="*/ 1643 w 2048"/>
              <a:gd name="T23" fmla="*/ 1603 h 2032"/>
              <a:gd name="T24" fmla="*/ 1771 w 2048"/>
              <a:gd name="T25" fmla="*/ 1668 h 2032"/>
              <a:gd name="T26" fmla="*/ 1754 w 2048"/>
              <a:gd name="T27" fmla="*/ 1330 h 2032"/>
              <a:gd name="T28" fmla="*/ 1889 w 2048"/>
              <a:gd name="T29" fmla="*/ 857 h 2032"/>
              <a:gd name="T30" fmla="*/ 1564 w 2048"/>
              <a:gd name="T31" fmla="*/ 587 h 2032"/>
              <a:gd name="T32" fmla="*/ 1148 w 2048"/>
              <a:gd name="T33" fmla="*/ 666 h 2032"/>
              <a:gd name="T34" fmla="*/ 980 w 2048"/>
              <a:gd name="T35" fmla="*/ 159 h 2032"/>
              <a:gd name="T36" fmla="*/ 406 w 2048"/>
              <a:gd name="T37" fmla="*/ 80 h 2032"/>
              <a:gd name="T38" fmla="*/ 406 w 2048"/>
              <a:gd name="T39" fmla="*/ 80 h 2032"/>
              <a:gd name="T40" fmla="*/ 238 w 2048"/>
              <a:gd name="T41" fmla="*/ 587 h 2032"/>
              <a:gd name="T42" fmla="*/ 271 w 2048"/>
              <a:gd name="T43" fmla="*/ 474 h 2032"/>
              <a:gd name="T44" fmla="*/ 747 w 2048"/>
              <a:gd name="T45" fmla="*/ 199 h 2032"/>
              <a:gd name="T46" fmla="*/ 989 w 2048"/>
              <a:gd name="T47" fmla="*/ 587 h 2032"/>
              <a:gd name="T48" fmla="*/ 747 w 2048"/>
              <a:gd name="T49" fmla="*/ 976 h 2032"/>
              <a:gd name="T50" fmla="*/ 271 w 2048"/>
              <a:gd name="T51" fmla="*/ 700 h 2032"/>
              <a:gd name="T52" fmla="*/ 901 w 2048"/>
              <a:gd name="T53" fmla="*/ 937 h 2032"/>
              <a:gd name="T54" fmla="*/ 327 w 2048"/>
              <a:gd name="T55" fmla="*/ 1016 h 2032"/>
              <a:gd name="T56" fmla="*/ 80 w 2048"/>
              <a:gd name="T57" fmla="*/ 1444 h 2032"/>
              <a:gd name="T58" fmla="*/ 406 w 2048"/>
              <a:gd name="T59" fmla="*/ 1952 h 2032"/>
              <a:gd name="T60" fmla="*/ 406 w 2048"/>
              <a:gd name="T61" fmla="*/ 1952 h 2032"/>
              <a:gd name="T62" fmla="*/ 980 w 2048"/>
              <a:gd name="T63" fmla="*/ 1873 h 2032"/>
              <a:gd name="T64" fmla="*/ 901 w 2048"/>
              <a:gd name="T65" fmla="*/ 1714 h 2032"/>
              <a:gd name="T66" fmla="*/ 364 w 2048"/>
              <a:gd name="T67" fmla="*/ 1719 h 2032"/>
              <a:gd name="T68" fmla="*/ 364 w 2048"/>
              <a:gd name="T69" fmla="*/ 1169 h 2032"/>
              <a:gd name="T70" fmla="*/ 901 w 2048"/>
              <a:gd name="T71" fmla="*/ 1175 h 2032"/>
              <a:gd name="T72" fmla="*/ 1037 w 2048"/>
              <a:gd name="T73" fmla="*/ 1557 h 2032"/>
              <a:gd name="T74" fmla="*/ 1109 w 2048"/>
              <a:gd name="T75" fmla="*/ 1376 h 2032"/>
              <a:gd name="T76" fmla="*/ 1148 w 2048"/>
              <a:gd name="T77" fmla="*/ 1523 h 2032"/>
              <a:gd name="T78" fmla="*/ 1643 w 2048"/>
              <a:gd name="T79" fmla="*/ 1523 h 2032"/>
              <a:gd name="T80" fmla="*/ 1685 w 2048"/>
              <a:gd name="T81" fmla="*/ 1511 h 2032"/>
              <a:gd name="T82" fmla="*/ 1489 w 2048"/>
              <a:gd name="T83" fmla="*/ 1404 h 2032"/>
              <a:gd name="T84" fmla="*/ 1013 w 2048"/>
              <a:gd name="T85" fmla="*/ 1129 h 2032"/>
              <a:gd name="T86" fmla="*/ 1148 w 2048"/>
              <a:gd name="T87" fmla="*/ 746 h 2032"/>
              <a:gd name="T88" fmla="*/ 1684 w 2048"/>
              <a:gd name="T89" fmla="*/ 741 h 2032"/>
              <a:gd name="T90" fmla="*/ 1889 w 2048"/>
              <a:gd name="T91" fmla="*/ 1095 h 2032"/>
              <a:gd name="T92" fmla="*/ 1889 w 2048"/>
              <a:gd name="T93" fmla="*/ 1095 h 2032"/>
              <a:gd name="T94" fmla="*/ 1822 w 2048"/>
              <a:gd name="T95" fmla="*/ 238 h 2032"/>
              <a:gd name="T96" fmla="*/ 1822 w 2048"/>
              <a:gd name="T97" fmla="*/ 318 h 2032"/>
              <a:gd name="T98" fmla="*/ 1781 w 2048"/>
              <a:gd name="T99" fmla="*/ 1754 h 2032"/>
              <a:gd name="T100" fmla="*/ 1861 w 2048"/>
              <a:gd name="T101" fmla="*/ 1754 h 20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048" h="2032">
                <a:moveTo>
                  <a:pt x="1889" y="857"/>
                </a:moveTo>
                <a:cubicBezTo>
                  <a:pt x="1874" y="857"/>
                  <a:pt x="1860" y="859"/>
                  <a:pt x="1847" y="862"/>
                </a:cubicBezTo>
                <a:cubicBezTo>
                  <a:pt x="1754" y="701"/>
                  <a:pt x="1754" y="701"/>
                  <a:pt x="1754" y="701"/>
                </a:cubicBezTo>
                <a:cubicBezTo>
                  <a:pt x="1783" y="672"/>
                  <a:pt x="1802" y="632"/>
                  <a:pt x="1802" y="587"/>
                </a:cubicBezTo>
                <a:cubicBezTo>
                  <a:pt x="1802" y="543"/>
                  <a:pt x="1784" y="503"/>
                  <a:pt x="1754" y="474"/>
                </a:cubicBezTo>
                <a:cubicBezTo>
                  <a:pt x="1788" y="416"/>
                  <a:pt x="1788" y="416"/>
                  <a:pt x="1788" y="416"/>
                </a:cubicBezTo>
                <a:cubicBezTo>
                  <a:pt x="1799" y="397"/>
                  <a:pt x="1792" y="373"/>
                  <a:pt x="1773" y="362"/>
                </a:cubicBezTo>
                <a:cubicBezTo>
                  <a:pt x="1754" y="351"/>
                  <a:pt x="1730" y="357"/>
                  <a:pt x="1718" y="376"/>
                </a:cubicBezTo>
                <a:cubicBezTo>
                  <a:pt x="1685" y="434"/>
                  <a:pt x="1685" y="434"/>
                  <a:pt x="1685" y="434"/>
                </a:cubicBezTo>
                <a:cubicBezTo>
                  <a:pt x="1672" y="430"/>
                  <a:pt x="1658" y="428"/>
                  <a:pt x="1643" y="428"/>
                </a:cubicBezTo>
                <a:cubicBezTo>
                  <a:pt x="1569" y="428"/>
                  <a:pt x="1507" y="479"/>
                  <a:pt x="1489" y="547"/>
                </a:cubicBezTo>
                <a:cubicBezTo>
                  <a:pt x="1302" y="547"/>
                  <a:pt x="1302" y="547"/>
                  <a:pt x="1302" y="547"/>
                </a:cubicBezTo>
                <a:cubicBezTo>
                  <a:pt x="1285" y="479"/>
                  <a:pt x="1222" y="428"/>
                  <a:pt x="1148" y="428"/>
                </a:cubicBezTo>
                <a:cubicBezTo>
                  <a:pt x="1134" y="428"/>
                  <a:pt x="1120" y="430"/>
                  <a:pt x="1106" y="434"/>
                </a:cubicBezTo>
                <a:cubicBezTo>
                  <a:pt x="1013" y="272"/>
                  <a:pt x="1013" y="272"/>
                  <a:pt x="1013" y="272"/>
                </a:cubicBezTo>
                <a:cubicBezTo>
                  <a:pt x="1042" y="243"/>
                  <a:pt x="1060" y="203"/>
                  <a:pt x="1060" y="159"/>
                </a:cubicBezTo>
                <a:cubicBezTo>
                  <a:pt x="1060" y="71"/>
                  <a:pt x="989" y="0"/>
                  <a:pt x="901" y="0"/>
                </a:cubicBezTo>
                <a:cubicBezTo>
                  <a:pt x="827" y="0"/>
                  <a:pt x="765" y="50"/>
                  <a:pt x="747" y="119"/>
                </a:cubicBezTo>
                <a:cubicBezTo>
                  <a:pt x="560" y="119"/>
                  <a:pt x="560" y="119"/>
                  <a:pt x="560" y="119"/>
                </a:cubicBezTo>
                <a:cubicBezTo>
                  <a:pt x="542" y="50"/>
                  <a:pt x="480" y="0"/>
                  <a:pt x="406" y="0"/>
                </a:cubicBezTo>
                <a:cubicBezTo>
                  <a:pt x="319" y="0"/>
                  <a:pt x="247" y="71"/>
                  <a:pt x="247" y="159"/>
                </a:cubicBezTo>
                <a:cubicBezTo>
                  <a:pt x="247" y="203"/>
                  <a:pt x="265" y="243"/>
                  <a:pt x="295" y="272"/>
                </a:cubicBezTo>
                <a:cubicBezTo>
                  <a:pt x="201" y="434"/>
                  <a:pt x="201" y="434"/>
                  <a:pt x="201" y="434"/>
                </a:cubicBezTo>
                <a:cubicBezTo>
                  <a:pt x="188" y="430"/>
                  <a:pt x="174" y="428"/>
                  <a:pt x="159" y="428"/>
                </a:cubicBezTo>
                <a:cubicBezTo>
                  <a:pt x="71" y="428"/>
                  <a:pt x="0" y="500"/>
                  <a:pt x="0" y="587"/>
                </a:cubicBezTo>
                <a:cubicBezTo>
                  <a:pt x="0" y="675"/>
                  <a:pt x="71" y="746"/>
                  <a:pt x="159" y="746"/>
                </a:cubicBezTo>
                <a:cubicBezTo>
                  <a:pt x="174" y="746"/>
                  <a:pt x="188" y="744"/>
                  <a:pt x="201" y="740"/>
                </a:cubicBezTo>
                <a:cubicBezTo>
                  <a:pt x="295" y="902"/>
                  <a:pt x="295" y="902"/>
                  <a:pt x="295" y="902"/>
                </a:cubicBezTo>
                <a:cubicBezTo>
                  <a:pt x="265" y="931"/>
                  <a:pt x="247" y="971"/>
                  <a:pt x="247" y="1016"/>
                </a:cubicBezTo>
                <a:cubicBezTo>
                  <a:pt x="247" y="1060"/>
                  <a:pt x="265" y="1100"/>
                  <a:pt x="295" y="1129"/>
                </a:cubicBezTo>
                <a:cubicBezTo>
                  <a:pt x="201" y="1291"/>
                  <a:pt x="201" y="1291"/>
                  <a:pt x="201" y="1291"/>
                </a:cubicBezTo>
                <a:cubicBezTo>
                  <a:pt x="188" y="1287"/>
                  <a:pt x="174" y="1285"/>
                  <a:pt x="159" y="1285"/>
                </a:cubicBezTo>
                <a:cubicBezTo>
                  <a:pt x="71" y="1285"/>
                  <a:pt x="0" y="1356"/>
                  <a:pt x="0" y="1444"/>
                </a:cubicBezTo>
                <a:cubicBezTo>
                  <a:pt x="0" y="1532"/>
                  <a:pt x="71" y="1603"/>
                  <a:pt x="159" y="1603"/>
                </a:cubicBezTo>
                <a:cubicBezTo>
                  <a:pt x="174" y="1603"/>
                  <a:pt x="188" y="1601"/>
                  <a:pt x="201" y="1597"/>
                </a:cubicBezTo>
                <a:cubicBezTo>
                  <a:pt x="295" y="1759"/>
                  <a:pt x="295" y="1759"/>
                  <a:pt x="295" y="1759"/>
                </a:cubicBezTo>
                <a:cubicBezTo>
                  <a:pt x="265" y="1788"/>
                  <a:pt x="247" y="1828"/>
                  <a:pt x="247" y="1873"/>
                </a:cubicBezTo>
                <a:cubicBezTo>
                  <a:pt x="247" y="1960"/>
                  <a:pt x="318" y="2032"/>
                  <a:pt x="406" y="2032"/>
                </a:cubicBezTo>
                <a:cubicBezTo>
                  <a:pt x="480" y="2032"/>
                  <a:pt x="542" y="1981"/>
                  <a:pt x="560" y="1913"/>
                </a:cubicBezTo>
                <a:cubicBezTo>
                  <a:pt x="747" y="1913"/>
                  <a:pt x="747" y="1913"/>
                  <a:pt x="747" y="1913"/>
                </a:cubicBezTo>
                <a:cubicBezTo>
                  <a:pt x="765" y="1981"/>
                  <a:pt x="827" y="2032"/>
                  <a:pt x="901" y="2032"/>
                </a:cubicBezTo>
                <a:cubicBezTo>
                  <a:pt x="989" y="2032"/>
                  <a:pt x="1060" y="1960"/>
                  <a:pt x="1060" y="1873"/>
                </a:cubicBezTo>
                <a:cubicBezTo>
                  <a:pt x="1060" y="1828"/>
                  <a:pt x="1042" y="1788"/>
                  <a:pt x="1013" y="1759"/>
                </a:cubicBezTo>
                <a:cubicBezTo>
                  <a:pt x="1106" y="1597"/>
                  <a:pt x="1106" y="1597"/>
                  <a:pt x="1106" y="1597"/>
                </a:cubicBezTo>
                <a:cubicBezTo>
                  <a:pt x="1120" y="1601"/>
                  <a:pt x="1134" y="1603"/>
                  <a:pt x="1148" y="1603"/>
                </a:cubicBezTo>
                <a:cubicBezTo>
                  <a:pt x="1222" y="1603"/>
                  <a:pt x="1285" y="1553"/>
                  <a:pt x="1302" y="1484"/>
                </a:cubicBezTo>
                <a:cubicBezTo>
                  <a:pt x="1489" y="1484"/>
                  <a:pt x="1489" y="1484"/>
                  <a:pt x="1489" y="1484"/>
                </a:cubicBezTo>
                <a:cubicBezTo>
                  <a:pt x="1507" y="1553"/>
                  <a:pt x="1569" y="1603"/>
                  <a:pt x="1643" y="1603"/>
                </a:cubicBezTo>
                <a:cubicBezTo>
                  <a:pt x="1657" y="1603"/>
                  <a:pt x="1671" y="1601"/>
                  <a:pt x="1684" y="1598"/>
                </a:cubicBezTo>
                <a:cubicBezTo>
                  <a:pt x="1717" y="1653"/>
                  <a:pt x="1717" y="1653"/>
                  <a:pt x="1717" y="1653"/>
                </a:cubicBezTo>
                <a:cubicBezTo>
                  <a:pt x="1724" y="1666"/>
                  <a:pt x="1737" y="1673"/>
                  <a:pt x="1751" y="1673"/>
                </a:cubicBezTo>
                <a:cubicBezTo>
                  <a:pt x="1758" y="1673"/>
                  <a:pt x="1765" y="1672"/>
                  <a:pt x="1771" y="1668"/>
                </a:cubicBezTo>
                <a:cubicBezTo>
                  <a:pt x="1790" y="1657"/>
                  <a:pt x="1797" y="1633"/>
                  <a:pt x="1786" y="1613"/>
                </a:cubicBezTo>
                <a:cubicBezTo>
                  <a:pt x="1754" y="1558"/>
                  <a:pt x="1754" y="1558"/>
                  <a:pt x="1754" y="1558"/>
                </a:cubicBezTo>
                <a:cubicBezTo>
                  <a:pt x="1783" y="1529"/>
                  <a:pt x="1802" y="1489"/>
                  <a:pt x="1802" y="1444"/>
                </a:cubicBezTo>
                <a:cubicBezTo>
                  <a:pt x="1802" y="1399"/>
                  <a:pt x="1783" y="1359"/>
                  <a:pt x="1754" y="1330"/>
                </a:cubicBezTo>
                <a:cubicBezTo>
                  <a:pt x="1847" y="1169"/>
                  <a:pt x="1847" y="1169"/>
                  <a:pt x="1847" y="1169"/>
                </a:cubicBezTo>
                <a:cubicBezTo>
                  <a:pt x="1860" y="1173"/>
                  <a:pt x="1874" y="1175"/>
                  <a:pt x="1889" y="1175"/>
                </a:cubicBezTo>
                <a:cubicBezTo>
                  <a:pt x="1977" y="1175"/>
                  <a:pt x="2048" y="1103"/>
                  <a:pt x="2048" y="1016"/>
                </a:cubicBezTo>
                <a:cubicBezTo>
                  <a:pt x="2048" y="928"/>
                  <a:pt x="1977" y="857"/>
                  <a:pt x="1889" y="857"/>
                </a:cubicBezTo>
                <a:close/>
                <a:moveTo>
                  <a:pt x="1643" y="508"/>
                </a:moveTo>
                <a:cubicBezTo>
                  <a:pt x="1686" y="508"/>
                  <a:pt x="1722" y="544"/>
                  <a:pt x="1722" y="587"/>
                </a:cubicBezTo>
                <a:cubicBezTo>
                  <a:pt x="1722" y="631"/>
                  <a:pt x="1686" y="666"/>
                  <a:pt x="1643" y="666"/>
                </a:cubicBezTo>
                <a:cubicBezTo>
                  <a:pt x="1599" y="666"/>
                  <a:pt x="1564" y="631"/>
                  <a:pt x="1564" y="587"/>
                </a:cubicBezTo>
                <a:cubicBezTo>
                  <a:pt x="1564" y="544"/>
                  <a:pt x="1599" y="508"/>
                  <a:pt x="1643" y="508"/>
                </a:cubicBezTo>
                <a:close/>
                <a:moveTo>
                  <a:pt x="1148" y="508"/>
                </a:moveTo>
                <a:cubicBezTo>
                  <a:pt x="1192" y="508"/>
                  <a:pt x="1228" y="544"/>
                  <a:pt x="1228" y="587"/>
                </a:cubicBezTo>
                <a:cubicBezTo>
                  <a:pt x="1228" y="631"/>
                  <a:pt x="1192" y="666"/>
                  <a:pt x="1148" y="666"/>
                </a:cubicBezTo>
                <a:cubicBezTo>
                  <a:pt x="1105" y="666"/>
                  <a:pt x="1069" y="631"/>
                  <a:pt x="1069" y="587"/>
                </a:cubicBezTo>
                <a:cubicBezTo>
                  <a:pt x="1069" y="544"/>
                  <a:pt x="1105" y="508"/>
                  <a:pt x="1148" y="508"/>
                </a:cubicBezTo>
                <a:close/>
                <a:moveTo>
                  <a:pt x="901" y="80"/>
                </a:moveTo>
                <a:cubicBezTo>
                  <a:pt x="945" y="80"/>
                  <a:pt x="980" y="115"/>
                  <a:pt x="980" y="159"/>
                </a:cubicBezTo>
                <a:cubicBezTo>
                  <a:pt x="980" y="202"/>
                  <a:pt x="945" y="238"/>
                  <a:pt x="901" y="238"/>
                </a:cubicBezTo>
                <a:cubicBezTo>
                  <a:pt x="858" y="238"/>
                  <a:pt x="822" y="202"/>
                  <a:pt x="822" y="159"/>
                </a:cubicBezTo>
                <a:cubicBezTo>
                  <a:pt x="822" y="115"/>
                  <a:pt x="858" y="80"/>
                  <a:pt x="901" y="80"/>
                </a:cubicBezTo>
                <a:close/>
                <a:moveTo>
                  <a:pt x="406" y="80"/>
                </a:moveTo>
                <a:cubicBezTo>
                  <a:pt x="450" y="80"/>
                  <a:pt x="485" y="115"/>
                  <a:pt x="485" y="159"/>
                </a:cubicBezTo>
                <a:cubicBezTo>
                  <a:pt x="485" y="202"/>
                  <a:pt x="450" y="238"/>
                  <a:pt x="406" y="238"/>
                </a:cubicBezTo>
                <a:cubicBezTo>
                  <a:pt x="363" y="238"/>
                  <a:pt x="327" y="202"/>
                  <a:pt x="327" y="159"/>
                </a:cubicBezTo>
                <a:cubicBezTo>
                  <a:pt x="327" y="115"/>
                  <a:pt x="363" y="80"/>
                  <a:pt x="406" y="80"/>
                </a:cubicBezTo>
                <a:close/>
                <a:moveTo>
                  <a:pt x="159" y="666"/>
                </a:moveTo>
                <a:cubicBezTo>
                  <a:pt x="115" y="666"/>
                  <a:pt x="80" y="631"/>
                  <a:pt x="80" y="587"/>
                </a:cubicBezTo>
                <a:cubicBezTo>
                  <a:pt x="80" y="544"/>
                  <a:pt x="115" y="508"/>
                  <a:pt x="159" y="508"/>
                </a:cubicBezTo>
                <a:cubicBezTo>
                  <a:pt x="203" y="508"/>
                  <a:pt x="238" y="544"/>
                  <a:pt x="238" y="587"/>
                </a:cubicBezTo>
                <a:cubicBezTo>
                  <a:pt x="238" y="631"/>
                  <a:pt x="203" y="666"/>
                  <a:pt x="159" y="666"/>
                </a:cubicBezTo>
                <a:close/>
                <a:moveTo>
                  <a:pt x="271" y="700"/>
                </a:moveTo>
                <a:cubicBezTo>
                  <a:pt x="300" y="672"/>
                  <a:pt x="318" y="631"/>
                  <a:pt x="318" y="587"/>
                </a:cubicBezTo>
                <a:cubicBezTo>
                  <a:pt x="318" y="543"/>
                  <a:pt x="300" y="503"/>
                  <a:pt x="271" y="474"/>
                </a:cubicBezTo>
                <a:cubicBezTo>
                  <a:pt x="364" y="312"/>
                  <a:pt x="364" y="312"/>
                  <a:pt x="364" y="312"/>
                </a:cubicBezTo>
                <a:cubicBezTo>
                  <a:pt x="378" y="316"/>
                  <a:pt x="392" y="318"/>
                  <a:pt x="406" y="318"/>
                </a:cubicBezTo>
                <a:cubicBezTo>
                  <a:pt x="480" y="318"/>
                  <a:pt x="542" y="267"/>
                  <a:pt x="560" y="199"/>
                </a:cubicBezTo>
                <a:cubicBezTo>
                  <a:pt x="747" y="199"/>
                  <a:pt x="747" y="199"/>
                  <a:pt x="747" y="199"/>
                </a:cubicBezTo>
                <a:cubicBezTo>
                  <a:pt x="765" y="267"/>
                  <a:pt x="827" y="318"/>
                  <a:pt x="901" y="318"/>
                </a:cubicBezTo>
                <a:cubicBezTo>
                  <a:pt x="916" y="318"/>
                  <a:pt x="930" y="316"/>
                  <a:pt x="943" y="312"/>
                </a:cubicBezTo>
                <a:cubicBezTo>
                  <a:pt x="1037" y="474"/>
                  <a:pt x="1037" y="474"/>
                  <a:pt x="1037" y="474"/>
                </a:cubicBezTo>
                <a:cubicBezTo>
                  <a:pt x="1008" y="503"/>
                  <a:pt x="989" y="543"/>
                  <a:pt x="989" y="587"/>
                </a:cubicBezTo>
                <a:cubicBezTo>
                  <a:pt x="989" y="632"/>
                  <a:pt x="1008" y="672"/>
                  <a:pt x="1037" y="700"/>
                </a:cubicBezTo>
                <a:cubicBezTo>
                  <a:pt x="943" y="862"/>
                  <a:pt x="943" y="862"/>
                  <a:pt x="943" y="862"/>
                </a:cubicBezTo>
                <a:cubicBezTo>
                  <a:pt x="930" y="859"/>
                  <a:pt x="916" y="857"/>
                  <a:pt x="901" y="857"/>
                </a:cubicBezTo>
                <a:cubicBezTo>
                  <a:pt x="827" y="857"/>
                  <a:pt x="765" y="907"/>
                  <a:pt x="747" y="976"/>
                </a:cubicBezTo>
                <a:cubicBezTo>
                  <a:pt x="560" y="976"/>
                  <a:pt x="560" y="976"/>
                  <a:pt x="560" y="976"/>
                </a:cubicBezTo>
                <a:cubicBezTo>
                  <a:pt x="542" y="907"/>
                  <a:pt x="480" y="857"/>
                  <a:pt x="406" y="857"/>
                </a:cubicBezTo>
                <a:cubicBezTo>
                  <a:pt x="392" y="857"/>
                  <a:pt x="378" y="859"/>
                  <a:pt x="364" y="862"/>
                </a:cubicBezTo>
                <a:lnTo>
                  <a:pt x="271" y="700"/>
                </a:lnTo>
                <a:close/>
                <a:moveTo>
                  <a:pt x="980" y="1016"/>
                </a:moveTo>
                <a:cubicBezTo>
                  <a:pt x="980" y="1059"/>
                  <a:pt x="945" y="1095"/>
                  <a:pt x="901" y="1095"/>
                </a:cubicBezTo>
                <a:cubicBezTo>
                  <a:pt x="858" y="1095"/>
                  <a:pt x="822" y="1059"/>
                  <a:pt x="822" y="1016"/>
                </a:cubicBezTo>
                <a:cubicBezTo>
                  <a:pt x="822" y="972"/>
                  <a:pt x="858" y="937"/>
                  <a:pt x="901" y="937"/>
                </a:cubicBezTo>
                <a:cubicBezTo>
                  <a:pt x="945" y="937"/>
                  <a:pt x="980" y="972"/>
                  <a:pt x="980" y="1016"/>
                </a:cubicBezTo>
                <a:close/>
                <a:moveTo>
                  <a:pt x="485" y="1016"/>
                </a:moveTo>
                <a:cubicBezTo>
                  <a:pt x="485" y="1059"/>
                  <a:pt x="450" y="1095"/>
                  <a:pt x="406" y="1095"/>
                </a:cubicBezTo>
                <a:cubicBezTo>
                  <a:pt x="363" y="1095"/>
                  <a:pt x="327" y="1059"/>
                  <a:pt x="327" y="1016"/>
                </a:cubicBezTo>
                <a:cubicBezTo>
                  <a:pt x="327" y="972"/>
                  <a:pt x="363" y="937"/>
                  <a:pt x="406" y="937"/>
                </a:cubicBezTo>
                <a:cubicBezTo>
                  <a:pt x="450" y="937"/>
                  <a:pt x="485" y="972"/>
                  <a:pt x="485" y="1016"/>
                </a:cubicBezTo>
                <a:close/>
                <a:moveTo>
                  <a:pt x="159" y="1523"/>
                </a:moveTo>
                <a:cubicBezTo>
                  <a:pt x="115" y="1523"/>
                  <a:pt x="80" y="1488"/>
                  <a:pt x="80" y="1444"/>
                </a:cubicBezTo>
                <a:cubicBezTo>
                  <a:pt x="80" y="1401"/>
                  <a:pt x="115" y="1365"/>
                  <a:pt x="159" y="1365"/>
                </a:cubicBezTo>
                <a:cubicBezTo>
                  <a:pt x="203" y="1365"/>
                  <a:pt x="238" y="1401"/>
                  <a:pt x="238" y="1444"/>
                </a:cubicBezTo>
                <a:cubicBezTo>
                  <a:pt x="238" y="1488"/>
                  <a:pt x="203" y="1523"/>
                  <a:pt x="159" y="1523"/>
                </a:cubicBezTo>
                <a:close/>
                <a:moveTo>
                  <a:pt x="406" y="1952"/>
                </a:moveTo>
                <a:cubicBezTo>
                  <a:pt x="363" y="1952"/>
                  <a:pt x="327" y="1916"/>
                  <a:pt x="327" y="1873"/>
                </a:cubicBezTo>
                <a:cubicBezTo>
                  <a:pt x="327" y="1829"/>
                  <a:pt x="363" y="1794"/>
                  <a:pt x="406" y="1794"/>
                </a:cubicBezTo>
                <a:cubicBezTo>
                  <a:pt x="450" y="1794"/>
                  <a:pt x="485" y="1829"/>
                  <a:pt x="485" y="1873"/>
                </a:cubicBezTo>
                <a:cubicBezTo>
                  <a:pt x="485" y="1916"/>
                  <a:pt x="450" y="1952"/>
                  <a:pt x="406" y="1952"/>
                </a:cubicBezTo>
                <a:close/>
                <a:moveTo>
                  <a:pt x="901" y="1952"/>
                </a:moveTo>
                <a:cubicBezTo>
                  <a:pt x="858" y="1952"/>
                  <a:pt x="822" y="1916"/>
                  <a:pt x="822" y="1873"/>
                </a:cubicBezTo>
                <a:cubicBezTo>
                  <a:pt x="822" y="1829"/>
                  <a:pt x="858" y="1794"/>
                  <a:pt x="901" y="1794"/>
                </a:cubicBezTo>
                <a:cubicBezTo>
                  <a:pt x="945" y="1794"/>
                  <a:pt x="980" y="1829"/>
                  <a:pt x="980" y="1873"/>
                </a:cubicBezTo>
                <a:cubicBezTo>
                  <a:pt x="980" y="1916"/>
                  <a:pt x="945" y="1952"/>
                  <a:pt x="901" y="1952"/>
                </a:cubicBezTo>
                <a:close/>
                <a:moveTo>
                  <a:pt x="1037" y="1557"/>
                </a:moveTo>
                <a:cubicBezTo>
                  <a:pt x="943" y="1719"/>
                  <a:pt x="943" y="1719"/>
                  <a:pt x="943" y="1719"/>
                </a:cubicBezTo>
                <a:cubicBezTo>
                  <a:pt x="930" y="1716"/>
                  <a:pt x="916" y="1714"/>
                  <a:pt x="901" y="1714"/>
                </a:cubicBezTo>
                <a:cubicBezTo>
                  <a:pt x="827" y="1714"/>
                  <a:pt x="765" y="1764"/>
                  <a:pt x="747" y="1833"/>
                </a:cubicBezTo>
                <a:cubicBezTo>
                  <a:pt x="560" y="1833"/>
                  <a:pt x="560" y="1833"/>
                  <a:pt x="560" y="1833"/>
                </a:cubicBezTo>
                <a:cubicBezTo>
                  <a:pt x="542" y="1764"/>
                  <a:pt x="480" y="1714"/>
                  <a:pt x="406" y="1714"/>
                </a:cubicBezTo>
                <a:cubicBezTo>
                  <a:pt x="392" y="1714"/>
                  <a:pt x="377" y="1716"/>
                  <a:pt x="364" y="1719"/>
                </a:cubicBezTo>
                <a:cubicBezTo>
                  <a:pt x="271" y="1557"/>
                  <a:pt x="271" y="1557"/>
                  <a:pt x="271" y="1557"/>
                </a:cubicBezTo>
                <a:cubicBezTo>
                  <a:pt x="300" y="1529"/>
                  <a:pt x="318" y="1488"/>
                  <a:pt x="318" y="1444"/>
                </a:cubicBezTo>
                <a:cubicBezTo>
                  <a:pt x="318" y="1400"/>
                  <a:pt x="300" y="1360"/>
                  <a:pt x="270" y="1331"/>
                </a:cubicBezTo>
                <a:cubicBezTo>
                  <a:pt x="364" y="1169"/>
                  <a:pt x="364" y="1169"/>
                  <a:pt x="364" y="1169"/>
                </a:cubicBezTo>
                <a:cubicBezTo>
                  <a:pt x="378" y="1173"/>
                  <a:pt x="392" y="1175"/>
                  <a:pt x="406" y="1175"/>
                </a:cubicBezTo>
                <a:cubicBezTo>
                  <a:pt x="480" y="1175"/>
                  <a:pt x="542" y="1124"/>
                  <a:pt x="560" y="1056"/>
                </a:cubicBezTo>
                <a:cubicBezTo>
                  <a:pt x="747" y="1056"/>
                  <a:pt x="747" y="1056"/>
                  <a:pt x="747" y="1056"/>
                </a:cubicBezTo>
                <a:cubicBezTo>
                  <a:pt x="765" y="1124"/>
                  <a:pt x="827" y="1175"/>
                  <a:pt x="901" y="1175"/>
                </a:cubicBezTo>
                <a:cubicBezTo>
                  <a:pt x="916" y="1175"/>
                  <a:pt x="930" y="1173"/>
                  <a:pt x="943" y="1169"/>
                </a:cubicBezTo>
                <a:cubicBezTo>
                  <a:pt x="1037" y="1331"/>
                  <a:pt x="1037" y="1331"/>
                  <a:pt x="1037" y="1331"/>
                </a:cubicBezTo>
                <a:cubicBezTo>
                  <a:pt x="1008" y="1360"/>
                  <a:pt x="989" y="1400"/>
                  <a:pt x="989" y="1444"/>
                </a:cubicBezTo>
                <a:cubicBezTo>
                  <a:pt x="989" y="1488"/>
                  <a:pt x="1008" y="1529"/>
                  <a:pt x="1037" y="1557"/>
                </a:cubicBezTo>
                <a:close/>
                <a:moveTo>
                  <a:pt x="1148" y="1523"/>
                </a:moveTo>
                <a:cubicBezTo>
                  <a:pt x="1105" y="1523"/>
                  <a:pt x="1069" y="1488"/>
                  <a:pt x="1069" y="1444"/>
                </a:cubicBezTo>
                <a:cubicBezTo>
                  <a:pt x="1069" y="1415"/>
                  <a:pt x="1085" y="1389"/>
                  <a:pt x="1109" y="1376"/>
                </a:cubicBezTo>
                <a:cubicBezTo>
                  <a:pt x="1109" y="1376"/>
                  <a:pt x="1109" y="1376"/>
                  <a:pt x="1109" y="1376"/>
                </a:cubicBezTo>
                <a:cubicBezTo>
                  <a:pt x="1109" y="1376"/>
                  <a:pt x="1109" y="1376"/>
                  <a:pt x="1109" y="1376"/>
                </a:cubicBezTo>
                <a:cubicBezTo>
                  <a:pt x="1121" y="1369"/>
                  <a:pt x="1134" y="1365"/>
                  <a:pt x="1148" y="1365"/>
                </a:cubicBezTo>
                <a:cubicBezTo>
                  <a:pt x="1192" y="1365"/>
                  <a:pt x="1228" y="1401"/>
                  <a:pt x="1228" y="1444"/>
                </a:cubicBezTo>
                <a:cubicBezTo>
                  <a:pt x="1228" y="1488"/>
                  <a:pt x="1192" y="1523"/>
                  <a:pt x="1148" y="1523"/>
                </a:cubicBezTo>
                <a:close/>
                <a:moveTo>
                  <a:pt x="1685" y="1511"/>
                </a:moveTo>
                <a:cubicBezTo>
                  <a:pt x="1684" y="1511"/>
                  <a:pt x="1683" y="1512"/>
                  <a:pt x="1681" y="1513"/>
                </a:cubicBezTo>
                <a:cubicBezTo>
                  <a:pt x="1680" y="1513"/>
                  <a:pt x="1679" y="1514"/>
                  <a:pt x="1678" y="1515"/>
                </a:cubicBezTo>
                <a:cubicBezTo>
                  <a:pt x="1668" y="1520"/>
                  <a:pt x="1656" y="1523"/>
                  <a:pt x="1643" y="1523"/>
                </a:cubicBezTo>
                <a:cubicBezTo>
                  <a:pt x="1599" y="1523"/>
                  <a:pt x="1564" y="1488"/>
                  <a:pt x="1564" y="1444"/>
                </a:cubicBezTo>
                <a:cubicBezTo>
                  <a:pt x="1564" y="1401"/>
                  <a:pt x="1599" y="1365"/>
                  <a:pt x="1643" y="1365"/>
                </a:cubicBezTo>
                <a:cubicBezTo>
                  <a:pt x="1686" y="1365"/>
                  <a:pt x="1722" y="1401"/>
                  <a:pt x="1722" y="1444"/>
                </a:cubicBezTo>
                <a:cubicBezTo>
                  <a:pt x="1722" y="1472"/>
                  <a:pt x="1707" y="1497"/>
                  <a:pt x="1685" y="1511"/>
                </a:cubicBezTo>
                <a:close/>
                <a:moveTo>
                  <a:pt x="1777" y="1129"/>
                </a:moveTo>
                <a:cubicBezTo>
                  <a:pt x="1684" y="1291"/>
                  <a:pt x="1684" y="1291"/>
                  <a:pt x="1684" y="1291"/>
                </a:cubicBezTo>
                <a:cubicBezTo>
                  <a:pt x="1671" y="1287"/>
                  <a:pt x="1657" y="1285"/>
                  <a:pt x="1643" y="1285"/>
                </a:cubicBezTo>
                <a:cubicBezTo>
                  <a:pt x="1569" y="1285"/>
                  <a:pt x="1507" y="1336"/>
                  <a:pt x="1489" y="1404"/>
                </a:cubicBezTo>
                <a:cubicBezTo>
                  <a:pt x="1302" y="1404"/>
                  <a:pt x="1302" y="1404"/>
                  <a:pt x="1302" y="1404"/>
                </a:cubicBezTo>
                <a:cubicBezTo>
                  <a:pt x="1285" y="1336"/>
                  <a:pt x="1222" y="1285"/>
                  <a:pt x="1148" y="1285"/>
                </a:cubicBezTo>
                <a:cubicBezTo>
                  <a:pt x="1134" y="1285"/>
                  <a:pt x="1120" y="1287"/>
                  <a:pt x="1106" y="1291"/>
                </a:cubicBezTo>
                <a:cubicBezTo>
                  <a:pt x="1013" y="1129"/>
                  <a:pt x="1013" y="1129"/>
                  <a:pt x="1013" y="1129"/>
                </a:cubicBezTo>
                <a:cubicBezTo>
                  <a:pt x="1042" y="1100"/>
                  <a:pt x="1060" y="1060"/>
                  <a:pt x="1060" y="1016"/>
                </a:cubicBezTo>
                <a:cubicBezTo>
                  <a:pt x="1060" y="971"/>
                  <a:pt x="1042" y="931"/>
                  <a:pt x="1013" y="902"/>
                </a:cubicBezTo>
                <a:cubicBezTo>
                  <a:pt x="1106" y="740"/>
                  <a:pt x="1106" y="740"/>
                  <a:pt x="1106" y="740"/>
                </a:cubicBezTo>
                <a:cubicBezTo>
                  <a:pt x="1120" y="744"/>
                  <a:pt x="1134" y="746"/>
                  <a:pt x="1148" y="746"/>
                </a:cubicBezTo>
                <a:cubicBezTo>
                  <a:pt x="1222" y="746"/>
                  <a:pt x="1285" y="696"/>
                  <a:pt x="1302" y="627"/>
                </a:cubicBezTo>
                <a:cubicBezTo>
                  <a:pt x="1489" y="627"/>
                  <a:pt x="1489" y="627"/>
                  <a:pt x="1489" y="627"/>
                </a:cubicBezTo>
                <a:cubicBezTo>
                  <a:pt x="1507" y="696"/>
                  <a:pt x="1569" y="746"/>
                  <a:pt x="1643" y="746"/>
                </a:cubicBezTo>
                <a:cubicBezTo>
                  <a:pt x="1657" y="746"/>
                  <a:pt x="1671" y="744"/>
                  <a:pt x="1684" y="741"/>
                </a:cubicBezTo>
                <a:cubicBezTo>
                  <a:pt x="1777" y="902"/>
                  <a:pt x="1777" y="902"/>
                  <a:pt x="1777" y="902"/>
                </a:cubicBezTo>
                <a:cubicBezTo>
                  <a:pt x="1748" y="931"/>
                  <a:pt x="1730" y="971"/>
                  <a:pt x="1730" y="1016"/>
                </a:cubicBezTo>
                <a:cubicBezTo>
                  <a:pt x="1730" y="1060"/>
                  <a:pt x="1748" y="1100"/>
                  <a:pt x="1777" y="1129"/>
                </a:cubicBezTo>
                <a:close/>
                <a:moveTo>
                  <a:pt x="1889" y="1095"/>
                </a:moveTo>
                <a:cubicBezTo>
                  <a:pt x="1845" y="1095"/>
                  <a:pt x="1810" y="1059"/>
                  <a:pt x="1810" y="1016"/>
                </a:cubicBezTo>
                <a:cubicBezTo>
                  <a:pt x="1810" y="972"/>
                  <a:pt x="1845" y="937"/>
                  <a:pt x="1889" y="937"/>
                </a:cubicBezTo>
                <a:cubicBezTo>
                  <a:pt x="1932" y="937"/>
                  <a:pt x="1968" y="972"/>
                  <a:pt x="1968" y="1016"/>
                </a:cubicBezTo>
                <a:cubicBezTo>
                  <a:pt x="1968" y="1059"/>
                  <a:pt x="1932" y="1095"/>
                  <a:pt x="1889" y="1095"/>
                </a:cubicBezTo>
                <a:close/>
                <a:moveTo>
                  <a:pt x="1793" y="306"/>
                </a:moveTo>
                <a:cubicBezTo>
                  <a:pt x="1786" y="298"/>
                  <a:pt x="1782" y="288"/>
                  <a:pt x="1782" y="278"/>
                </a:cubicBezTo>
                <a:cubicBezTo>
                  <a:pt x="1782" y="267"/>
                  <a:pt x="1786" y="257"/>
                  <a:pt x="1793" y="249"/>
                </a:cubicBezTo>
                <a:cubicBezTo>
                  <a:pt x="1801" y="242"/>
                  <a:pt x="1811" y="238"/>
                  <a:pt x="1822" y="238"/>
                </a:cubicBezTo>
                <a:cubicBezTo>
                  <a:pt x="1832" y="238"/>
                  <a:pt x="1843" y="242"/>
                  <a:pt x="1850" y="249"/>
                </a:cubicBezTo>
                <a:cubicBezTo>
                  <a:pt x="1857" y="257"/>
                  <a:pt x="1862" y="267"/>
                  <a:pt x="1862" y="278"/>
                </a:cubicBezTo>
                <a:cubicBezTo>
                  <a:pt x="1862" y="288"/>
                  <a:pt x="1857" y="298"/>
                  <a:pt x="1850" y="306"/>
                </a:cubicBezTo>
                <a:cubicBezTo>
                  <a:pt x="1843" y="313"/>
                  <a:pt x="1832" y="318"/>
                  <a:pt x="1822" y="318"/>
                </a:cubicBezTo>
                <a:cubicBezTo>
                  <a:pt x="1811" y="318"/>
                  <a:pt x="1801" y="313"/>
                  <a:pt x="1793" y="306"/>
                </a:cubicBezTo>
                <a:close/>
                <a:moveTo>
                  <a:pt x="1821" y="1794"/>
                </a:moveTo>
                <a:cubicBezTo>
                  <a:pt x="1810" y="1794"/>
                  <a:pt x="1800" y="1789"/>
                  <a:pt x="1792" y="1782"/>
                </a:cubicBezTo>
                <a:cubicBezTo>
                  <a:pt x="1785" y="1775"/>
                  <a:pt x="1781" y="1764"/>
                  <a:pt x="1781" y="1754"/>
                </a:cubicBezTo>
                <a:cubicBezTo>
                  <a:pt x="1781" y="1743"/>
                  <a:pt x="1785" y="1733"/>
                  <a:pt x="1792" y="1725"/>
                </a:cubicBezTo>
                <a:cubicBezTo>
                  <a:pt x="1800" y="1718"/>
                  <a:pt x="1810" y="1714"/>
                  <a:pt x="1821" y="1714"/>
                </a:cubicBezTo>
                <a:cubicBezTo>
                  <a:pt x="1831" y="1714"/>
                  <a:pt x="1842" y="1718"/>
                  <a:pt x="1849" y="1725"/>
                </a:cubicBezTo>
                <a:cubicBezTo>
                  <a:pt x="1856" y="1733"/>
                  <a:pt x="1861" y="1743"/>
                  <a:pt x="1861" y="1754"/>
                </a:cubicBezTo>
                <a:cubicBezTo>
                  <a:pt x="1861" y="1764"/>
                  <a:pt x="1856" y="1775"/>
                  <a:pt x="1849" y="1782"/>
                </a:cubicBezTo>
                <a:cubicBezTo>
                  <a:pt x="1842" y="1789"/>
                  <a:pt x="1831" y="1794"/>
                  <a:pt x="1821" y="17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en-US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3950640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875002"/>
            <a:ext cx="10515600" cy="1107996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 rtl="1"/>
            <a:r>
              <a:rPr lang="fa-IR" sz="6600" dirty="0">
                <a:solidFill>
                  <a:schemeClr val="tx2">
                    <a:lumMod val="25000"/>
                    <a:lumOff val="75000"/>
                  </a:schemeClr>
                </a:solidFill>
                <a:latin typeface="+mj-lt"/>
                <a:cs typeface="B Lotus" panose="00000400000000000000" pitchFamily="2" charset="-78"/>
              </a:rPr>
              <a:t>با تشکر از توجه شما!</a:t>
            </a:r>
            <a:endParaRPr lang="en-US" sz="6600" dirty="0">
              <a:solidFill>
                <a:schemeClr val="tx2">
                  <a:lumMod val="25000"/>
                  <a:lumOff val="75000"/>
                </a:schemeClr>
              </a:solidFill>
              <a:latin typeface="+mj-lt"/>
              <a:cs typeface="B Lotus" panose="000004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83A461-D274-FB33-A149-41FAF29F39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82" y="214979"/>
            <a:ext cx="1598754" cy="449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5BCDC73-A87E-2F02-CEEF-9D4FAA43E2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920" y="167182"/>
            <a:ext cx="1271446" cy="1046860"/>
          </a:xfrm>
          <a:prstGeom prst="rect">
            <a:avLst/>
          </a:prstGeom>
        </p:spPr>
      </p:pic>
      <p:sp>
        <p:nvSpPr>
          <p:cNvPr id="5" name="Freeform 28">
            <a:extLst>
              <a:ext uri="{FF2B5EF4-FFF2-40B4-BE49-F238E27FC236}">
                <a16:creationId xmlns:a16="http://schemas.microsoft.com/office/drawing/2014/main" id="{11556B72-DDA7-5ED0-A542-66A4AEB7681D}"/>
              </a:ext>
            </a:extLst>
          </p:cNvPr>
          <p:cNvSpPr>
            <a:spLocks noEditPoints="1"/>
          </p:cNvSpPr>
          <p:nvPr/>
        </p:nvSpPr>
        <p:spPr bwMode="auto">
          <a:xfrm>
            <a:off x="0" y="5443418"/>
            <a:ext cx="1473811" cy="1414582"/>
          </a:xfrm>
          <a:custGeom>
            <a:avLst/>
            <a:gdLst>
              <a:gd name="T0" fmla="*/ 1711 w 2097"/>
              <a:gd name="T1" fmla="*/ 921 h 2014"/>
              <a:gd name="T2" fmla="*/ 807 w 2097"/>
              <a:gd name="T3" fmla="*/ 1055 h 2014"/>
              <a:gd name="T4" fmla="*/ 927 w 2097"/>
              <a:gd name="T5" fmla="*/ 1235 h 2014"/>
              <a:gd name="T6" fmla="*/ 1102 w 2097"/>
              <a:gd name="T7" fmla="*/ 1243 h 2014"/>
              <a:gd name="T8" fmla="*/ 585 w 2097"/>
              <a:gd name="T9" fmla="*/ 1371 h 2014"/>
              <a:gd name="T10" fmla="*/ 1343 w 2097"/>
              <a:gd name="T11" fmla="*/ 239 h 2014"/>
              <a:gd name="T12" fmla="*/ 784 w 2097"/>
              <a:gd name="T13" fmla="*/ 1526 h 2014"/>
              <a:gd name="T14" fmla="*/ 1219 w 2097"/>
              <a:gd name="T15" fmla="*/ 844 h 2014"/>
              <a:gd name="T16" fmla="*/ 1201 w 2097"/>
              <a:gd name="T17" fmla="*/ 834 h 2014"/>
              <a:gd name="T18" fmla="*/ 927 w 2097"/>
              <a:gd name="T19" fmla="*/ 882 h 2014"/>
              <a:gd name="T20" fmla="*/ 1501 w 2097"/>
              <a:gd name="T21" fmla="*/ 1259 h 2014"/>
              <a:gd name="T22" fmla="*/ 942 w 2097"/>
              <a:gd name="T23" fmla="*/ 982 h 2014"/>
              <a:gd name="T24" fmla="*/ 1172 w 2097"/>
              <a:gd name="T25" fmla="*/ 908 h 2014"/>
              <a:gd name="T26" fmla="*/ 963 w 2097"/>
              <a:gd name="T27" fmla="*/ 1164 h 2014"/>
              <a:gd name="T28" fmla="*/ 912 w 2097"/>
              <a:gd name="T29" fmla="*/ 1102 h 2014"/>
              <a:gd name="T30" fmla="*/ 1493 w 2097"/>
              <a:gd name="T31" fmla="*/ 216 h 2014"/>
              <a:gd name="T32" fmla="*/ 1494 w 2097"/>
              <a:gd name="T33" fmla="*/ 296 h 2014"/>
              <a:gd name="T34" fmla="*/ 315 w 2097"/>
              <a:gd name="T35" fmla="*/ 894 h 2014"/>
              <a:gd name="T36" fmla="*/ 382 w 2097"/>
              <a:gd name="T37" fmla="*/ 938 h 2014"/>
              <a:gd name="T38" fmla="*/ 238 w 2097"/>
              <a:gd name="T39" fmla="*/ 1043 h 2014"/>
              <a:gd name="T40" fmla="*/ 262 w 2097"/>
              <a:gd name="T41" fmla="*/ 1135 h 2014"/>
              <a:gd name="T42" fmla="*/ 316 w 2097"/>
              <a:gd name="T43" fmla="*/ 1426 h 2014"/>
              <a:gd name="T44" fmla="*/ 268 w 2097"/>
              <a:gd name="T45" fmla="*/ 1501 h 2014"/>
              <a:gd name="T46" fmla="*/ 468 w 2097"/>
              <a:gd name="T47" fmla="*/ 1572 h 2014"/>
              <a:gd name="T48" fmla="*/ 394 w 2097"/>
              <a:gd name="T49" fmla="*/ 1623 h 2014"/>
              <a:gd name="T50" fmla="*/ 1000 w 2097"/>
              <a:gd name="T51" fmla="*/ 1505 h 2014"/>
              <a:gd name="T52" fmla="*/ 986 w 2097"/>
              <a:gd name="T53" fmla="*/ 1599 h 2014"/>
              <a:gd name="T54" fmla="*/ 827 w 2097"/>
              <a:gd name="T55" fmla="*/ 1584 h 2014"/>
              <a:gd name="T56" fmla="*/ 801 w 2097"/>
              <a:gd name="T57" fmla="*/ 1673 h 2014"/>
              <a:gd name="T58" fmla="*/ 276 w 2097"/>
              <a:gd name="T59" fmla="*/ 1252 h 2014"/>
              <a:gd name="T60" fmla="*/ 238 w 2097"/>
              <a:gd name="T61" fmla="*/ 1332 h 2014"/>
              <a:gd name="T62" fmla="*/ 236 w 2097"/>
              <a:gd name="T63" fmla="*/ 1212 h 2014"/>
              <a:gd name="T64" fmla="*/ 607 w 2097"/>
              <a:gd name="T65" fmla="*/ 1611 h 2014"/>
              <a:gd name="T66" fmla="*/ 642 w 2097"/>
              <a:gd name="T67" fmla="*/ 1693 h 2014"/>
              <a:gd name="T68" fmla="*/ 1564 w 2097"/>
              <a:gd name="T69" fmla="*/ 422 h 2014"/>
              <a:gd name="T70" fmla="*/ 1444 w 2097"/>
              <a:gd name="T71" fmla="*/ 415 h 2014"/>
              <a:gd name="T72" fmla="*/ 1827 w 2097"/>
              <a:gd name="T73" fmla="*/ 961 h 2014"/>
              <a:gd name="T74" fmla="*/ 1852 w 2097"/>
              <a:gd name="T75" fmla="*/ 1050 h 2014"/>
              <a:gd name="T76" fmla="*/ 1811 w 2097"/>
              <a:gd name="T77" fmla="*/ 642 h 2014"/>
              <a:gd name="T78" fmla="*/ 1882 w 2097"/>
              <a:gd name="T79" fmla="*/ 605 h 2014"/>
              <a:gd name="T80" fmla="*/ 1288 w 2097"/>
              <a:gd name="T81" fmla="*/ 487 h 2014"/>
              <a:gd name="T82" fmla="*/ 1365 w 2097"/>
              <a:gd name="T83" fmla="*/ 426 h 2014"/>
              <a:gd name="T84" fmla="*/ 1886 w 2097"/>
              <a:gd name="T85" fmla="*/ 736 h 2014"/>
              <a:gd name="T86" fmla="*/ 1891 w 2097"/>
              <a:gd name="T87" fmla="*/ 856 h 2014"/>
              <a:gd name="T88" fmla="*/ 1161 w 2097"/>
              <a:gd name="T89" fmla="*/ 545 h 2014"/>
              <a:gd name="T90" fmla="*/ 1086 w 2097"/>
              <a:gd name="T91" fmla="*/ 496 h 2014"/>
              <a:gd name="T92" fmla="*/ 1745 w 2097"/>
              <a:gd name="T93" fmla="*/ 1130 h 2014"/>
              <a:gd name="T94" fmla="*/ 1756 w 2097"/>
              <a:gd name="T95" fmla="*/ 1225 h 2014"/>
              <a:gd name="T96" fmla="*/ 1691 w 2097"/>
              <a:gd name="T97" fmla="*/ 513 h 2014"/>
              <a:gd name="T98" fmla="*/ 1733 w 2097"/>
              <a:gd name="T99" fmla="*/ 445 h 2014"/>
              <a:gd name="T100" fmla="*/ 1793 w 2097"/>
              <a:gd name="T101" fmla="*/ 1373 h 2014"/>
              <a:gd name="T102" fmla="*/ 1823 w 2097"/>
              <a:gd name="T103" fmla="*/ 1439 h 2014"/>
              <a:gd name="T104" fmla="*/ 195 w 2097"/>
              <a:gd name="T105" fmla="*/ 1754 h 2014"/>
              <a:gd name="T106" fmla="*/ 1705 w 2097"/>
              <a:gd name="T107" fmla="*/ 123 h 2014"/>
              <a:gd name="T108" fmla="*/ 1892 w 2097"/>
              <a:gd name="T109" fmla="*/ 1295 h 2014"/>
              <a:gd name="T110" fmla="*/ 338 w 2097"/>
              <a:gd name="T111" fmla="*/ 686 h 2014"/>
              <a:gd name="T112" fmla="*/ 1696 w 2097"/>
              <a:gd name="T113" fmla="*/ 1494 h 2014"/>
              <a:gd name="T114" fmla="*/ 788 w 2097"/>
              <a:gd name="T115" fmla="*/ 2014 h 20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097" h="2014">
                <a:moveTo>
                  <a:pt x="646" y="1852"/>
                </a:moveTo>
                <a:cubicBezTo>
                  <a:pt x="648" y="1852"/>
                  <a:pt x="649" y="1851"/>
                  <a:pt x="650" y="1851"/>
                </a:cubicBezTo>
                <a:cubicBezTo>
                  <a:pt x="860" y="1830"/>
                  <a:pt x="1259" y="1731"/>
                  <a:pt x="1566" y="1305"/>
                </a:cubicBezTo>
                <a:cubicBezTo>
                  <a:pt x="1660" y="1176"/>
                  <a:pt x="1710" y="1043"/>
                  <a:pt x="1711" y="921"/>
                </a:cubicBezTo>
                <a:cubicBezTo>
                  <a:pt x="1713" y="809"/>
                  <a:pt x="1673" y="709"/>
                  <a:pt x="1598" y="640"/>
                </a:cubicBezTo>
                <a:cubicBezTo>
                  <a:pt x="1527" y="573"/>
                  <a:pt x="1430" y="539"/>
                  <a:pt x="1325" y="544"/>
                </a:cubicBezTo>
                <a:cubicBezTo>
                  <a:pt x="1213" y="549"/>
                  <a:pt x="1100" y="597"/>
                  <a:pt x="997" y="682"/>
                </a:cubicBezTo>
                <a:cubicBezTo>
                  <a:pt x="861" y="795"/>
                  <a:pt x="792" y="931"/>
                  <a:pt x="807" y="1055"/>
                </a:cubicBezTo>
                <a:cubicBezTo>
                  <a:pt x="816" y="1128"/>
                  <a:pt x="853" y="1190"/>
                  <a:pt x="909" y="1225"/>
                </a:cubicBezTo>
                <a:cubicBezTo>
                  <a:pt x="910" y="1226"/>
                  <a:pt x="911" y="1226"/>
                  <a:pt x="912" y="1227"/>
                </a:cubicBezTo>
                <a:cubicBezTo>
                  <a:pt x="914" y="1228"/>
                  <a:pt x="915" y="1229"/>
                  <a:pt x="917" y="1230"/>
                </a:cubicBezTo>
                <a:cubicBezTo>
                  <a:pt x="920" y="1232"/>
                  <a:pt x="924" y="1234"/>
                  <a:pt x="927" y="1235"/>
                </a:cubicBezTo>
                <a:cubicBezTo>
                  <a:pt x="927" y="1235"/>
                  <a:pt x="927" y="1235"/>
                  <a:pt x="927" y="1235"/>
                </a:cubicBezTo>
                <a:cubicBezTo>
                  <a:pt x="927" y="1235"/>
                  <a:pt x="927" y="1235"/>
                  <a:pt x="927" y="1235"/>
                </a:cubicBezTo>
                <a:cubicBezTo>
                  <a:pt x="956" y="1249"/>
                  <a:pt x="987" y="1256"/>
                  <a:pt x="1020" y="1256"/>
                </a:cubicBezTo>
                <a:cubicBezTo>
                  <a:pt x="1047" y="1256"/>
                  <a:pt x="1074" y="1252"/>
                  <a:pt x="1102" y="1243"/>
                </a:cubicBezTo>
                <a:cubicBezTo>
                  <a:pt x="1138" y="1231"/>
                  <a:pt x="1173" y="1211"/>
                  <a:pt x="1202" y="1186"/>
                </a:cubicBezTo>
                <a:cubicBezTo>
                  <a:pt x="1174" y="1234"/>
                  <a:pt x="1133" y="1281"/>
                  <a:pt x="1081" y="1325"/>
                </a:cubicBezTo>
                <a:cubicBezTo>
                  <a:pt x="991" y="1400"/>
                  <a:pt x="894" y="1441"/>
                  <a:pt x="800" y="1445"/>
                </a:cubicBezTo>
                <a:cubicBezTo>
                  <a:pt x="716" y="1449"/>
                  <a:pt x="640" y="1423"/>
                  <a:pt x="585" y="1371"/>
                </a:cubicBezTo>
                <a:cubicBezTo>
                  <a:pt x="485" y="1278"/>
                  <a:pt x="436" y="1075"/>
                  <a:pt x="627" y="810"/>
                </a:cubicBezTo>
                <a:cubicBezTo>
                  <a:pt x="863" y="483"/>
                  <a:pt x="1156" y="362"/>
                  <a:pt x="1360" y="317"/>
                </a:cubicBezTo>
                <a:cubicBezTo>
                  <a:pt x="1381" y="313"/>
                  <a:pt x="1395" y="291"/>
                  <a:pt x="1390" y="270"/>
                </a:cubicBezTo>
                <a:cubicBezTo>
                  <a:pt x="1385" y="248"/>
                  <a:pt x="1364" y="235"/>
                  <a:pt x="1343" y="239"/>
                </a:cubicBezTo>
                <a:cubicBezTo>
                  <a:pt x="1125" y="287"/>
                  <a:pt x="814" y="416"/>
                  <a:pt x="563" y="764"/>
                </a:cubicBezTo>
                <a:cubicBezTo>
                  <a:pt x="469" y="893"/>
                  <a:pt x="419" y="1026"/>
                  <a:pt x="417" y="1148"/>
                </a:cubicBezTo>
                <a:cubicBezTo>
                  <a:pt x="416" y="1260"/>
                  <a:pt x="456" y="1360"/>
                  <a:pt x="530" y="1429"/>
                </a:cubicBezTo>
                <a:cubicBezTo>
                  <a:pt x="597" y="1492"/>
                  <a:pt x="686" y="1526"/>
                  <a:pt x="784" y="1526"/>
                </a:cubicBezTo>
                <a:cubicBezTo>
                  <a:pt x="790" y="1526"/>
                  <a:pt x="797" y="1525"/>
                  <a:pt x="803" y="1525"/>
                </a:cubicBezTo>
                <a:cubicBezTo>
                  <a:pt x="915" y="1520"/>
                  <a:pt x="1028" y="1472"/>
                  <a:pt x="1132" y="1387"/>
                </a:cubicBezTo>
                <a:cubicBezTo>
                  <a:pt x="1267" y="1274"/>
                  <a:pt x="1336" y="1138"/>
                  <a:pt x="1321" y="1014"/>
                </a:cubicBezTo>
                <a:cubicBezTo>
                  <a:pt x="1313" y="941"/>
                  <a:pt x="1275" y="879"/>
                  <a:pt x="1219" y="844"/>
                </a:cubicBezTo>
                <a:cubicBezTo>
                  <a:pt x="1218" y="843"/>
                  <a:pt x="1218" y="843"/>
                  <a:pt x="1217" y="842"/>
                </a:cubicBezTo>
                <a:cubicBezTo>
                  <a:pt x="1215" y="841"/>
                  <a:pt x="1213" y="840"/>
                  <a:pt x="1211" y="839"/>
                </a:cubicBezTo>
                <a:cubicBezTo>
                  <a:pt x="1208" y="837"/>
                  <a:pt x="1205" y="835"/>
                  <a:pt x="1202" y="834"/>
                </a:cubicBezTo>
                <a:cubicBezTo>
                  <a:pt x="1201" y="834"/>
                  <a:pt x="1201" y="834"/>
                  <a:pt x="1201" y="834"/>
                </a:cubicBezTo>
                <a:cubicBezTo>
                  <a:pt x="1201" y="834"/>
                  <a:pt x="1201" y="834"/>
                  <a:pt x="1201" y="834"/>
                </a:cubicBezTo>
                <a:cubicBezTo>
                  <a:pt x="1201" y="834"/>
                  <a:pt x="1201" y="834"/>
                  <a:pt x="1201" y="834"/>
                </a:cubicBezTo>
                <a:cubicBezTo>
                  <a:pt x="1150" y="809"/>
                  <a:pt x="1088" y="806"/>
                  <a:pt x="1027" y="826"/>
                </a:cubicBezTo>
                <a:cubicBezTo>
                  <a:pt x="990" y="838"/>
                  <a:pt x="956" y="857"/>
                  <a:pt x="927" y="882"/>
                </a:cubicBezTo>
                <a:cubicBezTo>
                  <a:pt x="954" y="835"/>
                  <a:pt x="995" y="788"/>
                  <a:pt x="1048" y="744"/>
                </a:cubicBezTo>
                <a:cubicBezTo>
                  <a:pt x="1138" y="669"/>
                  <a:pt x="1235" y="628"/>
                  <a:pt x="1329" y="624"/>
                </a:cubicBezTo>
                <a:cubicBezTo>
                  <a:pt x="1412" y="620"/>
                  <a:pt x="1488" y="646"/>
                  <a:pt x="1544" y="698"/>
                </a:cubicBezTo>
                <a:cubicBezTo>
                  <a:pt x="1644" y="791"/>
                  <a:pt x="1692" y="994"/>
                  <a:pt x="1501" y="1259"/>
                </a:cubicBezTo>
                <a:cubicBezTo>
                  <a:pt x="1212" y="1659"/>
                  <a:pt x="839" y="1752"/>
                  <a:pt x="642" y="1772"/>
                </a:cubicBezTo>
                <a:cubicBezTo>
                  <a:pt x="620" y="1774"/>
                  <a:pt x="604" y="1794"/>
                  <a:pt x="607" y="1816"/>
                </a:cubicBezTo>
                <a:cubicBezTo>
                  <a:pt x="609" y="1836"/>
                  <a:pt x="626" y="1852"/>
                  <a:pt x="646" y="1852"/>
                </a:cubicBezTo>
                <a:close/>
                <a:moveTo>
                  <a:pt x="942" y="982"/>
                </a:moveTo>
                <a:cubicBezTo>
                  <a:pt x="982" y="926"/>
                  <a:pt x="1049" y="893"/>
                  <a:pt x="1109" y="893"/>
                </a:cubicBezTo>
                <a:cubicBezTo>
                  <a:pt x="1129" y="893"/>
                  <a:pt x="1149" y="897"/>
                  <a:pt x="1166" y="905"/>
                </a:cubicBezTo>
                <a:cubicBezTo>
                  <a:pt x="1166" y="905"/>
                  <a:pt x="1166" y="905"/>
                  <a:pt x="1166" y="905"/>
                </a:cubicBezTo>
                <a:cubicBezTo>
                  <a:pt x="1168" y="906"/>
                  <a:pt x="1170" y="907"/>
                  <a:pt x="1172" y="908"/>
                </a:cubicBezTo>
                <a:cubicBezTo>
                  <a:pt x="1195" y="921"/>
                  <a:pt x="1210" y="942"/>
                  <a:pt x="1216" y="967"/>
                </a:cubicBezTo>
                <a:cubicBezTo>
                  <a:pt x="1226" y="1004"/>
                  <a:pt x="1215" y="1048"/>
                  <a:pt x="1186" y="1087"/>
                </a:cubicBezTo>
                <a:cubicBezTo>
                  <a:pt x="1132" y="1162"/>
                  <a:pt x="1030" y="1197"/>
                  <a:pt x="963" y="1164"/>
                </a:cubicBezTo>
                <a:cubicBezTo>
                  <a:pt x="963" y="1164"/>
                  <a:pt x="963" y="1164"/>
                  <a:pt x="963" y="1164"/>
                </a:cubicBezTo>
                <a:cubicBezTo>
                  <a:pt x="960" y="1163"/>
                  <a:pt x="958" y="1162"/>
                  <a:pt x="956" y="1160"/>
                </a:cubicBezTo>
                <a:cubicBezTo>
                  <a:pt x="955" y="1160"/>
                  <a:pt x="954" y="1159"/>
                  <a:pt x="953" y="1159"/>
                </a:cubicBezTo>
                <a:cubicBezTo>
                  <a:pt x="953" y="1159"/>
                  <a:pt x="953" y="1158"/>
                  <a:pt x="953" y="1158"/>
                </a:cubicBezTo>
                <a:cubicBezTo>
                  <a:pt x="932" y="1145"/>
                  <a:pt x="918" y="1126"/>
                  <a:pt x="912" y="1102"/>
                </a:cubicBezTo>
                <a:cubicBezTo>
                  <a:pt x="903" y="1065"/>
                  <a:pt x="914" y="1021"/>
                  <a:pt x="942" y="982"/>
                </a:cubicBezTo>
                <a:close/>
                <a:moveTo>
                  <a:pt x="1455" y="260"/>
                </a:moveTo>
                <a:cubicBezTo>
                  <a:pt x="1453" y="238"/>
                  <a:pt x="1469" y="218"/>
                  <a:pt x="1491" y="216"/>
                </a:cubicBezTo>
                <a:cubicBezTo>
                  <a:pt x="1493" y="216"/>
                  <a:pt x="1493" y="216"/>
                  <a:pt x="1493" y="216"/>
                </a:cubicBezTo>
                <a:cubicBezTo>
                  <a:pt x="1514" y="214"/>
                  <a:pt x="1534" y="231"/>
                  <a:pt x="1536" y="253"/>
                </a:cubicBezTo>
                <a:cubicBezTo>
                  <a:pt x="1538" y="275"/>
                  <a:pt x="1522" y="294"/>
                  <a:pt x="1500" y="296"/>
                </a:cubicBezTo>
                <a:cubicBezTo>
                  <a:pt x="1498" y="296"/>
                  <a:pt x="1498" y="296"/>
                  <a:pt x="1498" y="296"/>
                </a:cubicBezTo>
                <a:cubicBezTo>
                  <a:pt x="1497" y="296"/>
                  <a:pt x="1496" y="296"/>
                  <a:pt x="1494" y="296"/>
                </a:cubicBezTo>
                <a:cubicBezTo>
                  <a:pt x="1474" y="296"/>
                  <a:pt x="1457" y="280"/>
                  <a:pt x="1455" y="260"/>
                </a:cubicBezTo>
                <a:close/>
                <a:moveTo>
                  <a:pt x="348" y="956"/>
                </a:moveTo>
                <a:cubicBezTo>
                  <a:pt x="341" y="956"/>
                  <a:pt x="333" y="954"/>
                  <a:pt x="327" y="950"/>
                </a:cubicBezTo>
                <a:cubicBezTo>
                  <a:pt x="308" y="937"/>
                  <a:pt x="303" y="913"/>
                  <a:pt x="315" y="894"/>
                </a:cubicBezTo>
                <a:cubicBezTo>
                  <a:pt x="322" y="883"/>
                  <a:pt x="330" y="871"/>
                  <a:pt x="338" y="860"/>
                </a:cubicBezTo>
                <a:cubicBezTo>
                  <a:pt x="351" y="842"/>
                  <a:pt x="376" y="838"/>
                  <a:pt x="394" y="851"/>
                </a:cubicBezTo>
                <a:cubicBezTo>
                  <a:pt x="412" y="864"/>
                  <a:pt x="416" y="888"/>
                  <a:pt x="403" y="906"/>
                </a:cubicBezTo>
                <a:cubicBezTo>
                  <a:pt x="396" y="917"/>
                  <a:pt x="389" y="927"/>
                  <a:pt x="382" y="938"/>
                </a:cubicBezTo>
                <a:cubicBezTo>
                  <a:pt x="374" y="950"/>
                  <a:pt x="361" y="956"/>
                  <a:pt x="348" y="956"/>
                </a:cubicBezTo>
                <a:close/>
                <a:moveTo>
                  <a:pt x="250" y="1133"/>
                </a:moveTo>
                <a:cubicBezTo>
                  <a:pt x="229" y="1127"/>
                  <a:pt x="217" y="1104"/>
                  <a:pt x="224" y="1083"/>
                </a:cubicBezTo>
                <a:cubicBezTo>
                  <a:pt x="228" y="1070"/>
                  <a:pt x="233" y="1057"/>
                  <a:pt x="238" y="1043"/>
                </a:cubicBezTo>
                <a:cubicBezTo>
                  <a:pt x="246" y="1023"/>
                  <a:pt x="269" y="1012"/>
                  <a:pt x="289" y="1020"/>
                </a:cubicBezTo>
                <a:cubicBezTo>
                  <a:pt x="310" y="1028"/>
                  <a:pt x="320" y="1051"/>
                  <a:pt x="312" y="1072"/>
                </a:cubicBezTo>
                <a:cubicBezTo>
                  <a:pt x="308" y="1084"/>
                  <a:pt x="304" y="1096"/>
                  <a:pt x="300" y="1107"/>
                </a:cubicBezTo>
                <a:cubicBezTo>
                  <a:pt x="295" y="1124"/>
                  <a:pt x="279" y="1135"/>
                  <a:pt x="262" y="1135"/>
                </a:cubicBezTo>
                <a:cubicBezTo>
                  <a:pt x="258" y="1135"/>
                  <a:pt x="254" y="1135"/>
                  <a:pt x="250" y="1133"/>
                </a:cubicBezTo>
                <a:close/>
                <a:moveTo>
                  <a:pt x="246" y="1463"/>
                </a:moveTo>
                <a:cubicBezTo>
                  <a:pt x="235" y="1443"/>
                  <a:pt x="243" y="1419"/>
                  <a:pt x="263" y="1409"/>
                </a:cubicBezTo>
                <a:cubicBezTo>
                  <a:pt x="282" y="1399"/>
                  <a:pt x="306" y="1407"/>
                  <a:pt x="316" y="1426"/>
                </a:cubicBezTo>
                <a:cubicBezTo>
                  <a:pt x="322" y="1437"/>
                  <a:pt x="328" y="1447"/>
                  <a:pt x="335" y="1457"/>
                </a:cubicBezTo>
                <a:cubicBezTo>
                  <a:pt x="347" y="1475"/>
                  <a:pt x="342" y="1500"/>
                  <a:pt x="323" y="1512"/>
                </a:cubicBezTo>
                <a:cubicBezTo>
                  <a:pt x="317" y="1517"/>
                  <a:pt x="309" y="1519"/>
                  <a:pt x="301" y="1519"/>
                </a:cubicBezTo>
                <a:cubicBezTo>
                  <a:pt x="288" y="1519"/>
                  <a:pt x="276" y="1513"/>
                  <a:pt x="268" y="1501"/>
                </a:cubicBezTo>
                <a:cubicBezTo>
                  <a:pt x="260" y="1489"/>
                  <a:pt x="252" y="1476"/>
                  <a:pt x="246" y="1463"/>
                </a:cubicBezTo>
                <a:close/>
                <a:moveTo>
                  <a:pt x="381" y="1568"/>
                </a:moveTo>
                <a:cubicBezTo>
                  <a:pt x="393" y="1549"/>
                  <a:pt x="418" y="1543"/>
                  <a:pt x="436" y="1555"/>
                </a:cubicBezTo>
                <a:cubicBezTo>
                  <a:pt x="446" y="1561"/>
                  <a:pt x="457" y="1567"/>
                  <a:pt x="468" y="1572"/>
                </a:cubicBezTo>
                <a:cubicBezTo>
                  <a:pt x="487" y="1582"/>
                  <a:pt x="496" y="1606"/>
                  <a:pt x="486" y="1626"/>
                </a:cubicBezTo>
                <a:cubicBezTo>
                  <a:pt x="479" y="1640"/>
                  <a:pt x="465" y="1648"/>
                  <a:pt x="450" y="1648"/>
                </a:cubicBezTo>
                <a:cubicBezTo>
                  <a:pt x="444" y="1648"/>
                  <a:pt x="438" y="1647"/>
                  <a:pt x="432" y="1644"/>
                </a:cubicBezTo>
                <a:cubicBezTo>
                  <a:pt x="419" y="1638"/>
                  <a:pt x="406" y="1631"/>
                  <a:pt x="394" y="1623"/>
                </a:cubicBezTo>
                <a:cubicBezTo>
                  <a:pt x="375" y="1611"/>
                  <a:pt x="370" y="1587"/>
                  <a:pt x="381" y="1568"/>
                </a:cubicBezTo>
                <a:close/>
                <a:moveTo>
                  <a:pt x="951" y="1578"/>
                </a:moveTo>
                <a:cubicBezTo>
                  <a:pt x="940" y="1559"/>
                  <a:pt x="947" y="1535"/>
                  <a:pt x="966" y="1524"/>
                </a:cubicBezTo>
                <a:cubicBezTo>
                  <a:pt x="977" y="1518"/>
                  <a:pt x="989" y="1512"/>
                  <a:pt x="1000" y="1505"/>
                </a:cubicBezTo>
                <a:cubicBezTo>
                  <a:pt x="1019" y="1494"/>
                  <a:pt x="1043" y="1500"/>
                  <a:pt x="1054" y="1519"/>
                </a:cubicBezTo>
                <a:cubicBezTo>
                  <a:pt x="1066" y="1538"/>
                  <a:pt x="1060" y="1562"/>
                  <a:pt x="1041" y="1573"/>
                </a:cubicBezTo>
                <a:cubicBezTo>
                  <a:pt x="1029" y="1581"/>
                  <a:pt x="1017" y="1588"/>
                  <a:pt x="1005" y="1594"/>
                </a:cubicBezTo>
                <a:cubicBezTo>
                  <a:pt x="999" y="1597"/>
                  <a:pt x="992" y="1599"/>
                  <a:pt x="986" y="1599"/>
                </a:cubicBezTo>
                <a:cubicBezTo>
                  <a:pt x="971" y="1599"/>
                  <a:pt x="958" y="1592"/>
                  <a:pt x="951" y="1578"/>
                </a:cubicBezTo>
                <a:close/>
                <a:moveTo>
                  <a:pt x="762" y="1643"/>
                </a:moveTo>
                <a:cubicBezTo>
                  <a:pt x="757" y="1622"/>
                  <a:pt x="770" y="1600"/>
                  <a:pt x="791" y="1595"/>
                </a:cubicBezTo>
                <a:cubicBezTo>
                  <a:pt x="803" y="1592"/>
                  <a:pt x="815" y="1588"/>
                  <a:pt x="827" y="1584"/>
                </a:cubicBezTo>
                <a:cubicBezTo>
                  <a:pt x="848" y="1578"/>
                  <a:pt x="871" y="1589"/>
                  <a:pt x="877" y="1610"/>
                </a:cubicBezTo>
                <a:cubicBezTo>
                  <a:pt x="884" y="1631"/>
                  <a:pt x="872" y="1654"/>
                  <a:pt x="851" y="1660"/>
                </a:cubicBezTo>
                <a:cubicBezTo>
                  <a:pt x="838" y="1665"/>
                  <a:pt x="824" y="1669"/>
                  <a:pt x="811" y="1672"/>
                </a:cubicBezTo>
                <a:cubicBezTo>
                  <a:pt x="807" y="1673"/>
                  <a:pt x="804" y="1673"/>
                  <a:pt x="801" y="1673"/>
                </a:cubicBezTo>
                <a:cubicBezTo>
                  <a:pt x="783" y="1673"/>
                  <a:pt x="767" y="1661"/>
                  <a:pt x="762" y="1643"/>
                </a:cubicBezTo>
                <a:close/>
                <a:moveTo>
                  <a:pt x="236" y="1212"/>
                </a:moveTo>
                <a:cubicBezTo>
                  <a:pt x="236" y="1212"/>
                  <a:pt x="236" y="1212"/>
                  <a:pt x="236" y="1212"/>
                </a:cubicBezTo>
                <a:cubicBezTo>
                  <a:pt x="258" y="1212"/>
                  <a:pt x="276" y="1230"/>
                  <a:pt x="276" y="1252"/>
                </a:cubicBezTo>
                <a:cubicBezTo>
                  <a:pt x="276" y="1255"/>
                  <a:pt x="276" y="1255"/>
                  <a:pt x="276" y="1255"/>
                </a:cubicBezTo>
                <a:cubicBezTo>
                  <a:pt x="276" y="1266"/>
                  <a:pt x="277" y="1278"/>
                  <a:pt x="278" y="1289"/>
                </a:cubicBezTo>
                <a:cubicBezTo>
                  <a:pt x="279" y="1311"/>
                  <a:pt x="263" y="1330"/>
                  <a:pt x="241" y="1332"/>
                </a:cubicBezTo>
                <a:cubicBezTo>
                  <a:pt x="240" y="1332"/>
                  <a:pt x="239" y="1332"/>
                  <a:pt x="238" y="1332"/>
                </a:cubicBezTo>
                <a:cubicBezTo>
                  <a:pt x="217" y="1332"/>
                  <a:pt x="200" y="1316"/>
                  <a:pt x="198" y="1295"/>
                </a:cubicBezTo>
                <a:cubicBezTo>
                  <a:pt x="197" y="1282"/>
                  <a:pt x="196" y="1268"/>
                  <a:pt x="196" y="1255"/>
                </a:cubicBezTo>
                <a:cubicBezTo>
                  <a:pt x="196" y="1252"/>
                  <a:pt x="196" y="1252"/>
                  <a:pt x="196" y="1252"/>
                </a:cubicBezTo>
                <a:cubicBezTo>
                  <a:pt x="196" y="1230"/>
                  <a:pt x="214" y="1212"/>
                  <a:pt x="236" y="1212"/>
                </a:cubicBezTo>
                <a:close/>
                <a:moveTo>
                  <a:pt x="642" y="1693"/>
                </a:moveTo>
                <a:cubicBezTo>
                  <a:pt x="628" y="1692"/>
                  <a:pt x="613" y="1692"/>
                  <a:pt x="599" y="1690"/>
                </a:cubicBezTo>
                <a:cubicBezTo>
                  <a:pt x="577" y="1688"/>
                  <a:pt x="561" y="1669"/>
                  <a:pt x="563" y="1647"/>
                </a:cubicBezTo>
                <a:cubicBezTo>
                  <a:pt x="565" y="1625"/>
                  <a:pt x="585" y="1609"/>
                  <a:pt x="607" y="1611"/>
                </a:cubicBezTo>
                <a:cubicBezTo>
                  <a:pt x="619" y="1612"/>
                  <a:pt x="631" y="1613"/>
                  <a:pt x="644" y="1613"/>
                </a:cubicBezTo>
                <a:cubicBezTo>
                  <a:pt x="666" y="1613"/>
                  <a:pt x="683" y="1631"/>
                  <a:pt x="683" y="1654"/>
                </a:cubicBezTo>
                <a:cubicBezTo>
                  <a:pt x="682" y="1675"/>
                  <a:pt x="665" y="1693"/>
                  <a:pt x="643" y="1693"/>
                </a:cubicBezTo>
                <a:lnTo>
                  <a:pt x="642" y="1693"/>
                </a:lnTo>
                <a:close/>
                <a:moveTo>
                  <a:pt x="1444" y="415"/>
                </a:moveTo>
                <a:cubicBezTo>
                  <a:pt x="1445" y="393"/>
                  <a:pt x="1463" y="376"/>
                  <a:pt x="1485" y="376"/>
                </a:cubicBezTo>
                <a:cubicBezTo>
                  <a:pt x="1499" y="376"/>
                  <a:pt x="1514" y="377"/>
                  <a:pt x="1528" y="378"/>
                </a:cubicBezTo>
                <a:cubicBezTo>
                  <a:pt x="1550" y="380"/>
                  <a:pt x="1566" y="400"/>
                  <a:pt x="1564" y="422"/>
                </a:cubicBezTo>
                <a:cubicBezTo>
                  <a:pt x="1562" y="442"/>
                  <a:pt x="1544" y="458"/>
                  <a:pt x="1524" y="458"/>
                </a:cubicBezTo>
                <a:cubicBezTo>
                  <a:pt x="1523" y="458"/>
                  <a:pt x="1522" y="458"/>
                  <a:pt x="1520" y="458"/>
                </a:cubicBezTo>
                <a:cubicBezTo>
                  <a:pt x="1508" y="457"/>
                  <a:pt x="1496" y="456"/>
                  <a:pt x="1484" y="456"/>
                </a:cubicBezTo>
                <a:cubicBezTo>
                  <a:pt x="1461" y="455"/>
                  <a:pt x="1444" y="437"/>
                  <a:pt x="1444" y="415"/>
                </a:cubicBezTo>
                <a:close/>
                <a:moveTo>
                  <a:pt x="1852" y="1050"/>
                </a:moveTo>
                <a:cubicBezTo>
                  <a:pt x="1847" y="1050"/>
                  <a:pt x="1842" y="1050"/>
                  <a:pt x="1838" y="1048"/>
                </a:cubicBezTo>
                <a:cubicBezTo>
                  <a:pt x="1817" y="1040"/>
                  <a:pt x="1807" y="1017"/>
                  <a:pt x="1815" y="996"/>
                </a:cubicBezTo>
                <a:cubicBezTo>
                  <a:pt x="1819" y="984"/>
                  <a:pt x="1823" y="973"/>
                  <a:pt x="1827" y="961"/>
                </a:cubicBezTo>
                <a:cubicBezTo>
                  <a:pt x="1834" y="940"/>
                  <a:pt x="1856" y="928"/>
                  <a:pt x="1877" y="935"/>
                </a:cubicBezTo>
                <a:cubicBezTo>
                  <a:pt x="1898" y="941"/>
                  <a:pt x="1910" y="964"/>
                  <a:pt x="1903" y="985"/>
                </a:cubicBezTo>
                <a:cubicBezTo>
                  <a:pt x="1899" y="998"/>
                  <a:pt x="1894" y="1012"/>
                  <a:pt x="1889" y="1025"/>
                </a:cubicBezTo>
                <a:cubicBezTo>
                  <a:pt x="1883" y="1041"/>
                  <a:pt x="1868" y="1050"/>
                  <a:pt x="1852" y="1050"/>
                </a:cubicBezTo>
                <a:close/>
                <a:moveTo>
                  <a:pt x="1882" y="605"/>
                </a:moveTo>
                <a:cubicBezTo>
                  <a:pt x="1892" y="625"/>
                  <a:pt x="1884" y="649"/>
                  <a:pt x="1865" y="659"/>
                </a:cubicBezTo>
                <a:cubicBezTo>
                  <a:pt x="1859" y="662"/>
                  <a:pt x="1852" y="663"/>
                  <a:pt x="1846" y="663"/>
                </a:cubicBezTo>
                <a:cubicBezTo>
                  <a:pt x="1832" y="663"/>
                  <a:pt x="1818" y="656"/>
                  <a:pt x="1811" y="642"/>
                </a:cubicBezTo>
                <a:cubicBezTo>
                  <a:pt x="1805" y="631"/>
                  <a:pt x="1799" y="621"/>
                  <a:pt x="1793" y="611"/>
                </a:cubicBezTo>
                <a:cubicBezTo>
                  <a:pt x="1780" y="593"/>
                  <a:pt x="1785" y="568"/>
                  <a:pt x="1804" y="556"/>
                </a:cubicBezTo>
                <a:cubicBezTo>
                  <a:pt x="1822" y="544"/>
                  <a:pt x="1847" y="549"/>
                  <a:pt x="1859" y="567"/>
                </a:cubicBezTo>
                <a:cubicBezTo>
                  <a:pt x="1867" y="579"/>
                  <a:pt x="1875" y="592"/>
                  <a:pt x="1882" y="605"/>
                </a:cubicBezTo>
                <a:close/>
                <a:moveTo>
                  <a:pt x="1365" y="426"/>
                </a:moveTo>
                <a:cubicBezTo>
                  <a:pt x="1370" y="447"/>
                  <a:pt x="1358" y="469"/>
                  <a:pt x="1336" y="474"/>
                </a:cubicBezTo>
                <a:cubicBezTo>
                  <a:pt x="1324" y="477"/>
                  <a:pt x="1312" y="481"/>
                  <a:pt x="1300" y="485"/>
                </a:cubicBezTo>
                <a:cubicBezTo>
                  <a:pt x="1296" y="486"/>
                  <a:pt x="1292" y="487"/>
                  <a:pt x="1288" y="487"/>
                </a:cubicBezTo>
                <a:cubicBezTo>
                  <a:pt x="1271" y="487"/>
                  <a:pt x="1255" y="476"/>
                  <a:pt x="1250" y="459"/>
                </a:cubicBezTo>
                <a:cubicBezTo>
                  <a:pt x="1243" y="438"/>
                  <a:pt x="1255" y="415"/>
                  <a:pt x="1276" y="409"/>
                </a:cubicBezTo>
                <a:cubicBezTo>
                  <a:pt x="1289" y="404"/>
                  <a:pt x="1303" y="401"/>
                  <a:pt x="1316" y="397"/>
                </a:cubicBezTo>
                <a:cubicBezTo>
                  <a:pt x="1338" y="392"/>
                  <a:pt x="1359" y="404"/>
                  <a:pt x="1365" y="426"/>
                </a:cubicBezTo>
                <a:close/>
                <a:moveTo>
                  <a:pt x="1851" y="816"/>
                </a:moveTo>
                <a:cubicBezTo>
                  <a:pt x="1851" y="813"/>
                  <a:pt x="1851" y="813"/>
                  <a:pt x="1851" y="813"/>
                </a:cubicBezTo>
                <a:cubicBezTo>
                  <a:pt x="1851" y="802"/>
                  <a:pt x="1851" y="790"/>
                  <a:pt x="1850" y="779"/>
                </a:cubicBezTo>
                <a:cubicBezTo>
                  <a:pt x="1848" y="757"/>
                  <a:pt x="1864" y="738"/>
                  <a:pt x="1886" y="736"/>
                </a:cubicBezTo>
                <a:cubicBezTo>
                  <a:pt x="1908" y="734"/>
                  <a:pt x="1927" y="751"/>
                  <a:pt x="1929" y="773"/>
                </a:cubicBezTo>
                <a:cubicBezTo>
                  <a:pt x="1930" y="786"/>
                  <a:pt x="1931" y="800"/>
                  <a:pt x="1931" y="813"/>
                </a:cubicBezTo>
                <a:cubicBezTo>
                  <a:pt x="1931" y="816"/>
                  <a:pt x="1931" y="816"/>
                  <a:pt x="1931" y="816"/>
                </a:cubicBezTo>
                <a:cubicBezTo>
                  <a:pt x="1931" y="838"/>
                  <a:pt x="1913" y="856"/>
                  <a:pt x="1891" y="856"/>
                </a:cubicBezTo>
                <a:cubicBezTo>
                  <a:pt x="1891" y="856"/>
                  <a:pt x="1891" y="856"/>
                  <a:pt x="1891" y="856"/>
                </a:cubicBezTo>
                <a:cubicBezTo>
                  <a:pt x="1869" y="856"/>
                  <a:pt x="1851" y="838"/>
                  <a:pt x="1851" y="816"/>
                </a:cubicBezTo>
                <a:close/>
                <a:moveTo>
                  <a:pt x="1177" y="491"/>
                </a:moveTo>
                <a:cubicBezTo>
                  <a:pt x="1187" y="510"/>
                  <a:pt x="1180" y="535"/>
                  <a:pt x="1161" y="545"/>
                </a:cubicBezTo>
                <a:cubicBezTo>
                  <a:pt x="1150" y="551"/>
                  <a:pt x="1139" y="558"/>
                  <a:pt x="1128" y="564"/>
                </a:cubicBezTo>
                <a:cubicBezTo>
                  <a:pt x="1121" y="568"/>
                  <a:pt x="1114" y="570"/>
                  <a:pt x="1107" y="570"/>
                </a:cubicBezTo>
                <a:cubicBezTo>
                  <a:pt x="1094" y="570"/>
                  <a:pt x="1080" y="563"/>
                  <a:pt x="1073" y="551"/>
                </a:cubicBezTo>
                <a:cubicBezTo>
                  <a:pt x="1062" y="532"/>
                  <a:pt x="1068" y="507"/>
                  <a:pt x="1086" y="496"/>
                </a:cubicBezTo>
                <a:cubicBezTo>
                  <a:pt x="1098" y="489"/>
                  <a:pt x="1111" y="482"/>
                  <a:pt x="1122" y="475"/>
                </a:cubicBezTo>
                <a:cubicBezTo>
                  <a:pt x="1142" y="465"/>
                  <a:pt x="1166" y="472"/>
                  <a:pt x="1177" y="491"/>
                </a:cubicBezTo>
                <a:close/>
                <a:moveTo>
                  <a:pt x="1724" y="1162"/>
                </a:moveTo>
                <a:cubicBezTo>
                  <a:pt x="1731" y="1151"/>
                  <a:pt x="1738" y="1141"/>
                  <a:pt x="1745" y="1130"/>
                </a:cubicBezTo>
                <a:cubicBezTo>
                  <a:pt x="1757" y="1112"/>
                  <a:pt x="1782" y="1107"/>
                  <a:pt x="1800" y="1119"/>
                </a:cubicBezTo>
                <a:cubicBezTo>
                  <a:pt x="1819" y="1131"/>
                  <a:pt x="1824" y="1155"/>
                  <a:pt x="1812" y="1174"/>
                </a:cubicBezTo>
                <a:cubicBezTo>
                  <a:pt x="1805" y="1185"/>
                  <a:pt x="1797" y="1197"/>
                  <a:pt x="1789" y="1208"/>
                </a:cubicBezTo>
                <a:cubicBezTo>
                  <a:pt x="1781" y="1219"/>
                  <a:pt x="1768" y="1225"/>
                  <a:pt x="1756" y="1225"/>
                </a:cubicBezTo>
                <a:cubicBezTo>
                  <a:pt x="1748" y="1225"/>
                  <a:pt x="1740" y="1222"/>
                  <a:pt x="1733" y="1217"/>
                </a:cubicBezTo>
                <a:cubicBezTo>
                  <a:pt x="1715" y="1205"/>
                  <a:pt x="1711" y="1180"/>
                  <a:pt x="1724" y="1162"/>
                </a:cubicBezTo>
                <a:close/>
                <a:moveTo>
                  <a:pt x="1712" y="519"/>
                </a:moveTo>
                <a:cubicBezTo>
                  <a:pt x="1705" y="519"/>
                  <a:pt x="1697" y="517"/>
                  <a:pt x="1691" y="513"/>
                </a:cubicBezTo>
                <a:cubicBezTo>
                  <a:pt x="1681" y="507"/>
                  <a:pt x="1670" y="501"/>
                  <a:pt x="1660" y="496"/>
                </a:cubicBezTo>
                <a:cubicBezTo>
                  <a:pt x="1640" y="486"/>
                  <a:pt x="1631" y="462"/>
                  <a:pt x="1641" y="442"/>
                </a:cubicBezTo>
                <a:cubicBezTo>
                  <a:pt x="1651" y="423"/>
                  <a:pt x="1675" y="414"/>
                  <a:pt x="1695" y="424"/>
                </a:cubicBezTo>
                <a:cubicBezTo>
                  <a:pt x="1708" y="430"/>
                  <a:pt x="1721" y="438"/>
                  <a:pt x="1733" y="445"/>
                </a:cubicBezTo>
                <a:cubicBezTo>
                  <a:pt x="1752" y="457"/>
                  <a:pt x="1757" y="482"/>
                  <a:pt x="1746" y="500"/>
                </a:cubicBezTo>
                <a:cubicBezTo>
                  <a:pt x="1738" y="512"/>
                  <a:pt x="1725" y="519"/>
                  <a:pt x="1712" y="519"/>
                </a:cubicBezTo>
                <a:close/>
                <a:moveTo>
                  <a:pt x="1791" y="1376"/>
                </a:moveTo>
                <a:cubicBezTo>
                  <a:pt x="1793" y="1373"/>
                  <a:pt x="1793" y="1373"/>
                  <a:pt x="1793" y="1373"/>
                </a:cubicBezTo>
                <a:cubicBezTo>
                  <a:pt x="1806" y="1355"/>
                  <a:pt x="1831" y="1351"/>
                  <a:pt x="1849" y="1363"/>
                </a:cubicBezTo>
                <a:cubicBezTo>
                  <a:pt x="1867" y="1376"/>
                  <a:pt x="1871" y="1401"/>
                  <a:pt x="1858" y="1419"/>
                </a:cubicBezTo>
                <a:cubicBezTo>
                  <a:pt x="1856" y="1422"/>
                  <a:pt x="1856" y="1422"/>
                  <a:pt x="1856" y="1422"/>
                </a:cubicBezTo>
                <a:cubicBezTo>
                  <a:pt x="1848" y="1433"/>
                  <a:pt x="1836" y="1439"/>
                  <a:pt x="1823" y="1439"/>
                </a:cubicBezTo>
                <a:cubicBezTo>
                  <a:pt x="1815" y="1439"/>
                  <a:pt x="1807" y="1437"/>
                  <a:pt x="1800" y="1432"/>
                </a:cubicBezTo>
                <a:cubicBezTo>
                  <a:pt x="1782" y="1419"/>
                  <a:pt x="1778" y="1394"/>
                  <a:pt x="1791" y="1376"/>
                </a:cubicBezTo>
                <a:close/>
                <a:moveTo>
                  <a:pt x="427" y="1936"/>
                </a:moveTo>
                <a:cubicBezTo>
                  <a:pt x="334" y="1892"/>
                  <a:pt x="256" y="1830"/>
                  <a:pt x="195" y="1754"/>
                </a:cubicBezTo>
                <a:cubicBezTo>
                  <a:pt x="136" y="1679"/>
                  <a:pt x="93" y="1593"/>
                  <a:pt x="68" y="1497"/>
                </a:cubicBezTo>
                <a:cubicBezTo>
                  <a:pt x="0" y="1230"/>
                  <a:pt x="75" y="918"/>
                  <a:pt x="273" y="640"/>
                </a:cubicBezTo>
                <a:cubicBezTo>
                  <a:pt x="444" y="401"/>
                  <a:pt x="686" y="215"/>
                  <a:pt x="954" y="117"/>
                </a:cubicBezTo>
                <a:cubicBezTo>
                  <a:pt x="1225" y="18"/>
                  <a:pt x="1492" y="20"/>
                  <a:pt x="1705" y="123"/>
                </a:cubicBezTo>
                <a:cubicBezTo>
                  <a:pt x="1874" y="204"/>
                  <a:pt x="1994" y="342"/>
                  <a:pt x="2051" y="520"/>
                </a:cubicBezTo>
                <a:cubicBezTo>
                  <a:pt x="2087" y="633"/>
                  <a:pt x="2097" y="756"/>
                  <a:pt x="2079" y="887"/>
                </a:cubicBezTo>
                <a:cubicBezTo>
                  <a:pt x="2061" y="1019"/>
                  <a:pt x="2016" y="1151"/>
                  <a:pt x="1946" y="1280"/>
                </a:cubicBezTo>
                <a:cubicBezTo>
                  <a:pt x="1935" y="1299"/>
                  <a:pt x="1911" y="1306"/>
                  <a:pt x="1892" y="1295"/>
                </a:cubicBezTo>
                <a:cubicBezTo>
                  <a:pt x="1872" y="1285"/>
                  <a:pt x="1865" y="1261"/>
                  <a:pt x="1876" y="1241"/>
                </a:cubicBezTo>
                <a:cubicBezTo>
                  <a:pt x="2005" y="1005"/>
                  <a:pt x="2041" y="751"/>
                  <a:pt x="1975" y="545"/>
                </a:cubicBezTo>
                <a:cubicBezTo>
                  <a:pt x="1925" y="387"/>
                  <a:pt x="1819" y="266"/>
                  <a:pt x="1670" y="195"/>
                </a:cubicBezTo>
                <a:cubicBezTo>
                  <a:pt x="1268" y="0"/>
                  <a:pt x="670" y="221"/>
                  <a:pt x="338" y="686"/>
                </a:cubicBezTo>
                <a:cubicBezTo>
                  <a:pt x="153" y="945"/>
                  <a:pt x="83" y="1233"/>
                  <a:pt x="146" y="1477"/>
                </a:cubicBezTo>
                <a:cubicBezTo>
                  <a:pt x="191" y="1652"/>
                  <a:pt x="300" y="1786"/>
                  <a:pt x="461" y="1864"/>
                </a:cubicBezTo>
                <a:cubicBezTo>
                  <a:pt x="636" y="1948"/>
                  <a:pt x="857" y="1957"/>
                  <a:pt x="1084" y="1889"/>
                </a:cubicBezTo>
                <a:cubicBezTo>
                  <a:pt x="1311" y="1820"/>
                  <a:pt x="1528" y="1680"/>
                  <a:pt x="1696" y="1494"/>
                </a:cubicBezTo>
                <a:cubicBezTo>
                  <a:pt x="1711" y="1477"/>
                  <a:pt x="1736" y="1476"/>
                  <a:pt x="1752" y="1491"/>
                </a:cubicBezTo>
                <a:cubicBezTo>
                  <a:pt x="1769" y="1506"/>
                  <a:pt x="1770" y="1531"/>
                  <a:pt x="1755" y="1547"/>
                </a:cubicBezTo>
                <a:cubicBezTo>
                  <a:pt x="1578" y="1744"/>
                  <a:pt x="1348" y="1893"/>
                  <a:pt x="1107" y="1965"/>
                </a:cubicBezTo>
                <a:cubicBezTo>
                  <a:pt x="998" y="1998"/>
                  <a:pt x="891" y="2014"/>
                  <a:pt x="788" y="2014"/>
                </a:cubicBezTo>
                <a:cubicBezTo>
                  <a:pt x="657" y="2014"/>
                  <a:pt x="534" y="1988"/>
                  <a:pt x="427" y="19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en-US">
              <a:cs typeface="B Nazanin" panose="00000400000000000000" pitchFamily="2" charset="-78"/>
            </a:endParaRPr>
          </a:p>
        </p:txBody>
      </p:sp>
      <p:sp>
        <p:nvSpPr>
          <p:cNvPr id="10" name="Freeform 8">
            <a:extLst>
              <a:ext uri="{FF2B5EF4-FFF2-40B4-BE49-F238E27FC236}">
                <a16:creationId xmlns:a16="http://schemas.microsoft.com/office/drawing/2014/main" id="{E6129C13-4E42-A0A6-862F-ED684B152582}"/>
              </a:ext>
            </a:extLst>
          </p:cNvPr>
          <p:cNvSpPr>
            <a:spLocks noEditPoints="1"/>
          </p:cNvSpPr>
          <p:nvPr/>
        </p:nvSpPr>
        <p:spPr bwMode="auto">
          <a:xfrm>
            <a:off x="7417278" y="0"/>
            <a:ext cx="1271446" cy="1107771"/>
          </a:xfrm>
          <a:custGeom>
            <a:avLst/>
            <a:gdLst>
              <a:gd name="T0" fmla="*/ 558 w 2101"/>
              <a:gd name="T1" fmla="*/ 272 h 1830"/>
              <a:gd name="T2" fmla="*/ 983 w 2101"/>
              <a:gd name="T3" fmla="*/ 361 h 1830"/>
              <a:gd name="T4" fmla="*/ 1050 w 2101"/>
              <a:gd name="T5" fmla="*/ 1830 h 1830"/>
              <a:gd name="T6" fmla="*/ 1117 w 2101"/>
              <a:gd name="T7" fmla="*/ 361 h 1830"/>
              <a:gd name="T8" fmla="*/ 1542 w 2101"/>
              <a:gd name="T9" fmla="*/ 272 h 1830"/>
              <a:gd name="T10" fmla="*/ 1900 w 2101"/>
              <a:gd name="T11" fmla="*/ 40 h 1830"/>
              <a:gd name="T12" fmla="*/ 66 w 2101"/>
              <a:gd name="T13" fmla="*/ 80 h 1830"/>
              <a:gd name="T14" fmla="*/ 1050 w 2101"/>
              <a:gd name="T15" fmla="*/ 1510 h 1830"/>
              <a:gd name="T16" fmla="*/ 1502 w 2101"/>
              <a:gd name="T17" fmla="*/ 192 h 1830"/>
              <a:gd name="T18" fmla="*/ 1789 w 2101"/>
              <a:gd name="T19" fmla="*/ 1178 h 1830"/>
              <a:gd name="T20" fmla="*/ 1677 w 2101"/>
              <a:gd name="T21" fmla="*/ 1332 h 1830"/>
              <a:gd name="T22" fmla="*/ 1693 w 2101"/>
              <a:gd name="T23" fmla="*/ 1513 h 1830"/>
              <a:gd name="T24" fmla="*/ 1875 w 2101"/>
              <a:gd name="T25" fmla="*/ 1563 h 1830"/>
              <a:gd name="T26" fmla="*/ 1791 w 2101"/>
              <a:gd name="T27" fmla="*/ 1181 h 1830"/>
              <a:gd name="T28" fmla="*/ 1777 w 2101"/>
              <a:gd name="T29" fmla="*/ 1433 h 1830"/>
              <a:gd name="T30" fmla="*/ 1893 w 2101"/>
              <a:gd name="T31" fmla="*/ 1244 h 1830"/>
              <a:gd name="T32" fmla="*/ 1512 w 2101"/>
              <a:gd name="T33" fmla="*/ 865 h 1830"/>
              <a:gd name="T34" fmla="*/ 1559 w 2101"/>
              <a:gd name="T35" fmla="*/ 969 h 1830"/>
              <a:gd name="T36" fmla="*/ 1678 w 2101"/>
              <a:gd name="T37" fmla="*/ 1025 h 1830"/>
              <a:gd name="T38" fmla="*/ 1637 w 2101"/>
              <a:gd name="T39" fmla="*/ 1105 h 1830"/>
              <a:gd name="T40" fmla="*/ 1195 w 2101"/>
              <a:gd name="T41" fmla="*/ 496 h 1830"/>
              <a:gd name="T42" fmla="*/ 1260 w 2101"/>
              <a:gd name="T43" fmla="*/ 449 h 1830"/>
              <a:gd name="T44" fmla="*/ 1449 w 2101"/>
              <a:gd name="T45" fmla="*/ 817 h 1830"/>
              <a:gd name="T46" fmla="*/ 1457 w 2101"/>
              <a:gd name="T47" fmla="*/ 721 h 1830"/>
              <a:gd name="T48" fmla="*/ 1338 w 2101"/>
              <a:gd name="T49" fmla="*/ 665 h 1830"/>
              <a:gd name="T50" fmla="*/ 1347 w 2101"/>
              <a:gd name="T51" fmla="*/ 569 h 1830"/>
              <a:gd name="T52" fmla="*/ 652 w 2101"/>
              <a:gd name="T53" fmla="*/ 817 h 1830"/>
              <a:gd name="T54" fmla="*/ 699 w 2101"/>
              <a:gd name="T55" fmla="*/ 712 h 1830"/>
              <a:gd name="T56" fmla="*/ 588 w 2101"/>
              <a:gd name="T57" fmla="*/ 865 h 1830"/>
              <a:gd name="T58" fmla="*/ 518 w 2101"/>
              <a:gd name="T59" fmla="*/ 962 h 1830"/>
              <a:gd name="T60" fmla="*/ 431 w 2101"/>
              <a:gd name="T61" fmla="*/ 1121 h 1830"/>
              <a:gd name="T62" fmla="*/ 478 w 2101"/>
              <a:gd name="T63" fmla="*/ 1017 h 1830"/>
              <a:gd name="T64" fmla="*/ 864 w 2101"/>
              <a:gd name="T65" fmla="*/ 417 h 1830"/>
              <a:gd name="T66" fmla="*/ 873 w 2101"/>
              <a:gd name="T67" fmla="*/ 513 h 1830"/>
              <a:gd name="T68" fmla="*/ 809 w 2101"/>
              <a:gd name="T69" fmla="*/ 560 h 1830"/>
              <a:gd name="T70" fmla="*/ 739 w 2101"/>
              <a:gd name="T71" fmla="*/ 657 h 1830"/>
              <a:gd name="T72" fmla="*/ 1603 w 2101"/>
              <a:gd name="T73" fmla="*/ 1516 h 1830"/>
              <a:gd name="T74" fmla="*/ 1479 w 2101"/>
              <a:gd name="T75" fmla="*/ 1563 h 1830"/>
              <a:gd name="T76" fmla="*/ 1340 w 2101"/>
              <a:gd name="T77" fmla="*/ 1640 h 1830"/>
              <a:gd name="T78" fmla="*/ 1374 w 2101"/>
              <a:gd name="T79" fmla="*/ 1551 h 1830"/>
              <a:gd name="T80" fmla="*/ 407 w 2101"/>
              <a:gd name="T81" fmla="*/ 1513 h 1830"/>
              <a:gd name="T82" fmla="*/ 424 w 2101"/>
              <a:gd name="T83" fmla="*/ 1332 h 1830"/>
              <a:gd name="T84" fmla="*/ 311 w 2101"/>
              <a:gd name="T85" fmla="*/ 1178 h 1830"/>
              <a:gd name="T86" fmla="*/ 109 w 2101"/>
              <a:gd name="T87" fmla="*/ 1525 h 1830"/>
              <a:gd name="T88" fmla="*/ 156 w 2101"/>
              <a:gd name="T89" fmla="*/ 1460 h 1830"/>
              <a:gd name="T90" fmla="*/ 345 w 2101"/>
              <a:gd name="T91" fmla="*/ 1344 h 1830"/>
              <a:gd name="T92" fmla="*/ 498 w 2101"/>
              <a:gd name="T93" fmla="*/ 1516 h 1830"/>
              <a:gd name="T94" fmla="*/ 583 w 2101"/>
              <a:gd name="T95" fmla="*/ 1589 h 1830"/>
              <a:gd name="T96" fmla="*/ 727 w 2101"/>
              <a:gd name="T97" fmla="*/ 1551 h 1830"/>
              <a:gd name="T98" fmla="*/ 760 w 2101"/>
              <a:gd name="T99" fmla="*/ 1640 h 1830"/>
              <a:gd name="T100" fmla="*/ 2006 w 2101"/>
              <a:gd name="T101" fmla="*/ 68 h 1830"/>
              <a:gd name="T102" fmla="*/ 2062 w 2101"/>
              <a:gd name="T103" fmla="*/ 11 h 1830"/>
              <a:gd name="T104" fmla="*/ 2006 w 2101"/>
              <a:gd name="T105" fmla="*/ 68 h 18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101" h="1830">
                <a:moveTo>
                  <a:pt x="66" y="80"/>
                </a:moveTo>
                <a:cubicBezTo>
                  <a:pt x="518" y="80"/>
                  <a:pt x="518" y="80"/>
                  <a:pt x="518" y="80"/>
                </a:cubicBezTo>
                <a:cubicBezTo>
                  <a:pt x="518" y="232"/>
                  <a:pt x="518" y="232"/>
                  <a:pt x="518" y="232"/>
                </a:cubicBezTo>
                <a:cubicBezTo>
                  <a:pt x="518" y="254"/>
                  <a:pt x="536" y="272"/>
                  <a:pt x="558" y="272"/>
                </a:cubicBezTo>
                <a:cubicBezTo>
                  <a:pt x="969" y="272"/>
                  <a:pt x="969" y="272"/>
                  <a:pt x="969" y="272"/>
                </a:cubicBezTo>
                <a:cubicBezTo>
                  <a:pt x="951" y="297"/>
                  <a:pt x="951" y="297"/>
                  <a:pt x="951" y="297"/>
                </a:cubicBezTo>
                <a:cubicBezTo>
                  <a:pt x="938" y="315"/>
                  <a:pt x="942" y="340"/>
                  <a:pt x="960" y="353"/>
                </a:cubicBezTo>
                <a:cubicBezTo>
                  <a:pt x="967" y="358"/>
                  <a:pt x="975" y="361"/>
                  <a:pt x="983" y="361"/>
                </a:cubicBezTo>
                <a:cubicBezTo>
                  <a:pt x="993" y="361"/>
                  <a:pt x="1003" y="357"/>
                  <a:pt x="1010" y="350"/>
                </a:cubicBezTo>
                <a:cubicBezTo>
                  <a:pt x="1010" y="1434"/>
                  <a:pt x="1010" y="1434"/>
                  <a:pt x="1010" y="1434"/>
                </a:cubicBezTo>
                <a:cubicBezTo>
                  <a:pt x="919" y="1452"/>
                  <a:pt x="850" y="1533"/>
                  <a:pt x="850" y="1630"/>
                </a:cubicBezTo>
                <a:cubicBezTo>
                  <a:pt x="850" y="1740"/>
                  <a:pt x="940" y="1830"/>
                  <a:pt x="1050" y="1830"/>
                </a:cubicBezTo>
                <a:cubicBezTo>
                  <a:pt x="1160" y="1830"/>
                  <a:pt x="1250" y="1740"/>
                  <a:pt x="1250" y="1630"/>
                </a:cubicBezTo>
                <a:cubicBezTo>
                  <a:pt x="1250" y="1533"/>
                  <a:pt x="1181" y="1452"/>
                  <a:pt x="1090" y="1434"/>
                </a:cubicBezTo>
                <a:cubicBezTo>
                  <a:pt x="1090" y="350"/>
                  <a:pt x="1090" y="350"/>
                  <a:pt x="1090" y="350"/>
                </a:cubicBezTo>
                <a:cubicBezTo>
                  <a:pt x="1098" y="357"/>
                  <a:pt x="1107" y="361"/>
                  <a:pt x="1117" y="361"/>
                </a:cubicBezTo>
                <a:cubicBezTo>
                  <a:pt x="1125" y="361"/>
                  <a:pt x="1134" y="358"/>
                  <a:pt x="1141" y="353"/>
                </a:cubicBezTo>
                <a:cubicBezTo>
                  <a:pt x="1159" y="340"/>
                  <a:pt x="1162" y="315"/>
                  <a:pt x="1149" y="297"/>
                </a:cubicBezTo>
                <a:cubicBezTo>
                  <a:pt x="1131" y="272"/>
                  <a:pt x="1131" y="272"/>
                  <a:pt x="1131" y="272"/>
                </a:cubicBezTo>
                <a:cubicBezTo>
                  <a:pt x="1542" y="272"/>
                  <a:pt x="1542" y="272"/>
                  <a:pt x="1542" y="272"/>
                </a:cubicBezTo>
                <a:cubicBezTo>
                  <a:pt x="1564" y="272"/>
                  <a:pt x="1582" y="254"/>
                  <a:pt x="1582" y="232"/>
                </a:cubicBezTo>
                <a:cubicBezTo>
                  <a:pt x="1582" y="80"/>
                  <a:pt x="1582" y="80"/>
                  <a:pt x="1582" y="80"/>
                </a:cubicBezTo>
                <a:cubicBezTo>
                  <a:pt x="1860" y="80"/>
                  <a:pt x="1860" y="80"/>
                  <a:pt x="1860" y="80"/>
                </a:cubicBezTo>
                <a:cubicBezTo>
                  <a:pt x="1882" y="80"/>
                  <a:pt x="1900" y="62"/>
                  <a:pt x="1900" y="40"/>
                </a:cubicBezTo>
                <a:cubicBezTo>
                  <a:pt x="1900" y="18"/>
                  <a:pt x="1882" y="0"/>
                  <a:pt x="1860" y="0"/>
                </a:cubicBezTo>
                <a:cubicBezTo>
                  <a:pt x="66" y="0"/>
                  <a:pt x="66" y="0"/>
                  <a:pt x="66" y="0"/>
                </a:cubicBezTo>
                <a:cubicBezTo>
                  <a:pt x="44" y="0"/>
                  <a:pt x="26" y="18"/>
                  <a:pt x="26" y="40"/>
                </a:cubicBezTo>
                <a:cubicBezTo>
                  <a:pt x="26" y="62"/>
                  <a:pt x="44" y="80"/>
                  <a:pt x="66" y="80"/>
                </a:cubicBezTo>
                <a:close/>
                <a:moveTo>
                  <a:pt x="1170" y="1630"/>
                </a:moveTo>
                <a:cubicBezTo>
                  <a:pt x="1170" y="1696"/>
                  <a:pt x="1116" y="1750"/>
                  <a:pt x="1050" y="1750"/>
                </a:cubicBezTo>
                <a:cubicBezTo>
                  <a:pt x="984" y="1750"/>
                  <a:pt x="930" y="1696"/>
                  <a:pt x="930" y="1630"/>
                </a:cubicBezTo>
                <a:cubicBezTo>
                  <a:pt x="930" y="1564"/>
                  <a:pt x="984" y="1510"/>
                  <a:pt x="1050" y="1510"/>
                </a:cubicBezTo>
                <a:cubicBezTo>
                  <a:pt x="1116" y="1510"/>
                  <a:pt x="1170" y="1564"/>
                  <a:pt x="1170" y="1630"/>
                </a:cubicBezTo>
                <a:close/>
                <a:moveTo>
                  <a:pt x="598" y="80"/>
                </a:moveTo>
                <a:cubicBezTo>
                  <a:pt x="1502" y="80"/>
                  <a:pt x="1502" y="80"/>
                  <a:pt x="1502" y="80"/>
                </a:cubicBezTo>
                <a:cubicBezTo>
                  <a:pt x="1502" y="192"/>
                  <a:pt x="1502" y="192"/>
                  <a:pt x="1502" y="192"/>
                </a:cubicBezTo>
                <a:cubicBezTo>
                  <a:pt x="598" y="192"/>
                  <a:pt x="598" y="192"/>
                  <a:pt x="598" y="192"/>
                </a:cubicBezTo>
                <a:lnTo>
                  <a:pt x="598" y="80"/>
                </a:lnTo>
                <a:close/>
                <a:moveTo>
                  <a:pt x="1791" y="1181"/>
                </a:moveTo>
                <a:cubicBezTo>
                  <a:pt x="1789" y="1178"/>
                  <a:pt x="1789" y="1178"/>
                  <a:pt x="1789" y="1178"/>
                </a:cubicBezTo>
                <a:cubicBezTo>
                  <a:pt x="1776" y="1160"/>
                  <a:pt x="1751" y="1156"/>
                  <a:pt x="1733" y="1169"/>
                </a:cubicBezTo>
                <a:cubicBezTo>
                  <a:pt x="1715" y="1182"/>
                  <a:pt x="1711" y="1207"/>
                  <a:pt x="1724" y="1225"/>
                </a:cubicBezTo>
                <a:cubicBezTo>
                  <a:pt x="1727" y="1228"/>
                  <a:pt x="1727" y="1228"/>
                  <a:pt x="1727" y="1228"/>
                </a:cubicBezTo>
                <a:cubicBezTo>
                  <a:pt x="1700" y="1256"/>
                  <a:pt x="1683" y="1292"/>
                  <a:pt x="1677" y="1332"/>
                </a:cubicBezTo>
                <a:cubicBezTo>
                  <a:pt x="1671" y="1366"/>
                  <a:pt x="1675" y="1399"/>
                  <a:pt x="1686" y="1431"/>
                </a:cubicBezTo>
                <a:cubicBezTo>
                  <a:pt x="1682" y="1433"/>
                  <a:pt x="1678" y="1435"/>
                  <a:pt x="1674" y="1437"/>
                </a:cubicBezTo>
                <a:cubicBezTo>
                  <a:pt x="1655" y="1447"/>
                  <a:pt x="1647" y="1471"/>
                  <a:pt x="1657" y="1491"/>
                </a:cubicBezTo>
                <a:cubicBezTo>
                  <a:pt x="1665" y="1505"/>
                  <a:pt x="1679" y="1513"/>
                  <a:pt x="1693" y="1513"/>
                </a:cubicBezTo>
                <a:cubicBezTo>
                  <a:pt x="1699" y="1513"/>
                  <a:pt x="1705" y="1511"/>
                  <a:pt x="1711" y="1508"/>
                </a:cubicBezTo>
                <a:cubicBezTo>
                  <a:pt x="1717" y="1505"/>
                  <a:pt x="1722" y="1502"/>
                  <a:pt x="1728" y="1499"/>
                </a:cubicBezTo>
                <a:cubicBezTo>
                  <a:pt x="1758" y="1532"/>
                  <a:pt x="1798" y="1553"/>
                  <a:pt x="1843" y="1560"/>
                </a:cubicBezTo>
                <a:cubicBezTo>
                  <a:pt x="1853" y="1562"/>
                  <a:pt x="1864" y="1563"/>
                  <a:pt x="1875" y="1563"/>
                </a:cubicBezTo>
                <a:cubicBezTo>
                  <a:pt x="1916" y="1563"/>
                  <a:pt x="1957" y="1550"/>
                  <a:pt x="1992" y="1525"/>
                </a:cubicBezTo>
                <a:cubicBezTo>
                  <a:pt x="2081" y="1460"/>
                  <a:pt x="2101" y="1335"/>
                  <a:pt x="2036" y="1245"/>
                </a:cubicBezTo>
                <a:cubicBezTo>
                  <a:pt x="2005" y="1202"/>
                  <a:pt x="1958" y="1174"/>
                  <a:pt x="1905" y="1165"/>
                </a:cubicBezTo>
                <a:cubicBezTo>
                  <a:pt x="1866" y="1159"/>
                  <a:pt x="1827" y="1165"/>
                  <a:pt x="1791" y="1181"/>
                </a:cubicBezTo>
                <a:close/>
                <a:moveTo>
                  <a:pt x="1971" y="1292"/>
                </a:moveTo>
                <a:cubicBezTo>
                  <a:pt x="2010" y="1346"/>
                  <a:pt x="1998" y="1421"/>
                  <a:pt x="1945" y="1460"/>
                </a:cubicBezTo>
                <a:cubicBezTo>
                  <a:pt x="1919" y="1479"/>
                  <a:pt x="1887" y="1486"/>
                  <a:pt x="1855" y="1481"/>
                </a:cubicBezTo>
                <a:cubicBezTo>
                  <a:pt x="1824" y="1476"/>
                  <a:pt x="1796" y="1459"/>
                  <a:pt x="1777" y="1433"/>
                </a:cubicBezTo>
                <a:cubicBezTo>
                  <a:pt x="1758" y="1407"/>
                  <a:pt x="1751" y="1376"/>
                  <a:pt x="1756" y="1344"/>
                </a:cubicBezTo>
                <a:cubicBezTo>
                  <a:pt x="1761" y="1312"/>
                  <a:pt x="1778" y="1285"/>
                  <a:pt x="1804" y="1266"/>
                </a:cubicBezTo>
                <a:cubicBezTo>
                  <a:pt x="1824" y="1251"/>
                  <a:pt x="1849" y="1243"/>
                  <a:pt x="1874" y="1243"/>
                </a:cubicBezTo>
                <a:cubicBezTo>
                  <a:pt x="1880" y="1243"/>
                  <a:pt x="1887" y="1243"/>
                  <a:pt x="1893" y="1244"/>
                </a:cubicBezTo>
                <a:cubicBezTo>
                  <a:pt x="1925" y="1249"/>
                  <a:pt x="1952" y="1266"/>
                  <a:pt x="1971" y="1292"/>
                </a:cubicBezTo>
                <a:close/>
                <a:moveTo>
                  <a:pt x="1527" y="953"/>
                </a:moveTo>
                <a:cubicBezTo>
                  <a:pt x="1503" y="920"/>
                  <a:pt x="1503" y="920"/>
                  <a:pt x="1503" y="920"/>
                </a:cubicBezTo>
                <a:cubicBezTo>
                  <a:pt x="1490" y="903"/>
                  <a:pt x="1494" y="877"/>
                  <a:pt x="1512" y="865"/>
                </a:cubicBezTo>
                <a:cubicBezTo>
                  <a:pt x="1530" y="852"/>
                  <a:pt x="1555" y="855"/>
                  <a:pt x="1568" y="873"/>
                </a:cubicBezTo>
                <a:cubicBezTo>
                  <a:pt x="1591" y="906"/>
                  <a:pt x="1591" y="906"/>
                  <a:pt x="1591" y="906"/>
                </a:cubicBezTo>
                <a:cubicBezTo>
                  <a:pt x="1604" y="924"/>
                  <a:pt x="1601" y="949"/>
                  <a:pt x="1583" y="962"/>
                </a:cubicBezTo>
                <a:cubicBezTo>
                  <a:pt x="1576" y="967"/>
                  <a:pt x="1567" y="969"/>
                  <a:pt x="1559" y="969"/>
                </a:cubicBezTo>
                <a:cubicBezTo>
                  <a:pt x="1547" y="969"/>
                  <a:pt x="1535" y="963"/>
                  <a:pt x="1527" y="953"/>
                </a:cubicBezTo>
                <a:close/>
                <a:moveTo>
                  <a:pt x="1614" y="1072"/>
                </a:moveTo>
                <a:cubicBezTo>
                  <a:pt x="1601" y="1055"/>
                  <a:pt x="1605" y="1030"/>
                  <a:pt x="1623" y="1017"/>
                </a:cubicBezTo>
                <a:cubicBezTo>
                  <a:pt x="1640" y="1004"/>
                  <a:pt x="1666" y="1008"/>
                  <a:pt x="1678" y="1025"/>
                </a:cubicBezTo>
                <a:cubicBezTo>
                  <a:pt x="1702" y="1058"/>
                  <a:pt x="1702" y="1058"/>
                  <a:pt x="1702" y="1058"/>
                </a:cubicBezTo>
                <a:cubicBezTo>
                  <a:pt x="1715" y="1076"/>
                  <a:pt x="1711" y="1101"/>
                  <a:pt x="1693" y="1114"/>
                </a:cubicBezTo>
                <a:cubicBezTo>
                  <a:pt x="1686" y="1119"/>
                  <a:pt x="1678" y="1121"/>
                  <a:pt x="1670" y="1121"/>
                </a:cubicBezTo>
                <a:cubicBezTo>
                  <a:pt x="1657" y="1121"/>
                  <a:pt x="1645" y="1116"/>
                  <a:pt x="1637" y="1105"/>
                </a:cubicBezTo>
                <a:lnTo>
                  <a:pt x="1614" y="1072"/>
                </a:lnTo>
                <a:close/>
                <a:moveTo>
                  <a:pt x="1251" y="505"/>
                </a:moveTo>
                <a:cubicBezTo>
                  <a:pt x="1244" y="510"/>
                  <a:pt x="1236" y="513"/>
                  <a:pt x="1228" y="513"/>
                </a:cubicBezTo>
                <a:cubicBezTo>
                  <a:pt x="1215" y="513"/>
                  <a:pt x="1203" y="507"/>
                  <a:pt x="1195" y="496"/>
                </a:cubicBezTo>
                <a:cubicBezTo>
                  <a:pt x="1172" y="464"/>
                  <a:pt x="1172" y="464"/>
                  <a:pt x="1172" y="464"/>
                </a:cubicBezTo>
                <a:cubicBezTo>
                  <a:pt x="1159" y="446"/>
                  <a:pt x="1163" y="421"/>
                  <a:pt x="1181" y="408"/>
                </a:cubicBezTo>
                <a:cubicBezTo>
                  <a:pt x="1198" y="395"/>
                  <a:pt x="1223" y="399"/>
                  <a:pt x="1236" y="417"/>
                </a:cubicBezTo>
                <a:cubicBezTo>
                  <a:pt x="1260" y="449"/>
                  <a:pt x="1260" y="449"/>
                  <a:pt x="1260" y="449"/>
                </a:cubicBezTo>
                <a:cubicBezTo>
                  <a:pt x="1273" y="467"/>
                  <a:pt x="1269" y="492"/>
                  <a:pt x="1251" y="505"/>
                </a:cubicBezTo>
                <a:close/>
                <a:moveTo>
                  <a:pt x="1481" y="754"/>
                </a:moveTo>
                <a:cubicBezTo>
                  <a:pt x="1494" y="772"/>
                  <a:pt x="1490" y="797"/>
                  <a:pt x="1472" y="810"/>
                </a:cubicBezTo>
                <a:cubicBezTo>
                  <a:pt x="1465" y="815"/>
                  <a:pt x="1457" y="817"/>
                  <a:pt x="1449" y="817"/>
                </a:cubicBezTo>
                <a:cubicBezTo>
                  <a:pt x="1436" y="817"/>
                  <a:pt x="1424" y="811"/>
                  <a:pt x="1416" y="801"/>
                </a:cubicBezTo>
                <a:cubicBezTo>
                  <a:pt x="1393" y="768"/>
                  <a:pt x="1393" y="768"/>
                  <a:pt x="1393" y="768"/>
                </a:cubicBezTo>
                <a:cubicBezTo>
                  <a:pt x="1380" y="750"/>
                  <a:pt x="1384" y="725"/>
                  <a:pt x="1402" y="712"/>
                </a:cubicBezTo>
                <a:cubicBezTo>
                  <a:pt x="1419" y="699"/>
                  <a:pt x="1445" y="703"/>
                  <a:pt x="1457" y="721"/>
                </a:cubicBezTo>
                <a:lnTo>
                  <a:pt x="1481" y="754"/>
                </a:lnTo>
                <a:close/>
                <a:moveTo>
                  <a:pt x="1370" y="602"/>
                </a:moveTo>
                <a:cubicBezTo>
                  <a:pt x="1383" y="619"/>
                  <a:pt x="1380" y="644"/>
                  <a:pt x="1362" y="657"/>
                </a:cubicBezTo>
                <a:cubicBezTo>
                  <a:pt x="1355" y="663"/>
                  <a:pt x="1346" y="665"/>
                  <a:pt x="1338" y="665"/>
                </a:cubicBezTo>
                <a:cubicBezTo>
                  <a:pt x="1326" y="665"/>
                  <a:pt x="1314" y="659"/>
                  <a:pt x="1306" y="649"/>
                </a:cubicBezTo>
                <a:cubicBezTo>
                  <a:pt x="1282" y="616"/>
                  <a:pt x="1282" y="616"/>
                  <a:pt x="1282" y="616"/>
                </a:cubicBezTo>
                <a:cubicBezTo>
                  <a:pt x="1269" y="598"/>
                  <a:pt x="1273" y="573"/>
                  <a:pt x="1291" y="560"/>
                </a:cubicBezTo>
                <a:cubicBezTo>
                  <a:pt x="1309" y="547"/>
                  <a:pt x="1334" y="551"/>
                  <a:pt x="1347" y="569"/>
                </a:cubicBezTo>
                <a:lnTo>
                  <a:pt x="1370" y="602"/>
                </a:lnTo>
                <a:close/>
                <a:moveTo>
                  <a:pt x="708" y="768"/>
                </a:moveTo>
                <a:cubicBezTo>
                  <a:pt x="684" y="801"/>
                  <a:pt x="684" y="801"/>
                  <a:pt x="684" y="801"/>
                </a:cubicBezTo>
                <a:cubicBezTo>
                  <a:pt x="676" y="811"/>
                  <a:pt x="664" y="817"/>
                  <a:pt x="652" y="817"/>
                </a:cubicBezTo>
                <a:cubicBezTo>
                  <a:pt x="644" y="817"/>
                  <a:pt x="635" y="815"/>
                  <a:pt x="628" y="810"/>
                </a:cubicBezTo>
                <a:cubicBezTo>
                  <a:pt x="610" y="797"/>
                  <a:pt x="606" y="772"/>
                  <a:pt x="619" y="754"/>
                </a:cubicBezTo>
                <a:cubicBezTo>
                  <a:pt x="643" y="721"/>
                  <a:pt x="643" y="721"/>
                  <a:pt x="643" y="721"/>
                </a:cubicBezTo>
                <a:cubicBezTo>
                  <a:pt x="656" y="703"/>
                  <a:pt x="681" y="699"/>
                  <a:pt x="699" y="712"/>
                </a:cubicBezTo>
                <a:cubicBezTo>
                  <a:pt x="717" y="725"/>
                  <a:pt x="721" y="750"/>
                  <a:pt x="708" y="768"/>
                </a:cubicBezTo>
                <a:close/>
                <a:moveTo>
                  <a:pt x="509" y="906"/>
                </a:moveTo>
                <a:cubicBezTo>
                  <a:pt x="532" y="873"/>
                  <a:pt x="532" y="873"/>
                  <a:pt x="532" y="873"/>
                </a:cubicBezTo>
                <a:cubicBezTo>
                  <a:pt x="545" y="855"/>
                  <a:pt x="570" y="852"/>
                  <a:pt x="588" y="865"/>
                </a:cubicBezTo>
                <a:cubicBezTo>
                  <a:pt x="606" y="877"/>
                  <a:pt x="610" y="903"/>
                  <a:pt x="597" y="920"/>
                </a:cubicBezTo>
                <a:cubicBezTo>
                  <a:pt x="574" y="953"/>
                  <a:pt x="574" y="953"/>
                  <a:pt x="574" y="953"/>
                </a:cubicBezTo>
                <a:cubicBezTo>
                  <a:pt x="566" y="963"/>
                  <a:pt x="554" y="969"/>
                  <a:pt x="541" y="969"/>
                </a:cubicBezTo>
                <a:cubicBezTo>
                  <a:pt x="533" y="969"/>
                  <a:pt x="525" y="967"/>
                  <a:pt x="518" y="962"/>
                </a:cubicBezTo>
                <a:cubicBezTo>
                  <a:pt x="500" y="949"/>
                  <a:pt x="496" y="924"/>
                  <a:pt x="509" y="906"/>
                </a:cubicBezTo>
                <a:close/>
                <a:moveTo>
                  <a:pt x="487" y="1072"/>
                </a:moveTo>
                <a:cubicBezTo>
                  <a:pt x="463" y="1105"/>
                  <a:pt x="463" y="1105"/>
                  <a:pt x="463" y="1105"/>
                </a:cubicBezTo>
                <a:cubicBezTo>
                  <a:pt x="455" y="1116"/>
                  <a:pt x="443" y="1121"/>
                  <a:pt x="431" y="1121"/>
                </a:cubicBezTo>
                <a:cubicBezTo>
                  <a:pt x="423" y="1121"/>
                  <a:pt x="414" y="1119"/>
                  <a:pt x="407" y="1114"/>
                </a:cubicBezTo>
                <a:cubicBezTo>
                  <a:pt x="389" y="1101"/>
                  <a:pt x="385" y="1076"/>
                  <a:pt x="398" y="1058"/>
                </a:cubicBezTo>
                <a:cubicBezTo>
                  <a:pt x="422" y="1025"/>
                  <a:pt x="422" y="1025"/>
                  <a:pt x="422" y="1025"/>
                </a:cubicBezTo>
                <a:cubicBezTo>
                  <a:pt x="435" y="1008"/>
                  <a:pt x="460" y="1004"/>
                  <a:pt x="478" y="1017"/>
                </a:cubicBezTo>
                <a:cubicBezTo>
                  <a:pt x="496" y="1030"/>
                  <a:pt x="500" y="1055"/>
                  <a:pt x="487" y="1072"/>
                </a:cubicBezTo>
                <a:close/>
                <a:moveTo>
                  <a:pt x="849" y="505"/>
                </a:moveTo>
                <a:cubicBezTo>
                  <a:pt x="831" y="492"/>
                  <a:pt x="827" y="467"/>
                  <a:pt x="840" y="449"/>
                </a:cubicBezTo>
                <a:cubicBezTo>
                  <a:pt x="864" y="417"/>
                  <a:pt x="864" y="417"/>
                  <a:pt x="864" y="417"/>
                </a:cubicBezTo>
                <a:cubicBezTo>
                  <a:pt x="877" y="399"/>
                  <a:pt x="902" y="395"/>
                  <a:pt x="920" y="408"/>
                </a:cubicBezTo>
                <a:cubicBezTo>
                  <a:pt x="938" y="421"/>
                  <a:pt x="942" y="446"/>
                  <a:pt x="929" y="464"/>
                </a:cubicBezTo>
                <a:cubicBezTo>
                  <a:pt x="905" y="496"/>
                  <a:pt x="905" y="496"/>
                  <a:pt x="905" y="496"/>
                </a:cubicBezTo>
                <a:cubicBezTo>
                  <a:pt x="897" y="507"/>
                  <a:pt x="885" y="513"/>
                  <a:pt x="873" y="513"/>
                </a:cubicBezTo>
                <a:cubicBezTo>
                  <a:pt x="865" y="513"/>
                  <a:pt x="856" y="510"/>
                  <a:pt x="849" y="505"/>
                </a:cubicBezTo>
                <a:close/>
                <a:moveTo>
                  <a:pt x="730" y="602"/>
                </a:moveTo>
                <a:cubicBezTo>
                  <a:pt x="753" y="569"/>
                  <a:pt x="753" y="569"/>
                  <a:pt x="753" y="569"/>
                </a:cubicBezTo>
                <a:cubicBezTo>
                  <a:pt x="766" y="551"/>
                  <a:pt x="791" y="547"/>
                  <a:pt x="809" y="560"/>
                </a:cubicBezTo>
                <a:cubicBezTo>
                  <a:pt x="827" y="573"/>
                  <a:pt x="831" y="598"/>
                  <a:pt x="818" y="616"/>
                </a:cubicBezTo>
                <a:cubicBezTo>
                  <a:pt x="795" y="649"/>
                  <a:pt x="795" y="649"/>
                  <a:pt x="795" y="649"/>
                </a:cubicBezTo>
                <a:cubicBezTo>
                  <a:pt x="787" y="659"/>
                  <a:pt x="775" y="665"/>
                  <a:pt x="762" y="665"/>
                </a:cubicBezTo>
                <a:cubicBezTo>
                  <a:pt x="754" y="665"/>
                  <a:pt x="746" y="663"/>
                  <a:pt x="739" y="657"/>
                </a:cubicBezTo>
                <a:cubicBezTo>
                  <a:pt x="721" y="644"/>
                  <a:pt x="717" y="619"/>
                  <a:pt x="730" y="602"/>
                </a:cubicBezTo>
                <a:close/>
                <a:moveTo>
                  <a:pt x="1504" y="1512"/>
                </a:moveTo>
                <a:cubicBezTo>
                  <a:pt x="1519" y="1506"/>
                  <a:pt x="1535" y="1500"/>
                  <a:pt x="1551" y="1494"/>
                </a:cubicBezTo>
                <a:cubicBezTo>
                  <a:pt x="1571" y="1486"/>
                  <a:pt x="1595" y="1496"/>
                  <a:pt x="1603" y="1516"/>
                </a:cubicBezTo>
                <a:cubicBezTo>
                  <a:pt x="1611" y="1537"/>
                  <a:pt x="1601" y="1560"/>
                  <a:pt x="1581" y="1568"/>
                </a:cubicBezTo>
                <a:cubicBezTo>
                  <a:pt x="1564" y="1575"/>
                  <a:pt x="1547" y="1581"/>
                  <a:pt x="1531" y="1587"/>
                </a:cubicBezTo>
                <a:cubicBezTo>
                  <a:pt x="1526" y="1588"/>
                  <a:pt x="1522" y="1589"/>
                  <a:pt x="1517" y="1589"/>
                </a:cubicBezTo>
                <a:cubicBezTo>
                  <a:pt x="1501" y="1589"/>
                  <a:pt x="1485" y="1579"/>
                  <a:pt x="1479" y="1563"/>
                </a:cubicBezTo>
                <a:cubicBezTo>
                  <a:pt x="1472" y="1542"/>
                  <a:pt x="1483" y="1519"/>
                  <a:pt x="1504" y="1512"/>
                </a:cubicBezTo>
                <a:close/>
                <a:moveTo>
                  <a:pt x="1422" y="1580"/>
                </a:moveTo>
                <a:cubicBezTo>
                  <a:pt x="1427" y="1601"/>
                  <a:pt x="1414" y="1623"/>
                  <a:pt x="1393" y="1628"/>
                </a:cubicBezTo>
                <a:cubicBezTo>
                  <a:pt x="1375" y="1633"/>
                  <a:pt x="1358" y="1637"/>
                  <a:pt x="1340" y="1640"/>
                </a:cubicBezTo>
                <a:cubicBezTo>
                  <a:pt x="1338" y="1641"/>
                  <a:pt x="1335" y="1641"/>
                  <a:pt x="1332" y="1641"/>
                </a:cubicBezTo>
                <a:cubicBezTo>
                  <a:pt x="1314" y="1641"/>
                  <a:pt x="1297" y="1628"/>
                  <a:pt x="1293" y="1609"/>
                </a:cubicBezTo>
                <a:cubicBezTo>
                  <a:pt x="1289" y="1587"/>
                  <a:pt x="1303" y="1566"/>
                  <a:pt x="1324" y="1562"/>
                </a:cubicBezTo>
                <a:cubicBezTo>
                  <a:pt x="1341" y="1558"/>
                  <a:pt x="1357" y="1555"/>
                  <a:pt x="1374" y="1551"/>
                </a:cubicBezTo>
                <a:cubicBezTo>
                  <a:pt x="1395" y="1545"/>
                  <a:pt x="1417" y="1558"/>
                  <a:pt x="1422" y="1580"/>
                </a:cubicBezTo>
                <a:close/>
                <a:moveTo>
                  <a:pt x="372" y="1499"/>
                </a:moveTo>
                <a:cubicBezTo>
                  <a:pt x="378" y="1502"/>
                  <a:pt x="383" y="1505"/>
                  <a:pt x="389" y="1508"/>
                </a:cubicBezTo>
                <a:cubicBezTo>
                  <a:pt x="395" y="1511"/>
                  <a:pt x="401" y="1513"/>
                  <a:pt x="407" y="1513"/>
                </a:cubicBezTo>
                <a:cubicBezTo>
                  <a:pt x="422" y="1513"/>
                  <a:pt x="436" y="1505"/>
                  <a:pt x="443" y="1491"/>
                </a:cubicBezTo>
                <a:cubicBezTo>
                  <a:pt x="453" y="1471"/>
                  <a:pt x="446" y="1447"/>
                  <a:pt x="426" y="1437"/>
                </a:cubicBezTo>
                <a:cubicBezTo>
                  <a:pt x="422" y="1435"/>
                  <a:pt x="418" y="1433"/>
                  <a:pt x="414" y="1431"/>
                </a:cubicBezTo>
                <a:cubicBezTo>
                  <a:pt x="426" y="1399"/>
                  <a:pt x="429" y="1366"/>
                  <a:pt x="424" y="1332"/>
                </a:cubicBezTo>
                <a:cubicBezTo>
                  <a:pt x="418" y="1292"/>
                  <a:pt x="400" y="1256"/>
                  <a:pt x="374" y="1228"/>
                </a:cubicBezTo>
                <a:cubicBezTo>
                  <a:pt x="376" y="1225"/>
                  <a:pt x="376" y="1225"/>
                  <a:pt x="376" y="1225"/>
                </a:cubicBezTo>
                <a:cubicBezTo>
                  <a:pt x="389" y="1207"/>
                  <a:pt x="385" y="1182"/>
                  <a:pt x="367" y="1169"/>
                </a:cubicBezTo>
                <a:cubicBezTo>
                  <a:pt x="349" y="1156"/>
                  <a:pt x="324" y="1160"/>
                  <a:pt x="311" y="1178"/>
                </a:cubicBezTo>
                <a:cubicBezTo>
                  <a:pt x="309" y="1181"/>
                  <a:pt x="309" y="1181"/>
                  <a:pt x="309" y="1181"/>
                </a:cubicBezTo>
                <a:cubicBezTo>
                  <a:pt x="274" y="1165"/>
                  <a:pt x="234" y="1159"/>
                  <a:pt x="195" y="1165"/>
                </a:cubicBezTo>
                <a:cubicBezTo>
                  <a:pt x="142" y="1174"/>
                  <a:pt x="96" y="1202"/>
                  <a:pt x="64" y="1245"/>
                </a:cubicBezTo>
                <a:cubicBezTo>
                  <a:pt x="0" y="1335"/>
                  <a:pt x="19" y="1460"/>
                  <a:pt x="109" y="1525"/>
                </a:cubicBezTo>
                <a:cubicBezTo>
                  <a:pt x="143" y="1550"/>
                  <a:pt x="184" y="1563"/>
                  <a:pt x="226" y="1563"/>
                </a:cubicBezTo>
                <a:cubicBezTo>
                  <a:pt x="236" y="1563"/>
                  <a:pt x="247" y="1562"/>
                  <a:pt x="257" y="1560"/>
                </a:cubicBezTo>
                <a:cubicBezTo>
                  <a:pt x="302" y="1553"/>
                  <a:pt x="342" y="1532"/>
                  <a:pt x="372" y="1499"/>
                </a:cubicBezTo>
                <a:close/>
                <a:moveTo>
                  <a:pt x="156" y="1460"/>
                </a:moveTo>
                <a:cubicBezTo>
                  <a:pt x="102" y="1421"/>
                  <a:pt x="90" y="1346"/>
                  <a:pt x="129" y="1292"/>
                </a:cubicBezTo>
                <a:cubicBezTo>
                  <a:pt x="148" y="1266"/>
                  <a:pt x="176" y="1249"/>
                  <a:pt x="207" y="1244"/>
                </a:cubicBezTo>
                <a:cubicBezTo>
                  <a:pt x="239" y="1239"/>
                  <a:pt x="271" y="1247"/>
                  <a:pt x="297" y="1266"/>
                </a:cubicBezTo>
                <a:cubicBezTo>
                  <a:pt x="323" y="1285"/>
                  <a:pt x="340" y="1312"/>
                  <a:pt x="345" y="1344"/>
                </a:cubicBezTo>
                <a:cubicBezTo>
                  <a:pt x="350" y="1376"/>
                  <a:pt x="342" y="1407"/>
                  <a:pt x="323" y="1433"/>
                </a:cubicBezTo>
                <a:cubicBezTo>
                  <a:pt x="304" y="1459"/>
                  <a:pt x="277" y="1476"/>
                  <a:pt x="245" y="1481"/>
                </a:cubicBezTo>
                <a:cubicBezTo>
                  <a:pt x="213" y="1486"/>
                  <a:pt x="182" y="1479"/>
                  <a:pt x="156" y="1460"/>
                </a:cubicBezTo>
                <a:close/>
                <a:moveTo>
                  <a:pt x="498" y="1516"/>
                </a:moveTo>
                <a:cubicBezTo>
                  <a:pt x="506" y="1496"/>
                  <a:pt x="529" y="1486"/>
                  <a:pt x="549" y="1494"/>
                </a:cubicBezTo>
                <a:cubicBezTo>
                  <a:pt x="565" y="1500"/>
                  <a:pt x="581" y="1506"/>
                  <a:pt x="597" y="1512"/>
                </a:cubicBezTo>
                <a:cubicBezTo>
                  <a:pt x="618" y="1519"/>
                  <a:pt x="628" y="1542"/>
                  <a:pt x="621" y="1563"/>
                </a:cubicBezTo>
                <a:cubicBezTo>
                  <a:pt x="615" y="1579"/>
                  <a:pt x="600" y="1589"/>
                  <a:pt x="583" y="1589"/>
                </a:cubicBezTo>
                <a:cubicBezTo>
                  <a:pt x="579" y="1589"/>
                  <a:pt x="574" y="1588"/>
                  <a:pt x="570" y="1587"/>
                </a:cubicBezTo>
                <a:cubicBezTo>
                  <a:pt x="553" y="1581"/>
                  <a:pt x="536" y="1575"/>
                  <a:pt x="520" y="1568"/>
                </a:cubicBezTo>
                <a:cubicBezTo>
                  <a:pt x="499" y="1560"/>
                  <a:pt x="489" y="1537"/>
                  <a:pt x="498" y="1516"/>
                </a:cubicBezTo>
                <a:close/>
                <a:moveTo>
                  <a:pt x="727" y="1551"/>
                </a:moveTo>
                <a:cubicBezTo>
                  <a:pt x="743" y="1555"/>
                  <a:pt x="760" y="1558"/>
                  <a:pt x="776" y="1562"/>
                </a:cubicBezTo>
                <a:cubicBezTo>
                  <a:pt x="798" y="1566"/>
                  <a:pt x="812" y="1587"/>
                  <a:pt x="807" y="1609"/>
                </a:cubicBezTo>
                <a:cubicBezTo>
                  <a:pt x="803" y="1628"/>
                  <a:pt x="787" y="1641"/>
                  <a:pt x="768" y="1641"/>
                </a:cubicBezTo>
                <a:cubicBezTo>
                  <a:pt x="765" y="1641"/>
                  <a:pt x="763" y="1641"/>
                  <a:pt x="760" y="1640"/>
                </a:cubicBezTo>
                <a:cubicBezTo>
                  <a:pt x="743" y="1637"/>
                  <a:pt x="725" y="1633"/>
                  <a:pt x="708" y="1628"/>
                </a:cubicBezTo>
                <a:cubicBezTo>
                  <a:pt x="686" y="1623"/>
                  <a:pt x="673" y="1601"/>
                  <a:pt x="678" y="1580"/>
                </a:cubicBezTo>
                <a:cubicBezTo>
                  <a:pt x="684" y="1558"/>
                  <a:pt x="705" y="1545"/>
                  <a:pt x="727" y="1551"/>
                </a:cubicBezTo>
                <a:close/>
                <a:moveTo>
                  <a:pt x="2006" y="68"/>
                </a:moveTo>
                <a:cubicBezTo>
                  <a:pt x="1998" y="61"/>
                  <a:pt x="1994" y="50"/>
                  <a:pt x="1994" y="40"/>
                </a:cubicBezTo>
                <a:cubicBezTo>
                  <a:pt x="1994" y="29"/>
                  <a:pt x="1998" y="19"/>
                  <a:pt x="2006" y="11"/>
                </a:cubicBezTo>
                <a:cubicBezTo>
                  <a:pt x="2013" y="4"/>
                  <a:pt x="2024" y="0"/>
                  <a:pt x="2034" y="0"/>
                </a:cubicBezTo>
                <a:cubicBezTo>
                  <a:pt x="2045" y="0"/>
                  <a:pt x="2055" y="4"/>
                  <a:pt x="2062" y="11"/>
                </a:cubicBezTo>
                <a:cubicBezTo>
                  <a:pt x="2070" y="19"/>
                  <a:pt x="2074" y="29"/>
                  <a:pt x="2074" y="40"/>
                </a:cubicBezTo>
                <a:cubicBezTo>
                  <a:pt x="2074" y="50"/>
                  <a:pt x="2070" y="61"/>
                  <a:pt x="2062" y="68"/>
                </a:cubicBezTo>
                <a:cubicBezTo>
                  <a:pt x="2055" y="76"/>
                  <a:pt x="2045" y="80"/>
                  <a:pt x="2034" y="80"/>
                </a:cubicBezTo>
                <a:cubicBezTo>
                  <a:pt x="2024" y="80"/>
                  <a:pt x="2013" y="76"/>
                  <a:pt x="2006" y="6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en-US">
              <a:cs typeface="B Nazanin" panose="00000400000000000000" pitchFamily="2" charset="-78"/>
            </a:endParaRPr>
          </a:p>
        </p:txBody>
      </p:sp>
      <p:sp>
        <p:nvSpPr>
          <p:cNvPr id="31" name="Freeform 52">
            <a:extLst>
              <a:ext uri="{FF2B5EF4-FFF2-40B4-BE49-F238E27FC236}">
                <a16:creationId xmlns:a16="http://schemas.microsoft.com/office/drawing/2014/main" id="{1ADD8047-7825-8E20-2E80-E508B7ED3572}"/>
              </a:ext>
            </a:extLst>
          </p:cNvPr>
          <p:cNvSpPr>
            <a:spLocks noEditPoints="1"/>
          </p:cNvSpPr>
          <p:nvPr/>
        </p:nvSpPr>
        <p:spPr bwMode="auto">
          <a:xfrm>
            <a:off x="10851693" y="5443418"/>
            <a:ext cx="1244505" cy="1256529"/>
          </a:xfrm>
          <a:custGeom>
            <a:avLst/>
            <a:gdLst>
              <a:gd name="T0" fmla="*/ 1331 w 2028"/>
              <a:gd name="T1" fmla="*/ 977 h 2048"/>
              <a:gd name="T2" fmla="*/ 1071 w 2028"/>
              <a:gd name="T3" fmla="*/ 717 h 2048"/>
              <a:gd name="T4" fmla="*/ 864 w 2028"/>
              <a:gd name="T5" fmla="*/ 608 h 2048"/>
              <a:gd name="T6" fmla="*/ 429 w 2028"/>
              <a:gd name="T7" fmla="*/ 777 h 2048"/>
              <a:gd name="T8" fmla="*/ 109 w 2028"/>
              <a:gd name="T9" fmla="*/ 921 h 2048"/>
              <a:gd name="T10" fmla="*/ 125 w 2028"/>
              <a:gd name="T11" fmla="*/ 1144 h 2048"/>
              <a:gd name="T12" fmla="*/ 40 w 2028"/>
              <a:gd name="T13" fmla="*/ 1512 h 2048"/>
              <a:gd name="T14" fmla="*/ 97 w 2028"/>
              <a:gd name="T15" fmla="*/ 1707 h 2048"/>
              <a:gd name="T16" fmla="*/ 369 w 2028"/>
              <a:gd name="T17" fmla="*/ 1939 h 2048"/>
              <a:gd name="T18" fmla="*/ 576 w 2028"/>
              <a:gd name="T19" fmla="*/ 2048 h 2048"/>
              <a:gd name="T20" fmla="*/ 1011 w 2028"/>
              <a:gd name="T21" fmla="*/ 1879 h 2048"/>
              <a:gd name="T22" fmla="*/ 1343 w 2028"/>
              <a:gd name="T23" fmla="*/ 1707 h 2048"/>
              <a:gd name="T24" fmla="*/ 1400 w 2028"/>
              <a:gd name="T25" fmla="*/ 1512 h 2048"/>
              <a:gd name="T26" fmla="*/ 1360 w 2028"/>
              <a:gd name="T27" fmla="*/ 1432 h 2048"/>
              <a:gd name="T28" fmla="*/ 1193 w 2028"/>
              <a:gd name="T29" fmla="*/ 1654 h 2048"/>
              <a:gd name="T30" fmla="*/ 997 w 2028"/>
              <a:gd name="T31" fmla="*/ 1795 h 2048"/>
              <a:gd name="T32" fmla="*/ 616 w 2028"/>
              <a:gd name="T33" fmla="*/ 1968 h 2048"/>
              <a:gd name="T34" fmla="*/ 394 w 2028"/>
              <a:gd name="T35" fmla="*/ 1801 h 2048"/>
              <a:gd name="T36" fmla="*/ 253 w 2028"/>
              <a:gd name="T37" fmla="*/ 1605 h 2048"/>
              <a:gd name="T38" fmla="*/ 80 w 2028"/>
              <a:gd name="T39" fmla="*/ 1224 h 2048"/>
              <a:gd name="T40" fmla="*/ 247 w 2028"/>
              <a:gd name="T41" fmla="*/ 1002 h 2048"/>
              <a:gd name="T42" fmla="*/ 443 w 2028"/>
              <a:gd name="T43" fmla="*/ 861 h 2048"/>
              <a:gd name="T44" fmla="*/ 824 w 2028"/>
              <a:gd name="T45" fmla="*/ 688 h 2048"/>
              <a:gd name="T46" fmla="*/ 1046 w 2028"/>
              <a:gd name="T47" fmla="*/ 855 h 2048"/>
              <a:gd name="T48" fmla="*/ 1187 w 2028"/>
              <a:gd name="T49" fmla="*/ 1051 h 2048"/>
              <a:gd name="T50" fmla="*/ 1360 w 2028"/>
              <a:gd name="T51" fmla="*/ 1432 h 2048"/>
              <a:gd name="T52" fmla="*/ 549 w 2028"/>
              <a:gd name="T53" fmla="*/ 1011 h 2048"/>
              <a:gd name="T54" fmla="*/ 720 w 2028"/>
              <a:gd name="T55" fmla="*/ 1608 h 2048"/>
              <a:gd name="T56" fmla="*/ 874 w 2028"/>
              <a:gd name="T57" fmla="*/ 1003 h 2048"/>
              <a:gd name="T58" fmla="*/ 720 w 2028"/>
              <a:gd name="T59" fmla="*/ 968 h 2048"/>
              <a:gd name="T60" fmla="*/ 680 w 2028"/>
              <a:gd name="T61" fmla="*/ 1008 h 2048"/>
              <a:gd name="T62" fmla="*/ 1783 w 2028"/>
              <a:gd name="T63" fmla="*/ 128 h 2048"/>
              <a:gd name="T64" fmla="*/ 1470 w 2028"/>
              <a:gd name="T65" fmla="*/ 0 h 2048"/>
              <a:gd name="T66" fmla="*/ 1337 w 2028"/>
              <a:gd name="T67" fmla="*/ 93 h 2048"/>
              <a:gd name="T68" fmla="*/ 1177 w 2028"/>
              <a:gd name="T69" fmla="*/ 371 h 2048"/>
              <a:gd name="T70" fmla="*/ 1177 w 2028"/>
              <a:gd name="T71" fmla="*/ 477 h 2048"/>
              <a:gd name="T72" fmla="*/ 1337 w 2028"/>
              <a:gd name="T73" fmla="*/ 755 h 2048"/>
              <a:gd name="T74" fmla="*/ 1470 w 2028"/>
              <a:gd name="T75" fmla="*/ 848 h 2048"/>
              <a:gd name="T76" fmla="*/ 1783 w 2028"/>
              <a:gd name="T77" fmla="*/ 720 h 2048"/>
              <a:gd name="T78" fmla="*/ 2002 w 2028"/>
              <a:gd name="T79" fmla="*/ 477 h 2048"/>
              <a:gd name="T80" fmla="*/ 2002 w 2028"/>
              <a:gd name="T81" fmla="*/ 371 h 2048"/>
              <a:gd name="T82" fmla="*/ 1861 w 2028"/>
              <a:gd name="T83" fmla="*/ 460 h 2048"/>
              <a:gd name="T84" fmla="*/ 1801 w 2028"/>
              <a:gd name="T85" fmla="*/ 638 h 2048"/>
              <a:gd name="T86" fmla="*/ 1670 w 2028"/>
              <a:gd name="T87" fmla="*/ 768 h 2048"/>
              <a:gd name="T88" fmla="*/ 1424 w 2028"/>
              <a:gd name="T89" fmla="*/ 641 h 2048"/>
              <a:gd name="T90" fmla="*/ 1299 w 2028"/>
              <a:gd name="T91" fmla="*/ 499 h 2048"/>
              <a:gd name="T92" fmla="*/ 1299 w 2028"/>
              <a:gd name="T93" fmla="*/ 349 h 2048"/>
              <a:gd name="T94" fmla="*/ 1424 w 2028"/>
              <a:gd name="T95" fmla="*/ 207 h 2048"/>
              <a:gd name="T96" fmla="*/ 1670 w 2028"/>
              <a:gd name="T97" fmla="*/ 80 h 2048"/>
              <a:gd name="T98" fmla="*/ 1801 w 2028"/>
              <a:gd name="T99" fmla="*/ 210 h 2048"/>
              <a:gd name="T100" fmla="*/ 1861 w 2028"/>
              <a:gd name="T101" fmla="*/ 388 h 2048"/>
              <a:gd name="T102" fmla="*/ 1774 w 2028"/>
              <a:gd name="T103" fmla="*/ 424 h 2048"/>
              <a:gd name="T104" fmla="*/ 1590 w 2028"/>
              <a:gd name="T105" fmla="*/ 320 h 20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028" h="2048">
                <a:moveTo>
                  <a:pt x="1400" y="1144"/>
                </a:moveTo>
                <a:cubicBezTo>
                  <a:pt x="1315" y="1144"/>
                  <a:pt x="1315" y="1144"/>
                  <a:pt x="1315" y="1144"/>
                </a:cubicBezTo>
                <a:cubicBezTo>
                  <a:pt x="1304" y="1107"/>
                  <a:pt x="1289" y="1072"/>
                  <a:pt x="1271" y="1037"/>
                </a:cubicBezTo>
                <a:cubicBezTo>
                  <a:pt x="1331" y="977"/>
                  <a:pt x="1331" y="977"/>
                  <a:pt x="1331" y="977"/>
                </a:cubicBezTo>
                <a:cubicBezTo>
                  <a:pt x="1338" y="970"/>
                  <a:pt x="1343" y="960"/>
                  <a:pt x="1343" y="949"/>
                </a:cubicBezTo>
                <a:cubicBezTo>
                  <a:pt x="1343" y="938"/>
                  <a:pt x="1338" y="928"/>
                  <a:pt x="1331" y="921"/>
                </a:cubicBezTo>
                <a:cubicBezTo>
                  <a:pt x="1127" y="717"/>
                  <a:pt x="1127" y="717"/>
                  <a:pt x="1127" y="717"/>
                </a:cubicBezTo>
                <a:cubicBezTo>
                  <a:pt x="1112" y="701"/>
                  <a:pt x="1086" y="701"/>
                  <a:pt x="1071" y="717"/>
                </a:cubicBezTo>
                <a:cubicBezTo>
                  <a:pt x="1011" y="777"/>
                  <a:pt x="1011" y="777"/>
                  <a:pt x="1011" y="777"/>
                </a:cubicBezTo>
                <a:cubicBezTo>
                  <a:pt x="976" y="759"/>
                  <a:pt x="941" y="744"/>
                  <a:pt x="904" y="733"/>
                </a:cubicBezTo>
                <a:cubicBezTo>
                  <a:pt x="904" y="648"/>
                  <a:pt x="904" y="648"/>
                  <a:pt x="904" y="648"/>
                </a:cubicBezTo>
                <a:cubicBezTo>
                  <a:pt x="904" y="626"/>
                  <a:pt x="886" y="608"/>
                  <a:pt x="864" y="608"/>
                </a:cubicBezTo>
                <a:cubicBezTo>
                  <a:pt x="576" y="608"/>
                  <a:pt x="576" y="608"/>
                  <a:pt x="576" y="608"/>
                </a:cubicBezTo>
                <a:cubicBezTo>
                  <a:pt x="554" y="608"/>
                  <a:pt x="536" y="626"/>
                  <a:pt x="536" y="648"/>
                </a:cubicBezTo>
                <a:cubicBezTo>
                  <a:pt x="536" y="733"/>
                  <a:pt x="536" y="733"/>
                  <a:pt x="536" y="733"/>
                </a:cubicBezTo>
                <a:cubicBezTo>
                  <a:pt x="499" y="744"/>
                  <a:pt x="464" y="759"/>
                  <a:pt x="429" y="777"/>
                </a:cubicBezTo>
                <a:cubicBezTo>
                  <a:pt x="369" y="717"/>
                  <a:pt x="369" y="717"/>
                  <a:pt x="369" y="717"/>
                </a:cubicBezTo>
                <a:cubicBezTo>
                  <a:pt x="362" y="710"/>
                  <a:pt x="352" y="705"/>
                  <a:pt x="341" y="705"/>
                </a:cubicBezTo>
                <a:cubicBezTo>
                  <a:pt x="330" y="705"/>
                  <a:pt x="320" y="710"/>
                  <a:pt x="313" y="717"/>
                </a:cubicBezTo>
                <a:cubicBezTo>
                  <a:pt x="109" y="921"/>
                  <a:pt x="109" y="921"/>
                  <a:pt x="109" y="921"/>
                </a:cubicBezTo>
                <a:cubicBezTo>
                  <a:pt x="102" y="928"/>
                  <a:pt x="97" y="938"/>
                  <a:pt x="97" y="949"/>
                </a:cubicBezTo>
                <a:cubicBezTo>
                  <a:pt x="97" y="960"/>
                  <a:pt x="102" y="970"/>
                  <a:pt x="109" y="977"/>
                </a:cubicBezTo>
                <a:cubicBezTo>
                  <a:pt x="169" y="1037"/>
                  <a:pt x="169" y="1037"/>
                  <a:pt x="169" y="1037"/>
                </a:cubicBezTo>
                <a:cubicBezTo>
                  <a:pt x="151" y="1072"/>
                  <a:pt x="136" y="1107"/>
                  <a:pt x="125" y="1144"/>
                </a:cubicBezTo>
                <a:cubicBezTo>
                  <a:pt x="40" y="1144"/>
                  <a:pt x="40" y="1144"/>
                  <a:pt x="40" y="1144"/>
                </a:cubicBezTo>
                <a:cubicBezTo>
                  <a:pt x="18" y="1144"/>
                  <a:pt x="0" y="1162"/>
                  <a:pt x="0" y="1184"/>
                </a:cubicBezTo>
                <a:cubicBezTo>
                  <a:pt x="0" y="1472"/>
                  <a:pt x="0" y="1472"/>
                  <a:pt x="0" y="1472"/>
                </a:cubicBezTo>
                <a:cubicBezTo>
                  <a:pt x="0" y="1494"/>
                  <a:pt x="18" y="1512"/>
                  <a:pt x="40" y="1512"/>
                </a:cubicBezTo>
                <a:cubicBezTo>
                  <a:pt x="125" y="1512"/>
                  <a:pt x="125" y="1512"/>
                  <a:pt x="125" y="1512"/>
                </a:cubicBezTo>
                <a:cubicBezTo>
                  <a:pt x="136" y="1549"/>
                  <a:pt x="151" y="1584"/>
                  <a:pt x="169" y="1619"/>
                </a:cubicBezTo>
                <a:cubicBezTo>
                  <a:pt x="109" y="1679"/>
                  <a:pt x="109" y="1679"/>
                  <a:pt x="109" y="1679"/>
                </a:cubicBezTo>
                <a:cubicBezTo>
                  <a:pt x="102" y="1686"/>
                  <a:pt x="97" y="1696"/>
                  <a:pt x="97" y="1707"/>
                </a:cubicBezTo>
                <a:cubicBezTo>
                  <a:pt x="97" y="1718"/>
                  <a:pt x="102" y="1728"/>
                  <a:pt x="109" y="1735"/>
                </a:cubicBezTo>
                <a:cubicBezTo>
                  <a:pt x="313" y="1939"/>
                  <a:pt x="313" y="1939"/>
                  <a:pt x="313" y="1939"/>
                </a:cubicBezTo>
                <a:cubicBezTo>
                  <a:pt x="320" y="1946"/>
                  <a:pt x="330" y="1951"/>
                  <a:pt x="341" y="1951"/>
                </a:cubicBezTo>
                <a:cubicBezTo>
                  <a:pt x="352" y="1951"/>
                  <a:pt x="362" y="1946"/>
                  <a:pt x="369" y="1939"/>
                </a:cubicBezTo>
                <a:cubicBezTo>
                  <a:pt x="429" y="1879"/>
                  <a:pt x="429" y="1879"/>
                  <a:pt x="429" y="1879"/>
                </a:cubicBezTo>
                <a:cubicBezTo>
                  <a:pt x="464" y="1897"/>
                  <a:pt x="499" y="1912"/>
                  <a:pt x="536" y="1923"/>
                </a:cubicBezTo>
                <a:cubicBezTo>
                  <a:pt x="536" y="2008"/>
                  <a:pt x="536" y="2008"/>
                  <a:pt x="536" y="2008"/>
                </a:cubicBezTo>
                <a:cubicBezTo>
                  <a:pt x="536" y="2030"/>
                  <a:pt x="554" y="2048"/>
                  <a:pt x="576" y="2048"/>
                </a:cubicBezTo>
                <a:cubicBezTo>
                  <a:pt x="864" y="2048"/>
                  <a:pt x="864" y="2048"/>
                  <a:pt x="864" y="2048"/>
                </a:cubicBezTo>
                <a:cubicBezTo>
                  <a:pt x="886" y="2048"/>
                  <a:pt x="904" y="2030"/>
                  <a:pt x="904" y="2008"/>
                </a:cubicBezTo>
                <a:cubicBezTo>
                  <a:pt x="904" y="1923"/>
                  <a:pt x="904" y="1923"/>
                  <a:pt x="904" y="1923"/>
                </a:cubicBezTo>
                <a:cubicBezTo>
                  <a:pt x="941" y="1912"/>
                  <a:pt x="976" y="1897"/>
                  <a:pt x="1011" y="1879"/>
                </a:cubicBezTo>
                <a:cubicBezTo>
                  <a:pt x="1071" y="1939"/>
                  <a:pt x="1071" y="1939"/>
                  <a:pt x="1071" y="1939"/>
                </a:cubicBezTo>
                <a:cubicBezTo>
                  <a:pt x="1086" y="1955"/>
                  <a:pt x="1112" y="1955"/>
                  <a:pt x="1127" y="1939"/>
                </a:cubicBezTo>
                <a:cubicBezTo>
                  <a:pt x="1331" y="1735"/>
                  <a:pt x="1331" y="1735"/>
                  <a:pt x="1331" y="1735"/>
                </a:cubicBezTo>
                <a:cubicBezTo>
                  <a:pt x="1338" y="1728"/>
                  <a:pt x="1343" y="1718"/>
                  <a:pt x="1343" y="1707"/>
                </a:cubicBezTo>
                <a:cubicBezTo>
                  <a:pt x="1343" y="1696"/>
                  <a:pt x="1338" y="1686"/>
                  <a:pt x="1331" y="1679"/>
                </a:cubicBezTo>
                <a:cubicBezTo>
                  <a:pt x="1271" y="1619"/>
                  <a:pt x="1271" y="1619"/>
                  <a:pt x="1271" y="1619"/>
                </a:cubicBezTo>
                <a:cubicBezTo>
                  <a:pt x="1289" y="1584"/>
                  <a:pt x="1304" y="1549"/>
                  <a:pt x="1315" y="1512"/>
                </a:cubicBezTo>
                <a:cubicBezTo>
                  <a:pt x="1400" y="1512"/>
                  <a:pt x="1400" y="1512"/>
                  <a:pt x="1400" y="1512"/>
                </a:cubicBezTo>
                <a:cubicBezTo>
                  <a:pt x="1422" y="1512"/>
                  <a:pt x="1440" y="1494"/>
                  <a:pt x="1440" y="1472"/>
                </a:cubicBezTo>
                <a:cubicBezTo>
                  <a:pt x="1440" y="1184"/>
                  <a:pt x="1440" y="1184"/>
                  <a:pt x="1440" y="1184"/>
                </a:cubicBezTo>
                <a:cubicBezTo>
                  <a:pt x="1440" y="1162"/>
                  <a:pt x="1422" y="1144"/>
                  <a:pt x="1400" y="1144"/>
                </a:cubicBezTo>
                <a:close/>
                <a:moveTo>
                  <a:pt x="1360" y="1432"/>
                </a:moveTo>
                <a:cubicBezTo>
                  <a:pt x="1285" y="1432"/>
                  <a:pt x="1285" y="1432"/>
                  <a:pt x="1285" y="1432"/>
                </a:cubicBezTo>
                <a:cubicBezTo>
                  <a:pt x="1266" y="1432"/>
                  <a:pt x="1250" y="1444"/>
                  <a:pt x="1246" y="1462"/>
                </a:cubicBezTo>
                <a:cubicBezTo>
                  <a:pt x="1233" y="1512"/>
                  <a:pt x="1213" y="1560"/>
                  <a:pt x="1187" y="1605"/>
                </a:cubicBezTo>
                <a:cubicBezTo>
                  <a:pt x="1177" y="1621"/>
                  <a:pt x="1180" y="1641"/>
                  <a:pt x="1193" y="1654"/>
                </a:cubicBezTo>
                <a:cubicBezTo>
                  <a:pt x="1246" y="1707"/>
                  <a:pt x="1246" y="1707"/>
                  <a:pt x="1246" y="1707"/>
                </a:cubicBezTo>
                <a:cubicBezTo>
                  <a:pt x="1099" y="1854"/>
                  <a:pt x="1099" y="1854"/>
                  <a:pt x="1099" y="1854"/>
                </a:cubicBezTo>
                <a:cubicBezTo>
                  <a:pt x="1046" y="1801"/>
                  <a:pt x="1046" y="1801"/>
                  <a:pt x="1046" y="1801"/>
                </a:cubicBezTo>
                <a:cubicBezTo>
                  <a:pt x="1033" y="1788"/>
                  <a:pt x="1013" y="1785"/>
                  <a:pt x="997" y="1795"/>
                </a:cubicBezTo>
                <a:cubicBezTo>
                  <a:pt x="952" y="1821"/>
                  <a:pt x="904" y="1841"/>
                  <a:pt x="854" y="1854"/>
                </a:cubicBezTo>
                <a:cubicBezTo>
                  <a:pt x="836" y="1858"/>
                  <a:pt x="824" y="1874"/>
                  <a:pt x="824" y="1893"/>
                </a:cubicBezTo>
                <a:cubicBezTo>
                  <a:pt x="824" y="1968"/>
                  <a:pt x="824" y="1968"/>
                  <a:pt x="824" y="1968"/>
                </a:cubicBezTo>
                <a:cubicBezTo>
                  <a:pt x="616" y="1968"/>
                  <a:pt x="616" y="1968"/>
                  <a:pt x="616" y="1968"/>
                </a:cubicBezTo>
                <a:cubicBezTo>
                  <a:pt x="616" y="1893"/>
                  <a:pt x="616" y="1893"/>
                  <a:pt x="616" y="1893"/>
                </a:cubicBezTo>
                <a:cubicBezTo>
                  <a:pt x="616" y="1874"/>
                  <a:pt x="604" y="1858"/>
                  <a:pt x="586" y="1854"/>
                </a:cubicBezTo>
                <a:cubicBezTo>
                  <a:pt x="536" y="1841"/>
                  <a:pt x="488" y="1821"/>
                  <a:pt x="443" y="1795"/>
                </a:cubicBezTo>
                <a:cubicBezTo>
                  <a:pt x="427" y="1785"/>
                  <a:pt x="407" y="1788"/>
                  <a:pt x="394" y="1801"/>
                </a:cubicBezTo>
                <a:cubicBezTo>
                  <a:pt x="341" y="1854"/>
                  <a:pt x="341" y="1854"/>
                  <a:pt x="341" y="1854"/>
                </a:cubicBezTo>
                <a:cubicBezTo>
                  <a:pt x="194" y="1707"/>
                  <a:pt x="194" y="1707"/>
                  <a:pt x="194" y="1707"/>
                </a:cubicBezTo>
                <a:cubicBezTo>
                  <a:pt x="247" y="1654"/>
                  <a:pt x="247" y="1654"/>
                  <a:pt x="247" y="1654"/>
                </a:cubicBezTo>
                <a:cubicBezTo>
                  <a:pt x="260" y="1641"/>
                  <a:pt x="263" y="1621"/>
                  <a:pt x="253" y="1605"/>
                </a:cubicBezTo>
                <a:cubicBezTo>
                  <a:pt x="227" y="1560"/>
                  <a:pt x="207" y="1512"/>
                  <a:pt x="194" y="1462"/>
                </a:cubicBezTo>
                <a:cubicBezTo>
                  <a:pt x="190" y="1444"/>
                  <a:pt x="174" y="1432"/>
                  <a:pt x="155" y="1432"/>
                </a:cubicBezTo>
                <a:cubicBezTo>
                  <a:pt x="80" y="1432"/>
                  <a:pt x="80" y="1432"/>
                  <a:pt x="80" y="1432"/>
                </a:cubicBezTo>
                <a:cubicBezTo>
                  <a:pt x="80" y="1224"/>
                  <a:pt x="80" y="1224"/>
                  <a:pt x="80" y="1224"/>
                </a:cubicBezTo>
                <a:cubicBezTo>
                  <a:pt x="155" y="1224"/>
                  <a:pt x="155" y="1224"/>
                  <a:pt x="155" y="1224"/>
                </a:cubicBezTo>
                <a:cubicBezTo>
                  <a:pt x="174" y="1224"/>
                  <a:pt x="190" y="1212"/>
                  <a:pt x="194" y="1194"/>
                </a:cubicBezTo>
                <a:cubicBezTo>
                  <a:pt x="207" y="1144"/>
                  <a:pt x="227" y="1096"/>
                  <a:pt x="253" y="1051"/>
                </a:cubicBezTo>
                <a:cubicBezTo>
                  <a:pt x="263" y="1035"/>
                  <a:pt x="260" y="1015"/>
                  <a:pt x="247" y="1002"/>
                </a:cubicBezTo>
                <a:cubicBezTo>
                  <a:pt x="194" y="949"/>
                  <a:pt x="194" y="949"/>
                  <a:pt x="194" y="949"/>
                </a:cubicBezTo>
                <a:cubicBezTo>
                  <a:pt x="341" y="802"/>
                  <a:pt x="341" y="802"/>
                  <a:pt x="341" y="802"/>
                </a:cubicBezTo>
                <a:cubicBezTo>
                  <a:pt x="394" y="855"/>
                  <a:pt x="394" y="855"/>
                  <a:pt x="394" y="855"/>
                </a:cubicBezTo>
                <a:cubicBezTo>
                  <a:pt x="407" y="868"/>
                  <a:pt x="427" y="871"/>
                  <a:pt x="443" y="861"/>
                </a:cubicBezTo>
                <a:cubicBezTo>
                  <a:pt x="488" y="835"/>
                  <a:pt x="536" y="815"/>
                  <a:pt x="586" y="802"/>
                </a:cubicBezTo>
                <a:cubicBezTo>
                  <a:pt x="604" y="798"/>
                  <a:pt x="616" y="782"/>
                  <a:pt x="616" y="763"/>
                </a:cubicBezTo>
                <a:cubicBezTo>
                  <a:pt x="616" y="688"/>
                  <a:pt x="616" y="688"/>
                  <a:pt x="616" y="688"/>
                </a:cubicBezTo>
                <a:cubicBezTo>
                  <a:pt x="824" y="688"/>
                  <a:pt x="824" y="688"/>
                  <a:pt x="824" y="688"/>
                </a:cubicBezTo>
                <a:cubicBezTo>
                  <a:pt x="824" y="763"/>
                  <a:pt x="824" y="763"/>
                  <a:pt x="824" y="763"/>
                </a:cubicBezTo>
                <a:cubicBezTo>
                  <a:pt x="824" y="782"/>
                  <a:pt x="836" y="798"/>
                  <a:pt x="854" y="802"/>
                </a:cubicBezTo>
                <a:cubicBezTo>
                  <a:pt x="904" y="815"/>
                  <a:pt x="952" y="835"/>
                  <a:pt x="997" y="861"/>
                </a:cubicBezTo>
                <a:cubicBezTo>
                  <a:pt x="1013" y="871"/>
                  <a:pt x="1033" y="868"/>
                  <a:pt x="1046" y="855"/>
                </a:cubicBezTo>
                <a:cubicBezTo>
                  <a:pt x="1099" y="802"/>
                  <a:pt x="1099" y="802"/>
                  <a:pt x="1099" y="802"/>
                </a:cubicBezTo>
                <a:cubicBezTo>
                  <a:pt x="1246" y="949"/>
                  <a:pt x="1246" y="949"/>
                  <a:pt x="1246" y="949"/>
                </a:cubicBezTo>
                <a:cubicBezTo>
                  <a:pt x="1193" y="1002"/>
                  <a:pt x="1193" y="1002"/>
                  <a:pt x="1193" y="1002"/>
                </a:cubicBezTo>
                <a:cubicBezTo>
                  <a:pt x="1180" y="1015"/>
                  <a:pt x="1177" y="1035"/>
                  <a:pt x="1187" y="1051"/>
                </a:cubicBezTo>
                <a:cubicBezTo>
                  <a:pt x="1213" y="1096"/>
                  <a:pt x="1233" y="1144"/>
                  <a:pt x="1246" y="1194"/>
                </a:cubicBezTo>
                <a:cubicBezTo>
                  <a:pt x="1250" y="1212"/>
                  <a:pt x="1266" y="1224"/>
                  <a:pt x="1285" y="1224"/>
                </a:cubicBezTo>
                <a:cubicBezTo>
                  <a:pt x="1360" y="1224"/>
                  <a:pt x="1360" y="1224"/>
                  <a:pt x="1360" y="1224"/>
                </a:cubicBezTo>
                <a:lnTo>
                  <a:pt x="1360" y="1432"/>
                </a:lnTo>
                <a:close/>
                <a:moveTo>
                  <a:pt x="1080" y="1328"/>
                </a:moveTo>
                <a:cubicBezTo>
                  <a:pt x="1080" y="1527"/>
                  <a:pt x="918" y="1688"/>
                  <a:pt x="720" y="1688"/>
                </a:cubicBezTo>
                <a:cubicBezTo>
                  <a:pt x="521" y="1688"/>
                  <a:pt x="360" y="1527"/>
                  <a:pt x="360" y="1328"/>
                </a:cubicBezTo>
                <a:cubicBezTo>
                  <a:pt x="360" y="1196"/>
                  <a:pt x="432" y="1074"/>
                  <a:pt x="549" y="1011"/>
                </a:cubicBezTo>
                <a:cubicBezTo>
                  <a:pt x="568" y="1001"/>
                  <a:pt x="592" y="1008"/>
                  <a:pt x="603" y="1027"/>
                </a:cubicBezTo>
                <a:cubicBezTo>
                  <a:pt x="613" y="1047"/>
                  <a:pt x="606" y="1071"/>
                  <a:pt x="587" y="1082"/>
                </a:cubicBezTo>
                <a:cubicBezTo>
                  <a:pt x="496" y="1131"/>
                  <a:pt x="440" y="1225"/>
                  <a:pt x="440" y="1328"/>
                </a:cubicBezTo>
                <a:cubicBezTo>
                  <a:pt x="440" y="1482"/>
                  <a:pt x="566" y="1608"/>
                  <a:pt x="720" y="1608"/>
                </a:cubicBezTo>
                <a:cubicBezTo>
                  <a:pt x="874" y="1608"/>
                  <a:pt x="1000" y="1482"/>
                  <a:pt x="1000" y="1328"/>
                </a:cubicBezTo>
                <a:cubicBezTo>
                  <a:pt x="1000" y="1220"/>
                  <a:pt x="937" y="1121"/>
                  <a:pt x="840" y="1075"/>
                </a:cubicBezTo>
                <a:cubicBezTo>
                  <a:pt x="820" y="1065"/>
                  <a:pt x="811" y="1042"/>
                  <a:pt x="821" y="1022"/>
                </a:cubicBezTo>
                <a:cubicBezTo>
                  <a:pt x="830" y="1002"/>
                  <a:pt x="854" y="993"/>
                  <a:pt x="874" y="1003"/>
                </a:cubicBezTo>
                <a:cubicBezTo>
                  <a:pt x="999" y="1062"/>
                  <a:pt x="1080" y="1190"/>
                  <a:pt x="1080" y="1328"/>
                </a:cubicBezTo>
                <a:close/>
                <a:moveTo>
                  <a:pt x="680" y="1008"/>
                </a:moveTo>
                <a:cubicBezTo>
                  <a:pt x="680" y="986"/>
                  <a:pt x="698" y="968"/>
                  <a:pt x="720" y="968"/>
                </a:cubicBezTo>
                <a:cubicBezTo>
                  <a:pt x="720" y="968"/>
                  <a:pt x="720" y="968"/>
                  <a:pt x="720" y="968"/>
                </a:cubicBezTo>
                <a:cubicBezTo>
                  <a:pt x="743" y="968"/>
                  <a:pt x="760" y="986"/>
                  <a:pt x="760" y="1008"/>
                </a:cubicBezTo>
                <a:cubicBezTo>
                  <a:pt x="760" y="1030"/>
                  <a:pt x="743" y="1048"/>
                  <a:pt x="720" y="1048"/>
                </a:cubicBezTo>
                <a:cubicBezTo>
                  <a:pt x="720" y="1048"/>
                  <a:pt x="720" y="1048"/>
                  <a:pt x="720" y="1048"/>
                </a:cubicBezTo>
                <a:cubicBezTo>
                  <a:pt x="698" y="1048"/>
                  <a:pt x="680" y="1030"/>
                  <a:pt x="680" y="1008"/>
                </a:cubicBezTo>
                <a:close/>
                <a:moveTo>
                  <a:pt x="2017" y="316"/>
                </a:moveTo>
                <a:cubicBezTo>
                  <a:pt x="1897" y="108"/>
                  <a:pt x="1897" y="108"/>
                  <a:pt x="1897" y="108"/>
                </a:cubicBezTo>
                <a:cubicBezTo>
                  <a:pt x="1886" y="89"/>
                  <a:pt x="1862" y="82"/>
                  <a:pt x="1842" y="93"/>
                </a:cubicBezTo>
                <a:cubicBezTo>
                  <a:pt x="1783" y="128"/>
                  <a:pt x="1783" y="128"/>
                  <a:pt x="1783" y="128"/>
                </a:cubicBezTo>
                <a:cubicBezTo>
                  <a:pt x="1772" y="121"/>
                  <a:pt x="1761" y="115"/>
                  <a:pt x="1750" y="109"/>
                </a:cubicBezTo>
                <a:cubicBezTo>
                  <a:pt x="1750" y="40"/>
                  <a:pt x="1750" y="40"/>
                  <a:pt x="1750" y="40"/>
                </a:cubicBezTo>
                <a:cubicBezTo>
                  <a:pt x="1750" y="18"/>
                  <a:pt x="1732" y="0"/>
                  <a:pt x="1710" y="0"/>
                </a:cubicBezTo>
                <a:cubicBezTo>
                  <a:pt x="1470" y="0"/>
                  <a:pt x="1470" y="0"/>
                  <a:pt x="1470" y="0"/>
                </a:cubicBezTo>
                <a:cubicBezTo>
                  <a:pt x="1448" y="0"/>
                  <a:pt x="1430" y="18"/>
                  <a:pt x="1430" y="40"/>
                </a:cubicBezTo>
                <a:cubicBezTo>
                  <a:pt x="1430" y="109"/>
                  <a:pt x="1430" y="109"/>
                  <a:pt x="1430" y="109"/>
                </a:cubicBezTo>
                <a:cubicBezTo>
                  <a:pt x="1419" y="115"/>
                  <a:pt x="1408" y="121"/>
                  <a:pt x="1397" y="128"/>
                </a:cubicBezTo>
                <a:cubicBezTo>
                  <a:pt x="1337" y="93"/>
                  <a:pt x="1337" y="93"/>
                  <a:pt x="1337" y="93"/>
                </a:cubicBezTo>
                <a:cubicBezTo>
                  <a:pt x="1318" y="82"/>
                  <a:pt x="1294" y="89"/>
                  <a:pt x="1283" y="108"/>
                </a:cubicBezTo>
                <a:cubicBezTo>
                  <a:pt x="1163" y="316"/>
                  <a:pt x="1163" y="316"/>
                  <a:pt x="1163" y="316"/>
                </a:cubicBezTo>
                <a:cubicBezTo>
                  <a:pt x="1157" y="325"/>
                  <a:pt x="1156" y="336"/>
                  <a:pt x="1159" y="346"/>
                </a:cubicBezTo>
                <a:cubicBezTo>
                  <a:pt x="1162" y="357"/>
                  <a:pt x="1168" y="365"/>
                  <a:pt x="1177" y="371"/>
                </a:cubicBezTo>
                <a:cubicBezTo>
                  <a:pt x="1237" y="405"/>
                  <a:pt x="1237" y="405"/>
                  <a:pt x="1237" y="405"/>
                </a:cubicBezTo>
                <a:cubicBezTo>
                  <a:pt x="1237" y="411"/>
                  <a:pt x="1237" y="418"/>
                  <a:pt x="1237" y="424"/>
                </a:cubicBezTo>
                <a:cubicBezTo>
                  <a:pt x="1237" y="430"/>
                  <a:pt x="1237" y="437"/>
                  <a:pt x="1237" y="443"/>
                </a:cubicBezTo>
                <a:cubicBezTo>
                  <a:pt x="1177" y="477"/>
                  <a:pt x="1177" y="477"/>
                  <a:pt x="1177" y="477"/>
                </a:cubicBezTo>
                <a:cubicBezTo>
                  <a:pt x="1168" y="483"/>
                  <a:pt x="1162" y="491"/>
                  <a:pt x="1159" y="502"/>
                </a:cubicBezTo>
                <a:cubicBezTo>
                  <a:pt x="1156" y="512"/>
                  <a:pt x="1157" y="523"/>
                  <a:pt x="1163" y="532"/>
                </a:cubicBezTo>
                <a:cubicBezTo>
                  <a:pt x="1283" y="740"/>
                  <a:pt x="1283" y="740"/>
                  <a:pt x="1283" y="740"/>
                </a:cubicBezTo>
                <a:cubicBezTo>
                  <a:pt x="1294" y="759"/>
                  <a:pt x="1318" y="766"/>
                  <a:pt x="1337" y="755"/>
                </a:cubicBezTo>
                <a:cubicBezTo>
                  <a:pt x="1397" y="720"/>
                  <a:pt x="1397" y="720"/>
                  <a:pt x="1397" y="720"/>
                </a:cubicBezTo>
                <a:cubicBezTo>
                  <a:pt x="1408" y="727"/>
                  <a:pt x="1419" y="733"/>
                  <a:pt x="1430" y="739"/>
                </a:cubicBezTo>
                <a:cubicBezTo>
                  <a:pt x="1430" y="808"/>
                  <a:pt x="1430" y="808"/>
                  <a:pt x="1430" y="808"/>
                </a:cubicBezTo>
                <a:cubicBezTo>
                  <a:pt x="1430" y="830"/>
                  <a:pt x="1448" y="848"/>
                  <a:pt x="1470" y="848"/>
                </a:cubicBezTo>
                <a:cubicBezTo>
                  <a:pt x="1710" y="848"/>
                  <a:pt x="1710" y="848"/>
                  <a:pt x="1710" y="848"/>
                </a:cubicBezTo>
                <a:cubicBezTo>
                  <a:pt x="1732" y="848"/>
                  <a:pt x="1750" y="830"/>
                  <a:pt x="1750" y="808"/>
                </a:cubicBezTo>
                <a:cubicBezTo>
                  <a:pt x="1750" y="739"/>
                  <a:pt x="1750" y="739"/>
                  <a:pt x="1750" y="739"/>
                </a:cubicBezTo>
                <a:cubicBezTo>
                  <a:pt x="1761" y="733"/>
                  <a:pt x="1772" y="727"/>
                  <a:pt x="1783" y="720"/>
                </a:cubicBezTo>
                <a:cubicBezTo>
                  <a:pt x="1842" y="755"/>
                  <a:pt x="1842" y="755"/>
                  <a:pt x="1842" y="755"/>
                </a:cubicBezTo>
                <a:cubicBezTo>
                  <a:pt x="1862" y="766"/>
                  <a:pt x="1886" y="759"/>
                  <a:pt x="1897" y="740"/>
                </a:cubicBezTo>
                <a:cubicBezTo>
                  <a:pt x="2017" y="532"/>
                  <a:pt x="2017" y="532"/>
                  <a:pt x="2017" y="532"/>
                </a:cubicBezTo>
                <a:cubicBezTo>
                  <a:pt x="2028" y="513"/>
                  <a:pt x="2022" y="488"/>
                  <a:pt x="2002" y="477"/>
                </a:cubicBezTo>
                <a:cubicBezTo>
                  <a:pt x="1943" y="443"/>
                  <a:pt x="1943" y="443"/>
                  <a:pt x="1943" y="443"/>
                </a:cubicBezTo>
                <a:cubicBezTo>
                  <a:pt x="1943" y="437"/>
                  <a:pt x="1943" y="430"/>
                  <a:pt x="1943" y="424"/>
                </a:cubicBezTo>
                <a:cubicBezTo>
                  <a:pt x="1943" y="418"/>
                  <a:pt x="1943" y="411"/>
                  <a:pt x="1943" y="405"/>
                </a:cubicBezTo>
                <a:cubicBezTo>
                  <a:pt x="2002" y="371"/>
                  <a:pt x="2002" y="371"/>
                  <a:pt x="2002" y="371"/>
                </a:cubicBezTo>
                <a:cubicBezTo>
                  <a:pt x="2022" y="359"/>
                  <a:pt x="2028" y="335"/>
                  <a:pt x="2017" y="316"/>
                </a:cubicBezTo>
                <a:close/>
                <a:moveTo>
                  <a:pt x="1861" y="388"/>
                </a:moveTo>
                <a:cubicBezTo>
                  <a:pt x="1862" y="401"/>
                  <a:pt x="1863" y="413"/>
                  <a:pt x="1863" y="424"/>
                </a:cubicBezTo>
                <a:cubicBezTo>
                  <a:pt x="1863" y="435"/>
                  <a:pt x="1862" y="447"/>
                  <a:pt x="1861" y="460"/>
                </a:cubicBezTo>
                <a:cubicBezTo>
                  <a:pt x="1859" y="476"/>
                  <a:pt x="1867" y="491"/>
                  <a:pt x="1881" y="499"/>
                </a:cubicBezTo>
                <a:cubicBezTo>
                  <a:pt x="1928" y="527"/>
                  <a:pt x="1928" y="527"/>
                  <a:pt x="1928" y="527"/>
                </a:cubicBezTo>
                <a:cubicBezTo>
                  <a:pt x="1848" y="665"/>
                  <a:pt x="1848" y="665"/>
                  <a:pt x="1848" y="665"/>
                </a:cubicBezTo>
                <a:cubicBezTo>
                  <a:pt x="1801" y="638"/>
                  <a:pt x="1801" y="638"/>
                  <a:pt x="1801" y="638"/>
                </a:cubicBezTo>
                <a:cubicBezTo>
                  <a:pt x="1787" y="630"/>
                  <a:pt x="1769" y="631"/>
                  <a:pt x="1756" y="641"/>
                </a:cubicBezTo>
                <a:cubicBezTo>
                  <a:pt x="1737" y="655"/>
                  <a:pt x="1716" y="667"/>
                  <a:pt x="1695" y="677"/>
                </a:cubicBezTo>
                <a:cubicBezTo>
                  <a:pt x="1680" y="683"/>
                  <a:pt x="1670" y="697"/>
                  <a:pt x="1670" y="713"/>
                </a:cubicBezTo>
                <a:cubicBezTo>
                  <a:pt x="1670" y="768"/>
                  <a:pt x="1670" y="768"/>
                  <a:pt x="1670" y="768"/>
                </a:cubicBezTo>
                <a:cubicBezTo>
                  <a:pt x="1510" y="768"/>
                  <a:pt x="1510" y="768"/>
                  <a:pt x="1510" y="768"/>
                </a:cubicBezTo>
                <a:cubicBezTo>
                  <a:pt x="1510" y="713"/>
                  <a:pt x="1510" y="713"/>
                  <a:pt x="1510" y="713"/>
                </a:cubicBezTo>
                <a:cubicBezTo>
                  <a:pt x="1510" y="697"/>
                  <a:pt x="1500" y="683"/>
                  <a:pt x="1485" y="677"/>
                </a:cubicBezTo>
                <a:cubicBezTo>
                  <a:pt x="1463" y="667"/>
                  <a:pt x="1443" y="655"/>
                  <a:pt x="1424" y="641"/>
                </a:cubicBezTo>
                <a:cubicBezTo>
                  <a:pt x="1411" y="631"/>
                  <a:pt x="1393" y="630"/>
                  <a:pt x="1379" y="638"/>
                </a:cubicBezTo>
                <a:cubicBezTo>
                  <a:pt x="1332" y="665"/>
                  <a:pt x="1332" y="665"/>
                  <a:pt x="1332" y="665"/>
                </a:cubicBezTo>
                <a:cubicBezTo>
                  <a:pt x="1252" y="527"/>
                  <a:pt x="1252" y="527"/>
                  <a:pt x="1252" y="527"/>
                </a:cubicBezTo>
                <a:cubicBezTo>
                  <a:pt x="1299" y="499"/>
                  <a:pt x="1299" y="499"/>
                  <a:pt x="1299" y="499"/>
                </a:cubicBezTo>
                <a:cubicBezTo>
                  <a:pt x="1313" y="491"/>
                  <a:pt x="1321" y="476"/>
                  <a:pt x="1319" y="460"/>
                </a:cubicBezTo>
                <a:cubicBezTo>
                  <a:pt x="1317" y="447"/>
                  <a:pt x="1317" y="435"/>
                  <a:pt x="1317" y="424"/>
                </a:cubicBezTo>
                <a:cubicBezTo>
                  <a:pt x="1317" y="413"/>
                  <a:pt x="1317" y="401"/>
                  <a:pt x="1319" y="388"/>
                </a:cubicBezTo>
                <a:cubicBezTo>
                  <a:pt x="1321" y="372"/>
                  <a:pt x="1313" y="357"/>
                  <a:pt x="1299" y="349"/>
                </a:cubicBezTo>
                <a:cubicBezTo>
                  <a:pt x="1252" y="321"/>
                  <a:pt x="1252" y="321"/>
                  <a:pt x="1252" y="321"/>
                </a:cubicBezTo>
                <a:cubicBezTo>
                  <a:pt x="1332" y="183"/>
                  <a:pt x="1332" y="183"/>
                  <a:pt x="1332" y="183"/>
                </a:cubicBezTo>
                <a:cubicBezTo>
                  <a:pt x="1379" y="210"/>
                  <a:pt x="1379" y="210"/>
                  <a:pt x="1379" y="210"/>
                </a:cubicBezTo>
                <a:cubicBezTo>
                  <a:pt x="1393" y="218"/>
                  <a:pt x="1411" y="217"/>
                  <a:pt x="1424" y="207"/>
                </a:cubicBezTo>
                <a:cubicBezTo>
                  <a:pt x="1443" y="193"/>
                  <a:pt x="1463" y="181"/>
                  <a:pt x="1485" y="171"/>
                </a:cubicBezTo>
                <a:cubicBezTo>
                  <a:pt x="1500" y="165"/>
                  <a:pt x="1510" y="151"/>
                  <a:pt x="1510" y="135"/>
                </a:cubicBezTo>
                <a:cubicBezTo>
                  <a:pt x="1510" y="80"/>
                  <a:pt x="1510" y="80"/>
                  <a:pt x="1510" y="80"/>
                </a:cubicBezTo>
                <a:cubicBezTo>
                  <a:pt x="1670" y="80"/>
                  <a:pt x="1670" y="80"/>
                  <a:pt x="1670" y="80"/>
                </a:cubicBezTo>
                <a:cubicBezTo>
                  <a:pt x="1670" y="135"/>
                  <a:pt x="1670" y="135"/>
                  <a:pt x="1670" y="135"/>
                </a:cubicBezTo>
                <a:cubicBezTo>
                  <a:pt x="1670" y="151"/>
                  <a:pt x="1680" y="165"/>
                  <a:pt x="1695" y="171"/>
                </a:cubicBezTo>
                <a:cubicBezTo>
                  <a:pt x="1716" y="181"/>
                  <a:pt x="1737" y="193"/>
                  <a:pt x="1756" y="207"/>
                </a:cubicBezTo>
                <a:cubicBezTo>
                  <a:pt x="1769" y="217"/>
                  <a:pt x="1787" y="218"/>
                  <a:pt x="1801" y="210"/>
                </a:cubicBezTo>
                <a:cubicBezTo>
                  <a:pt x="1848" y="183"/>
                  <a:pt x="1848" y="183"/>
                  <a:pt x="1848" y="183"/>
                </a:cubicBezTo>
                <a:cubicBezTo>
                  <a:pt x="1928" y="321"/>
                  <a:pt x="1928" y="321"/>
                  <a:pt x="1928" y="321"/>
                </a:cubicBezTo>
                <a:cubicBezTo>
                  <a:pt x="1881" y="349"/>
                  <a:pt x="1881" y="349"/>
                  <a:pt x="1881" y="349"/>
                </a:cubicBezTo>
                <a:cubicBezTo>
                  <a:pt x="1867" y="357"/>
                  <a:pt x="1859" y="372"/>
                  <a:pt x="1861" y="388"/>
                </a:cubicBezTo>
                <a:close/>
                <a:moveTo>
                  <a:pt x="1590" y="240"/>
                </a:moveTo>
                <a:cubicBezTo>
                  <a:pt x="1488" y="240"/>
                  <a:pt x="1406" y="323"/>
                  <a:pt x="1406" y="424"/>
                </a:cubicBezTo>
                <a:cubicBezTo>
                  <a:pt x="1406" y="525"/>
                  <a:pt x="1488" y="608"/>
                  <a:pt x="1590" y="608"/>
                </a:cubicBezTo>
                <a:cubicBezTo>
                  <a:pt x="1691" y="608"/>
                  <a:pt x="1774" y="525"/>
                  <a:pt x="1774" y="424"/>
                </a:cubicBezTo>
                <a:cubicBezTo>
                  <a:pt x="1774" y="323"/>
                  <a:pt x="1691" y="240"/>
                  <a:pt x="1590" y="240"/>
                </a:cubicBezTo>
                <a:close/>
                <a:moveTo>
                  <a:pt x="1590" y="528"/>
                </a:moveTo>
                <a:cubicBezTo>
                  <a:pt x="1533" y="528"/>
                  <a:pt x="1486" y="481"/>
                  <a:pt x="1486" y="424"/>
                </a:cubicBezTo>
                <a:cubicBezTo>
                  <a:pt x="1486" y="367"/>
                  <a:pt x="1533" y="320"/>
                  <a:pt x="1590" y="320"/>
                </a:cubicBezTo>
                <a:cubicBezTo>
                  <a:pt x="1647" y="320"/>
                  <a:pt x="1694" y="367"/>
                  <a:pt x="1694" y="424"/>
                </a:cubicBezTo>
                <a:cubicBezTo>
                  <a:pt x="1694" y="481"/>
                  <a:pt x="1647" y="528"/>
                  <a:pt x="1590" y="5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en-US">
              <a:cs typeface="B Nazanin" panose="00000400000000000000" pitchFamily="2" charset="-78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883AE98-49F5-F1F7-4853-51AD12866B00}"/>
              </a:ext>
            </a:extLst>
          </p:cNvPr>
          <p:cNvSpPr txBox="1"/>
          <p:nvPr/>
        </p:nvSpPr>
        <p:spPr>
          <a:xfrm>
            <a:off x="2656281" y="6193221"/>
            <a:ext cx="68794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2000" dirty="0">
                <a:solidFill>
                  <a:schemeClr val="accent6">
                    <a:lumMod val="60000"/>
                    <a:lumOff val="40000"/>
                  </a:schemeClr>
                </a:solidFill>
                <a:cs typeface="B Lotus" panose="00000400000000000000" pitchFamily="2" charset="-78"/>
              </a:rPr>
              <a:t>شانزدهمین نمایشگاه دستاورد های پژوهشی و دهمین سمینار علامه حلی 3 (دوره اول)</a:t>
            </a:r>
          </a:p>
        </p:txBody>
      </p:sp>
    </p:spTree>
    <p:extLst>
      <p:ext uri="{BB962C8B-B14F-4D97-AF65-F5344CB8AC3E}">
        <p14:creationId xmlns:p14="http://schemas.microsoft.com/office/powerpoint/2010/main" val="20268255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C2089C-FEF9-ACF3-DF33-39200C4B4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263ADC2-1802-843C-597D-BC23FC360BE0}"/>
              </a:ext>
            </a:extLst>
          </p:cNvPr>
          <p:cNvSpPr txBox="1"/>
          <p:nvPr/>
        </p:nvSpPr>
        <p:spPr>
          <a:xfrm>
            <a:off x="838200" y="503298"/>
            <a:ext cx="10515600" cy="83099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 rtl="1"/>
            <a:r>
              <a:rPr lang="fa-IR" sz="4800" b="1" dirty="0">
                <a:ln w="12700">
                  <a:solidFill>
                    <a:schemeClr val="bg1"/>
                  </a:solidFill>
                </a:ln>
                <a:pattFill prst="horzBrick">
                  <a:fgClr>
                    <a:schemeClr val="tx1">
                      <a:lumMod val="95000"/>
                      <a:lumOff val="5000"/>
                    </a:schemeClr>
                  </a:fgClr>
                  <a:bgClr>
                    <a:schemeClr val="bg1"/>
                  </a:bgClr>
                </a:pattFill>
                <a:cs typeface="B Lotus" panose="00000400000000000000" pitchFamily="2" charset="-78"/>
              </a:rPr>
              <a:t>اعضای گروه:</a:t>
            </a:r>
            <a:endParaRPr lang="en-US" sz="4800" b="1" dirty="0">
              <a:ln w="12700">
                <a:solidFill>
                  <a:schemeClr val="bg1"/>
                </a:solidFill>
              </a:ln>
              <a:pattFill prst="horzBrick">
                <a:fgClr>
                  <a:schemeClr val="tx1">
                    <a:lumMod val="95000"/>
                    <a:lumOff val="5000"/>
                  </a:schemeClr>
                </a:fgClr>
                <a:bgClr>
                  <a:schemeClr val="bg1"/>
                </a:bgClr>
              </a:pattFill>
              <a:cs typeface="B Lotus" panose="00000400000000000000" pitchFamily="2" charset="-78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BE94A14-77C4-2C81-BD77-F03385FF5197}"/>
              </a:ext>
            </a:extLst>
          </p:cNvPr>
          <p:cNvGrpSpPr/>
          <p:nvPr/>
        </p:nvGrpSpPr>
        <p:grpSpPr>
          <a:xfrm>
            <a:off x="3468191" y="4321094"/>
            <a:ext cx="2286000" cy="1383474"/>
            <a:chOff x="3581400" y="4192372"/>
            <a:chExt cx="2286000" cy="138347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F530344-26BB-9165-911E-D5AC862B9A50}"/>
                </a:ext>
              </a:extLst>
            </p:cNvPr>
            <p:cNvSpPr/>
            <p:nvPr/>
          </p:nvSpPr>
          <p:spPr>
            <a:xfrm>
              <a:off x="3581400" y="5060320"/>
              <a:ext cx="2286000" cy="5155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>
                <a:lnSpc>
                  <a:spcPct val="150000"/>
                </a:lnSpc>
              </a:pPr>
              <a:r>
                <a:rPr lang="fa-IR" sz="2000" dirty="0">
                  <a:solidFill>
                    <a:schemeClr val="bg1"/>
                  </a:solidFill>
                  <a:cs typeface="B Lotus" panose="00000400000000000000" pitchFamily="2" charset="-78"/>
                </a:rPr>
                <a:t>نام:</a:t>
              </a:r>
              <a:endParaRPr lang="en-US" sz="2000" dirty="0">
                <a:solidFill>
                  <a:schemeClr val="bg1"/>
                </a:solidFill>
                <a:cs typeface="B Lotus" panose="00000400000000000000" pitchFamily="2" charset="-78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A4CB655-43C2-36DF-F7C8-9865759CA2B6}"/>
                </a:ext>
              </a:extLst>
            </p:cNvPr>
            <p:cNvSpPr/>
            <p:nvPr/>
          </p:nvSpPr>
          <p:spPr>
            <a:xfrm>
              <a:off x="3581400" y="4192372"/>
              <a:ext cx="2286000" cy="8540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>
                <a:lnSpc>
                  <a:spcPct val="150000"/>
                </a:lnSpc>
              </a:pPr>
              <a:r>
                <a:rPr lang="fa-IR" sz="3600" dirty="0">
                  <a:solidFill>
                    <a:schemeClr val="accent1">
                      <a:lumMod val="60000"/>
                      <a:lumOff val="40000"/>
                    </a:schemeClr>
                  </a:solidFill>
                  <a:cs typeface="B Lotus" panose="00000400000000000000" pitchFamily="2" charset="-78"/>
                </a:rPr>
                <a:t>عضو</a:t>
              </a:r>
              <a:r>
                <a:rPr lang="fa-IR" sz="3600" dirty="0">
                  <a:solidFill>
                    <a:schemeClr val="accent3">
                      <a:lumMod val="75000"/>
                    </a:schemeClr>
                  </a:solidFill>
                  <a:cs typeface="B Lotus" panose="00000400000000000000" pitchFamily="2" charset="-78"/>
                </a:rPr>
                <a:t> </a:t>
              </a:r>
              <a:r>
                <a:rPr lang="fa-IR" sz="3600" dirty="0">
                  <a:solidFill>
                    <a:schemeClr val="accent1">
                      <a:lumMod val="75000"/>
                    </a:schemeClr>
                  </a:solidFill>
                  <a:cs typeface="B Lotus" panose="00000400000000000000" pitchFamily="2" charset="-78"/>
                </a:rPr>
                <a:t>1</a:t>
              </a:r>
              <a:endParaRPr lang="en-US" sz="3600" dirty="0">
                <a:solidFill>
                  <a:schemeClr val="accent1">
                    <a:lumMod val="75000"/>
                  </a:schemeClr>
                </a:solidFill>
                <a:cs typeface="B Lotus" panose="00000400000000000000" pitchFamily="2" charset="-78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6AD0D47-0588-F6C1-6854-7D05A87D2277}"/>
              </a:ext>
            </a:extLst>
          </p:cNvPr>
          <p:cNvGrpSpPr/>
          <p:nvPr/>
        </p:nvGrpSpPr>
        <p:grpSpPr>
          <a:xfrm>
            <a:off x="6211391" y="4321094"/>
            <a:ext cx="2286000" cy="1380731"/>
            <a:chOff x="6324600" y="4192372"/>
            <a:chExt cx="2286000" cy="138073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779D7CF-2341-75D2-F390-F51A5B44CC61}"/>
                </a:ext>
              </a:extLst>
            </p:cNvPr>
            <p:cNvSpPr/>
            <p:nvPr/>
          </p:nvSpPr>
          <p:spPr>
            <a:xfrm>
              <a:off x="6324600" y="5057577"/>
              <a:ext cx="2286000" cy="5155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>
                <a:lnSpc>
                  <a:spcPct val="150000"/>
                </a:lnSpc>
              </a:pPr>
              <a:r>
                <a:rPr lang="fa-IR" sz="2000" dirty="0">
                  <a:solidFill>
                    <a:schemeClr val="bg1"/>
                  </a:solidFill>
                  <a:cs typeface="B Lotus" panose="00000400000000000000" pitchFamily="2" charset="-78"/>
                </a:rPr>
                <a:t>نام:</a:t>
              </a:r>
              <a:endParaRPr lang="en-US" sz="2000" dirty="0">
                <a:solidFill>
                  <a:schemeClr val="bg1"/>
                </a:solidFill>
                <a:cs typeface="B Lotus" panose="00000400000000000000" pitchFamily="2" charset="-78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C853132-067A-32D6-6329-39E1C9BF4391}"/>
                </a:ext>
              </a:extLst>
            </p:cNvPr>
            <p:cNvSpPr/>
            <p:nvPr/>
          </p:nvSpPr>
          <p:spPr>
            <a:xfrm>
              <a:off x="6324600" y="4192372"/>
              <a:ext cx="2286000" cy="8540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>
                <a:lnSpc>
                  <a:spcPct val="150000"/>
                </a:lnSpc>
              </a:pPr>
              <a:r>
                <a:rPr lang="fa-IR" sz="3600" dirty="0">
                  <a:solidFill>
                    <a:schemeClr val="accent1">
                      <a:lumMod val="60000"/>
                      <a:lumOff val="40000"/>
                    </a:schemeClr>
                  </a:solidFill>
                  <a:cs typeface="B Lotus" panose="00000400000000000000" pitchFamily="2" charset="-78"/>
                </a:rPr>
                <a:t>عضو</a:t>
              </a:r>
              <a:r>
                <a:rPr lang="fa-IR" sz="3600" dirty="0">
                  <a:solidFill>
                    <a:schemeClr val="accent3">
                      <a:lumMod val="75000"/>
                    </a:schemeClr>
                  </a:solidFill>
                  <a:cs typeface="B Lotus" panose="00000400000000000000" pitchFamily="2" charset="-78"/>
                </a:rPr>
                <a:t> </a:t>
              </a:r>
              <a:r>
                <a:rPr lang="fa-IR" sz="3600" dirty="0">
                  <a:solidFill>
                    <a:schemeClr val="accent1">
                      <a:lumMod val="75000"/>
                    </a:schemeClr>
                  </a:solidFill>
                  <a:cs typeface="B Lotus" panose="00000400000000000000" pitchFamily="2" charset="-78"/>
                </a:rPr>
                <a:t>2</a:t>
              </a:r>
              <a:endParaRPr lang="en-US" sz="3600" dirty="0">
                <a:solidFill>
                  <a:schemeClr val="accent1">
                    <a:lumMod val="75000"/>
                  </a:schemeClr>
                </a:solidFill>
                <a:cs typeface="B Lotus" panose="00000400000000000000" pitchFamily="2" charset="-78"/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5583043-BBE3-CE43-035C-C50E506C8C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468191" y="2152896"/>
            <a:ext cx="2286000" cy="2286000"/>
          </a:xfrm>
        </p:spPr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4A14FD3-BC8E-B461-A510-127E975E7F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1391" y="2216723"/>
            <a:ext cx="2286000" cy="2286000"/>
          </a:xfrm>
        </p:spPr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A8591700-8DDF-9A61-20EA-A8110B048240}"/>
              </a:ext>
            </a:extLst>
          </p:cNvPr>
          <p:cNvSpPr>
            <a:spLocks noEditPoints="1"/>
          </p:cNvSpPr>
          <p:nvPr/>
        </p:nvSpPr>
        <p:spPr bwMode="auto">
          <a:xfrm rot="20503841">
            <a:off x="-466654" y="-318402"/>
            <a:ext cx="1894859" cy="2002149"/>
          </a:xfrm>
          <a:custGeom>
            <a:avLst/>
            <a:gdLst>
              <a:gd name="T0" fmla="*/ 1823 w 1937"/>
              <a:gd name="T1" fmla="*/ 829 h 2048"/>
              <a:gd name="T2" fmla="*/ 1788 w 1937"/>
              <a:gd name="T3" fmla="*/ 769 h 2048"/>
              <a:gd name="T4" fmla="*/ 818 w 1937"/>
              <a:gd name="T5" fmla="*/ 1024 h 2048"/>
              <a:gd name="T6" fmla="*/ 986 w 1937"/>
              <a:gd name="T7" fmla="*/ 1192 h 2048"/>
              <a:gd name="T8" fmla="*/ 986 w 1937"/>
              <a:gd name="T9" fmla="*/ 1112 h 2048"/>
              <a:gd name="T10" fmla="*/ 898 w 1937"/>
              <a:gd name="T11" fmla="*/ 1024 h 2048"/>
              <a:gd name="T12" fmla="*/ 79 w 1937"/>
              <a:gd name="T13" fmla="*/ 1123 h 2048"/>
              <a:gd name="T14" fmla="*/ 261 w 1937"/>
              <a:gd name="T15" fmla="*/ 1025 h 2048"/>
              <a:gd name="T16" fmla="*/ 535 w 1937"/>
              <a:gd name="T17" fmla="*/ 382 h 2048"/>
              <a:gd name="T18" fmla="*/ 986 w 1937"/>
              <a:gd name="T19" fmla="*/ 0 h 2048"/>
              <a:gd name="T20" fmla="*/ 1354 w 1937"/>
              <a:gd name="T21" fmla="*/ 190 h 2048"/>
              <a:gd name="T22" fmla="*/ 1437 w 1937"/>
              <a:gd name="T23" fmla="*/ 382 h 2048"/>
              <a:gd name="T24" fmla="*/ 1861 w 1937"/>
              <a:gd name="T25" fmla="*/ 685 h 2048"/>
              <a:gd name="T26" fmla="*/ 1446 w 1937"/>
              <a:gd name="T27" fmla="*/ 461 h 2048"/>
              <a:gd name="T28" fmla="*/ 1657 w 1937"/>
              <a:gd name="T29" fmla="*/ 965 h 2048"/>
              <a:gd name="T30" fmla="*/ 1774 w 1937"/>
              <a:gd name="T31" fmla="*/ 947 h 2048"/>
              <a:gd name="T32" fmla="*/ 1873 w 1937"/>
              <a:gd name="T33" fmla="*/ 1536 h 2048"/>
              <a:gd name="T34" fmla="*/ 1637 w 1937"/>
              <a:gd name="T35" fmla="*/ 1775 h 2048"/>
              <a:gd name="T36" fmla="*/ 1455 w 1937"/>
              <a:gd name="T37" fmla="*/ 1669 h 2048"/>
              <a:gd name="T38" fmla="*/ 986 w 1937"/>
              <a:gd name="T39" fmla="*/ 2048 h 2048"/>
              <a:gd name="T40" fmla="*/ 536 w 1937"/>
              <a:gd name="T41" fmla="*/ 1667 h 2048"/>
              <a:gd name="T42" fmla="*/ 72 w 1937"/>
              <a:gd name="T43" fmla="*/ 1374 h 2048"/>
              <a:gd name="T44" fmla="*/ 1633 w 1937"/>
              <a:gd name="T45" fmla="*/ 1573 h 2048"/>
              <a:gd name="T46" fmla="*/ 1565 w 1937"/>
              <a:gd name="T47" fmla="*/ 1691 h 2048"/>
              <a:gd name="T48" fmla="*/ 1437 w 1937"/>
              <a:gd name="T49" fmla="*/ 877 h 2048"/>
              <a:gd name="T50" fmla="*/ 1602 w 1937"/>
              <a:gd name="T51" fmla="*/ 1024 h 2048"/>
              <a:gd name="T52" fmla="*/ 1457 w 1937"/>
              <a:gd name="T53" fmla="*/ 1589 h 2048"/>
              <a:gd name="T54" fmla="*/ 1729 w 1937"/>
              <a:gd name="T55" fmla="*/ 1562 h 2048"/>
              <a:gd name="T56" fmla="*/ 1657 w 1937"/>
              <a:gd name="T57" fmla="*/ 1083 h 2048"/>
              <a:gd name="T58" fmla="*/ 678 w 1937"/>
              <a:gd name="T59" fmla="*/ 1558 h 2048"/>
              <a:gd name="T60" fmla="*/ 632 w 1937"/>
              <a:gd name="T61" fmla="*/ 1342 h 2048"/>
              <a:gd name="T62" fmla="*/ 986 w 1937"/>
              <a:gd name="T63" fmla="*/ 1535 h 2048"/>
              <a:gd name="T64" fmla="*/ 986 w 1937"/>
              <a:gd name="T65" fmla="*/ 1968 h 2048"/>
              <a:gd name="T66" fmla="*/ 1340 w 1937"/>
              <a:gd name="T67" fmla="*/ 1342 h 2048"/>
              <a:gd name="T68" fmla="*/ 1294 w 1937"/>
              <a:gd name="T69" fmla="*/ 1558 h 2048"/>
              <a:gd name="T70" fmla="*/ 1084 w 1937"/>
              <a:gd name="T71" fmla="*/ 560 h 2048"/>
              <a:gd name="T72" fmla="*/ 1294 w 1937"/>
              <a:gd name="T73" fmla="*/ 491 h 2048"/>
              <a:gd name="T74" fmla="*/ 1274 w 1937"/>
              <a:gd name="T75" fmla="*/ 190 h 2048"/>
              <a:gd name="T76" fmla="*/ 702 w 1937"/>
              <a:gd name="T77" fmla="*/ 414 h 2048"/>
              <a:gd name="T78" fmla="*/ 1239 w 1937"/>
              <a:gd name="T79" fmla="*/ 334 h 2048"/>
              <a:gd name="T80" fmla="*/ 1080 w 1937"/>
              <a:gd name="T81" fmla="*/ 113 h 2048"/>
              <a:gd name="T82" fmla="*/ 702 w 1937"/>
              <a:gd name="T83" fmla="*/ 414 h 2048"/>
              <a:gd name="T84" fmla="*/ 888 w 1937"/>
              <a:gd name="T85" fmla="*/ 560 h 2048"/>
              <a:gd name="T86" fmla="*/ 610 w 1937"/>
              <a:gd name="T87" fmla="*/ 1024 h 2048"/>
              <a:gd name="T88" fmla="*/ 986 w 1937"/>
              <a:gd name="T89" fmla="*/ 1447 h 2048"/>
              <a:gd name="T90" fmla="*/ 1362 w 1937"/>
              <a:gd name="T91" fmla="*/ 1024 h 2048"/>
              <a:gd name="T92" fmla="*/ 986 w 1937"/>
              <a:gd name="T93" fmla="*/ 601 h 2048"/>
              <a:gd name="T94" fmla="*/ 610 w 1937"/>
              <a:gd name="T95" fmla="*/ 1024 h 2048"/>
              <a:gd name="T96" fmla="*/ 544 w 1937"/>
              <a:gd name="T97" fmla="*/ 769 h 2048"/>
              <a:gd name="T98" fmla="*/ 169 w 1937"/>
              <a:gd name="T99" fmla="*/ 552 h 2048"/>
              <a:gd name="T100" fmla="*/ 535 w 1937"/>
              <a:gd name="T101" fmla="*/ 877 h 2048"/>
              <a:gd name="T102" fmla="*/ 530 w 1937"/>
              <a:gd name="T103" fmla="*/ 1024 h 2048"/>
              <a:gd name="T104" fmla="*/ 149 w 1937"/>
              <a:gd name="T105" fmla="*/ 1399 h 2048"/>
              <a:gd name="T106" fmla="*/ 600 w 1937"/>
              <a:gd name="T107" fmla="*/ 1576 h 2048"/>
              <a:gd name="T108" fmla="*/ 262 w 1937"/>
              <a:gd name="T109" fmla="*/ 1150 h 2048"/>
              <a:gd name="T110" fmla="*/ 227 w 1937"/>
              <a:gd name="T111" fmla="*/ 1379 h 2048"/>
              <a:gd name="T112" fmla="*/ 187 w 1937"/>
              <a:gd name="T113" fmla="*/ 1310 h 2048"/>
              <a:gd name="T114" fmla="*/ 171 w 1937"/>
              <a:gd name="T115" fmla="*/ 1185 h 2048"/>
              <a:gd name="T116" fmla="*/ 88 w 1937"/>
              <a:gd name="T117" fmla="*/ 1233 h 20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937" h="2048">
                <a:moveTo>
                  <a:pt x="1861" y="803"/>
                </a:moveTo>
                <a:cubicBezTo>
                  <a:pt x="1860" y="806"/>
                  <a:pt x="1860" y="806"/>
                  <a:pt x="1860" y="806"/>
                </a:cubicBezTo>
                <a:cubicBezTo>
                  <a:pt x="1853" y="820"/>
                  <a:pt x="1838" y="829"/>
                  <a:pt x="1823" y="829"/>
                </a:cubicBezTo>
                <a:cubicBezTo>
                  <a:pt x="1818" y="829"/>
                  <a:pt x="1812" y="828"/>
                  <a:pt x="1807" y="825"/>
                </a:cubicBezTo>
                <a:cubicBezTo>
                  <a:pt x="1786" y="816"/>
                  <a:pt x="1778" y="792"/>
                  <a:pt x="1787" y="772"/>
                </a:cubicBezTo>
                <a:cubicBezTo>
                  <a:pt x="1788" y="769"/>
                  <a:pt x="1788" y="769"/>
                  <a:pt x="1788" y="769"/>
                </a:cubicBezTo>
                <a:cubicBezTo>
                  <a:pt x="1798" y="749"/>
                  <a:pt x="1821" y="741"/>
                  <a:pt x="1841" y="750"/>
                </a:cubicBezTo>
                <a:cubicBezTo>
                  <a:pt x="1861" y="759"/>
                  <a:pt x="1870" y="783"/>
                  <a:pt x="1861" y="803"/>
                </a:cubicBezTo>
                <a:close/>
                <a:moveTo>
                  <a:pt x="818" y="1024"/>
                </a:moveTo>
                <a:cubicBezTo>
                  <a:pt x="818" y="932"/>
                  <a:pt x="893" y="856"/>
                  <a:pt x="986" y="856"/>
                </a:cubicBezTo>
                <a:cubicBezTo>
                  <a:pt x="1079" y="856"/>
                  <a:pt x="1154" y="932"/>
                  <a:pt x="1154" y="1024"/>
                </a:cubicBezTo>
                <a:cubicBezTo>
                  <a:pt x="1154" y="1117"/>
                  <a:pt x="1079" y="1192"/>
                  <a:pt x="986" y="1192"/>
                </a:cubicBezTo>
                <a:cubicBezTo>
                  <a:pt x="893" y="1192"/>
                  <a:pt x="818" y="1117"/>
                  <a:pt x="818" y="1024"/>
                </a:cubicBezTo>
                <a:close/>
                <a:moveTo>
                  <a:pt x="898" y="1024"/>
                </a:moveTo>
                <a:cubicBezTo>
                  <a:pt x="898" y="1073"/>
                  <a:pt x="938" y="1112"/>
                  <a:pt x="986" y="1112"/>
                </a:cubicBezTo>
                <a:cubicBezTo>
                  <a:pt x="1035" y="1112"/>
                  <a:pt x="1074" y="1073"/>
                  <a:pt x="1074" y="1024"/>
                </a:cubicBezTo>
                <a:cubicBezTo>
                  <a:pt x="1074" y="976"/>
                  <a:pt x="1035" y="936"/>
                  <a:pt x="986" y="936"/>
                </a:cubicBezTo>
                <a:cubicBezTo>
                  <a:pt x="938" y="936"/>
                  <a:pt x="898" y="976"/>
                  <a:pt x="898" y="1024"/>
                </a:cubicBezTo>
                <a:close/>
                <a:moveTo>
                  <a:pt x="25" y="1325"/>
                </a:moveTo>
                <a:cubicBezTo>
                  <a:pt x="5" y="1291"/>
                  <a:pt x="0" y="1251"/>
                  <a:pt x="10" y="1213"/>
                </a:cubicBezTo>
                <a:cubicBezTo>
                  <a:pt x="21" y="1175"/>
                  <a:pt x="45" y="1143"/>
                  <a:pt x="79" y="1123"/>
                </a:cubicBezTo>
                <a:cubicBezTo>
                  <a:pt x="114" y="1103"/>
                  <a:pt x="153" y="1098"/>
                  <a:pt x="192" y="1108"/>
                </a:cubicBezTo>
                <a:cubicBezTo>
                  <a:pt x="192" y="1108"/>
                  <a:pt x="193" y="1108"/>
                  <a:pt x="193" y="1109"/>
                </a:cubicBezTo>
                <a:cubicBezTo>
                  <a:pt x="214" y="1081"/>
                  <a:pt x="236" y="1053"/>
                  <a:pt x="261" y="1025"/>
                </a:cubicBezTo>
                <a:cubicBezTo>
                  <a:pt x="241" y="1002"/>
                  <a:pt x="222" y="978"/>
                  <a:pt x="205" y="955"/>
                </a:cubicBezTo>
                <a:cubicBezTo>
                  <a:pt x="73" y="781"/>
                  <a:pt x="35" y="623"/>
                  <a:pt x="99" y="512"/>
                </a:cubicBezTo>
                <a:cubicBezTo>
                  <a:pt x="163" y="401"/>
                  <a:pt x="318" y="355"/>
                  <a:pt x="535" y="382"/>
                </a:cubicBezTo>
                <a:cubicBezTo>
                  <a:pt x="564" y="386"/>
                  <a:pt x="594" y="390"/>
                  <a:pt x="623" y="396"/>
                </a:cubicBezTo>
                <a:cubicBezTo>
                  <a:pt x="633" y="368"/>
                  <a:pt x="644" y="340"/>
                  <a:pt x="655" y="313"/>
                </a:cubicBezTo>
                <a:cubicBezTo>
                  <a:pt x="740" y="111"/>
                  <a:pt x="858" y="0"/>
                  <a:pt x="986" y="0"/>
                </a:cubicBezTo>
                <a:cubicBezTo>
                  <a:pt x="1040" y="0"/>
                  <a:pt x="1091" y="20"/>
                  <a:pt x="1140" y="58"/>
                </a:cubicBezTo>
                <a:cubicBezTo>
                  <a:pt x="1160" y="48"/>
                  <a:pt x="1182" y="42"/>
                  <a:pt x="1206" y="42"/>
                </a:cubicBezTo>
                <a:cubicBezTo>
                  <a:pt x="1288" y="42"/>
                  <a:pt x="1354" y="108"/>
                  <a:pt x="1354" y="190"/>
                </a:cubicBezTo>
                <a:cubicBezTo>
                  <a:pt x="1354" y="231"/>
                  <a:pt x="1337" y="269"/>
                  <a:pt x="1310" y="296"/>
                </a:cubicBezTo>
                <a:cubicBezTo>
                  <a:pt x="1324" y="327"/>
                  <a:pt x="1337" y="361"/>
                  <a:pt x="1349" y="396"/>
                </a:cubicBezTo>
                <a:cubicBezTo>
                  <a:pt x="1378" y="390"/>
                  <a:pt x="1408" y="386"/>
                  <a:pt x="1437" y="382"/>
                </a:cubicBezTo>
                <a:cubicBezTo>
                  <a:pt x="1654" y="355"/>
                  <a:pt x="1809" y="401"/>
                  <a:pt x="1873" y="512"/>
                </a:cubicBezTo>
                <a:cubicBezTo>
                  <a:pt x="1895" y="551"/>
                  <a:pt x="1906" y="597"/>
                  <a:pt x="1903" y="647"/>
                </a:cubicBezTo>
                <a:cubicBezTo>
                  <a:pt x="1902" y="669"/>
                  <a:pt x="1883" y="686"/>
                  <a:pt x="1861" y="685"/>
                </a:cubicBezTo>
                <a:cubicBezTo>
                  <a:pt x="1839" y="684"/>
                  <a:pt x="1822" y="665"/>
                  <a:pt x="1823" y="643"/>
                </a:cubicBezTo>
                <a:cubicBezTo>
                  <a:pt x="1825" y="608"/>
                  <a:pt x="1818" y="578"/>
                  <a:pt x="1804" y="552"/>
                </a:cubicBezTo>
                <a:cubicBezTo>
                  <a:pt x="1757" y="472"/>
                  <a:pt x="1627" y="439"/>
                  <a:pt x="1446" y="461"/>
                </a:cubicBezTo>
                <a:cubicBezTo>
                  <a:pt x="1422" y="464"/>
                  <a:pt x="1397" y="468"/>
                  <a:pt x="1372" y="473"/>
                </a:cubicBezTo>
                <a:cubicBezTo>
                  <a:pt x="1397" y="564"/>
                  <a:pt x="1416" y="664"/>
                  <a:pt x="1428" y="769"/>
                </a:cubicBezTo>
                <a:cubicBezTo>
                  <a:pt x="1513" y="832"/>
                  <a:pt x="1590" y="898"/>
                  <a:pt x="1657" y="965"/>
                </a:cubicBezTo>
                <a:cubicBezTo>
                  <a:pt x="1676" y="943"/>
                  <a:pt x="1693" y="921"/>
                  <a:pt x="1710" y="899"/>
                </a:cubicBezTo>
                <a:cubicBezTo>
                  <a:pt x="1723" y="882"/>
                  <a:pt x="1748" y="878"/>
                  <a:pt x="1766" y="891"/>
                </a:cubicBezTo>
                <a:cubicBezTo>
                  <a:pt x="1783" y="904"/>
                  <a:pt x="1787" y="929"/>
                  <a:pt x="1774" y="947"/>
                </a:cubicBezTo>
                <a:cubicBezTo>
                  <a:pt x="1755" y="973"/>
                  <a:pt x="1734" y="999"/>
                  <a:pt x="1711" y="1024"/>
                </a:cubicBezTo>
                <a:cubicBezTo>
                  <a:pt x="1731" y="1047"/>
                  <a:pt x="1750" y="1070"/>
                  <a:pt x="1768" y="1093"/>
                </a:cubicBezTo>
                <a:cubicBezTo>
                  <a:pt x="1900" y="1268"/>
                  <a:pt x="1937" y="1425"/>
                  <a:pt x="1873" y="1536"/>
                </a:cubicBezTo>
                <a:cubicBezTo>
                  <a:pt x="1846" y="1583"/>
                  <a:pt x="1804" y="1618"/>
                  <a:pt x="1746" y="1641"/>
                </a:cubicBezTo>
                <a:cubicBezTo>
                  <a:pt x="1745" y="1664"/>
                  <a:pt x="1738" y="1686"/>
                  <a:pt x="1727" y="1706"/>
                </a:cubicBezTo>
                <a:cubicBezTo>
                  <a:pt x="1707" y="1741"/>
                  <a:pt x="1675" y="1765"/>
                  <a:pt x="1637" y="1775"/>
                </a:cubicBezTo>
                <a:cubicBezTo>
                  <a:pt x="1624" y="1779"/>
                  <a:pt x="1611" y="1780"/>
                  <a:pt x="1598" y="1780"/>
                </a:cubicBezTo>
                <a:cubicBezTo>
                  <a:pt x="1573" y="1780"/>
                  <a:pt x="1547" y="1774"/>
                  <a:pt x="1525" y="1760"/>
                </a:cubicBezTo>
                <a:cubicBezTo>
                  <a:pt x="1489" y="1740"/>
                  <a:pt x="1465" y="1706"/>
                  <a:pt x="1455" y="1669"/>
                </a:cubicBezTo>
                <a:cubicBezTo>
                  <a:pt x="1421" y="1665"/>
                  <a:pt x="1385" y="1660"/>
                  <a:pt x="1349" y="1652"/>
                </a:cubicBezTo>
                <a:cubicBezTo>
                  <a:pt x="1339" y="1681"/>
                  <a:pt x="1328" y="1709"/>
                  <a:pt x="1317" y="1736"/>
                </a:cubicBezTo>
                <a:cubicBezTo>
                  <a:pt x="1232" y="1937"/>
                  <a:pt x="1114" y="2048"/>
                  <a:pt x="986" y="2048"/>
                </a:cubicBezTo>
                <a:cubicBezTo>
                  <a:pt x="858" y="2048"/>
                  <a:pt x="740" y="1937"/>
                  <a:pt x="655" y="1736"/>
                </a:cubicBezTo>
                <a:cubicBezTo>
                  <a:pt x="644" y="1709"/>
                  <a:pt x="633" y="1681"/>
                  <a:pt x="623" y="1652"/>
                </a:cubicBezTo>
                <a:cubicBezTo>
                  <a:pt x="594" y="1658"/>
                  <a:pt x="564" y="1663"/>
                  <a:pt x="536" y="1667"/>
                </a:cubicBezTo>
                <a:cubicBezTo>
                  <a:pt x="495" y="1672"/>
                  <a:pt x="457" y="1674"/>
                  <a:pt x="421" y="1674"/>
                </a:cubicBezTo>
                <a:cubicBezTo>
                  <a:pt x="264" y="1674"/>
                  <a:pt x="151" y="1627"/>
                  <a:pt x="99" y="1536"/>
                </a:cubicBezTo>
                <a:cubicBezTo>
                  <a:pt x="73" y="1490"/>
                  <a:pt x="63" y="1436"/>
                  <a:pt x="72" y="1374"/>
                </a:cubicBezTo>
                <a:cubicBezTo>
                  <a:pt x="53" y="1362"/>
                  <a:pt x="37" y="1345"/>
                  <a:pt x="25" y="1325"/>
                </a:cubicBezTo>
                <a:close/>
                <a:moveTo>
                  <a:pt x="1664" y="1615"/>
                </a:moveTo>
                <a:cubicBezTo>
                  <a:pt x="1660" y="1597"/>
                  <a:pt x="1648" y="1582"/>
                  <a:pt x="1633" y="1573"/>
                </a:cubicBezTo>
                <a:cubicBezTo>
                  <a:pt x="1622" y="1567"/>
                  <a:pt x="1610" y="1564"/>
                  <a:pt x="1599" y="1564"/>
                </a:cubicBezTo>
                <a:cubicBezTo>
                  <a:pt x="1575" y="1564"/>
                  <a:pt x="1552" y="1576"/>
                  <a:pt x="1540" y="1598"/>
                </a:cubicBezTo>
                <a:cubicBezTo>
                  <a:pt x="1521" y="1631"/>
                  <a:pt x="1532" y="1672"/>
                  <a:pt x="1565" y="1691"/>
                </a:cubicBezTo>
                <a:cubicBezTo>
                  <a:pt x="1597" y="1710"/>
                  <a:pt x="1639" y="1699"/>
                  <a:pt x="1658" y="1666"/>
                </a:cubicBezTo>
                <a:cubicBezTo>
                  <a:pt x="1667" y="1651"/>
                  <a:pt x="1669" y="1632"/>
                  <a:pt x="1664" y="1615"/>
                </a:cubicBezTo>
                <a:close/>
                <a:moveTo>
                  <a:pt x="1437" y="877"/>
                </a:moveTo>
                <a:cubicBezTo>
                  <a:pt x="1440" y="925"/>
                  <a:pt x="1442" y="975"/>
                  <a:pt x="1442" y="1024"/>
                </a:cubicBezTo>
                <a:cubicBezTo>
                  <a:pt x="1442" y="1074"/>
                  <a:pt x="1441" y="1124"/>
                  <a:pt x="1437" y="1172"/>
                </a:cubicBezTo>
                <a:cubicBezTo>
                  <a:pt x="1498" y="1124"/>
                  <a:pt x="1553" y="1075"/>
                  <a:pt x="1602" y="1024"/>
                </a:cubicBezTo>
                <a:cubicBezTo>
                  <a:pt x="1553" y="974"/>
                  <a:pt x="1498" y="925"/>
                  <a:pt x="1437" y="877"/>
                </a:cubicBezTo>
                <a:close/>
                <a:moveTo>
                  <a:pt x="1372" y="1576"/>
                </a:moveTo>
                <a:cubicBezTo>
                  <a:pt x="1401" y="1581"/>
                  <a:pt x="1430" y="1585"/>
                  <a:pt x="1457" y="1589"/>
                </a:cubicBezTo>
                <a:cubicBezTo>
                  <a:pt x="1460" y="1578"/>
                  <a:pt x="1465" y="1568"/>
                  <a:pt x="1470" y="1558"/>
                </a:cubicBezTo>
                <a:cubicBezTo>
                  <a:pt x="1511" y="1488"/>
                  <a:pt x="1602" y="1463"/>
                  <a:pt x="1673" y="1504"/>
                </a:cubicBezTo>
                <a:cubicBezTo>
                  <a:pt x="1697" y="1518"/>
                  <a:pt x="1716" y="1538"/>
                  <a:pt x="1729" y="1562"/>
                </a:cubicBezTo>
                <a:cubicBezTo>
                  <a:pt x="1763" y="1546"/>
                  <a:pt x="1788" y="1524"/>
                  <a:pt x="1804" y="1496"/>
                </a:cubicBezTo>
                <a:cubicBezTo>
                  <a:pt x="1850" y="1416"/>
                  <a:pt x="1814" y="1287"/>
                  <a:pt x="1704" y="1142"/>
                </a:cubicBezTo>
                <a:cubicBezTo>
                  <a:pt x="1689" y="1122"/>
                  <a:pt x="1673" y="1103"/>
                  <a:pt x="1657" y="1083"/>
                </a:cubicBezTo>
                <a:cubicBezTo>
                  <a:pt x="1590" y="1151"/>
                  <a:pt x="1513" y="1217"/>
                  <a:pt x="1428" y="1280"/>
                </a:cubicBezTo>
                <a:cubicBezTo>
                  <a:pt x="1417" y="1385"/>
                  <a:pt x="1398" y="1484"/>
                  <a:pt x="1372" y="1576"/>
                </a:cubicBezTo>
                <a:close/>
                <a:moveTo>
                  <a:pt x="678" y="1558"/>
                </a:moveTo>
                <a:cubicBezTo>
                  <a:pt x="746" y="1541"/>
                  <a:pt x="817" y="1518"/>
                  <a:pt x="888" y="1489"/>
                </a:cubicBezTo>
                <a:cubicBezTo>
                  <a:pt x="845" y="1467"/>
                  <a:pt x="801" y="1444"/>
                  <a:pt x="758" y="1419"/>
                </a:cubicBezTo>
                <a:cubicBezTo>
                  <a:pt x="715" y="1394"/>
                  <a:pt x="673" y="1368"/>
                  <a:pt x="632" y="1342"/>
                </a:cubicBezTo>
                <a:cubicBezTo>
                  <a:pt x="644" y="1418"/>
                  <a:pt x="659" y="1491"/>
                  <a:pt x="678" y="1558"/>
                </a:cubicBezTo>
                <a:close/>
                <a:moveTo>
                  <a:pt x="1270" y="1634"/>
                </a:moveTo>
                <a:cubicBezTo>
                  <a:pt x="1179" y="1611"/>
                  <a:pt x="1083" y="1577"/>
                  <a:pt x="986" y="1535"/>
                </a:cubicBezTo>
                <a:cubicBezTo>
                  <a:pt x="889" y="1577"/>
                  <a:pt x="794" y="1611"/>
                  <a:pt x="702" y="1635"/>
                </a:cubicBezTo>
                <a:cubicBezTo>
                  <a:pt x="710" y="1659"/>
                  <a:pt x="719" y="1682"/>
                  <a:pt x="729" y="1705"/>
                </a:cubicBezTo>
                <a:cubicBezTo>
                  <a:pt x="800" y="1872"/>
                  <a:pt x="893" y="1968"/>
                  <a:pt x="986" y="1968"/>
                </a:cubicBezTo>
                <a:cubicBezTo>
                  <a:pt x="1079" y="1968"/>
                  <a:pt x="1172" y="1872"/>
                  <a:pt x="1243" y="1705"/>
                </a:cubicBezTo>
                <a:cubicBezTo>
                  <a:pt x="1253" y="1682"/>
                  <a:pt x="1262" y="1659"/>
                  <a:pt x="1270" y="1634"/>
                </a:cubicBezTo>
                <a:close/>
                <a:moveTo>
                  <a:pt x="1340" y="1342"/>
                </a:moveTo>
                <a:cubicBezTo>
                  <a:pt x="1299" y="1368"/>
                  <a:pt x="1257" y="1394"/>
                  <a:pt x="1214" y="1419"/>
                </a:cubicBezTo>
                <a:cubicBezTo>
                  <a:pt x="1171" y="1444"/>
                  <a:pt x="1128" y="1467"/>
                  <a:pt x="1084" y="1489"/>
                </a:cubicBezTo>
                <a:cubicBezTo>
                  <a:pt x="1156" y="1518"/>
                  <a:pt x="1227" y="1541"/>
                  <a:pt x="1294" y="1558"/>
                </a:cubicBezTo>
                <a:cubicBezTo>
                  <a:pt x="1313" y="1490"/>
                  <a:pt x="1329" y="1418"/>
                  <a:pt x="1340" y="1342"/>
                </a:cubicBezTo>
                <a:close/>
                <a:moveTo>
                  <a:pt x="1294" y="491"/>
                </a:moveTo>
                <a:cubicBezTo>
                  <a:pt x="1226" y="508"/>
                  <a:pt x="1156" y="531"/>
                  <a:pt x="1084" y="560"/>
                </a:cubicBezTo>
                <a:cubicBezTo>
                  <a:pt x="1127" y="581"/>
                  <a:pt x="1171" y="605"/>
                  <a:pt x="1214" y="630"/>
                </a:cubicBezTo>
                <a:cubicBezTo>
                  <a:pt x="1257" y="654"/>
                  <a:pt x="1299" y="680"/>
                  <a:pt x="1339" y="707"/>
                </a:cubicBezTo>
                <a:cubicBezTo>
                  <a:pt x="1328" y="631"/>
                  <a:pt x="1313" y="558"/>
                  <a:pt x="1294" y="491"/>
                </a:cubicBezTo>
                <a:close/>
                <a:moveTo>
                  <a:pt x="1138" y="190"/>
                </a:moveTo>
                <a:cubicBezTo>
                  <a:pt x="1138" y="227"/>
                  <a:pt x="1169" y="258"/>
                  <a:pt x="1206" y="258"/>
                </a:cubicBezTo>
                <a:cubicBezTo>
                  <a:pt x="1244" y="258"/>
                  <a:pt x="1274" y="227"/>
                  <a:pt x="1274" y="190"/>
                </a:cubicBezTo>
                <a:cubicBezTo>
                  <a:pt x="1274" y="152"/>
                  <a:pt x="1244" y="122"/>
                  <a:pt x="1206" y="122"/>
                </a:cubicBezTo>
                <a:cubicBezTo>
                  <a:pt x="1169" y="122"/>
                  <a:pt x="1138" y="152"/>
                  <a:pt x="1138" y="190"/>
                </a:cubicBezTo>
                <a:close/>
                <a:moveTo>
                  <a:pt x="702" y="414"/>
                </a:moveTo>
                <a:cubicBezTo>
                  <a:pt x="794" y="438"/>
                  <a:pt x="889" y="471"/>
                  <a:pt x="986" y="514"/>
                </a:cubicBezTo>
                <a:cubicBezTo>
                  <a:pt x="1083" y="471"/>
                  <a:pt x="1179" y="438"/>
                  <a:pt x="1270" y="414"/>
                </a:cubicBezTo>
                <a:cubicBezTo>
                  <a:pt x="1260" y="386"/>
                  <a:pt x="1250" y="360"/>
                  <a:pt x="1239" y="334"/>
                </a:cubicBezTo>
                <a:cubicBezTo>
                  <a:pt x="1228" y="337"/>
                  <a:pt x="1217" y="338"/>
                  <a:pt x="1206" y="338"/>
                </a:cubicBezTo>
                <a:cubicBezTo>
                  <a:pt x="1125" y="338"/>
                  <a:pt x="1058" y="272"/>
                  <a:pt x="1058" y="190"/>
                </a:cubicBezTo>
                <a:cubicBezTo>
                  <a:pt x="1058" y="162"/>
                  <a:pt x="1066" y="135"/>
                  <a:pt x="1080" y="113"/>
                </a:cubicBezTo>
                <a:cubicBezTo>
                  <a:pt x="1049" y="91"/>
                  <a:pt x="1018" y="80"/>
                  <a:pt x="986" y="80"/>
                </a:cubicBezTo>
                <a:cubicBezTo>
                  <a:pt x="893" y="80"/>
                  <a:pt x="800" y="177"/>
                  <a:pt x="729" y="344"/>
                </a:cubicBezTo>
                <a:cubicBezTo>
                  <a:pt x="719" y="367"/>
                  <a:pt x="710" y="390"/>
                  <a:pt x="702" y="414"/>
                </a:cubicBezTo>
                <a:close/>
                <a:moveTo>
                  <a:pt x="632" y="707"/>
                </a:moveTo>
                <a:cubicBezTo>
                  <a:pt x="673" y="680"/>
                  <a:pt x="715" y="654"/>
                  <a:pt x="758" y="630"/>
                </a:cubicBezTo>
                <a:cubicBezTo>
                  <a:pt x="801" y="605"/>
                  <a:pt x="845" y="581"/>
                  <a:pt x="888" y="560"/>
                </a:cubicBezTo>
                <a:cubicBezTo>
                  <a:pt x="817" y="531"/>
                  <a:pt x="746" y="508"/>
                  <a:pt x="678" y="491"/>
                </a:cubicBezTo>
                <a:cubicBezTo>
                  <a:pt x="659" y="558"/>
                  <a:pt x="644" y="631"/>
                  <a:pt x="632" y="707"/>
                </a:cubicBezTo>
                <a:close/>
                <a:moveTo>
                  <a:pt x="610" y="1024"/>
                </a:moveTo>
                <a:cubicBezTo>
                  <a:pt x="610" y="1096"/>
                  <a:pt x="613" y="1167"/>
                  <a:pt x="620" y="1236"/>
                </a:cubicBezTo>
                <a:cubicBezTo>
                  <a:pt x="676" y="1276"/>
                  <a:pt x="736" y="1314"/>
                  <a:pt x="798" y="1350"/>
                </a:cubicBezTo>
                <a:cubicBezTo>
                  <a:pt x="860" y="1386"/>
                  <a:pt x="923" y="1418"/>
                  <a:pt x="986" y="1447"/>
                </a:cubicBezTo>
                <a:cubicBezTo>
                  <a:pt x="1049" y="1419"/>
                  <a:pt x="1112" y="1386"/>
                  <a:pt x="1174" y="1350"/>
                </a:cubicBezTo>
                <a:cubicBezTo>
                  <a:pt x="1237" y="1314"/>
                  <a:pt x="1296" y="1276"/>
                  <a:pt x="1352" y="1236"/>
                </a:cubicBezTo>
                <a:cubicBezTo>
                  <a:pt x="1359" y="1167"/>
                  <a:pt x="1362" y="1096"/>
                  <a:pt x="1362" y="1024"/>
                </a:cubicBezTo>
                <a:cubicBezTo>
                  <a:pt x="1362" y="953"/>
                  <a:pt x="1359" y="882"/>
                  <a:pt x="1352" y="813"/>
                </a:cubicBezTo>
                <a:cubicBezTo>
                  <a:pt x="1296" y="773"/>
                  <a:pt x="1236" y="735"/>
                  <a:pt x="1174" y="699"/>
                </a:cubicBezTo>
                <a:cubicBezTo>
                  <a:pt x="1112" y="663"/>
                  <a:pt x="1049" y="630"/>
                  <a:pt x="986" y="601"/>
                </a:cubicBezTo>
                <a:cubicBezTo>
                  <a:pt x="923" y="630"/>
                  <a:pt x="860" y="663"/>
                  <a:pt x="798" y="699"/>
                </a:cubicBezTo>
                <a:cubicBezTo>
                  <a:pt x="736" y="735"/>
                  <a:pt x="676" y="773"/>
                  <a:pt x="620" y="813"/>
                </a:cubicBezTo>
                <a:cubicBezTo>
                  <a:pt x="613" y="882"/>
                  <a:pt x="610" y="952"/>
                  <a:pt x="610" y="1024"/>
                </a:cubicBezTo>
                <a:close/>
                <a:moveTo>
                  <a:pt x="268" y="907"/>
                </a:moveTo>
                <a:cubicBezTo>
                  <a:pt x="283" y="927"/>
                  <a:pt x="299" y="946"/>
                  <a:pt x="316" y="966"/>
                </a:cubicBezTo>
                <a:cubicBezTo>
                  <a:pt x="382" y="898"/>
                  <a:pt x="459" y="832"/>
                  <a:pt x="544" y="769"/>
                </a:cubicBezTo>
                <a:cubicBezTo>
                  <a:pt x="556" y="664"/>
                  <a:pt x="574" y="564"/>
                  <a:pt x="600" y="473"/>
                </a:cubicBezTo>
                <a:cubicBezTo>
                  <a:pt x="575" y="468"/>
                  <a:pt x="550" y="464"/>
                  <a:pt x="526" y="461"/>
                </a:cubicBezTo>
                <a:cubicBezTo>
                  <a:pt x="345" y="439"/>
                  <a:pt x="215" y="472"/>
                  <a:pt x="169" y="552"/>
                </a:cubicBezTo>
                <a:cubicBezTo>
                  <a:pt x="122" y="633"/>
                  <a:pt x="159" y="762"/>
                  <a:pt x="268" y="907"/>
                </a:cubicBezTo>
                <a:close/>
                <a:moveTo>
                  <a:pt x="530" y="1024"/>
                </a:moveTo>
                <a:cubicBezTo>
                  <a:pt x="530" y="975"/>
                  <a:pt x="532" y="925"/>
                  <a:pt x="535" y="877"/>
                </a:cubicBezTo>
                <a:cubicBezTo>
                  <a:pt x="474" y="925"/>
                  <a:pt x="419" y="975"/>
                  <a:pt x="370" y="1025"/>
                </a:cubicBezTo>
                <a:cubicBezTo>
                  <a:pt x="419" y="1075"/>
                  <a:pt x="474" y="1124"/>
                  <a:pt x="535" y="1172"/>
                </a:cubicBezTo>
                <a:cubicBezTo>
                  <a:pt x="532" y="1124"/>
                  <a:pt x="530" y="1074"/>
                  <a:pt x="530" y="1024"/>
                </a:cubicBezTo>
                <a:close/>
                <a:moveTo>
                  <a:pt x="227" y="1379"/>
                </a:moveTo>
                <a:cubicBezTo>
                  <a:pt x="205" y="1392"/>
                  <a:pt x="179" y="1399"/>
                  <a:pt x="154" y="1399"/>
                </a:cubicBezTo>
                <a:cubicBezTo>
                  <a:pt x="152" y="1399"/>
                  <a:pt x="151" y="1399"/>
                  <a:pt x="149" y="1399"/>
                </a:cubicBezTo>
                <a:cubicBezTo>
                  <a:pt x="146" y="1436"/>
                  <a:pt x="153" y="1469"/>
                  <a:pt x="169" y="1496"/>
                </a:cubicBezTo>
                <a:cubicBezTo>
                  <a:pt x="215" y="1577"/>
                  <a:pt x="345" y="1610"/>
                  <a:pt x="526" y="1587"/>
                </a:cubicBezTo>
                <a:cubicBezTo>
                  <a:pt x="550" y="1584"/>
                  <a:pt x="575" y="1580"/>
                  <a:pt x="600" y="1576"/>
                </a:cubicBezTo>
                <a:cubicBezTo>
                  <a:pt x="574" y="1484"/>
                  <a:pt x="556" y="1385"/>
                  <a:pt x="544" y="1280"/>
                </a:cubicBezTo>
                <a:cubicBezTo>
                  <a:pt x="459" y="1217"/>
                  <a:pt x="382" y="1151"/>
                  <a:pt x="316" y="1083"/>
                </a:cubicBezTo>
                <a:cubicBezTo>
                  <a:pt x="296" y="1106"/>
                  <a:pt x="278" y="1128"/>
                  <a:pt x="262" y="1150"/>
                </a:cubicBezTo>
                <a:cubicBezTo>
                  <a:pt x="269" y="1158"/>
                  <a:pt x="276" y="1167"/>
                  <a:pt x="282" y="1177"/>
                </a:cubicBezTo>
                <a:cubicBezTo>
                  <a:pt x="301" y="1211"/>
                  <a:pt x="307" y="1251"/>
                  <a:pt x="296" y="1289"/>
                </a:cubicBezTo>
                <a:cubicBezTo>
                  <a:pt x="286" y="1327"/>
                  <a:pt x="262" y="1359"/>
                  <a:pt x="227" y="1379"/>
                </a:cubicBezTo>
                <a:close/>
                <a:moveTo>
                  <a:pt x="94" y="1285"/>
                </a:moveTo>
                <a:cubicBezTo>
                  <a:pt x="104" y="1301"/>
                  <a:pt x="118" y="1312"/>
                  <a:pt x="136" y="1317"/>
                </a:cubicBezTo>
                <a:cubicBezTo>
                  <a:pt x="153" y="1321"/>
                  <a:pt x="172" y="1319"/>
                  <a:pt x="187" y="1310"/>
                </a:cubicBezTo>
                <a:cubicBezTo>
                  <a:pt x="203" y="1301"/>
                  <a:pt x="214" y="1286"/>
                  <a:pt x="219" y="1269"/>
                </a:cubicBezTo>
                <a:cubicBezTo>
                  <a:pt x="224" y="1251"/>
                  <a:pt x="221" y="1233"/>
                  <a:pt x="212" y="1217"/>
                </a:cubicBezTo>
                <a:cubicBezTo>
                  <a:pt x="203" y="1201"/>
                  <a:pt x="188" y="1190"/>
                  <a:pt x="171" y="1185"/>
                </a:cubicBezTo>
                <a:cubicBezTo>
                  <a:pt x="165" y="1184"/>
                  <a:pt x="159" y="1183"/>
                  <a:pt x="153" y="1183"/>
                </a:cubicBezTo>
                <a:cubicBezTo>
                  <a:pt x="141" y="1183"/>
                  <a:pt x="130" y="1186"/>
                  <a:pt x="119" y="1192"/>
                </a:cubicBezTo>
                <a:cubicBezTo>
                  <a:pt x="104" y="1201"/>
                  <a:pt x="92" y="1216"/>
                  <a:pt x="88" y="1233"/>
                </a:cubicBezTo>
                <a:cubicBezTo>
                  <a:pt x="83" y="1251"/>
                  <a:pt x="85" y="1269"/>
                  <a:pt x="94" y="128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en-US">
              <a:cs typeface="B Nazanin" panose="00000400000000000000" pitchFamily="2" charset="-78"/>
            </a:endParaRPr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328F514B-B966-653E-8E20-E4C8C1127FB9}"/>
              </a:ext>
            </a:extLst>
          </p:cNvPr>
          <p:cNvSpPr>
            <a:spLocks noEditPoints="1"/>
          </p:cNvSpPr>
          <p:nvPr/>
        </p:nvSpPr>
        <p:spPr bwMode="auto">
          <a:xfrm rot="20237012">
            <a:off x="461509" y="4437277"/>
            <a:ext cx="1925228" cy="1518458"/>
          </a:xfrm>
          <a:custGeom>
            <a:avLst/>
            <a:gdLst>
              <a:gd name="T0" fmla="*/ 241 w 2048"/>
              <a:gd name="T1" fmla="*/ 832 h 1616"/>
              <a:gd name="T2" fmla="*/ 385 w 2048"/>
              <a:gd name="T3" fmla="*/ 872 h 1616"/>
              <a:gd name="T4" fmla="*/ 241 w 2048"/>
              <a:gd name="T5" fmla="*/ 912 h 1616"/>
              <a:gd name="T6" fmla="*/ 408 w 2048"/>
              <a:gd name="T7" fmla="*/ 1120 h 1616"/>
              <a:gd name="T8" fmla="*/ 408 w 2048"/>
              <a:gd name="T9" fmla="*/ 1200 h 1616"/>
              <a:gd name="T10" fmla="*/ 161 w 2048"/>
              <a:gd name="T11" fmla="*/ 1160 h 1616"/>
              <a:gd name="T12" fmla="*/ 201 w 2048"/>
              <a:gd name="T13" fmla="*/ 544 h 1616"/>
              <a:gd name="T14" fmla="*/ 448 w 2048"/>
              <a:gd name="T15" fmla="*/ 584 h 1616"/>
              <a:gd name="T16" fmla="*/ 241 w 2048"/>
              <a:gd name="T17" fmla="*/ 624 h 1616"/>
              <a:gd name="T18" fmla="*/ 700 w 2048"/>
              <a:gd name="T19" fmla="*/ 1200 h 1616"/>
              <a:gd name="T20" fmla="*/ 700 w 2048"/>
              <a:gd name="T21" fmla="*/ 1120 h 1616"/>
              <a:gd name="T22" fmla="*/ 523 w 2048"/>
              <a:gd name="T23" fmla="*/ 1160 h 1616"/>
              <a:gd name="T24" fmla="*/ 563 w 2048"/>
              <a:gd name="T25" fmla="*/ 912 h 1616"/>
              <a:gd name="T26" fmla="*/ 740 w 2048"/>
              <a:gd name="T27" fmla="*/ 872 h 1616"/>
              <a:gd name="T28" fmla="*/ 563 w 2048"/>
              <a:gd name="T29" fmla="*/ 832 h 1616"/>
              <a:gd name="T30" fmla="*/ 563 w 2048"/>
              <a:gd name="T31" fmla="*/ 912 h 1616"/>
              <a:gd name="T32" fmla="*/ 1378 w 2048"/>
              <a:gd name="T33" fmla="*/ 1160 h 1616"/>
              <a:gd name="T34" fmla="*/ 1224 w 2048"/>
              <a:gd name="T35" fmla="*/ 800 h 1616"/>
              <a:gd name="T36" fmla="*/ 996 w 2048"/>
              <a:gd name="T37" fmla="*/ 800 h 1616"/>
              <a:gd name="T38" fmla="*/ 842 w 2048"/>
              <a:gd name="T39" fmla="*/ 1160 h 1616"/>
              <a:gd name="T40" fmla="*/ 922 w 2048"/>
              <a:gd name="T41" fmla="*/ 1160 h 1616"/>
              <a:gd name="T42" fmla="*/ 996 w 2048"/>
              <a:gd name="T43" fmla="*/ 880 h 1616"/>
              <a:gd name="T44" fmla="*/ 1070 w 2048"/>
              <a:gd name="T45" fmla="*/ 1160 h 1616"/>
              <a:gd name="T46" fmla="*/ 1150 w 2048"/>
              <a:gd name="T47" fmla="*/ 1160 h 1616"/>
              <a:gd name="T48" fmla="*/ 1224 w 2048"/>
              <a:gd name="T49" fmla="*/ 880 h 1616"/>
              <a:gd name="T50" fmla="*/ 1298 w 2048"/>
              <a:gd name="T51" fmla="*/ 1160 h 1616"/>
              <a:gd name="T52" fmla="*/ 1431 w 2048"/>
              <a:gd name="T53" fmla="*/ 1000 h 1616"/>
              <a:gd name="T54" fmla="*/ 1681 w 2048"/>
              <a:gd name="T55" fmla="*/ 1200 h 1616"/>
              <a:gd name="T56" fmla="*/ 1681 w 2048"/>
              <a:gd name="T57" fmla="*/ 1120 h 1616"/>
              <a:gd name="T58" fmla="*/ 1511 w 2048"/>
              <a:gd name="T59" fmla="*/ 1000 h 1616"/>
              <a:gd name="T60" fmla="*/ 1681 w 2048"/>
              <a:gd name="T61" fmla="*/ 880 h 1616"/>
              <a:gd name="T62" fmla="*/ 1681 w 2048"/>
              <a:gd name="T63" fmla="*/ 800 h 1616"/>
              <a:gd name="T64" fmla="*/ 1431 w 2048"/>
              <a:gd name="T65" fmla="*/ 1000 h 1616"/>
              <a:gd name="T66" fmla="*/ 1795 w 2048"/>
              <a:gd name="T67" fmla="*/ 416 h 1616"/>
              <a:gd name="T68" fmla="*/ 1680 w 2048"/>
              <a:gd name="T69" fmla="*/ 528 h 1616"/>
              <a:gd name="T70" fmla="*/ 1760 w 2048"/>
              <a:gd name="T71" fmla="*/ 528 h 1616"/>
              <a:gd name="T72" fmla="*/ 1795 w 2048"/>
              <a:gd name="T73" fmla="*/ 496 h 1616"/>
              <a:gd name="T74" fmla="*/ 1797 w 2048"/>
              <a:gd name="T75" fmla="*/ 594 h 1616"/>
              <a:gd name="T76" fmla="*/ 1682 w 2048"/>
              <a:gd name="T77" fmla="*/ 727 h 1616"/>
              <a:gd name="T78" fmla="*/ 1868 w 2048"/>
              <a:gd name="T79" fmla="*/ 753 h 1616"/>
              <a:gd name="T80" fmla="*/ 1868 w 2048"/>
              <a:gd name="T81" fmla="*/ 673 h 1616"/>
              <a:gd name="T82" fmla="*/ 1849 w 2048"/>
              <a:gd name="T83" fmla="*/ 655 h 1616"/>
              <a:gd name="T84" fmla="*/ 2048 w 2048"/>
              <a:gd name="T85" fmla="*/ 1576 h 1616"/>
              <a:gd name="T86" fmla="*/ 2008 w 2048"/>
              <a:gd name="T87" fmla="*/ 0 h 1616"/>
              <a:gd name="T88" fmla="*/ 720 w 2048"/>
              <a:gd name="T89" fmla="*/ 40 h 1616"/>
              <a:gd name="T90" fmla="*/ 1968 w 2048"/>
              <a:gd name="T91" fmla="*/ 80 h 1616"/>
              <a:gd name="T92" fmla="*/ 80 w 2048"/>
              <a:gd name="T93" fmla="*/ 1536 h 1616"/>
              <a:gd name="T94" fmla="*/ 408 w 2048"/>
              <a:gd name="T95" fmla="*/ 80 h 1616"/>
              <a:gd name="T96" fmla="*/ 408 w 2048"/>
              <a:gd name="T97" fmla="*/ 0 h 1616"/>
              <a:gd name="T98" fmla="*/ 0 w 2048"/>
              <a:gd name="T99" fmla="*/ 40 h 1616"/>
              <a:gd name="T100" fmla="*/ 40 w 2048"/>
              <a:gd name="T101" fmla="*/ 1616 h 1616"/>
              <a:gd name="T102" fmla="*/ 2048 w 2048"/>
              <a:gd name="T103" fmla="*/ 1576 h 1616"/>
              <a:gd name="T104" fmla="*/ 603 w 2048"/>
              <a:gd name="T105" fmla="*/ 68 h 1616"/>
              <a:gd name="T106" fmla="*/ 603 w 2048"/>
              <a:gd name="T107" fmla="*/ 12 h 1616"/>
              <a:gd name="T108" fmla="*/ 546 w 2048"/>
              <a:gd name="T109" fmla="*/ 12 h 1616"/>
              <a:gd name="T110" fmla="*/ 546 w 2048"/>
              <a:gd name="T111" fmla="*/ 68 h 16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048" h="1616">
                <a:moveTo>
                  <a:pt x="241" y="624"/>
                </a:moveTo>
                <a:cubicBezTo>
                  <a:pt x="241" y="832"/>
                  <a:pt x="241" y="832"/>
                  <a:pt x="241" y="832"/>
                </a:cubicBezTo>
                <a:cubicBezTo>
                  <a:pt x="345" y="832"/>
                  <a:pt x="345" y="832"/>
                  <a:pt x="345" y="832"/>
                </a:cubicBezTo>
                <a:cubicBezTo>
                  <a:pt x="368" y="832"/>
                  <a:pt x="385" y="850"/>
                  <a:pt x="385" y="872"/>
                </a:cubicBezTo>
                <a:cubicBezTo>
                  <a:pt x="385" y="895"/>
                  <a:pt x="368" y="912"/>
                  <a:pt x="345" y="912"/>
                </a:cubicBezTo>
                <a:cubicBezTo>
                  <a:pt x="241" y="912"/>
                  <a:pt x="241" y="912"/>
                  <a:pt x="241" y="912"/>
                </a:cubicBezTo>
                <a:cubicBezTo>
                  <a:pt x="241" y="1120"/>
                  <a:pt x="241" y="1120"/>
                  <a:pt x="241" y="1120"/>
                </a:cubicBezTo>
                <a:cubicBezTo>
                  <a:pt x="408" y="1120"/>
                  <a:pt x="408" y="1120"/>
                  <a:pt x="408" y="1120"/>
                </a:cubicBezTo>
                <a:cubicBezTo>
                  <a:pt x="430" y="1120"/>
                  <a:pt x="448" y="1138"/>
                  <a:pt x="448" y="1160"/>
                </a:cubicBezTo>
                <a:cubicBezTo>
                  <a:pt x="448" y="1183"/>
                  <a:pt x="430" y="1200"/>
                  <a:pt x="408" y="1200"/>
                </a:cubicBezTo>
                <a:cubicBezTo>
                  <a:pt x="201" y="1200"/>
                  <a:pt x="201" y="1200"/>
                  <a:pt x="201" y="1200"/>
                </a:cubicBezTo>
                <a:cubicBezTo>
                  <a:pt x="179" y="1200"/>
                  <a:pt x="161" y="1183"/>
                  <a:pt x="161" y="1160"/>
                </a:cubicBezTo>
                <a:cubicBezTo>
                  <a:pt x="161" y="584"/>
                  <a:pt x="161" y="584"/>
                  <a:pt x="161" y="584"/>
                </a:cubicBezTo>
                <a:cubicBezTo>
                  <a:pt x="161" y="562"/>
                  <a:pt x="179" y="544"/>
                  <a:pt x="201" y="544"/>
                </a:cubicBezTo>
                <a:cubicBezTo>
                  <a:pt x="408" y="544"/>
                  <a:pt x="408" y="544"/>
                  <a:pt x="408" y="544"/>
                </a:cubicBezTo>
                <a:cubicBezTo>
                  <a:pt x="430" y="544"/>
                  <a:pt x="448" y="562"/>
                  <a:pt x="448" y="584"/>
                </a:cubicBezTo>
                <a:cubicBezTo>
                  <a:pt x="448" y="607"/>
                  <a:pt x="430" y="624"/>
                  <a:pt x="408" y="624"/>
                </a:cubicBezTo>
                <a:lnTo>
                  <a:pt x="241" y="624"/>
                </a:lnTo>
                <a:close/>
                <a:moveTo>
                  <a:pt x="563" y="1200"/>
                </a:moveTo>
                <a:cubicBezTo>
                  <a:pt x="700" y="1200"/>
                  <a:pt x="700" y="1200"/>
                  <a:pt x="700" y="1200"/>
                </a:cubicBezTo>
                <a:cubicBezTo>
                  <a:pt x="722" y="1200"/>
                  <a:pt x="740" y="1182"/>
                  <a:pt x="740" y="1160"/>
                </a:cubicBezTo>
                <a:cubicBezTo>
                  <a:pt x="740" y="1138"/>
                  <a:pt x="722" y="1120"/>
                  <a:pt x="700" y="1120"/>
                </a:cubicBezTo>
                <a:cubicBezTo>
                  <a:pt x="563" y="1120"/>
                  <a:pt x="563" y="1120"/>
                  <a:pt x="563" y="1120"/>
                </a:cubicBezTo>
                <a:cubicBezTo>
                  <a:pt x="541" y="1120"/>
                  <a:pt x="523" y="1138"/>
                  <a:pt x="523" y="1160"/>
                </a:cubicBezTo>
                <a:cubicBezTo>
                  <a:pt x="523" y="1182"/>
                  <a:pt x="541" y="1200"/>
                  <a:pt x="563" y="1200"/>
                </a:cubicBezTo>
                <a:close/>
                <a:moveTo>
                  <a:pt x="563" y="912"/>
                </a:moveTo>
                <a:cubicBezTo>
                  <a:pt x="700" y="912"/>
                  <a:pt x="700" y="912"/>
                  <a:pt x="700" y="912"/>
                </a:cubicBezTo>
                <a:cubicBezTo>
                  <a:pt x="722" y="912"/>
                  <a:pt x="740" y="894"/>
                  <a:pt x="740" y="872"/>
                </a:cubicBezTo>
                <a:cubicBezTo>
                  <a:pt x="740" y="850"/>
                  <a:pt x="722" y="832"/>
                  <a:pt x="700" y="832"/>
                </a:cubicBezTo>
                <a:cubicBezTo>
                  <a:pt x="563" y="832"/>
                  <a:pt x="563" y="832"/>
                  <a:pt x="563" y="832"/>
                </a:cubicBezTo>
                <a:cubicBezTo>
                  <a:pt x="541" y="832"/>
                  <a:pt x="523" y="850"/>
                  <a:pt x="523" y="872"/>
                </a:cubicBezTo>
                <a:cubicBezTo>
                  <a:pt x="523" y="894"/>
                  <a:pt x="541" y="912"/>
                  <a:pt x="563" y="912"/>
                </a:cubicBezTo>
                <a:close/>
                <a:moveTo>
                  <a:pt x="1338" y="1200"/>
                </a:moveTo>
                <a:cubicBezTo>
                  <a:pt x="1361" y="1200"/>
                  <a:pt x="1378" y="1183"/>
                  <a:pt x="1378" y="1160"/>
                </a:cubicBezTo>
                <a:cubicBezTo>
                  <a:pt x="1378" y="954"/>
                  <a:pt x="1378" y="954"/>
                  <a:pt x="1378" y="954"/>
                </a:cubicBezTo>
                <a:cubicBezTo>
                  <a:pt x="1378" y="870"/>
                  <a:pt x="1309" y="800"/>
                  <a:pt x="1224" y="800"/>
                </a:cubicBezTo>
                <a:cubicBezTo>
                  <a:pt x="1179" y="800"/>
                  <a:pt x="1139" y="820"/>
                  <a:pt x="1110" y="851"/>
                </a:cubicBezTo>
                <a:cubicBezTo>
                  <a:pt x="1082" y="820"/>
                  <a:pt x="1042" y="800"/>
                  <a:pt x="996" y="800"/>
                </a:cubicBezTo>
                <a:cubicBezTo>
                  <a:pt x="912" y="800"/>
                  <a:pt x="842" y="870"/>
                  <a:pt x="842" y="954"/>
                </a:cubicBezTo>
                <a:cubicBezTo>
                  <a:pt x="842" y="1160"/>
                  <a:pt x="842" y="1160"/>
                  <a:pt x="842" y="1160"/>
                </a:cubicBezTo>
                <a:cubicBezTo>
                  <a:pt x="842" y="1183"/>
                  <a:pt x="860" y="1200"/>
                  <a:pt x="882" y="1200"/>
                </a:cubicBezTo>
                <a:cubicBezTo>
                  <a:pt x="905" y="1200"/>
                  <a:pt x="922" y="1183"/>
                  <a:pt x="922" y="1160"/>
                </a:cubicBezTo>
                <a:cubicBezTo>
                  <a:pt x="922" y="954"/>
                  <a:pt x="922" y="954"/>
                  <a:pt x="922" y="954"/>
                </a:cubicBezTo>
                <a:cubicBezTo>
                  <a:pt x="922" y="914"/>
                  <a:pt x="956" y="880"/>
                  <a:pt x="996" y="880"/>
                </a:cubicBezTo>
                <a:cubicBezTo>
                  <a:pt x="1037" y="880"/>
                  <a:pt x="1070" y="914"/>
                  <a:pt x="1070" y="954"/>
                </a:cubicBezTo>
                <a:cubicBezTo>
                  <a:pt x="1070" y="1160"/>
                  <a:pt x="1070" y="1160"/>
                  <a:pt x="1070" y="1160"/>
                </a:cubicBezTo>
                <a:cubicBezTo>
                  <a:pt x="1070" y="1183"/>
                  <a:pt x="1088" y="1200"/>
                  <a:pt x="1110" y="1200"/>
                </a:cubicBezTo>
                <a:cubicBezTo>
                  <a:pt x="1133" y="1200"/>
                  <a:pt x="1150" y="1183"/>
                  <a:pt x="1150" y="1160"/>
                </a:cubicBezTo>
                <a:cubicBezTo>
                  <a:pt x="1150" y="954"/>
                  <a:pt x="1150" y="954"/>
                  <a:pt x="1150" y="954"/>
                </a:cubicBezTo>
                <a:cubicBezTo>
                  <a:pt x="1150" y="914"/>
                  <a:pt x="1184" y="880"/>
                  <a:pt x="1224" y="880"/>
                </a:cubicBezTo>
                <a:cubicBezTo>
                  <a:pt x="1265" y="880"/>
                  <a:pt x="1298" y="914"/>
                  <a:pt x="1298" y="954"/>
                </a:cubicBezTo>
                <a:cubicBezTo>
                  <a:pt x="1298" y="1160"/>
                  <a:pt x="1298" y="1160"/>
                  <a:pt x="1298" y="1160"/>
                </a:cubicBezTo>
                <a:cubicBezTo>
                  <a:pt x="1298" y="1183"/>
                  <a:pt x="1316" y="1200"/>
                  <a:pt x="1338" y="1200"/>
                </a:cubicBezTo>
                <a:close/>
                <a:moveTo>
                  <a:pt x="1431" y="1000"/>
                </a:moveTo>
                <a:cubicBezTo>
                  <a:pt x="1431" y="1111"/>
                  <a:pt x="1521" y="1200"/>
                  <a:pt x="1631" y="1200"/>
                </a:cubicBezTo>
                <a:cubicBezTo>
                  <a:pt x="1681" y="1200"/>
                  <a:pt x="1681" y="1200"/>
                  <a:pt x="1681" y="1200"/>
                </a:cubicBezTo>
                <a:cubicBezTo>
                  <a:pt x="1703" y="1200"/>
                  <a:pt x="1721" y="1183"/>
                  <a:pt x="1721" y="1160"/>
                </a:cubicBezTo>
                <a:cubicBezTo>
                  <a:pt x="1721" y="1138"/>
                  <a:pt x="1703" y="1120"/>
                  <a:pt x="1681" y="1120"/>
                </a:cubicBezTo>
                <a:cubicBezTo>
                  <a:pt x="1631" y="1120"/>
                  <a:pt x="1631" y="1120"/>
                  <a:pt x="1631" y="1120"/>
                </a:cubicBezTo>
                <a:cubicBezTo>
                  <a:pt x="1565" y="1120"/>
                  <a:pt x="1511" y="1067"/>
                  <a:pt x="1511" y="1000"/>
                </a:cubicBezTo>
                <a:cubicBezTo>
                  <a:pt x="1511" y="934"/>
                  <a:pt x="1565" y="880"/>
                  <a:pt x="1631" y="880"/>
                </a:cubicBezTo>
                <a:cubicBezTo>
                  <a:pt x="1681" y="880"/>
                  <a:pt x="1681" y="880"/>
                  <a:pt x="1681" y="880"/>
                </a:cubicBezTo>
                <a:cubicBezTo>
                  <a:pt x="1703" y="880"/>
                  <a:pt x="1721" y="863"/>
                  <a:pt x="1721" y="840"/>
                </a:cubicBezTo>
                <a:cubicBezTo>
                  <a:pt x="1721" y="818"/>
                  <a:pt x="1703" y="800"/>
                  <a:pt x="1681" y="800"/>
                </a:cubicBezTo>
                <a:cubicBezTo>
                  <a:pt x="1631" y="800"/>
                  <a:pt x="1631" y="800"/>
                  <a:pt x="1631" y="800"/>
                </a:cubicBezTo>
                <a:cubicBezTo>
                  <a:pt x="1521" y="800"/>
                  <a:pt x="1431" y="890"/>
                  <a:pt x="1431" y="1000"/>
                </a:cubicBezTo>
                <a:close/>
                <a:moveTo>
                  <a:pt x="1908" y="528"/>
                </a:moveTo>
                <a:cubicBezTo>
                  <a:pt x="1908" y="466"/>
                  <a:pt x="1857" y="416"/>
                  <a:pt x="1795" y="416"/>
                </a:cubicBezTo>
                <a:cubicBezTo>
                  <a:pt x="1792" y="416"/>
                  <a:pt x="1792" y="416"/>
                  <a:pt x="1792" y="416"/>
                </a:cubicBezTo>
                <a:cubicBezTo>
                  <a:pt x="1730" y="416"/>
                  <a:pt x="1680" y="466"/>
                  <a:pt x="1680" y="528"/>
                </a:cubicBezTo>
                <a:cubicBezTo>
                  <a:pt x="1680" y="550"/>
                  <a:pt x="1697" y="568"/>
                  <a:pt x="1720" y="568"/>
                </a:cubicBezTo>
                <a:cubicBezTo>
                  <a:pt x="1742" y="568"/>
                  <a:pt x="1760" y="550"/>
                  <a:pt x="1760" y="528"/>
                </a:cubicBezTo>
                <a:cubicBezTo>
                  <a:pt x="1760" y="510"/>
                  <a:pt x="1774" y="496"/>
                  <a:pt x="1792" y="496"/>
                </a:cubicBezTo>
                <a:cubicBezTo>
                  <a:pt x="1795" y="496"/>
                  <a:pt x="1795" y="496"/>
                  <a:pt x="1795" y="496"/>
                </a:cubicBezTo>
                <a:cubicBezTo>
                  <a:pt x="1813" y="496"/>
                  <a:pt x="1828" y="510"/>
                  <a:pt x="1828" y="528"/>
                </a:cubicBezTo>
                <a:cubicBezTo>
                  <a:pt x="1828" y="553"/>
                  <a:pt x="1817" y="577"/>
                  <a:pt x="1797" y="594"/>
                </a:cubicBezTo>
                <a:cubicBezTo>
                  <a:pt x="1694" y="683"/>
                  <a:pt x="1694" y="683"/>
                  <a:pt x="1694" y="683"/>
                </a:cubicBezTo>
                <a:cubicBezTo>
                  <a:pt x="1681" y="694"/>
                  <a:pt x="1676" y="711"/>
                  <a:pt x="1682" y="727"/>
                </a:cubicBezTo>
                <a:cubicBezTo>
                  <a:pt x="1688" y="743"/>
                  <a:pt x="1703" y="753"/>
                  <a:pt x="1720" y="753"/>
                </a:cubicBezTo>
                <a:cubicBezTo>
                  <a:pt x="1868" y="753"/>
                  <a:pt x="1868" y="753"/>
                  <a:pt x="1868" y="753"/>
                </a:cubicBezTo>
                <a:cubicBezTo>
                  <a:pt x="1890" y="753"/>
                  <a:pt x="1908" y="735"/>
                  <a:pt x="1908" y="713"/>
                </a:cubicBezTo>
                <a:cubicBezTo>
                  <a:pt x="1908" y="691"/>
                  <a:pt x="1890" y="673"/>
                  <a:pt x="1868" y="673"/>
                </a:cubicBezTo>
                <a:cubicBezTo>
                  <a:pt x="1828" y="673"/>
                  <a:pt x="1828" y="673"/>
                  <a:pt x="1828" y="673"/>
                </a:cubicBezTo>
                <a:cubicBezTo>
                  <a:pt x="1849" y="655"/>
                  <a:pt x="1849" y="655"/>
                  <a:pt x="1849" y="655"/>
                </a:cubicBezTo>
                <a:cubicBezTo>
                  <a:pt x="1886" y="623"/>
                  <a:pt x="1908" y="577"/>
                  <a:pt x="1908" y="528"/>
                </a:cubicBezTo>
                <a:close/>
                <a:moveTo>
                  <a:pt x="2048" y="1576"/>
                </a:moveTo>
                <a:cubicBezTo>
                  <a:pt x="2048" y="40"/>
                  <a:pt x="2048" y="40"/>
                  <a:pt x="2048" y="40"/>
                </a:cubicBezTo>
                <a:cubicBezTo>
                  <a:pt x="2048" y="18"/>
                  <a:pt x="2030" y="0"/>
                  <a:pt x="2008" y="0"/>
                </a:cubicBezTo>
                <a:cubicBezTo>
                  <a:pt x="760" y="0"/>
                  <a:pt x="760" y="0"/>
                  <a:pt x="760" y="0"/>
                </a:cubicBezTo>
                <a:cubicBezTo>
                  <a:pt x="738" y="0"/>
                  <a:pt x="720" y="18"/>
                  <a:pt x="720" y="40"/>
                </a:cubicBezTo>
                <a:cubicBezTo>
                  <a:pt x="720" y="62"/>
                  <a:pt x="738" y="80"/>
                  <a:pt x="760" y="80"/>
                </a:cubicBezTo>
                <a:cubicBezTo>
                  <a:pt x="1968" y="80"/>
                  <a:pt x="1968" y="80"/>
                  <a:pt x="1968" y="80"/>
                </a:cubicBezTo>
                <a:cubicBezTo>
                  <a:pt x="1968" y="1536"/>
                  <a:pt x="1968" y="1536"/>
                  <a:pt x="1968" y="1536"/>
                </a:cubicBezTo>
                <a:cubicBezTo>
                  <a:pt x="80" y="1536"/>
                  <a:pt x="80" y="1536"/>
                  <a:pt x="80" y="1536"/>
                </a:cubicBezTo>
                <a:cubicBezTo>
                  <a:pt x="80" y="80"/>
                  <a:pt x="80" y="80"/>
                  <a:pt x="80" y="80"/>
                </a:cubicBezTo>
                <a:cubicBezTo>
                  <a:pt x="408" y="80"/>
                  <a:pt x="408" y="80"/>
                  <a:pt x="408" y="80"/>
                </a:cubicBezTo>
                <a:cubicBezTo>
                  <a:pt x="430" y="80"/>
                  <a:pt x="448" y="62"/>
                  <a:pt x="448" y="40"/>
                </a:cubicBezTo>
                <a:cubicBezTo>
                  <a:pt x="448" y="18"/>
                  <a:pt x="430" y="0"/>
                  <a:pt x="408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18" y="0"/>
                  <a:pt x="0" y="18"/>
                  <a:pt x="0" y="40"/>
                </a:cubicBezTo>
                <a:cubicBezTo>
                  <a:pt x="0" y="1576"/>
                  <a:pt x="0" y="1576"/>
                  <a:pt x="0" y="1576"/>
                </a:cubicBezTo>
                <a:cubicBezTo>
                  <a:pt x="0" y="1598"/>
                  <a:pt x="18" y="1616"/>
                  <a:pt x="40" y="1616"/>
                </a:cubicBezTo>
                <a:cubicBezTo>
                  <a:pt x="2008" y="1616"/>
                  <a:pt x="2008" y="1616"/>
                  <a:pt x="2008" y="1616"/>
                </a:cubicBezTo>
                <a:cubicBezTo>
                  <a:pt x="2030" y="1616"/>
                  <a:pt x="2048" y="1598"/>
                  <a:pt x="2048" y="1576"/>
                </a:cubicBezTo>
                <a:close/>
                <a:moveTo>
                  <a:pt x="574" y="80"/>
                </a:moveTo>
                <a:cubicBezTo>
                  <a:pt x="585" y="80"/>
                  <a:pt x="595" y="76"/>
                  <a:pt x="603" y="68"/>
                </a:cubicBezTo>
                <a:cubicBezTo>
                  <a:pt x="610" y="61"/>
                  <a:pt x="614" y="51"/>
                  <a:pt x="614" y="40"/>
                </a:cubicBezTo>
                <a:cubicBezTo>
                  <a:pt x="614" y="30"/>
                  <a:pt x="610" y="19"/>
                  <a:pt x="603" y="12"/>
                </a:cubicBezTo>
                <a:cubicBezTo>
                  <a:pt x="595" y="4"/>
                  <a:pt x="585" y="0"/>
                  <a:pt x="574" y="0"/>
                </a:cubicBezTo>
                <a:cubicBezTo>
                  <a:pt x="564" y="0"/>
                  <a:pt x="553" y="4"/>
                  <a:pt x="546" y="12"/>
                </a:cubicBezTo>
                <a:cubicBezTo>
                  <a:pt x="539" y="19"/>
                  <a:pt x="534" y="30"/>
                  <a:pt x="534" y="40"/>
                </a:cubicBezTo>
                <a:cubicBezTo>
                  <a:pt x="534" y="51"/>
                  <a:pt x="539" y="61"/>
                  <a:pt x="546" y="68"/>
                </a:cubicBezTo>
                <a:cubicBezTo>
                  <a:pt x="553" y="76"/>
                  <a:pt x="564" y="80"/>
                  <a:pt x="574" y="8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en-US">
              <a:cs typeface="B Nazanin" panose="00000400000000000000" pitchFamily="2" charset="-78"/>
            </a:endParaRPr>
          </a:p>
        </p:txBody>
      </p:sp>
      <p:sp>
        <p:nvSpPr>
          <p:cNvPr id="12" name="Freeform 27">
            <a:extLst>
              <a:ext uri="{FF2B5EF4-FFF2-40B4-BE49-F238E27FC236}">
                <a16:creationId xmlns:a16="http://schemas.microsoft.com/office/drawing/2014/main" id="{04BCD7F8-7B65-B40C-D54C-511242C6DE4C}"/>
              </a:ext>
            </a:extLst>
          </p:cNvPr>
          <p:cNvSpPr>
            <a:spLocks noEditPoints="1"/>
          </p:cNvSpPr>
          <p:nvPr/>
        </p:nvSpPr>
        <p:spPr bwMode="auto">
          <a:xfrm rot="15043584">
            <a:off x="10583426" y="2427940"/>
            <a:ext cx="1860017" cy="1799739"/>
          </a:xfrm>
          <a:custGeom>
            <a:avLst/>
            <a:gdLst>
              <a:gd name="T0" fmla="*/ 1388 w 2116"/>
              <a:gd name="T1" fmla="*/ 1705 h 2048"/>
              <a:gd name="T2" fmla="*/ 1320 w 2116"/>
              <a:gd name="T3" fmla="*/ 1733 h 2048"/>
              <a:gd name="T4" fmla="*/ 1348 w 2116"/>
              <a:gd name="T5" fmla="*/ 1665 h 2048"/>
              <a:gd name="T6" fmla="*/ 1258 w 2116"/>
              <a:gd name="T7" fmla="*/ 1383 h 2048"/>
              <a:gd name="T8" fmla="*/ 360 w 2116"/>
              <a:gd name="T9" fmla="*/ 1813 h 2048"/>
              <a:gd name="T10" fmla="*/ 1268 w 2116"/>
              <a:gd name="T11" fmla="*/ 1785 h 2048"/>
              <a:gd name="T12" fmla="*/ 274 w 2116"/>
              <a:gd name="T13" fmla="*/ 1842 h 2048"/>
              <a:gd name="T14" fmla="*/ 526 w 2116"/>
              <a:gd name="T15" fmla="*/ 596 h 2048"/>
              <a:gd name="T16" fmla="*/ 799 w 2116"/>
              <a:gd name="T17" fmla="*/ 379 h 2048"/>
              <a:gd name="T18" fmla="*/ 565 w 2116"/>
              <a:gd name="T19" fmla="*/ 1139 h 2048"/>
              <a:gd name="T20" fmla="*/ 1446 w 2116"/>
              <a:gd name="T21" fmla="*/ 1082 h 2048"/>
              <a:gd name="T22" fmla="*/ 1736 w 2116"/>
              <a:gd name="T23" fmla="*/ 1373 h 2048"/>
              <a:gd name="T24" fmla="*/ 1420 w 2116"/>
              <a:gd name="T25" fmla="*/ 1577 h 2048"/>
              <a:gd name="T26" fmla="*/ 949 w 2116"/>
              <a:gd name="T27" fmla="*/ 642 h 2048"/>
              <a:gd name="T28" fmla="*/ 482 w 2116"/>
              <a:gd name="T29" fmla="*/ 1578 h 2048"/>
              <a:gd name="T30" fmla="*/ 555 w 2116"/>
              <a:gd name="T31" fmla="*/ 681 h 2048"/>
              <a:gd name="T32" fmla="*/ 482 w 2116"/>
              <a:gd name="T33" fmla="*/ 1578 h 2048"/>
              <a:gd name="T34" fmla="*/ 1474 w 2116"/>
              <a:gd name="T35" fmla="*/ 1167 h 2048"/>
              <a:gd name="T36" fmla="*/ 1108 w 2116"/>
              <a:gd name="T37" fmla="*/ 906 h 2048"/>
              <a:gd name="T38" fmla="*/ 1137 w 2116"/>
              <a:gd name="T39" fmla="*/ 974 h 2048"/>
              <a:gd name="T40" fmla="*/ 1165 w 2116"/>
              <a:gd name="T41" fmla="*/ 906 h 2048"/>
              <a:gd name="T42" fmla="*/ 1640 w 2116"/>
              <a:gd name="T43" fmla="*/ 496 h 2048"/>
              <a:gd name="T44" fmla="*/ 1273 w 2116"/>
              <a:gd name="T45" fmla="*/ 615 h 2048"/>
              <a:gd name="T46" fmla="*/ 1244 w 2116"/>
              <a:gd name="T47" fmla="*/ 835 h 2048"/>
              <a:gd name="T48" fmla="*/ 1280 w 2116"/>
              <a:gd name="T49" fmla="*/ 906 h 2048"/>
              <a:gd name="T50" fmla="*/ 1487 w 2116"/>
              <a:gd name="T51" fmla="*/ 741 h 2048"/>
              <a:gd name="T52" fmla="*/ 1640 w 2116"/>
              <a:gd name="T53" fmla="*/ 496 h 2048"/>
              <a:gd name="T54" fmla="*/ 1137 w 2116"/>
              <a:gd name="T55" fmla="*/ 0 h 2048"/>
              <a:gd name="T56" fmla="*/ 1311 w 2116"/>
              <a:gd name="T57" fmla="*/ 254 h 2048"/>
              <a:gd name="T58" fmla="*/ 1137 w 2116"/>
              <a:gd name="T59" fmla="*/ 428 h 2048"/>
              <a:gd name="T60" fmla="*/ 1064 w 2116"/>
              <a:gd name="T61" fmla="*/ 181 h 2048"/>
              <a:gd name="T62" fmla="*/ 1181 w 2116"/>
              <a:gd name="T63" fmla="*/ 338 h 2048"/>
              <a:gd name="T64" fmla="*/ 1120 w 2116"/>
              <a:gd name="T65" fmla="*/ 181 h 2048"/>
              <a:gd name="T66" fmla="*/ 1608 w 2116"/>
              <a:gd name="T67" fmla="*/ 979 h 2048"/>
              <a:gd name="T68" fmla="*/ 2036 w 2116"/>
              <a:gd name="T69" fmla="*/ 979 h 2048"/>
              <a:gd name="T70" fmla="*/ 1862 w 2116"/>
              <a:gd name="T71" fmla="*/ 1153 h 2048"/>
              <a:gd name="T72" fmla="*/ 1890 w 2116"/>
              <a:gd name="T73" fmla="*/ 895 h 2048"/>
              <a:gd name="T74" fmla="*/ 1778 w 2116"/>
              <a:gd name="T75" fmla="*/ 895 h 2048"/>
              <a:gd name="T76" fmla="*/ 1778 w 2116"/>
              <a:gd name="T77" fmla="*/ 1007 h 2048"/>
              <a:gd name="T78" fmla="*/ 1834 w 2116"/>
              <a:gd name="T79" fmla="*/ 1064 h 2048"/>
              <a:gd name="T80" fmla="*/ 1918 w 2116"/>
              <a:gd name="T81" fmla="*/ 1075 h 2048"/>
              <a:gd name="T82" fmla="*/ 1919 w 2116"/>
              <a:gd name="T83" fmla="*/ 979 h 20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116" h="2048">
                <a:moveTo>
                  <a:pt x="1348" y="1665"/>
                </a:moveTo>
                <a:cubicBezTo>
                  <a:pt x="1359" y="1665"/>
                  <a:pt x="1369" y="1669"/>
                  <a:pt x="1376" y="1677"/>
                </a:cubicBezTo>
                <a:cubicBezTo>
                  <a:pt x="1384" y="1684"/>
                  <a:pt x="1388" y="1694"/>
                  <a:pt x="1388" y="1705"/>
                </a:cubicBezTo>
                <a:cubicBezTo>
                  <a:pt x="1388" y="1716"/>
                  <a:pt x="1384" y="1726"/>
                  <a:pt x="1376" y="1733"/>
                </a:cubicBezTo>
                <a:cubicBezTo>
                  <a:pt x="1369" y="1741"/>
                  <a:pt x="1359" y="1745"/>
                  <a:pt x="1348" y="1745"/>
                </a:cubicBezTo>
                <a:cubicBezTo>
                  <a:pt x="1338" y="1745"/>
                  <a:pt x="1327" y="1741"/>
                  <a:pt x="1320" y="1733"/>
                </a:cubicBezTo>
                <a:cubicBezTo>
                  <a:pt x="1312" y="1726"/>
                  <a:pt x="1308" y="1716"/>
                  <a:pt x="1308" y="1705"/>
                </a:cubicBezTo>
                <a:cubicBezTo>
                  <a:pt x="1308" y="1694"/>
                  <a:pt x="1312" y="1684"/>
                  <a:pt x="1320" y="1677"/>
                </a:cubicBezTo>
                <a:cubicBezTo>
                  <a:pt x="1327" y="1669"/>
                  <a:pt x="1338" y="1665"/>
                  <a:pt x="1348" y="1665"/>
                </a:cubicBezTo>
                <a:close/>
                <a:moveTo>
                  <a:pt x="1420" y="1577"/>
                </a:moveTo>
                <a:cubicBezTo>
                  <a:pt x="1435" y="1561"/>
                  <a:pt x="1435" y="1561"/>
                  <a:pt x="1435" y="1561"/>
                </a:cubicBezTo>
                <a:cubicBezTo>
                  <a:pt x="1258" y="1383"/>
                  <a:pt x="1258" y="1383"/>
                  <a:pt x="1258" y="1383"/>
                </a:cubicBezTo>
                <a:cubicBezTo>
                  <a:pt x="1033" y="1608"/>
                  <a:pt x="1033" y="1608"/>
                  <a:pt x="1033" y="1608"/>
                </a:cubicBezTo>
                <a:cubicBezTo>
                  <a:pt x="898" y="1743"/>
                  <a:pt x="684" y="1752"/>
                  <a:pt x="538" y="1634"/>
                </a:cubicBezTo>
                <a:cubicBezTo>
                  <a:pt x="360" y="1813"/>
                  <a:pt x="360" y="1813"/>
                  <a:pt x="360" y="1813"/>
                </a:cubicBezTo>
                <a:cubicBezTo>
                  <a:pt x="473" y="1913"/>
                  <a:pt x="618" y="1968"/>
                  <a:pt x="771" y="1968"/>
                </a:cubicBezTo>
                <a:cubicBezTo>
                  <a:pt x="937" y="1968"/>
                  <a:pt x="1094" y="1903"/>
                  <a:pt x="1211" y="1785"/>
                </a:cubicBezTo>
                <a:cubicBezTo>
                  <a:pt x="1227" y="1770"/>
                  <a:pt x="1252" y="1770"/>
                  <a:pt x="1268" y="1785"/>
                </a:cubicBezTo>
                <a:cubicBezTo>
                  <a:pt x="1283" y="1801"/>
                  <a:pt x="1283" y="1826"/>
                  <a:pt x="1268" y="1842"/>
                </a:cubicBezTo>
                <a:cubicBezTo>
                  <a:pt x="1135" y="1975"/>
                  <a:pt x="959" y="2048"/>
                  <a:pt x="771" y="2048"/>
                </a:cubicBezTo>
                <a:cubicBezTo>
                  <a:pt x="583" y="2048"/>
                  <a:pt x="407" y="1975"/>
                  <a:pt x="274" y="1842"/>
                </a:cubicBezTo>
                <a:cubicBezTo>
                  <a:pt x="0" y="1568"/>
                  <a:pt x="0" y="1122"/>
                  <a:pt x="274" y="848"/>
                </a:cubicBezTo>
                <a:cubicBezTo>
                  <a:pt x="526" y="596"/>
                  <a:pt x="526" y="596"/>
                  <a:pt x="526" y="596"/>
                </a:cubicBezTo>
                <a:cubicBezTo>
                  <a:pt x="526" y="596"/>
                  <a:pt x="526" y="596"/>
                  <a:pt x="526" y="596"/>
                </a:cubicBezTo>
                <a:cubicBezTo>
                  <a:pt x="526" y="596"/>
                  <a:pt x="526" y="596"/>
                  <a:pt x="526" y="596"/>
                </a:cubicBezTo>
                <a:cubicBezTo>
                  <a:pt x="743" y="379"/>
                  <a:pt x="743" y="379"/>
                  <a:pt x="743" y="379"/>
                </a:cubicBezTo>
                <a:cubicBezTo>
                  <a:pt x="758" y="364"/>
                  <a:pt x="784" y="364"/>
                  <a:pt x="799" y="379"/>
                </a:cubicBezTo>
                <a:cubicBezTo>
                  <a:pt x="1033" y="614"/>
                  <a:pt x="1033" y="614"/>
                  <a:pt x="1033" y="614"/>
                </a:cubicBezTo>
                <a:cubicBezTo>
                  <a:pt x="1049" y="629"/>
                  <a:pt x="1049" y="655"/>
                  <a:pt x="1033" y="670"/>
                </a:cubicBezTo>
                <a:cubicBezTo>
                  <a:pt x="565" y="1139"/>
                  <a:pt x="565" y="1139"/>
                  <a:pt x="565" y="1139"/>
                </a:cubicBezTo>
                <a:cubicBezTo>
                  <a:pt x="451" y="1253"/>
                  <a:pt x="451" y="1437"/>
                  <a:pt x="565" y="1551"/>
                </a:cubicBezTo>
                <a:cubicBezTo>
                  <a:pt x="678" y="1665"/>
                  <a:pt x="863" y="1665"/>
                  <a:pt x="977" y="1551"/>
                </a:cubicBezTo>
                <a:cubicBezTo>
                  <a:pt x="1446" y="1082"/>
                  <a:pt x="1446" y="1082"/>
                  <a:pt x="1446" y="1082"/>
                </a:cubicBezTo>
                <a:cubicBezTo>
                  <a:pt x="1461" y="1067"/>
                  <a:pt x="1486" y="1067"/>
                  <a:pt x="1502" y="1082"/>
                </a:cubicBezTo>
                <a:cubicBezTo>
                  <a:pt x="1736" y="1317"/>
                  <a:pt x="1736" y="1317"/>
                  <a:pt x="1736" y="1317"/>
                </a:cubicBezTo>
                <a:cubicBezTo>
                  <a:pt x="1752" y="1332"/>
                  <a:pt x="1752" y="1358"/>
                  <a:pt x="1736" y="1373"/>
                </a:cubicBezTo>
                <a:cubicBezTo>
                  <a:pt x="1476" y="1633"/>
                  <a:pt x="1476" y="1633"/>
                  <a:pt x="1476" y="1633"/>
                </a:cubicBezTo>
                <a:cubicBezTo>
                  <a:pt x="1461" y="1649"/>
                  <a:pt x="1435" y="1649"/>
                  <a:pt x="1420" y="1633"/>
                </a:cubicBezTo>
                <a:cubicBezTo>
                  <a:pt x="1404" y="1618"/>
                  <a:pt x="1404" y="1592"/>
                  <a:pt x="1420" y="1577"/>
                </a:cubicBezTo>
                <a:close/>
                <a:moveTo>
                  <a:pt x="611" y="624"/>
                </a:moveTo>
                <a:cubicBezTo>
                  <a:pt x="789" y="802"/>
                  <a:pt x="789" y="802"/>
                  <a:pt x="789" y="802"/>
                </a:cubicBezTo>
                <a:cubicBezTo>
                  <a:pt x="949" y="642"/>
                  <a:pt x="949" y="642"/>
                  <a:pt x="949" y="642"/>
                </a:cubicBezTo>
                <a:cubicBezTo>
                  <a:pt x="771" y="464"/>
                  <a:pt x="771" y="464"/>
                  <a:pt x="771" y="464"/>
                </a:cubicBezTo>
                <a:lnTo>
                  <a:pt x="611" y="624"/>
                </a:lnTo>
                <a:close/>
                <a:moveTo>
                  <a:pt x="482" y="1578"/>
                </a:moveTo>
                <a:cubicBezTo>
                  <a:pt x="364" y="1432"/>
                  <a:pt x="373" y="1218"/>
                  <a:pt x="508" y="1082"/>
                </a:cubicBezTo>
                <a:cubicBezTo>
                  <a:pt x="732" y="858"/>
                  <a:pt x="732" y="858"/>
                  <a:pt x="732" y="858"/>
                </a:cubicBezTo>
                <a:cubicBezTo>
                  <a:pt x="555" y="681"/>
                  <a:pt x="555" y="681"/>
                  <a:pt x="555" y="681"/>
                </a:cubicBezTo>
                <a:cubicBezTo>
                  <a:pt x="331" y="905"/>
                  <a:pt x="331" y="905"/>
                  <a:pt x="331" y="905"/>
                </a:cubicBezTo>
                <a:cubicBezTo>
                  <a:pt x="97" y="1138"/>
                  <a:pt x="88" y="1512"/>
                  <a:pt x="303" y="1756"/>
                </a:cubicBezTo>
                <a:lnTo>
                  <a:pt x="482" y="1578"/>
                </a:lnTo>
                <a:close/>
                <a:moveTo>
                  <a:pt x="1492" y="1505"/>
                </a:moveTo>
                <a:cubicBezTo>
                  <a:pt x="1652" y="1345"/>
                  <a:pt x="1652" y="1345"/>
                  <a:pt x="1652" y="1345"/>
                </a:cubicBezTo>
                <a:cubicBezTo>
                  <a:pt x="1474" y="1167"/>
                  <a:pt x="1474" y="1167"/>
                  <a:pt x="1474" y="1167"/>
                </a:cubicBezTo>
                <a:cubicBezTo>
                  <a:pt x="1314" y="1327"/>
                  <a:pt x="1314" y="1327"/>
                  <a:pt x="1314" y="1327"/>
                </a:cubicBezTo>
                <a:lnTo>
                  <a:pt x="1492" y="1505"/>
                </a:lnTo>
                <a:close/>
                <a:moveTo>
                  <a:pt x="1108" y="906"/>
                </a:moveTo>
                <a:cubicBezTo>
                  <a:pt x="1101" y="914"/>
                  <a:pt x="1097" y="924"/>
                  <a:pt x="1097" y="934"/>
                </a:cubicBezTo>
                <a:cubicBezTo>
                  <a:pt x="1097" y="945"/>
                  <a:pt x="1101" y="955"/>
                  <a:pt x="1108" y="963"/>
                </a:cubicBezTo>
                <a:cubicBezTo>
                  <a:pt x="1116" y="970"/>
                  <a:pt x="1126" y="974"/>
                  <a:pt x="1137" y="974"/>
                </a:cubicBezTo>
                <a:cubicBezTo>
                  <a:pt x="1147" y="974"/>
                  <a:pt x="1157" y="970"/>
                  <a:pt x="1165" y="963"/>
                </a:cubicBezTo>
                <a:cubicBezTo>
                  <a:pt x="1172" y="955"/>
                  <a:pt x="1177" y="945"/>
                  <a:pt x="1177" y="934"/>
                </a:cubicBezTo>
                <a:cubicBezTo>
                  <a:pt x="1177" y="924"/>
                  <a:pt x="1172" y="914"/>
                  <a:pt x="1165" y="906"/>
                </a:cubicBezTo>
                <a:cubicBezTo>
                  <a:pt x="1157" y="899"/>
                  <a:pt x="1147" y="894"/>
                  <a:pt x="1137" y="894"/>
                </a:cubicBezTo>
                <a:cubicBezTo>
                  <a:pt x="1126" y="894"/>
                  <a:pt x="1116" y="899"/>
                  <a:pt x="1108" y="906"/>
                </a:cubicBezTo>
                <a:close/>
                <a:moveTo>
                  <a:pt x="1640" y="496"/>
                </a:moveTo>
                <a:cubicBezTo>
                  <a:pt x="1632" y="475"/>
                  <a:pt x="1609" y="465"/>
                  <a:pt x="1588" y="473"/>
                </a:cubicBezTo>
                <a:cubicBezTo>
                  <a:pt x="1298" y="585"/>
                  <a:pt x="1298" y="585"/>
                  <a:pt x="1298" y="585"/>
                </a:cubicBezTo>
                <a:cubicBezTo>
                  <a:pt x="1285" y="590"/>
                  <a:pt x="1276" y="601"/>
                  <a:pt x="1273" y="615"/>
                </a:cubicBezTo>
                <a:cubicBezTo>
                  <a:pt x="1270" y="628"/>
                  <a:pt x="1274" y="641"/>
                  <a:pt x="1284" y="651"/>
                </a:cubicBezTo>
                <a:cubicBezTo>
                  <a:pt x="1392" y="759"/>
                  <a:pt x="1392" y="759"/>
                  <a:pt x="1392" y="759"/>
                </a:cubicBezTo>
                <a:cubicBezTo>
                  <a:pt x="1244" y="835"/>
                  <a:pt x="1244" y="835"/>
                  <a:pt x="1244" y="835"/>
                </a:cubicBezTo>
                <a:cubicBezTo>
                  <a:pt x="1224" y="845"/>
                  <a:pt x="1216" y="869"/>
                  <a:pt x="1226" y="888"/>
                </a:cubicBezTo>
                <a:cubicBezTo>
                  <a:pt x="1233" y="902"/>
                  <a:pt x="1247" y="910"/>
                  <a:pt x="1262" y="910"/>
                </a:cubicBezTo>
                <a:cubicBezTo>
                  <a:pt x="1268" y="910"/>
                  <a:pt x="1274" y="909"/>
                  <a:pt x="1280" y="906"/>
                </a:cubicBezTo>
                <a:cubicBezTo>
                  <a:pt x="1477" y="805"/>
                  <a:pt x="1477" y="805"/>
                  <a:pt x="1477" y="805"/>
                </a:cubicBezTo>
                <a:cubicBezTo>
                  <a:pt x="1488" y="799"/>
                  <a:pt x="1496" y="788"/>
                  <a:pt x="1498" y="776"/>
                </a:cubicBezTo>
                <a:cubicBezTo>
                  <a:pt x="1500" y="763"/>
                  <a:pt x="1496" y="750"/>
                  <a:pt x="1487" y="741"/>
                </a:cubicBezTo>
                <a:cubicBezTo>
                  <a:pt x="1384" y="638"/>
                  <a:pt x="1384" y="638"/>
                  <a:pt x="1384" y="638"/>
                </a:cubicBezTo>
                <a:cubicBezTo>
                  <a:pt x="1617" y="547"/>
                  <a:pt x="1617" y="547"/>
                  <a:pt x="1617" y="547"/>
                </a:cubicBezTo>
                <a:cubicBezTo>
                  <a:pt x="1638" y="539"/>
                  <a:pt x="1648" y="516"/>
                  <a:pt x="1640" y="496"/>
                </a:cubicBezTo>
                <a:close/>
                <a:moveTo>
                  <a:pt x="1137" y="508"/>
                </a:moveTo>
                <a:cubicBezTo>
                  <a:pt x="997" y="508"/>
                  <a:pt x="883" y="394"/>
                  <a:pt x="883" y="254"/>
                </a:cubicBezTo>
                <a:cubicBezTo>
                  <a:pt x="883" y="114"/>
                  <a:pt x="996" y="0"/>
                  <a:pt x="1137" y="0"/>
                </a:cubicBezTo>
                <a:cubicBezTo>
                  <a:pt x="1277" y="0"/>
                  <a:pt x="1391" y="114"/>
                  <a:pt x="1391" y="254"/>
                </a:cubicBezTo>
                <a:cubicBezTo>
                  <a:pt x="1391" y="394"/>
                  <a:pt x="1277" y="508"/>
                  <a:pt x="1137" y="508"/>
                </a:cubicBezTo>
                <a:close/>
                <a:moveTo>
                  <a:pt x="1311" y="254"/>
                </a:moveTo>
                <a:cubicBezTo>
                  <a:pt x="1311" y="158"/>
                  <a:pt x="1233" y="80"/>
                  <a:pt x="1137" y="80"/>
                </a:cubicBezTo>
                <a:cubicBezTo>
                  <a:pt x="1041" y="80"/>
                  <a:pt x="963" y="158"/>
                  <a:pt x="963" y="254"/>
                </a:cubicBezTo>
                <a:cubicBezTo>
                  <a:pt x="963" y="350"/>
                  <a:pt x="1041" y="428"/>
                  <a:pt x="1137" y="428"/>
                </a:cubicBezTo>
                <a:cubicBezTo>
                  <a:pt x="1233" y="428"/>
                  <a:pt x="1311" y="350"/>
                  <a:pt x="1311" y="254"/>
                </a:cubicBezTo>
                <a:close/>
                <a:moveTo>
                  <a:pt x="1120" y="181"/>
                </a:moveTo>
                <a:cubicBezTo>
                  <a:pt x="1105" y="165"/>
                  <a:pt x="1079" y="165"/>
                  <a:pt x="1064" y="181"/>
                </a:cubicBezTo>
                <a:cubicBezTo>
                  <a:pt x="1048" y="197"/>
                  <a:pt x="1048" y="222"/>
                  <a:pt x="1064" y="237"/>
                </a:cubicBezTo>
                <a:cubicBezTo>
                  <a:pt x="1153" y="327"/>
                  <a:pt x="1153" y="327"/>
                  <a:pt x="1153" y="327"/>
                </a:cubicBezTo>
                <a:cubicBezTo>
                  <a:pt x="1161" y="334"/>
                  <a:pt x="1171" y="338"/>
                  <a:pt x="1181" y="338"/>
                </a:cubicBezTo>
                <a:cubicBezTo>
                  <a:pt x="1191" y="338"/>
                  <a:pt x="1202" y="334"/>
                  <a:pt x="1209" y="327"/>
                </a:cubicBezTo>
                <a:cubicBezTo>
                  <a:pt x="1225" y="311"/>
                  <a:pt x="1225" y="286"/>
                  <a:pt x="1209" y="270"/>
                </a:cubicBezTo>
                <a:lnTo>
                  <a:pt x="1120" y="181"/>
                </a:lnTo>
                <a:close/>
                <a:moveTo>
                  <a:pt x="2116" y="979"/>
                </a:moveTo>
                <a:cubicBezTo>
                  <a:pt x="2116" y="1119"/>
                  <a:pt x="2002" y="1233"/>
                  <a:pt x="1862" y="1233"/>
                </a:cubicBezTo>
                <a:cubicBezTo>
                  <a:pt x="1722" y="1233"/>
                  <a:pt x="1608" y="1119"/>
                  <a:pt x="1608" y="979"/>
                </a:cubicBezTo>
                <a:cubicBezTo>
                  <a:pt x="1608" y="839"/>
                  <a:pt x="1722" y="725"/>
                  <a:pt x="1862" y="725"/>
                </a:cubicBezTo>
                <a:cubicBezTo>
                  <a:pt x="2002" y="725"/>
                  <a:pt x="2116" y="839"/>
                  <a:pt x="2116" y="979"/>
                </a:cubicBezTo>
                <a:close/>
                <a:moveTo>
                  <a:pt x="2036" y="979"/>
                </a:moveTo>
                <a:cubicBezTo>
                  <a:pt x="2036" y="883"/>
                  <a:pt x="1958" y="805"/>
                  <a:pt x="1862" y="805"/>
                </a:cubicBezTo>
                <a:cubicBezTo>
                  <a:pt x="1766" y="805"/>
                  <a:pt x="1688" y="883"/>
                  <a:pt x="1688" y="979"/>
                </a:cubicBezTo>
                <a:cubicBezTo>
                  <a:pt x="1688" y="1075"/>
                  <a:pt x="1766" y="1153"/>
                  <a:pt x="1862" y="1153"/>
                </a:cubicBezTo>
                <a:cubicBezTo>
                  <a:pt x="1958" y="1153"/>
                  <a:pt x="2036" y="1075"/>
                  <a:pt x="2036" y="979"/>
                </a:cubicBezTo>
                <a:close/>
                <a:moveTo>
                  <a:pt x="1946" y="895"/>
                </a:moveTo>
                <a:cubicBezTo>
                  <a:pt x="1931" y="879"/>
                  <a:pt x="1905" y="879"/>
                  <a:pt x="1890" y="895"/>
                </a:cubicBezTo>
                <a:cubicBezTo>
                  <a:pt x="1862" y="923"/>
                  <a:pt x="1862" y="923"/>
                  <a:pt x="1862" y="923"/>
                </a:cubicBezTo>
                <a:cubicBezTo>
                  <a:pt x="1834" y="895"/>
                  <a:pt x="1834" y="895"/>
                  <a:pt x="1834" y="895"/>
                </a:cubicBezTo>
                <a:cubicBezTo>
                  <a:pt x="1819" y="879"/>
                  <a:pt x="1793" y="879"/>
                  <a:pt x="1778" y="895"/>
                </a:cubicBezTo>
                <a:cubicBezTo>
                  <a:pt x="1762" y="911"/>
                  <a:pt x="1762" y="936"/>
                  <a:pt x="1778" y="952"/>
                </a:cubicBezTo>
                <a:cubicBezTo>
                  <a:pt x="1806" y="979"/>
                  <a:pt x="1806" y="979"/>
                  <a:pt x="1806" y="979"/>
                </a:cubicBezTo>
                <a:cubicBezTo>
                  <a:pt x="1778" y="1007"/>
                  <a:pt x="1778" y="1007"/>
                  <a:pt x="1778" y="1007"/>
                </a:cubicBezTo>
                <a:cubicBezTo>
                  <a:pt x="1762" y="1023"/>
                  <a:pt x="1762" y="1048"/>
                  <a:pt x="1778" y="1064"/>
                </a:cubicBezTo>
                <a:cubicBezTo>
                  <a:pt x="1786" y="1071"/>
                  <a:pt x="1796" y="1075"/>
                  <a:pt x="1806" y="1075"/>
                </a:cubicBezTo>
                <a:cubicBezTo>
                  <a:pt x="1816" y="1075"/>
                  <a:pt x="1827" y="1071"/>
                  <a:pt x="1834" y="1064"/>
                </a:cubicBezTo>
                <a:cubicBezTo>
                  <a:pt x="1862" y="1036"/>
                  <a:pt x="1862" y="1036"/>
                  <a:pt x="1862" y="1036"/>
                </a:cubicBezTo>
                <a:cubicBezTo>
                  <a:pt x="1890" y="1064"/>
                  <a:pt x="1890" y="1064"/>
                  <a:pt x="1890" y="1064"/>
                </a:cubicBezTo>
                <a:cubicBezTo>
                  <a:pt x="1898" y="1071"/>
                  <a:pt x="1908" y="1075"/>
                  <a:pt x="1918" y="1075"/>
                </a:cubicBezTo>
                <a:cubicBezTo>
                  <a:pt x="1928" y="1075"/>
                  <a:pt x="1939" y="1071"/>
                  <a:pt x="1946" y="1064"/>
                </a:cubicBezTo>
                <a:cubicBezTo>
                  <a:pt x="1962" y="1048"/>
                  <a:pt x="1962" y="1023"/>
                  <a:pt x="1946" y="1007"/>
                </a:cubicBezTo>
                <a:cubicBezTo>
                  <a:pt x="1919" y="979"/>
                  <a:pt x="1919" y="979"/>
                  <a:pt x="1919" y="979"/>
                </a:cubicBezTo>
                <a:cubicBezTo>
                  <a:pt x="1946" y="952"/>
                  <a:pt x="1946" y="952"/>
                  <a:pt x="1946" y="952"/>
                </a:cubicBezTo>
                <a:cubicBezTo>
                  <a:pt x="1962" y="936"/>
                  <a:pt x="1962" y="911"/>
                  <a:pt x="1946" y="8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rtl="1"/>
            <a:endParaRPr lang="en-US">
              <a:cs typeface="B Nazanin" panose="00000400000000000000" pitchFamily="2" charset="-78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8482F8-4A57-7FF7-B0CF-B6912D508B37}"/>
              </a:ext>
            </a:extLst>
          </p:cNvPr>
          <p:cNvSpPr txBox="1"/>
          <p:nvPr/>
        </p:nvSpPr>
        <p:spPr>
          <a:xfrm>
            <a:off x="1989911" y="6132539"/>
            <a:ext cx="8442959" cy="64633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 rtl="1"/>
            <a:r>
              <a:rPr lang="fa-IR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B Lotus" panose="00000400000000000000" pitchFamily="2" charset="-78"/>
              </a:rPr>
              <a:t>لطفا فقط یک اسلاید از اسلاید های اعضا راپرکنید و نوشته ی (کاری از) را از صفحه آغازین حذف کنید،</a:t>
            </a:r>
          </a:p>
          <a:p>
            <a:pPr algn="ctr" rtl="1"/>
            <a:r>
              <a:rPr lang="fa-IR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B Lotus" panose="00000400000000000000" pitchFamily="2" charset="-78"/>
              </a:rPr>
              <a:t> و اگر یک نفرهستید در صفحه آغازین، جلوی (کاری از) خود را معرفی کنید.</a:t>
            </a:r>
            <a:endParaRPr lang="en-US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931754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3C38A-A9C2-EAD1-FBB1-86988307E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A2B8DE-CC93-EC81-5619-377345266C3E}"/>
              </a:ext>
            </a:extLst>
          </p:cNvPr>
          <p:cNvSpPr txBox="1"/>
          <p:nvPr/>
        </p:nvSpPr>
        <p:spPr>
          <a:xfrm>
            <a:off x="838200" y="503298"/>
            <a:ext cx="10515600" cy="83099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 rtl="1"/>
            <a:r>
              <a:rPr lang="fa-IR" sz="4800" b="1" dirty="0">
                <a:ln w="12700">
                  <a:solidFill>
                    <a:schemeClr val="bg1"/>
                  </a:solidFill>
                </a:ln>
                <a:pattFill prst="horzBrick">
                  <a:fgClr>
                    <a:schemeClr val="tx1">
                      <a:lumMod val="95000"/>
                      <a:lumOff val="5000"/>
                    </a:schemeClr>
                  </a:fgClr>
                  <a:bgClr>
                    <a:schemeClr val="bg1"/>
                  </a:bgClr>
                </a:pattFill>
                <a:latin typeface="+mj-lt"/>
                <a:cs typeface="B Lotus" panose="00000400000000000000" pitchFamily="2" charset="-78"/>
              </a:rPr>
              <a:t>اعضای گروه:</a:t>
            </a:r>
            <a:endParaRPr lang="en-US" sz="4800" b="1" dirty="0">
              <a:ln w="12700">
                <a:solidFill>
                  <a:schemeClr val="bg1"/>
                </a:solidFill>
              </a:ln>
              <a:pattFill prst="horzBrick">
                <a:fgClr>
                  <a:schemeClr val="tx1">
                    <a:lumMod val="95000"/>
                    <a:lumOff val="5000"/>
                  </a:schemeClr>
                </a:fgClr>
                <a:bgClr>
                  <a:schemeClr val="bg1"/>
                </a:bgClr>
              </a:pattFill>
              <a:latin typeface="+mj-lt"/>
              <a:cs typeface="B Lotus" panose="00000400000000000000" pitchFamily="2" charset="-78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961319E-9865-9A05-0EF4-5BCF1D463210}"/>
              </a:ext>
            </a:extLst>
          </p:cNvPr>
          <p:cNvGrpSpPr/>
          <p:nvPr/>
        </p:nvGrpSpPr>
        <p:grpSpPr>
          <a:xfrm>
            <a:off x="2240283" y="4328558"/>
            <a:ext cx="2286000" cy="1383474"/>
            <a:chOff x="838200" y="3927962"/>
            <a:chExt cx="2286000" cy="138347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765D345-ED94-F720-1943-0B188CCA0AC8}"/>
                </a:ext>
              </a:extLst>
            </p:cNvPr>
            <p:cNvSpPr/>
            <p:nvPr/>
          </p:nvSpPr>
          <p:spPr>
            <a:xfrm>
              <a:off x="838200" y="4795910"/>
              <a:ext cx="2286000" cy="5155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fa-IR" sz="2000" dirty="0">
                  <a:solidFill>
                    <a:schemeClr val="bg1"/>
                  </a:solidFill>
                  <a:cs typeface="B Lotus" panose="00000400000000000000" pitchFamily="2" charset="-78"/>
                </a:rPr>
                <a:t>نام:</a:t>
              </a:r>
              <a:endParaRPr lang="en-US" sz="2000" dirty="0">
                <a:solidFill>
                  <a:schemeClr val="bg1"/>
                </a:solidFill>
                <a:cs typeface="B Lotus" panose="00000400000000000000" pitchFamily="2" charset="-78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1328E42-4A4F-5A49-BEDD-2CC33B2A76C7}"/>
                </a:ext>
              </a:extLst>
            </p:cNvPr>
            <p:cNvSpPr/>
            <p:nvPr/>
          </p:nvSpPr>
          <p:spPr>
            <a:xfrm>
              <a:off x="838200" y="3927962"/>
              <a:ext cx="2286000" cy="8540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fa-IR" sz="3600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+mj-lt"/>
                  <a:cs typeface="B Lotus" panose="00000400000000000000" pitchFamily="2" charset="-78"/>
                </a:rPr>
                <a:t>عضو</a:t>
              </a:r>
              <a:r>
                <a:rPr lang="fa-IR" sz="3600" dirty="0">
                  <a:solidFill>
                    <a:schemeClr val="accent3">
                      <a:lumMod val="75000"/>
                    </a:schemeClr>
                  </a:solidFill>
                  <a:latin typeface="+mj-lt"/>
                  <a:cs typeface="B Lotus" panose="00000400000000000000" pitchFamily="2" charset="-78"/>
                </a:rPr>
                <a:t> </a:t>
              </a:r>
              <a:r>
                <a:rPr lang="fa-IR" sz="3600" dirty="0">
                  <a:solidFill>
                    <a:schemeClr val="accent1">
                      <a:lumMod val="75000"/>
                    </a:schemeClr>
                  </a:solidFill>
                  <a:latin typeface="+mj-lt"/>
                  <a:cs typeface="B Lotus" panose="00000400000000000000" pitchFamily="2" charset="-78"/>
                </a:rPr>
                <a:t>1</a:t>
              </a:r>
              <a:endParaRPr lang="en-US" sz="3600" dirty="0">
                <a:solidFill>
                  <a:schemeClr val="accent1">
                    <a:lumMod val="75000"/>
                  </a:schemeClr>
                </a:solidFill>
                <a:latin typeface="+mj-lt"/>
                <a:cs typeface="B Lotus" panose="00000400000000000000" pitchFamily="2" charset="-78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482C3A7-9495-A2CA-3649-5534E134DA13}"/>
              </a:ext>
            </a:extLst>
          </p:cNvPr>
          <p:cNvGrpSpPr/>
          <p:nvPr/>
        </p:nvGrpSpPr>
        <p:grpSpPr>
          <a:xfrm>
            <a:off x="4983483" y="4328558"/>
            <a:ext cx="2286000" cy="1383474"/>
            <a:chOff x="3581400" y="4192372"/>
            <a:chExt cx="2286000" cy="138347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6394473-DE6F-8B66-A586-1960B93A1117}"/>
                </a:ext>
              </a:extLst>
            </p:cNvPr>
            <p:cNvSpPr/>
            <p:nvPr/>
          </p:nvSpPr>
          <p:spPr>
            <a:xfrm>
              <a:off x="3581400" y="5060320"/>
              <a:ext cx="2286000" cy="5155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fa-IR" sz="2000" dirty="0">
                  <a:solidFill>
                    <a:schemeClr val="bg1"/>
                  </a:solidFill>
                  <a:cs typeface="B Lotus" panose="00000400000000000000" pitchFamily="2" charset="-78"/>
                </a:rPr>
                <a:t>نام:</a:t>
              </a:r>
              <a:endParaRPr lang="en-US" sz="2000" dirty="0">
                <a:solidFill>
                  <a:schemeClr val="bg1"/>
                </a:solidFill>
                <a:cs typeface="B Lotus" panose="00000400000000000000" pitchFamily="2" charset="-78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D42AB9D-BD27-AEF7-A0ED-5399B0A82EBB}"/>
                </a:ext>
              </a:extLst>
            </p:cNvPr>
            <p:cNvSpPr/>
            <p:nvPr/>
          </p:nvSpPr>
          <p:spPr>
            <a:xfrm>
              <a:off x="3581400" y="4192372"/>
              <a:ext cx="2286000" cy="8540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fa-IR" sz="3600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+mj-lt"/>
                  <a:cs typeface="B Lotus" panose="00000400000000000000" pitchFamily="2" charset="-78"/>
                </a:rPr>
                <a:t>عضو</a:t>
              </a:r>
              <a:r>
                <a:rPr lang="fa-IR" sz="3600" dirty="0">
                  <a:solidFill>
                    <a:schemeClr val="accent3">
                      <a:lumMod val="75000"/>
                    </a:schemeClr>
                  </a:solidFill>
                  <a:latin typeface="+mj-lt"/>
                  <a:cs typeface="B Lotus" panose="00000400000000000000" pitchFamily="2" charset="-78"/>
                </a:rPr>
                <a:t> </a:t>
              </a:r>
              <a:r>
                <a:rPr lang="fa-IR" sz="3600" dirty="0">
                  <a:solidFill>
                    <a:schemeClr val="accent1">
                      <a:lumMod val="75000"/>
                    </a:schemeClr>
                  </a:solidFill>
                  <a:latin typeface="+mj-lt"/>
                  <a:cs typeface="B Lotus" panose="00000400000000000000" pitchFamily="2" charset="-78"/>
                </a:rPr>
                <a:t>2</a:t>
              </a:r>
              <a:endParaRPr lang="en-US" sz="3600" dirty="0">
                <a:solidFill>
                  <a:schemeClr val="accent1">
                    <a:lumMod val="75000"/>
                  </a:schemeClr>
                </a:solidFill>
                <a:latin typeface="+mj-lt"/>
                <a:cs typeface="B Lotus" panose="00000400000000000000" pitchFamily="2" charset="-78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6365BEC-D26A-F7E5-5977-F5668541756D}"/>
              </a:ext>
            </a:extLst>
          </p:cNvPr>
          <p:cNvGrpSpPr/>
          <p:nvPr/>
        </p:nvGrpSpPr>
        <p:grpSpPr>
          <a:xfrm>
            <a:off x="7726683" y="4328558"/>
            <a:ext cx="2286000" cy="1380731"/>
            <a:chOff x="6324600" y="4192372"/>
            <a:chExt cx="2286000" cy="138073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725DA72-3033-47B7-DDFD-E74AA2382570}"/>
                </a:ext>
              </a:extLst>
            </p:cNvPr>
            <p:cNvSpPr/>
            <p:nvPr/>
          </p:nvSpPr>
          <p:spPr>
            <a:xfrm>
              <a:off x="6324600" y="5057577"/>
              <a:ext cx="2286000" cy="5155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fa-IR" sz="2000" dirty="0">
                  <a:solidFill>
                    <a:schemeClr val="bg1"/>
                  </a:solidFill>
                  <a:cs typeface="B Lotus" panose="00000400000000000000" pitchFamily="2" charset="-78"/>
                </a:rPr>
                <a:t>نام:</a:t>
              </a:r>
              <a:endParaRPr lang="en-US" sz="2000" dirty="0">
                <a:solidFill>
                  <a:schemeClr val="bg1"/>
                </a:solidFill>
                <a:cs typeface="B Lotus" panose="00000400000000000000" pitchFamily="2" charset="-78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F627497-A689-FFD1-DBF3-20FE1A5C756B}"/>
                </a:ext>
              </a:extLst>
            </p:cNvPr>
            <p:cNvSpPr/>
            <p:nvPr/>
          </p:nvSpPr>
          <p:spPr>
            <a:xfrm>
              <a:off x="6324600" y="4192372"/>
              <a:ext cx="2286000" cy="8540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fa-IR" sz="3600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+mj-lt"/>
                  <a:cs typeface="B Lotus" panose="00000400000000000000" pitchFamily="2" charset="-78"/>
                </a:rPr>
                <a:t>عضو </a:t>
              </a:r>
              <a:r>
                <a:rPr lang="fa-IR" sz="3600" dirty="0">
                  <a:solidFill>
                    <a:schemeClr val="accent1">
                      <a:lumMod val="75000"/>
                    </a:schemeClr>
                  </a:solidFill>
                  <a:latin typeface="+mj-lt"/>
                  <a:cs typeface="B Lotus" panose="00000400000000000000" pitchFamily="2" charset="-78"/>
                </a:rPr>
                <a:t>3</a:t>
              </a:r>
              <a:endParaRPr lang="en-US" sz="3600" dirty="0">
                <a:solidFill>
                  <a:schemeClr val="accent1">
                    <a:lumMod val="75000"/>
                  </a:schemeClr>
                </a:solidFill>
                <a:latin typeface="+mj-lt"/>
                <a:cs typeface="B Lotus" panose="00000400000000000000" pitchFamily="2" charset="-78"/>
              </a:endParaRP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391BCE-87E3-2247-21BA-17B69F42B3D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40283" y="2160360"/>
            <a:ext cx="2286000" cy="2286000"/>
          </a:xfrm>
        </p:spPr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332155D-A093-BC5D-72CD-32E643DB057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983483" y="2160360"/>
            <a:ext cx="2286000" cy="2286000"/>
          </a:xfrm>
        </p:spPr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8400DF3-A2E3-F653-23AA-42E86548511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26683" y="2160360"/>
            <a:ext cx="2286000" cy="2286000"/>
          </a:xfrm>
        </p:spPr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FCD1B8C5-F861-586C-3CBF-938B43293FF4}"/>
              </a:ext>
            </a:extLst>
          </p:cNvPr>
          <p:cNvSpPr>
            <a:spLocks noEditPoints="1"/>
          </p:cNvSpPr>
          <p:nvPr/>
        </p:nvSpPr>
        <p:spPr bwMode="auto">
          <a:xfrm rot="20503841">
            <a:off x="-466654" y="-318402"/>
            <a:ext cx="1894859" cy="2002149"/>
          </a:xfrm>
          <a:custGeom>
            <a:avLst/>
            <a:gdLst>
              <a:gd name="T0" fmla="*/ 1823 w 1937"/>
              <a:gd name="T1" fmla="*/ 829 h 2048"/>
              <a:gd name="T2" fmla="*/ 1788 w 1937"/>
              <a:gd name="T3" fmla="*/ 769 h 2048"/>
              <a:gd name="T4" fmla="*/ 818 w 1937"/>
              <a:gd name="T5" fmla="*/ 1024 h 2048"/>
              <a:gd name="T6" fmla="*/ 986 w 1937"/>
              <a:gd name="T7" fmla="*/ 1192 h 2048"/>
              <a:gd name="T8" fmla="*/ 986 w 1937"/>
              <a:gd name="T9" fmla="*/ 1112 h 2048"/>
              <a:gd name="T10" fmla="*/ 898 w 1937"/>
              <a:gd name="T11" fmla="*/ 1024 h 2048"/>
              <a:gd name="T12" fmla="*/ 79 w 1937"/>
              <a:gd name="T13" fmla="*/ 1123 h 2048"/>
              <a:gd name="T14" fmla="*/ 261 w 1937"/>
              <a:gd name="T15" fmla="*/ 1025 h 2048"/>
              <a:gd name="T16" fmla="*/ 535 w 1937"/>
              <a:gd name="T17" fmla="*/ 382 h 2048"/>
              <a:gd name="T18" fmla="*/ 986 w 1937"/>
              <a:gd name="T19" fmla="*/ 0 h 2048"/>
              <a:gd name="T20" fmla="*/ 1354 w 1937"/>
              <a:gd name="T21" fmla="*/ 190 h 2048"/>
              <a:gd name="T22" fmla="*/ 1437 w 1937"/>
              <a:gd name="T23" fmla="*/ 382 h 2048"/>
              <a:gd name="T24" fmla="*/ 1861 w 1937"/>
              <a:gd name="T25" fmla="*/ 685 h 2048"/>
              <a:gd name="T26" fmla="*/ 1446 w 1937"/>
              <a:gd name="T27" fmla="*/ 461 h 2048"/>
              <a:gd name="T28" fmla="*/ 1657 w 1937"/>
              <a:gd name="T29" fmla="*/ 965 h 2048"/>
              <a:gd name="T30" fmla="*/ 1774 w 1937"/>
              <a:gd name="T31" fmla="*/ 947 h 2048"/>
              <a:gd name="T32" fmla="*/ 1873 w 1937"/>
              <a:gd name="T33" fmla="*/ 1536 h 2048"/>
              <a:gd name="T34" fmla="*/ 1637 w 1937"/>
              <a:gd name="T35" fmla="*/ 1775 h 2048"/>
              <a:gd name="T36" fmla="*/ 1455 w 1937"/>
              <a:gd name="T37" fmla="*/ 1669 h 2048"/>
              <a:gd name="T38" fmla="*/ 986 w 1937"/>
              <a:gd name="T39" fmla="*/ 2048 h 2048"/>
              <a:gd name="T40" fmla="*/ 536 w 1937"/>
              <a:gd name="T41" fmla="*/ 1667 h 2048"/>
              <a:gd name="T42" fmla="*/ 72 w 1937"/>
              <a:gd name="T43" fmla="*/ 1374 h 2048"/>
              <a:gd name="T44" fmla="*/ 1633 w 1937"/>
              <a:gd name="T45" fmla="*/ 1573 h 2048"/>
              <a:gd name="T46" fmla="*/ 1565 w 1937"/>
              <a:gd name="T47" fmla="*/ 1691 h 2048"/>
              <a:gd name="T48" fmla="*/ 1437 w 1937"/>
              <a:gd name="T49" fmla="*/ 877 h 2048"/>
              <a:gd name="T50" fmla="*/ 1602 w 1937"/>
              <a:gd name="T51" fmla="*/ 1024 h 2048"/>
              <a:gd name="T52" fmla="*/ 1457 w 1937"/>
              <a:gd name="T53" fmla="*/ 1589 h 2048"/>
              <a:gd name="T54" fmla="*/ 1729 w 1937"/>
              <a:gd name="T55" fmla="*/ 1562 h 2048"/>
              <a:gd name="T56" fmla="*/ 1657 w 1937"/>
              <a:gd name="T57" fmla="*/ 1083 h 2048"/>
              <a:gd name="T58" fmla="*/ 678 w 1937"/>
              <a:gd name="T59" fmla="*/ 1558 h 2048"/>
              <a:gd name="T60" fmla="*/ 632 w 1937"/>
              <a:gd name="T61" fmla="*/ 1342 h 2048"/>
              <a:gd name="T62" fmla="*/ 986 w 1937"/>
              <a:gd name="T63" fmla="*/ 1535 h 2048"/>
              <a:gd name="T64" fmla="*/ 986 w 1937"/>
              <a:gd name="T65" fmla="*/ 1968 h 2048"/>
              <a:gd name="T66" fmla="*/ 1340 w 1937"/>
              <a:gd name="T67" fmla="*/ 1342 h 2048"/>
              <a:gd name="T68" fmla="*/ 1294 w 1937"/>
              <a:gd name="T69" fmla="*/ 1558 h 2048"/>
              <a:gd name="T70" fmla="*/ 1084 w 1937"/>
              <a:gd name="T71" fmla="*/ 560 h 2048"/>
              <a:gd name="T72" fmla="*/ 1294 w 1937"/>
              <a:gd name="T73" fmla="*/ 491 h 2048"/>
              <a:gd name="T74" fmla="*/ 1274 w 1937"/>
              <a:gd name="T75" fmla="*/ 190 h 2048"/>
              <a:gd name="T76" fmla="*/ 702 w 1937"/>
              <a:gd name="T77" fmla="*/ 414 h 2048"/>
              <a:gd name="T78" fmla="*/ 1239 w 1937"/>
              <a:gd name="T79" fmla="*/ 334 h 2048"/>
              <a:gd name="T80" fmla="*/ 1080 w 1937"/>
              <a:gd name="T81" fmla="*/ 113 h 2048"/>
              <a:gd name="T82" fmla="*/ 702 w 1937"/>
              <a:gd name="T83" fmla="*/ 414 h 2048"/>
              <a:gd name="T84" fmla="*/ 888 w 1937"/>
              <a:gd name="T85" fmla="*/ 560 h 2048"/>
              <a:gd name="T86" fmla="*/ 610 w 1937"/>
              <a:gd name="T87" fmla="*/ 1024 h 2048"/>
              <a:gd name="T88" fmla="*/ 986 w 1937"/>
              <a:gd name="T89" fmla="*/ 1447 h 2048"/>
              <a:gd name="T90" fmla="*/ 1362 w 1937"/>
              <a:gd name="T91" fmla="*/ 1024 h 2048"/>
              <a:gd name="T92" fmla="*/ 986 w 1937"/>
              <a:gd name="T93" fmla="*/ 601 h 2048"/>
              <a:gd name="T94" fmla="*/ 610 w 1937"/>
              <a:gd name="T95" fmla="*/ 1024 h 2048"/>
              <a:gd name="T96" fmla="*/ 544 w 1937"/>
              <a:gd name="T97" fmla="*/ 769 h 2048"/>
              <a:gd name="T98" fmla="*/ 169 w 1937"/>
              <a:gd name="T99" fmla="*/ 552 h 2048"/>
              <a:gd name="T100" fmla="*/ 535 w 1937"/>
              <a:gd name="T101" fmla="*/ 877 h 2048"/>
              <a:gd name="T102" fmla="*/ 530 w 1937"/>
              <a:gd name="T103" fmla="*/ 1024 h 2048"/>
              <a:gd name="T104" fmla="*/ 149 w 1937"/>
              <a:gd name="T105" fmla="*/ 1399 h 2048"/>
              <a:gd name="T106" fmla="*/ 600 w 1937"/>
              <a:gd name="T107" fmla="*/ 1576 h 2048"/>
              <a:gd name="T108" fmla="*/ 262 w 1937"/>
              <a:gd name="T109" fmla="*/ 1150 h 2048"/>
              <a:gd name="T110" fmla="*/ 227 w 1937"/>
              <a:gd name="T111" fmla="*/ 1379 h 2048"/>
              <a:gd name="T112" fmla="*/ 187 w 1937"/>
              <a:gd name="T113" fmla="*/ 1310 h 2048"/>
              <a:gd name="T114" fmla="*/ 171 w 1937"/>
              <a:gd name="T115" fmla="*/ 1185 h 2048"/>
              <a:gd name="T116" fmla="*/ 88 w 1937"/>
              <a:gd name="T117" fmla="*/ 1233 h 20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937" h="2048">
                <a:moveTo>
                  <a:pt x="1861" y="803"/>
                </a:moveTo>
                <a:cubicBezTo>
                  <a:pt x="1860" y="806"/>
                  <a:pt x="1860" y="806"/>
                  <a:pt x="1860" y="806"/>
                </a:cubicBezTo>
                <a:cubicBezTo>
                  <a:pt x="1853" y="820"/>
                  <a:pt x="1838" y="829"/>
                  <a:pt x="1823" y="829"/>
                </a:cubicBezTo>
                <a:cubicBezTo>
                  <a:pt x="1818" y="829"/>
                  <a:pt x="1812" y="828"/>
                  <a:pt x="1807" y="825"/>
                </a:cubicBezTo>
                <a:cubicBezTo>
                  <a:pt x="1786" y="816"/>
                  <a:pt x="1778" y="792"/>
                  <a:pt x="1787" y="772"/>
                </a:cubicBezTo>
                <a:cubicBezTo>
                  <a:pt x="1788" y="769"/>
                  <a:pt x="1788" y="769"/>
                  <a:pt x="1788" y="769"/>
                </a:cubicBezTo>
                <a:cubicBezTo>
                  <a:pt x="1798" y="749"/>
                  <a:pt x="1821" y="741"/>
                  <a:pt x="1841" y="750"/>
                </a:cubicBezTo>
                <a:cubicBezTo>
                  <a:pt x="1861" y="759"/>
                  <a:pt x="1870" y="783"/>
                  <a:pt x="1861" y="803"/>
                </a:cubicBezTo>
                <a:close/>
                <a:moveTo>
                  <a:pt x="818" y="1024"/>
                </a:moveTo>
                <a:cubicBezTo>
                  <a:pt x="818" y="932"/>
                  <a:pt x="893" y="856"/>
                  <a:pt x="986" y="856"/>
                </a:cubicBezTo>
                <a:cubicBezTo>
                  <a:pt x="1079" y="856"/>
                  <a:pt x="1154" y="932"/>
                  <a:pt x="1154" y="1024"/>
                </a:cubicBezTo>
                <a:cubicBezTo>
                  <a:pt x="1154" y="1117"/>
                  <a:pt x="1079" y="1192"/>
                  <a:pt x="986" y="1192"/>
                </a:cubicBezTo>
                <a:cubicBezTo>
                  <a:pt x="893" y="1192"/>
                  <a:pt x="818" y="1117"/>
                  <a:pt x="818" y="1024"/>
                </a:cubicBezTo>
                <a:close/>
                <a:moveTo>
                  <a:pt x="898" y="1024"/>
                </a:moveTo>
                <a:cubicBezTo>
                  <a:pt x="898" y="1073"/>
                  <a:pt x="938" y="1112"/>
                  <a:pt x="986" y="1112"/>
                </a:cubicBezTo>
                <a:cubicBezTo>
                  <a:pt x="1035" y="1112"/>
                  <a:pt x="1074" y="1073"/>
                  <a:pt x="1074" y="1024"/>
                </a:cubicBezTo>
                <a:cubicBezTo>
                  <a:pt x="1074" y="976"/>
                  <a:pt x="1035" y="936"/>
                  <a:pt x="986" y="936"/>
                </a:cubicBezTo>
                <a:cubicBezTo>
                  <a:pt x="938" y="936"/>
                  <a:pt x="898" y="976"/>
                  <a:pt x="898" y="1024"/>
                </a:cubicBezTo>
                <a:close/>
                <a:moveTo>
                  <a:pt x="25" y="1325"/>
                </a:moveTo>
                <a:cubicBezTo>
                  <a:pt x="5" y="1291"/>
                  <a:pt x="0" y="1251"/>
                  <a:pt x="10" y="1213"/>
                </a:cubicBezTo>
                <a:cubicBezTo>
                  <a:pt x="21" y="1175"/>
                  <a:pt x="45" y="1143"/>
                  <a:pt x="79" y="1123"/>
                </a:cubicBezTo>
                <a:cubicBezTo>
                  <a:pt x="114" y="1103"/>
                  <a:pt x="153" y="1098"/>
                  <a:pt x="192" y="1108"/>
                </a:cubicBezTo>
                <a:cubicBezTo>
                  <a:pt x="192" y="1108"/>
                  <a:pt x="193" y="1108"/>
                  <a:pt x="193" y="1109"/>
                </a:cubicBezTo>
                <a:cubicBezTo>
                  <a:pt x="214" y="1081"/>
                  <a:pt x="236" y="1053"/>
                  <a:pt x="261" y="1025"/>
                </a:cubicBezTo>
                <a:cubicBezTo>
                  <a:pt x="241" y="1002"/>
                  <a:pt x="222" y="978"/>
                  <a:pt x="205" y="955"/>
                </a:cubicBezTo>
                <a:cubicBezTo>
                  <a:pt x="73" y="781"/>
                  <a:pt x="35" y="623"/>
                  <a:pt x="99" y="512"/>
                </a:cubicBezTo>
                <a:cubicBezTo>
                  <a:pt x="163" y="401"/>
                  <a:pt x="318" y="355"/>
                  <a:pt x="535" y="382"/>
                </a:cubicBezTo>
                <a:cubicBezTo>
                  <a:pt x="564" y="386"/>
                  <a:pt x="594" y="390"/>
                  <a:pt x="623" y="396"/>
                </a:cubicBezTo>
                <a:cubicBezTo>
                  <a:pt x="633" y="368"/>
                  <a:pt x="644" y="340"/>
                  <a:pt x="655" y="313"/>
                </a:cubicBezTo>
                <a:cubicBezTo>
                  <a:pt x="740" y="111"/>
                  <a:pt x="858" y="0"/>
                  <a:pt x="986" y="0"/>
                </a:cubicBezTo>
                <a:cubicBezTo>
                  <a:pt x="1040" y="0"/>
                  <a:pt x="1091" y="20"/>
                  <a:pt x="1140" y="58"/>
                </a:cubicBezTo>
                <a:cubicBezTo>
                  <a:pt x="1160" y="48"/>
                  <a:pt x="1182" y="42"/>
                  <a:pt x="1206" y="42"/>
                </a:cubicBezTo>
                <a:cubicBezTo>
                  <a:pt x="1288" y="42"/>
                  <a:pt x="1354" y="108"/>
                  <a:pt x="1354" y="190"/>
                </a:cubicBezTo>
                <a:cubicBezTo>
                  <a:pt x="1354" y="231"/>
                  <a:pt x="1337" y="269"/>
                  <a:pt x="1310" y="296"/>
                </a:cubicBezTo>
                <a:cubicBezTo>
                  <a:pt x="1324" y="327"/>
                  <a:pt x="1337" y="361"/>
                  <a:pt x="1349" y="396"/>
                </a:cubicBezTo>
                <a:cubicBezTo>
                  <a:pt x="1378" y="390"/>
                  <a:pt x="1408" y="386"/>
                  <a:pt x="1437" y="382"/>
                </a:cubicBezTo>
                <a:cubicBezTo>
                  <a:pt x="1654" y="355"/>
                  <a:pt x="1809" y="401"/>
                  <a:pt x="1873" y="512"/>
                </a:cubicBezTo>
                <a:cubicBezTo>
                  <a:pt x="1895" y="551"/>
                  <a:pt x="1906" y="597"/>
                  <a:pt x="1903" y="647"/>
                </a:cubicBezTo>
                <a:cubicBezTo>
                  <a:pt x="1902" y="669"/>
                  <a:pt x="1883" y="686"/>
                  <a:pt x="1861" y="685"/>
                </a:cubicBezTo>
                <a:cubicBezTo>
                  <a:pt x="1839" y="684"/>
                  <a:pt x="1822" y="665"/>
                  <a:pt x="1823" y="643"/>
                </a:cubicBezTo>
                <a:cubicBezTo>
                  <a:pt x="1825" y="608"/>
                  <a:pt x="1818" y="578"/>
                  <a:pt x="1804" y="552"/>
                </a:cubicBezTo>
                <a:cubicBezTo>
                  <a:pt x="1757" y="472"/>
                  <a:pt x="1627" y="439"/>
                  <a:pt x="1446" y="461"/>
                </a:cubicBezTo>
                <a:cubicBezTo>
                  <a:pt x="1422" y="464"/>
                  <a:pt x="1397" y="468"/>
                  <a:pt x="1372" y="473"/>
                </a:cubicBezTo>
                <a:cubicBezTo>
                  <a:pt x="1397" y="564"/>
                  <a:pt x="1416" y="664"/>
                  <a:pt x="1428" y="769"/>
                </a:cubicBezTo>
                <a:cubicBezTo>
                  <a:pt x="1513" y="832"/>
                  <a:pt x="1590" y="898"/>
                  <a:pt x="1657" y="965"/>
                </a:cubicBezTo>
                <a:cubicBezTo>
                  <a:pt x="1676" y="943"/>
                  <a:pt x="1693" y="921"/>
                  <a:pt x="1710" y="899"/>
                </a:cubicBezTo>
                <a:cubicBezTo>
                  <a:pt x="1723" y="882"/>
                  <a:pt x="1748" y="878"/>
                  <a:pt x="1766" y="891"/>
                </a:cubicBezTo>
                <a:cubicBezTo>
                  <a:pt x="1783" y="904"/>
                  <a:pt x="1787" y="929"/>
                  <a:pt x="1774" y="947"/>
                </a:cubicBezTo>
                <a:cubicBezTo>
                  <a:pt x="1755" y="973"/>
                  <a:pt x="1734" y="999"/>
                  <a:pt x="1711" y="1024"/>
                </a:cubicBezTo>
                <a:cubicBezTo>
                  <a:pt x="1731" y="1047"/>
                  <a:pt x="1750" y="1070"/>
                  <a:pt x="1768" y="1093"/>
                </a:cubicBezTo>
                <a:cubicBezTo>
                  <a:pt x="1900" y="1268"/>
                  <a:pt x="1937" y="1425"/>
                  <a:pt x="1873" y="1536"/>
                </a:cubicBezTo>
                <a:cubicBezTo>
                  <a:pt x="1846" y="1583"/>
                  <a:pt x="1804" y="1618"/>
                  <a:pt x="1746" y="1641"/>
                </a:cubicBezTo>
                <a:cubicBezTo>
                  <a:pt x="1745" y="1664"/>
                  <a:pt x="1738" y="1686"/>
                  <a:pt x="1727" y="1706"/>
                </a:cubicBezTo>
                <a:cubicBezTo>
                  <a:pt x="1707" y="1741"/>
                  <a:pt x="1675" y="1765"/>
                  <a:pt x="1637" y="1775"/>
                </a:cubicBezTo>
                <a:cubicBezTo>
                  <a:pt x="1624" y="1779"/>
                  <a:pt x="1611" y="1780"/>
                  <a:pt x="1598" y="1780"/>
                </a:cubicBezTo>
                <a:cubicBezTo>
                  <a:pt x="1573" y="1780"/>
                  <a:pt x="1547" y="1774"/>
                  <a:pt x="1525" y="1760"/>
                </a:cubicBezTo>
                <a:cubicBezTo>
                  <a:pt x="1489" y="1740"/>
                  <a:pt x="1465" y="1706"/>
                  <a:pt x="1455" y="1669"/>
                </a:cubicBezTo>
                <a:cubicBezTo>
                  <a:pt x="1421" y="1665"/>
                  <a:pt x="1385" y="1660"/>
                  <a:pt x="1349" y="1652"/>
                </a:cubicBezTo>
                <a:cubicBezTo>
                  <a:pt x="1339" y="1681"/>
                  <a:pt x="1328" y="1709"/>
                  <a:pt x="1317" y="1736"/>
                </a:cubicBezTo>
                <a:cubicBezTo>
                  <a:pt x="1232" y="1937"/>
                  <a:pt x="1114" y="2048"/>
                  <a:pt x="986" y="2048"/>
                </a:cubicBezTo>
                <a:cubicBezTo>
                  <a:pt x="858" y="2048"/>
                  <a:pt x="740" y="1937"/>
                  <a:pt x="655" y="1736"/>
                </a:cubicBezTo>
                <a:cubicBezTo>
                  <a:pt x="644" y="1709"/>
                  <a:pt x="633" y="1681"/>
                  <a:pt x="623" y="1652"/>
                </a:cubicBezTo>
                <a:cubicBezTo>
                  <a:pt x="594" y="1658"/>
                  <a:pt x="564" y="1663"/>
                  <a:pt x="536" y="1667"/>
                </a:cubicBezTo>
                <a:cubicBezTo>
                  <a:pt x="495" y="1672"/>
                  <a:pt x="457" y="1674"/>
                  <a:pt x="421" y="1674"/>
                </a:cubicBezTo>
                <a:cubicBezTo>
                  <a:pt x="264" y="1674"/>
                  <a:pt x="151" y="1627"/>
                  <a:pt x="99" y="1536"/>
                </a:cubicBezTo>
                <a:cubicBezTo>
                  <a:pt x="73" y="1490"/>
                  <a:pt x="63" y="1436"/>
                  <a:pt x="72" y="1374"/>
                </a:cubicBezTo>
                <a:cubicBezTo>
                  <a:pt x="53" y="1362"/>
                  <a:pt x="37" y="1345"/>
                  <a:pt x="25" y="1325"/>
                </a:cubicBezTo>
                <a:close/>
                <a:moveTo>
                  <a:pt x="1664" y="1615"/>
                </a:moveTo>
                <a:cubicBezTo>
                  <a:pt x="1660" y="1597"/>
                  <a:pt x="1648" y="1582"/>
                  <a:pt x="1633" y="1573"/>
                </a:cubicBezTo>
                <a:cubicBezTo>
                  <a:pt x="1622" y="1567"/>
                  <a:pt x="1610" y="1564"/>
                  <a:pt x="1599" y="1564"/>
                </a:cubicBezTo>
                <a:cubicBezTo>
                  <a:pt x="1575" y="1564"/>
                  <a:pt x="1552" y="1576"/>
                  <a:pt x="1540" y="1598"/>
                </a:cubicBezTo>
                <a:cubicBezTo>
                  <a:pt x="1521" y="1631"/>
                  <a:pt x="1532" y="1672"/>
                  <a:pt x="1565" y="1691"/>
                </a:cubicBezTo>
                <a:cubicBezTo>
                  <a:pt x="1597" y="1710"/>
                  <a:pt x="1639" y="1699"/>
                  <a:pt x="1658" y="1666"/>
                </a:cubicBezTo>
                <a:cubicBezTo>
                  <a:pt x="1667" y="1651"/>
                  <a:pt x="1669" y="1632"/>
                  <a:pt x="1664" y="1615"/>
                </a:cubicBezTo>
                <a:close/>
                <a:moveTo>
                  <a:pt x="1437" y="877"/>
                </a:moveTo>
                <a:cubicBezTo>
                  <a:pt x="1440" y="925"/>
                  <a:pt x="1442" y="975"/>
                  <a:pt x="1442" y="1024"/>
                </a:cubicBezTo>
                <a:cubicBezTo>
                  <a:pt x="1442" y="1074"/>
                  <a:pt x="1441" y="1124"/>
                  <a:pt x="1437" y="1172"/>
                </a:cubicBezTo>
                <a:cubicBezTo>
                  <a:pt x="1498" y="1124"/>
                  <a:pt x="1553" y="1075"/>
                  <a:pt x="1602" y="1024"/>
                </a:cubicBezTo>
                <a:cubicBezTo>
                  <a:pt x="1553" y="974"/>
                  <a:pt x="1498" y="925"/>
                  <a:pt x="1437" y="877"/>
                </a:cubicBezTo>
                <a:close/>
                <a:moveTo>
                  <a:pt x="1372" y="1576"/>
                </a:moveTo>
                <a:cubicBezTo>
                  <a:pt x="1401" y="1581"/>
                  <a:pt x="1430" y="1585"/>
                  <a:pt x="1457" y="1589"/>
                </a:cubicBezTo>
                <a:cubicBezTo>
                  <a:pt x="1460" y="1578"/>
                  <a:pt x="1465" y="1568"/>
                  <a:pt x="1470" y="1558"/>
                </a:cubicBezTo>
                <a:cubicBezTo>
                  <a:pt x="1511" y="1488"/>
                  <a:pt x="1602" y="1463"/>
                  <a:pt x="1673" y="1504"/>
                </a:cubicBezTo>
                <a:cubicBezTo>
                  <a:pt x="1697" y="1518"/>
                  <a:pt x="1716" y="1538"/>
                  <a:pt x="1729" y="1562"/>
                </a:cubicBezTo>
                <a:cubicBezTo>
                  <a:pt x="1763" y="1546"/>
                  <a:pt x="1788" y="1524"/>
                  <a:pt x="1804" y="1496"/>
                </a:cubicBezTo>
                <a:cubicBezTo>
                  <a:pt x="1850" y="1416"/>
                  <a:pt x="1814" y="1287"/>
                  <a:pt x="1704" y="1142"/>
                </a:cubicBezTo>
                <a:cubicBezTo>
                  <a:pt x="1689" y="1122"/>
                  <a:pt x="1673" y="1103"/>
                  <a:pt x="1657" y="1083"/>
                </a:cubicBezTo>
                <a:cubicBezTo>
                  <a:pt x="1590" y="1151"/>
                  <a:pt x="1513" y="1217"/>
                  <a:pt x="1428" y="1280"/>
                </a:cubicBezTo>
                <a:cubicBezTo>
                  <a:pt x="1417" y="1385"/>
                  <a:pt x="1398" y="1484"/>
                  <a:pt x="1372" y="1576"/>
                </a:cubicBezTo>
                <a:close/>
                <a:moveTo>
                  <a:pt x="678" y="1558"/>
                </a:moveTo>
                <a:cubicBezTo>
                  <a:pt x="746" y="1541"/>
                  <a:pt x="817" y="1518"/>
                  <a:pt x="888" y="1489"/>
                </a:cubicBezTo>
                <a:cubicBezTo>
                  <a:pt x="845" y="1467"/>
                  <a:pt x="801" y="1444"/>
                  <a:pt x="758" y="1419"/>
                </a:cubicBezTo>
                <a:cubicBezTo>
                  <a:pt x="715" y="1394"/>
                  <a:pt x="673" y="1368"/>
                  <a:pt x="632" y="1342"/>
                </a:cubicBezTo>
                <a:cubicBezTo>
                  <a:pt x="644" y="1418"/>
                  <a:pt x="659" y="1491"/>
                  <a:pt x="678" y="1558"/>
                </a:cubicBezTo>
                <a:close/>
                <a:moveTo>
                  <a:pt x="1270" y="1634"/>
                </a:moveTo>
                <a:cubicBezTo>
                  <a:pt x="1179" y="1611"/>
                  <a:pt x="1083" y="1577"/>
                  <a:pt x="986" y="1535"/>
                </a:cubicBezTo>
                <a:cubicBezTo>
                  <a:pt x="889" y="1577"/>
                  <a:pt x="794" y="1611"/>
                  <a:pt x="702" y="1635"/>
                </a:cubicBezTo>
                <a:cubicBezTo>
                  <a:pt x="710" y="1659"/>
                  <a:pt x="719" y="1682"/>
                  <a:pt x="729" y="1705"/>
                </a:cubicBezTo>
                <a:cubicBezTo>
                  <a:pt x="800" y="1872"/>
                  <a:pt x="893" y="1968"/>
                  <a:pt x="986" y="1968"/>
                </a:cubicBezTo>
                <a:cubicBezTo>
                  <a:pt x="1079" y="1968"/>
                  <a:pt x="1172" y="1872"/>
                  <a:pt x="1243" y="1705"/>
                </a:cubicBezTo>
                <a:cubicBezTo>
                  <a:pt x="1253" y="1682"/>
                  <a:pt x="1262" y="1659"/>
                  <a:pt x="1270" y="1634"/>
                </a:cubicBezTo>
                <a:close/>
                <a:moveTo>
                  <a:pt x="1340" y="1342"/>
                </a:moveTo>
                <a:cubicBezTo>
                  <a:pt x="1299" y="1368"/>
                  <a:pt x="1257" y="1394"/>
                  <a:pt x="1214" y="1419"/>
                </a:cubicBezTo>
                <a:cubicBezTo>
                  <a:pt x="1171" y="1444"/>
                  <a:pt x="1128" y="1467"/>
                  <a:pt x="1084" y="1489"/>
                </a:cubicBezTo>
                <a:cubicBezTo>
                  <a:pt x="1156" y="1518"/>
                  <a:pt x="1227" y="1541"/>
                  <a:pt x="1294" y="1558"/>
                </a:cubicBezTo>
                <a:cubicBezTo>
                  <a:pt x="1313" y="1490"/>
                  <a:pt x="1329" y="1418"/>
                  <a:pt x="1340" y="1342"/>
                </a:cubicBezTo>
                <a:close/>
                <a:moveTo>
                  <a:pt x="1294" y="491"/>
                </a:moveTo>
                <a:cubicBezTo>
                  <a:pt x="1226" y="508"/>
                  <a:pt x="1156" y="531"/>
                  <a:pt x="1084" y="560"/>
                </a:cubicBezTo>
                <a:cubicBezTo>
                  <a:pt x="1127" y="581"/>
                  <a:pt x="1171" y="605"/>
                  <a:pt x="1214" y="630"/>
                </a:cubicBezTo>
                <a:cubicBezTo>
                  <a:pt x="1257" y="654"/>
                  <a:pt x="1299" y="680"/>
                  <a:pt x="1339" y="707"/>
                </a:cubicBezTo>
                <a:cubicBezTo>
                  <a:pt x="1328" y="631"/>
                  <a:pt x="1313" y="558"/>
                  <a:pt x="1294" y="491"/>
                </a:cubicBezTo>
                <a:close/>
                <a:moveTo>
                  <a:pt x="1138" y="190"/>
                </a:moveTo>
                <a:cubicBezTo>
                  <a:pt x="1138" y="227"/>
                  <a:pt x="1169" y="258"/>
                  <a:pt x="1206" y="258"/>
                </a:cubicBezTo>
                <a:cubicBezTo>
                  <a:pt x="1244" y="258"/>
                  <a:pt x="1274" y="227"/>
                  <a:pt x="1274" y="190"/>
                </a:cubicBezTo>
                <a:cubicBezTo>
                  <a:pt x="1274" y="152"/>
                  <a:pt x="1244" y="122"/>
                  <a:pt x="1206" y="122"/>
                </a:cubicBezTo>
                <a:cubicBezTo>
                  <a:pt x="1169" y="122"/>
                  <a:pt x="1138" y="152"/>
                  <a:pt x="1138" y="190"/>
                </a:cubicBezTo>
                <a:close/>
                <a:moveTo>
                  <a:pt x="702" y="414"/>
                </a:moveTo>
                <a:cubicBezTo>
                  <a:pt x="794" y="438"/>
                  <a:pt x="889" y="471"/>
                  <a:pt x="986" y="514"/>
                </a:cubicBezTo>
                <a:cubicBezTo>
                  <a:pt x="1083" y="471"/>
                  <a:pt x="1179" y="438"/>
                  <a:pt x="1270" y="414"/>
                </a:cubicBezTo>
                <a:cubicBezTo>
                  <a:pt x="1260" y="386"/>
                  <a:pt x="1250" y="360"/>
                  <a:pt x="1239" y="334"/>
                </a:cubicBezTo>
                <a:cubicBezTo>
                  <a:pt x="1228" y="337"/>
                  <a:pt x="1217" y="338"/>
                  <a:pt x="1206" y="338"/>
                </a:cubicBezTo>
                <a:cubicBezTo>
                  <a:pt x="1125" y="338"/>
                  <a:pt x="1058" y="272"/>
                  <a:pt x="1058" y="190"/>
                </a:cubicBezTo>
                <a:cubicBezTo>
                  <a:pt x="1058" y="162"/>
                  <a:pt x="1066" y="135"/>
                  <a:pt x="1080" y="113"/>
                </a:cubicBezTo>
                <a:cubicBezTo>
                  <a:pt x="1049" y="91"/>
                  <a:pt x="1018" y="80"/>
                  <a:pt x="986" y="80"/>
                </a:cubicBezTo>
                <a:cubicBezTo>
                  <a:pt x="893" y="80"/>
                  <a:pt x="800" y="177"/>
                  <a:pt x="729" y="344"/>
                </a:cubicBezTo>
                <a:cubicBezTo>
                  <a:pt x="719" y="367"/>
                  <a:pt x="710" y="390"/>
                  <a:pt x="702" y="414"/>
                </a:cubicBezTo>
                <a:close/>
                <a:moveTo>
                  <a:pt x="632" y="707"/>
                </a:moveTo>
                <a:cubicBezTo>
                  <a:pt x="673" y="680"/>
                  <a:pt x="715" y="654"/>
                  <a:pt x="758" y="630"/>
                </a:cubicBezTo>
                <a:cubicBezTo>
                  <a:pt x="801" y="605"/>
                  <a:pt x="845" y="581"/>
                  <a:pt x="888" y="560"/>
                </a:cubicBezTo>
                <a:cubicBezTo>
                  <a:pt x="817" y="531"/>
                  <a:pt x="746" y="508"/>
                  <a:pt x="678" y="491"/>
                </a:cubicBezTo>
                <a:cubicBezTo>
                  <a:pt x="659" y="558"/>
                  <a:pt x="644" y="631"/>
                  <a:pt x="632" y="707"/>
                </a:cubicBezTo>
                <a:close/>
                <a:moveTo>
                  <a:pt x="610" y="1024"/>
                </a:moveTo>
                <a:cubicBezTo>
                  <a:pt x="610" y="1096"/>
                  <a:pt x="613" y="1167"/>
                  <a:pt x="620" y="1236"/>
                </a:cubicBezTo>
                <a:cubicBezTo>
                  <a:pt x="676" y="1276"/>
                  <a:pt x="736" y="1314"/>
                  <a:pt x="798" y="1350"/>
                </a:cubicBezTo>
                <a:cubicBezTo>
                  <a:pt x="860" y="1386"/>
                  <a:pt x="923" y="1418"/>
                  <a:pt x="986" y="1447"/>
                </a:cubicBezTo>
                <a:cubicBezTo>
                  <a:pt x="1049" y="1419"/>
                  <a:pt x="1112" y="1386"/>
                  <a:pt x="1174" y="1350"/>
                </a:cubicBezTo>
                <a:cubicBezTo>
                  <a:pt x="1237" y="1314"/>
                  <a:pt x="1296" y="1276"/>
                  <a:pt x="1352" y="1236"/>
                </a:cubicBezTo>
                <a:cubicBezTo>
                  <a:pt x="1359" y="1167"/>
                  <a:pt x="1362" y="1096"/>
                  <a:pt x="1362" y="1024"/>
                </a:cubicBezTo>
                <a:cubicBezTo>
                  <a:pt x="1362" y="953"/>
                  <a:pt x="1359" y="882"/>
                  <a:pt x="1352" y="813"/>
                </a:cubicBezTo>
                <a:cubicBezTo>
                  <a:pt x="1296" y="773"/>
                  <a:pt x="1236" y="735"/>
                  <a:pt x="1174" y="699"/>
                </a:cubicBezTo>
                <a:cubicBezTo>
                  <a:pt x="1112" y="663"/>
                  <a:pt x="1049" y="630"/>
                  <a:pt x="986" y="601"/>
                </a:cubicBezTo>
                <a:cubicBezTo>
                  <a:pt x="923" y="630"/>
                  <a:pt x="860" y="663"/>
                  <a:pt x="798" y="699"/>
                </a:cubicBezTo>
                <a:cubicBezTo>
                  <a:pt x="736" y="735"/>
                  <a:pt x="676" y="773"/>
                  <a:pt x="620" y="813"/>
                </a:cubicBezTo>
                <a:cubicBezTo>
                  <a:pt x="613" y="882"/>
                  <a:pt x="610" y="952"/>
                  <a:pt x="610" y="1024"/>
                </a:cubicBezTo>
                <a:close/>
                <a:moveTo>
                  <a:pt x="268" y="907"/>
                </a:moveTo>
                <a:cubicBezTo>
                  <a:pt x="283" y="927"/>
                  <a:pt x="299" y="946"/>
                  <a:pt x="316" y="966"/>
                </a:cubicBezTo>
                <a:cubicBezTo>
                  <a:pt x="382" y="898"/>
                  <a:pt x="459" y="832"/>
                  <a:pt x="544" y="769"/>
                </a:cubicBezTo>
                <a:cubicBezTo>
                  <a:pt x="556" y="664"/>
                  <a:pt x="574" y="564"/>
                  <a:pt x="600" y="473"/>
                </a:cubicBezTo>
                <a:cubicBezTo>
                  <a:pt x="575" y="468"/>
                  <a:pt x="550" y="464"/>
                  <a:pt x="526" y="461"/>
                </a:cubicBezTo>
                <a:cubicBezTo>
                  <a:pt x="345" y="439"/>
                  <a:pt x="215" y="472"/>
                  <a:pt x="169" y="552"/>
                </a:cubicBezTo>
                <a:cubicBezTo>
                  <a:pt x="122" y="633"/>
                  <a:pt x="159" y="762"/>
                  <a:pt x="268" y="907"/>
                </a:cubicBezTo>
                <a:close/>
                <a:moveTo>
                  <a:pt x="530" y="1024"/>
                </a:moveTo>
                <a:cubicBezTo>
                  <a:pt x="530" y="975"/>
                  <a:pt x="532" y="925"/>
                  <a:pt x="535" y="877"/>
                </a:cubicBezTo>
                <a:cubicBezTo>
                  <a:pt x="474" y="925"/>
                  <a:pt x="419" y="975"/>
                  <a:pt x="370" y="1025"/>
                </a:cubicBezTo>
                <a:cubicBezTo>
                  <a:pt x="419" y="1075"/>
                  <a:pt x="474" y="1124"/>
                  <a:pt x="535" y="1172"/>
                </a:cubicBezTo>
                <a:cubicBezTo>
                  <a:pt x="532" y="1124"/>
                  <a:pt x="530" y="1074"/>
                  <a:pt x="530" y="1024"/>
                </a:cubicBezTo>
                <a:close/>
                <a:moveTo>
                  <a:pt x="227" y="1379"/>
                </a:moveTo>
                <a:cubicBezTo>
                  <a:pt x="205" y="1392"/>
                  <a:pt x="179" y="1399"/>
                  <a:pt x="154" y="1399"/>
                </a:cubicBezTo>
                <a:cubicBezTo>
                  <a:pt x="152" y="1399"/>
                  <a:pt x="151" y="1399"/>
                  <a:pt x="149" y="1399"/>
                </a:cubicBezTo>
                <a:cubicBezTo>
                  <a:pt x="146" y="1436"/>
                  <a:pt x="153" y="1469"/>
                  <a:pt x="169" y="1496"/>
                </a:cubicBezTo>
                <a:cubicBezTo>
                  <a:pt x="215" y="1577"/>
                  <a:pt x="345" y="1610"/>
                  <a:pt x="526" y="1587"/>
                </a:cubicBezTo>
                <a:cubicBezTo>
                  <a:pt x="550" y="1584"/>
                  <a:pt x="575" y="1580"/>
                  <a:pt x="600" y="1576"/>
                </a:cubicBezTo>
                <a:cubicBezTo>
                  <a:pt x="574" y="1484"/>
                  <a:pt x="556" y="1385"/>
                  <a:pt x="544" y="1280"/>
                </a:cubicBezTo>
                <a:cubicBezTo>
                  <a:pt x="459" y="1217"/>
                  <a:pt x="382" y="1151"/>
                  <a:pt x="316" y="1083"/>
                </a:cubicBezTo>
                <a:cubicBezTo>
                  <a:pt x="296" y="1106"/>
                  <a:pt x="278" y="1128"/>
                  <a:pt x="262" y="1150"/>
                </a:cubicBezTo>
                <a:cubicBezTo>
                  <a:pt x="269" y="1158"/>
                  <a:pt x="276" y="1167"/>
                  <a:pt x="282" y="1177"/>
                </a:cubicBezTo>
                <a:cubicBezTo>
                  <a:pt x="301" y="1211"/>
                  <a:pt x="307" y="1251"/>
                  <a:pt x="296" y="1289"/>
                </a:cubicBezTo>
                <a:cubicBezTo>
                  <a:pt x="286" y="1327"/>
                  <a:pt x="262" y="1359"/>
                  <a:pt x="227" y="1379"/>
                </a:cubicBezTo>
                <a:close/>
                <a:moveTo>
                  <a:pt x="94" y="1285"/>
                </a:moveTo>
                <a:cubicBezTo>
                  <a:pt x="104" y="1301"/>
                  <a:pt x="118" y="1312"/>
                  <a:pt x="136" y="1317"/>
                </a:cubicBezTo>
                <a:cubicBezTo>
                  <a:pt x="153" y="1321"/>
                  <a:pt x="172" y="1319"/>
                  <a:pt x="187" y="1310"/>
                </a:cubicBezTo>
                <a:cubicBezTo>
                  <a:pt x="203" y="1301"/>
                  <a:pt x="214" y="1286"/>
                  <a:pt x="219" y="1269"/>
                </a:cubicBezTo>
                <a:cubicBezTo>
                  <a:pt x="224" y="1251"/>
                  <a:pt x="221" y="1233"/>
                  <a:pt x="212" y="1217"/>
                </a:cubicBezTo>
                <a:cubicBezTo>
                  <a:pt x="203" y="1201"/>
                  <a:pt x="188" y="1190"/>
                  <a:pt x="171" y="1185"/>
                </a:cubicBezTo>
                <a:cubicBezTo>
                  <a:pt x="165" y="1184"/>
                  <a:pt x="159" y="1183"/>
                  <a:pt x="153" y="1183"/>
                </a:cubicBezTo>
                <a:cubicBezTo>
                  <a:pt x="141" y="1183"/>
                  <a:pt x="130" y="1186"/>
                  <a:pt x="119" y="1192"/>
                </a:cubicBezTo>
                <a:cubicBezTo>
                  <a:pt x="104" y="1201"/>
                  <a:pt x="92" y="1216"/>
                  <a:pt x="88" y="1233"/>
                </a:cubicBezTo>
                <a:cubicBezTo>
                  <a:pt x="83" y="1251"/>
                  <a:pt x="85" y="1269"/>
                  <a:pt x="94" y="128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en-US">
              <a:cs typeface="B Nazanin" panose="00000400000000000000" pitchFamily="2" charset="-78"/>
            </a:endParaRPr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FAE396EE-B6F2-F63C-1775-632DD5F87417}"/>
              </a:ext>
            </a:extLst>
          </p:cNvPr>
          <p:cNvSpPr>
            <a:spLocks noEditPoints="1"/>
          </p:cNvSpPr>
          <p:nvPr/>
        </p:nvSpPr>
        <p:spPr bwMode="auto">
          <a:xfrm rot="20237012">
            <a:off x="461509" y="4437277"/>
            <a:ext cx="1925228" cy="1518458"/>
          </a:xfrm>
          <a:custGeom>
            <a:avLst/>
            <a:gdLst>
              <a:gd name="T0" fmla="*/ 241 w 2048"/>
              <a:gd name="T1" fmla="*/ 832 h 1616"/>
              <a:gd name="T2" fmla="*/ 385 w 2048"/>
              <a:gd name="T3" fmla="*/ 872 h 1616"/>
              <a:gd name="T4" fmla="*/ 241 w 2048"/>
              <a:gd name="T5" fmla="*/ 912 h 1616"/>
              <a:gd name="T6" fmla="*/ 408 w 2048"/>
              <a:gd name="T7" fmla="*/ 1120 h 1616"/>
              <a:gd name="T8" fmla="*/ 408 w 2048"/>
              <a:gd name="T9" fmla="*/ 1200 h 1616"/>
              <a:gd name="T10" fmla="*/ 161 w 2048"/>
              <a:gd name="T11" fmla="*/ 1160 h 1616"/>
              <a:gd name="T12" fmla="*/ 201 w 2048"/>
              <a:gd name="T13" fmla="*/ 544 h 1616"/>
              <a:gd name="T14" fmla="*/ 448 w 2048"/>
              <a:gd name="T15" fmla="*/ 584 h 1616"/>
              <a:gd name="T16" fmla="*/ 241 w 2048"/>
              <a:gd name="T17" fmla="*/ 624 h 1616"/>
              <a:gd name="T18" fmla="*/ 700 w 2048"/>
              <a:gd name="T19" fmla="*/ 1200 h 1616"/>
              <a:gd name="T20" fmla="*/ 700 w 2048"/>
              <a:gd name="T21" fmla="*/ 1120 h 1616"/>
              <a:gd name="T22" fmla="*/ 523 w 2048"/>
              <a:gd name="T23" fmla="*/ 1160 h 1616"/>
              <a:gd name="T24" fmla="*/ 563 w 2048"/>
              <a:gd name="T25" fmla="*/ 912 h 1616"/>
              <a:gd name="T26" fmla="*/ 740 w 2048"/>
              <a:gd name="T27" fmla="*/ 872 h 1616"/>
              <a:gd name="T28" fmla="*/ 563 w 2048"/>
              <a:gd name="T29" fmla="*/ 832 h 1616"/>
              <a:gd name="T30" fmla="*/ 563 w 2048"/>
              <a:gd name="T31" fmla="*/ 912 h 1616"/>
              <a:gd name="T32" fmla="*/ 1378 w 2048"/>
              <a:gd name="T33" fmla="*/ 1160 h 1616"/>
              <a:gd name="T34" fmla="*/ 1224 w 2048"/>
              <a:gd name="T35" fmla="*/ 800 h 1616"/>
              <a:gd name="T36" fmla="*/ 996 w 2048"/>
              <a:gd name="T37" fmla="*/ 800 h 1616"/>
              <a:gd name="T38" fmla="*/ 842 w 2048"/>
              <a:gd name="T39" fmla="*/ 1160 h 1616"/>
              <a:gd name="T40" fmla="*/ 922 w 2048"/>
              <a:gd name="T41" fmla="*/ 1160 h 1616"/>
              <a:gd name="T42" fmla="*/ 996 w 2048"/>
              <a:gd name="T43" fmla="*/ 880 h 1616"/>
              <a:gd name="T44" fmla="*/ 1070 w 2048"/>
              <a:gd name="T45" fmla="*/ 1160 h 1616"/>
              <a:gd name="T46" fmla="*/ 1150 w 2048"/>
              <a:gd name="T47" fmla="*/ 1160 h 1616"/>
              <a:gd name="T48" fmla="*/ 1224 w 2048"/>
              <a:gd name="T49" fmla="*/ 880 h 1616"/>
              <a:gd name="T50" fmla="*/ 1298 w 2048"/>
              <a:gd name="T51" fmla="*/ 1160 h 1616"/>
              <a:gd name="T52" fmla="*/ 1431 w 2048"/>
              <a:gd name="T53" fmla="*/ 1000 h 1616"/>
              <a:gd name="T54" fmla="*/ 1681 w 2048"/>
              <a:gd name="T55" fmla="*/ 1200 h 1616"/>
              <a:gd name="T56" fmla="*/ 1681 w 2048"/>
              <a:gd name="T57" fmla="*/ 1120 h 1616"/>
              <a:gd name="T58" fmla="*/ 1511 w 2048"/>
              <a:gd name="T59" fmla="*/ 1000 h 1616"/>
              <a:gd name="T60" fmla="*/ 1681 w 2048"/>
              <a:gd name="T61" fmla="*/ 880 h 1616"/>
              <a:gd name="T62" fmla="*/ 1681 w 2048"/>
              <a:gd name="T63" fmla="*/ 800 h 1616"/>
              <a:gd name="T64" fmla="*/ 1431 w 2048"/>
              <a:gd name="T65" fmla="*/ 1000 h 1616"/>
              <a:gd name="T66" fmla="*/ 1795 w 2048"/>
              <a:gd name="T67" fmla="*/ 416 h 1616"/>
              <a:gd name="T68" fmla="*/ 1680 w 2048"/>
              <a:gd name="T69" fmla="*/ 528 h 1616"/>
              <a:gd name="T70" fmla="*/ 1760 w 2048"/>
              <a:gd name="T71" fmla="*/ 528 h 1616"/>
              <a:gd name="T72" fmla="*/ 1795 w 2048"/>
              <a:gd name="T73" fmla="*/ 496 h 1616"/>
              <a:gd name="T74" fmla="*/ 1797 w 2048"/>
              <a:gd name="T75" fmla="*/ 594 h 1616"/>
              <a:gd name="T76" fmla="*/ 1682 w 2048"/>
              <a:gd name="T77" fmla="*/ 727 h 1616"/>
              <a:gd name="T78" fmla="*/ 1868 w 2048"/>
              <a:gd name="T79" fmla="*/ 753 h 1616"/>
              <a:gd name="T80" fmla="*/ 1868 w 2048"/>
              <a:gd name="T81" fmla="*/ 673 h 1616"/>
              <a:gd name="T82" fmla="*/ 1849 w 2048"/>
              <a:gd name="T83" fmla="*/ 655 h 1616"/>
              <a:gd name="T84" fmla="*/ 2048 w 2048"/>
              <a:gd name="T85" fmla="*/ 1576 h 1616"/>
              <a:gd name="T86" fmla="*/ 2008 w 2048"/>
              <a:gd name="T87" fmla="*/ 0 h 1616"/>
              <a:gd name="T88" fmla="*/ 720 w 2048"/>
              <a:gd name="T89" fmla="*/ 40 h 1616"/>
              <a:gd name="T90" fmla="*/ 1968 w 2048"/>
              <a:gd name="T91" fmla="*/ 80 h 1616"/>
              <a:gd name="T92" fmla="*/ 80 w 2048"/>
              <a:gd name="T93" fmla="*/ 1536 h 1616"/>
              <a:gd name="T94" fmla="*/ 408 w 2048"/>
              <a:gd name="T95" fmla="*/ 80 h 1616"/>
              <a:gd name="T96" fmla="*/ 408 w 2048"/>
              <a:gd name="T97" fmla="*/ 0 h 1616"/>
              <a:gd name="T98" fmla="*/ 0 w 2048"/>
              <a:gd name="T99" fmla="*/ 40 h 1616"/>
              <a:gd name="T100" fmla="*/ 40 w 2048"/>
              <a:gd name="T101" fmla="*/ 1616 h 1616"/>
              <a:gd name="T102" fmla="*/ 2048 w 2048"/>
              <a:gd name="T103" fmla="*/ 1576 h 1616"/>
              <a:gd name="T104" fmla="*/ 603 w 2048"/>
              <a:gd name="T105" fmla="*/ 68 h 1616"/>
              <a:gd name="T106" fmla="*/ 603 w 2048"/>
              <a:gd name="T107" fmla="*/ 12 h 1616"/>
              <a:gd name="T108" fmla="*/ 546 w 2048"/>
              <a:gd name="T109" fmla="*/ 12 h 1616"/>
              <a:gd name="T110" fmla="*/ 546 w 2048"/>
              <a:gd name="T111" fmla="*/ 68 h 16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048" h="1616">
                <a:moveTo>
                  <a:pt x="241" y="624"/>
                </a:moveTo>
                <a:cubicBezTo>
                  <a:pt x="241" y="832"/>
                  <a:pt x="241" y="832"/>
                  <a:pt x="241" y="832"/>
                </a:cubicBezTo>
                <a:cubicBezTo>
                  <a:pt x="345" y="832"/>
                  <a:pt x="345" y="832"/>
                  <a:pt x="345" y="832"/>
                </a:cubicBezTo>
                <a:cubicBezTo>
                  <a:pt x="368" y="832"/>
                  <a:pt x="385" y="850"/>
                  <a:pt x="385" y="872"/>
                </a:cubicBezTo>
                <a:cubicBezTo>
                  <a:pt x="385" y="895"/>
                  <a:pt x="368" y="912"/>
                  <a:pt x="345" y="912"/>
                </a:cubicBezTo>
                <a:cubicBezTo>
                  <a:pt x="241" y="912"/>
                  <a:pt x="241" y="912"/>
                  <a:pt x="241" y="912"/>
                </a:cubicBezTo>
                <a:cubicBezTo>
                  <a:pt x="241" y="1120"/>
                  <a:pt x="241" y="1120"/>
                  <a:pt x="241" y="1120"/>
                </a:cubicBezTo>
                <a:cubicBezTo>
                  <a:pt x="408" y="1120"/>
                  <a:pt x="408" y="1120"/>
                  <a:pt x="408" y="1120"/>
                </a:cubicBezTo>
                <a:cubicBezTo>
                  <a:pt x="430" y="1120"/>
                  <a:pt x="448" y="1138"/>
                  <a:pt x="448" y="1160"/>
                </a:cubicBezTo>
                <a:cubicBezTo>
                  <a:pt x="448" y="1183"/>
                  <a:pt x="430" y="1200"/>
                  <a:pt x="408" y="1200"/>
                </a:cubicBezTo>
                <a:cubicBezTo>
                  <a:pt x="201" y="1200"/>
                  <a:pt x="201" y="1200"/>
                  <a:pt x="201" y="1200"/>
                </a:cubicBezTo>
                <a:cubicBezTo>
                  <a:pt x="179" y="1200"/>
                  <a:pt x="161" y="1183"/>
                  <a:pt x="161" y="1160"/>
                </a:cubicBezTo>
                <a:cubicBezTo>
                  <a:pt x="161" y="584"/>
                  <a:pt x="161" y="584"/>
                  <a:pt x="161" y="584"/>
                </a:cubicBezTo>
                <a:cubicBezTo>
                  <a:pt x="161" y="562"/>
                  <a:pt x="179" y="544"/>
                  <a:pt x="201" y="544"/>
                </a:cubicBezTo>
                <a:cubicBezTo>
                  <a:pt x="408" y="544"/>
                  <a:pt x="408" y="544"/>
                  <a:pt x="408" y="544"/>
                </a:cubicBezTo>
                <a:cubicBezTo>
                  <a:pt x="430" y="544"/>
                  <a:pt x="448" y="562"/>
                  <a:pt x="448" y="584"/>
                </a:cubicBezTo>
                <a:cubicBezTo>
                  <a:pt x="448" y="607"/>
                  <a:pt x="430" y="624"/>
                  <a:pt x="408" y="624"/>
                </a:cubicBezTo>
                <a:lnTo>
                  <a:pt x="241" y="624"/>
                </a:lnTo>
                <a:close/>
                <a:moveTo>
                  <a:pt x="563" y="1200"/>
                </a:moveTo>
                <a:cubicBezTo>
                  <a:pt x="700" y="1200"/>
                  <a:pt x="700" y="1200"/>
                  <a:pt x="700" y="1200"/>
                </a:cubicBezTo>
                <a:cubicBezTo>
                  <a:pt x="722" y="1200"/>
                  <a:pt x="740" y="1182"/>
                  <a:pt x="740" y="1160"/>
                </a:cubicBezTo>
                <a:cubicBezTo>
                  <a:pt x="740" y="1138"/>
                  <a:pt x="722" y="1120"/>
                  <a:pt x="700" y="1120"/>
                </a:cubicBezTo>
                <a:cubicBezTo>
                  <a:pt x="563" y="1120"/>
                  <a:pt x="563" y="1120"/>
                  <a:pt x="563" y="1120"/>
                </a:cubicBezTo>
                <a:cubicBezTo>
                  <a:pt x="541" y="1120"/>
                  <a:pt x="523" y="1138"/>
                  <a:pt x="523" y="1160"/>
                </a:cubicBezTo>
                <a:cubicBezTo>
                  <a:pt x="523" y="1182"/>
                  <a:pt x="541" y="1200"/>
                  <a:pt x="563" y="1200"/>
                </a:cubicBezTo>
                <a:close/>
                <a:moveTo>
                  <a:pt x="563" y="912"/>
                </a:moveTo>
                <a:cubicBezTo>
                  <a:pt x="700" y="912"/>
                  <a:pt x="700" y="912"/>
                  <a:pt x="700" y="912"/>
                </a:cubicBezTo>
                <a:cubicBezTo>
                  <a:pt x="722" y="912"/>
                  <a:pt x="740" y="894"/>
                  <a:pt x="740" y="872"/>
                </a:cubicBezTo>
                <a:cubicBezTo>
                  <a:pt x="740" y="850"/>
                  <a:pt x="722" y="832"/>
                  <a:pt x="700" y="832"/>
                </a:cubicBezTo>
                <a:cubicBezTo>
                  <a:pt x="563" y="832"/>
                  <a:pt x="563" y="832"/>
                  <a:pt x="563" y="832"/>
                </a:cubicBezTo>
                <a:cubicBezTo>
                  <a:pt x="541" y="832"/>
                  <a:pt x="523" y="850"/>
                  <a:pt x="523" y="872"/>
                </a:cubicBezTo>
                <a:cubicBezTo>
                  <a:pt x="523" y="894"/>
                  <a:pt x="541" y="912"/>
                  <a:pt x="563" y="912"/>
                </a:cubicBezTo>
                <a:close/>
                <a:moveTo>
                  <a:pt x="1338" y="1200"/>
                </a:moveTo>
                <a:cubicBezTo>
                  <a:pt x="1361" y="1200"/>
                  <a:pt x="1378" y="1183"/>
                  <a:pt x="1378" y="1160"/>
                </a:cubicBezTo>
                <a:cubicBezTo>
                  <a:pt x="1378" y="954"/>
                  <a:pt x="1378" y="954"/>
                  <a:pt x="1378" y="954"/>
                </a:cubicBezTo>
                <a:cubicBezTo>
                  <a:pt x="1378" y="870"/>
                  <a:pt x="1309" y="800"/>
                  <a:pt x="1224" y="800"/>
                </a:cubicBezTo>
                <a:cubicBezTo>
                  <a:pt x="1179" y="800"/>
                  <a:pt x="1139" y="820"/>
                  <a:pt x="1110" y="851"/>
                </a:cubicBezTo>
                <a:cubicBezTo>
                  <a:pt x="1082" y="820"/>
                  <a:pt x="1042" y="800"/>
                  <a:pt x="996" y="800"/>
                </a:cubicBezTo>
                <a:cubicBezTo>
                  <a:pt x="912" y="800"/>
                  <a:pt x="842" y="870"/>
                  <a:pt x="842" y="954"/>
                </a:cubicBezTo>
                <a:cubicBezTo>
                  <a:pt x="842" y="1160"/>
                  <a:pt x="842" y="1160"/>
                  <a:pt x="842" y="1160"/>
                </a:cubicBezTo>
                <a:cubicBezTo>
                  <a:pt x="842" y="1183"/>
                  <a:pt x="860" y="1200"/>
                  <a:pt x="882" y="1200"/>
                </a:cubicBezTo>
                <a:cubicBezTo>
                  <a:pt x="905" y="1200"/>
                  <a:pt x="922" y="1183"/>
                  <a:pt x="922" y="1160"/>
                </a:cubicBezTo>
                <a:cubicBezTo>
                  <a:pt x="922" y="954"/>
                  <a:pt x="922" y="954"/>
                  <a:pt x="922" y="954"/>
                </a:cubicBezTo>
                <a:cubicBezTo>
                  <a:pt x="922" y="914"/>
                  <a:pt x="956" y="880"/>
                  <a:pt x="996" y="880"/>
                </a:cubicBezTo>
                <a:cubicBezTo>
                  <a:pt x="1037" y="880"/>
                  <a:pt x="1070" y="914"/>
                  <a:pt x="1070" y="954"/>
                </a:cubicBezTo>
                <a:cubicBezTo>
                  <a:pt x="1070" y="1160"/>
                  <a:pt x="1070" y="1160"/>
                  <a:pt x="1070" y="1160"/>
                </a:cubicBezTo>
                <a:cubicBezTo>
                  <a:pt x="1070" y="1183"/>
                  <a:pt x="1088" y="1200"/>
                  <a:pt x="1110" y="1200"/>
                </a:cubicBezTo>
                <a:cubicBezTo>
                  <a:pt x="1133" y="1200"/>
                  <a:pt x="1150" y="1183"/>
                  <a:pt x="1150" y="1160"/>
                </a:cubicBezTo>
                <a:cubicBezTo>
                  <a:pt x="1150" y="954"/>
                  <a:pt x="1150" y="954"/>
                  <a:pt x="1150" y="954"/>
                </a:cubicBezTo>
                <a:cubicBezTo>
                  <a:pt x="1150" y="914"/>
                  <a:pt x="1184" y="880"/>
                  <a:pt x="1224" y="880"/>
                </a:cubicBezTo>
                <a:cubicBezTo>
                  <a:pt x="1265" y="880"/>
                  <a:pt x="1298" y="914"/>
                  <a:pt x="1298" y="954"/>
                </a:cubicBezTo>
                <a:cubicBezTo>
                  <a:pt x="1298" y="1160"/>
                  <a:pt x="1298" y="1160"/>
                  <a:pt x="1298" y="1160"/>
                </a:cubicBezTo>
                <a:cubicBezTo>
                  <a:pt x="1298" y="1183"/>
                  <a:pt x="1316" y="1200"/>
                  <a:pt x="1338" y="1200"/>
                </a:cubicBezTo>
                <a:close/>
                <a:moveTo>
                  <a:pt x="1431" y="1000"/>
                </a:moveTo>
                <a:cubicBezTo>
                  <a:pt x="1431" y="1111"/>
                  <a:pt x="1521" y="1200"/>
                  <a:pt x="1631" y="1200"/>
                </a:cubicBezTo>
                <a:cubicBezTo>
                  <a:pt x="1681" y="1200"/>
                  <a:pt x="1681" y="1200"/>
                  <a:pt x="1681" y="1200"/>
                </a:cubicBezTo>
                <a:cubicBezTo>
                  <a:pt x="1703" y="1200"/>
                  <a:pt x="1721" y="1183"/>
                  <a:pt x="1721" y="1160"/>
                </a:cubicBezTo>
                <a:cubicBezTo>
                  <a:pt x="1721" y="1138"/>
                  <a:pt x="1703" y="1120"/>
                  <a:pt x="1681" y="1120"/>
                </a:cubicBezTo>
                <a:cubicBezTo>
                  <a:pt x="1631" y="1120"/>
                  <a:pt x="1631" y="1120"/>
                  <a:pt x="1631" y="1120"/>
                </a:cubicBezTo>
                <a:cubicBezTo>
                  <a:pt x="1565" y="1120"/>
                  <a:pt x="1511" y="1067"/>
                  <a:pt x="1511" y="1000"/>
                </a:cubicBezTo>
                <a:cubicBezTo>
                  <a:pt x="1511" y="934"/>
                  <a:pt x="1565" y="880"/>
                  <a:pt x="1631" y="880"/>
                </a:cubicBezTo>
                <a:cubicBezTo>
                  <a:pt x="1681" y="880"/>
                  <a:pt x="1681" y="880"/>
                  <a:pt x="1681" y="880"/>
                </a:cubicBezTo>
                <a:cubicBezTo>
                  <a:pt x="1703" y="880"/>
                  <a:pt x="1721" y="863"/>
                  <a:pt x="1721" y="840"/>
                </a:cubicBezTo>
                <a:cubicBezTo>
                  <a:pt x="1721" y="818"/>
                  <a:pt x="1703" y="800"/>
                  <a:pt x="1681" y="800"/>
                </a:cubicBezTo>
                <a:cubicBezTo>
                  <a:pt x="1631" y="800"/>
                  <a:pt x="1631" y="800"/>
                  <a:pt x="1631" y="800"/>
                </a:cubicBezTo>
                <a:cubicBezTo>
                  <a:pt x="1521" y="800"/>
                  <a:pt x="1431" y="890"/>
                  <a:pt x="1431" y="1000"/>
                </a:cubicBezTo>
                <a:close/>
                <a:moveTo>
                  <a:pt x="1908" y="528"/>
                </a:moveTo>
                <a:cubicBezTo>
                  <a:pt x="1908" y="466"/>
                  <a:pt x="1857" y="416"/>
                  <a:pt x="1795" y="416"/>
                </a:cubicBezTo>
                <a:cubicBezTo>
                  <a:pt x="1792" y="416"/>
                  <a:pt x="1792" y="416"/>
                  <a:pt x="1792" y="416"/>
                </a:cubicBezTo>
                <a:cubicBezTo>
                  <a:pt x="1730" y="416"/>
                  <a:pt x="1680" y="466"/>
                  <a:pt x="1680" y="528"/>
                </a:cubicBezTo>
                <a:cubicBezTo>
                  <a:pt x="1680" y="550"/>
                  <a:pt x="1697" y="568"/>
                  <a:pt x="1720" y="568"/>
                </a:cubicBezTo>
                <a:cubicBezTo>
                  <a:pt x="1742" y="568"/>
                  <a:pt x="1760" y="550"/>
                  <a:pt x="1760" y="528"/>
                </a:cubicBezTo>
                <a:cubicBezTo>
                  <a:pt x="1760" y="510"/>
                  <a:pt x="1774" y="496"/>
                  <a:pt x="1792" y="496"/>
                </a:cubicBezTo>
                <a:cubicBezTo>
                  <a:pt x="1795" y="496"/>
                  <a:pt x="1795" y="496"/>
                  <a:pt x="1795" y="496"/>
                </a:cubicBezTo>
                <a:cubicBezTo>
                  <a:pt x="1813" y="496"/>
                  <a:pt x="1828" y="510"/>
                  <a:pt x="1828" y="528"/>
                </a:cubicBezTo>
                <a:cubicBezTo>
                  <a:pt x="1828" y="553"/>
                  <a:pt x="1817" y="577"/>
                  <a:pt x="1797" y="594"/>
                </a:cubicBezTo>
                <a:cubicBezTo>
                  <a:pt x="1694" y="683"/>
                  <a:pt x="1694" y="683"/>
                  <a:pt x="1694" y="683"/>
                </a:cubicBezTo>
                <a:cubicBezTo>
                  <a:pt x="1681" y="694"/>
                  <a:pt x="1676" y="711"/>
                  <a:pt x="1682" y="727"/>
                </a:cubicBezTo>
                <a:cubicBezTo>
                  <a:pt x="1688" y="743"/>
                  <a:pt x="1703" y="753"/>
                  <a:pt x="1720" y="753"/>
                </a:cubicBezTo>
                <a:cubicBezTo>
                  <a:pt x="1868" y="753"/>
                  <a:pt x="1868" y="753"/>
                  <a:pt x="1868" y="753"/>
                </a:cubicBezTo>
                <a:cubicBezTo>
                  <a:pt x="1890" y="753"/>
                  <a:pt x="1908" y="735"/>
                  <a:pt x="1908" y="713"/>
                </a:cubicBezTo>
                <a:cubicBezTo>
                  <a:pt x="1908" y="691"/>
                  <a:pt x="1890" y="673"/>
                  <a:pt x="1868" y="673"/>
                </a:cubicBezTo>
                <a:cubicBezTo>
                  <a:pt x="1828" y="673"/>
                  <a:pt x="1828" y="673"/>
                  <a:pt x="1828" y="673"/>
                </a:cubicBezTo>
                <a:cubicBezTo>
                  <a:pt x="1849" y="655"/>
                  <a:pt x="1849" y="655"/>
                  <a:pt x="1849" y="655"/>
                </a:cubicBezTo>
                <a:cubicBezTo>
                  <a:pt x="1886" y="623"/>
                  <a:pt x="1908" y="577"/>
                  <a:pt x="1908" y="528"/>
                </a:cubicBezTo>
                <a:close/>
                <a:moveTo>
                  <a:pt x="2048" y="1576"/>
                </a:moveTo>
                <a:cubicBezTo>
                  <a:pt x="2048" y="40"/>
                  <a:pt x="2048" y="40"/>
                  <a:pt x="2048" y="40"/>
                </a:cubicBezTo>
                <a:cubicBezTo>
                  <a:pt x="2048" y="18"/>
                  <a:pt x="2030" y="0"/>
                  <a:pt x="2008" y="0"/>
                </a:cubicBezTo>
                <a:cubicBezTo>
                  <a:pt x="760" y="0"/>
                  <a:pt x="760" y="0"/>
                  <a:pt x="760" y="0"/>
                </a:cubicBezTo>
                <a:cubicBezTo>
                  <a:pt x="738" y="0"/>
                  <a:pt x="720" y="18"/>
                  <a:pt x="720" y="40"/>
                </a:cubicBezTo>
                <a:cubicBezTo>
                  <a:pt x="720" y="62"/>
                  <a:pt x="738" y="80"/>
                  <a:pt x="760" y="80"/>
                </a:cubicBezTo>
                <a:cubicBezTo>
                  <a:pt x="1968" y="80"/>
                  <a:pt x="1968" y="80"/>
                  <a:pt x="1968" y="80"/>
                </a:cubicBezTo>
                <a:cubicBezTo>
                  <a:pt x="1968" y="1536"/>
                  <a:pt x="1968" y="1536"/>
                  <a:pt x="1968" y="1536"/>
                </a:cubicBezTo>
                <a:cubicBezTo>
                  <a:pt x="80" y="1536"/>
                  <a:pt x="80" y="1536"/>
                  <a:pt x="80" y="1536"/>
                </a:cubicBezTo>
                <a:cubicBezTo>
                  <a:pt x="80" y="80"/>
                  <a:pt x="80" y="80"/>
                  <a:pt x="80" y="80"/>
                </a:cubicBezTo>
                <a:cubicBezTo>
                  <a:pt x="408" y="80"/>
                  <a:pt x="408" y="80"/>
                  <a:pt x="408" y="80"/>
                </a:cubicBezTo>
                <a:cubicBezTo>
                  <a:pt x="430" y="80"/>
                  <a:pt x="448" y="62"/>
                  <a:pt x="448" y="40"/>
                </a:cubicBezTo>
                <a:cubicBezTo>
                  <a:pt x="448" y="18"/>
                  <a:pt x="430" y="0"/>
                  <a:pt x="408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18" y="0"/>
                  <a:pt x="0" y="18"/>
                  <a:pt x="0" y="40"/>
                </a:cubicBezTo>
                <a:cubicBezTo>
                  <a:pt x="0" y="1576"/>
                  <a:pt x="0" y="1576"/>
                  <a:pt x="0" y="1576"/>
                </a:cubicBezTo>
                <a:cubicBezTo>
                  <a:pt x="0" y="1598"/>
                  <a:pt x="18" y="1616"/>
                  <a:pt x="40" y="1616"/>
                </a:cubicBezTo>
                <a:cubicBezTo>
                  <a:pt x="2008" y="1616"/>
                  <a:pt x="2008" y="1616"/>
                  <a:pt x="2008" y="1616"/>
                </a:cubicBezTo>
                <a:cubicBezTo>
                  <a:pt x="2030" y="1616"/>
                  <a:pt x="2048" y="1598"/>
                  <a:pt x="2048" y="1576"/>
                </a:cubicBezTo>
                <a:close/>
                <a:moveTo>
                  <a:pt x="574" y="80"/>
                </a:moveTo>
                <a:cubicBezTo>
                  <a:pt x="585" y="80"/>
                  <a:pt x="595" y="76"/>
                  <a:pt x="603" y="68"/>
                </a:cubicBezTo>
                <a:cubicBezTo>
                  <a:pt x="610" y="61"/>
                  <a:pt x="614" y="51"/>
                  <a:pt x="614" y="40"/>
                </a:cubicBezTo>
                <a:cubicBezTo>
                  <a:pt x="614" y="30"/>
                  <a:pt x="610" y="19"/>
                  <a:pt x="603" y="12"/>
                </a:cubicBezTo>
                <a:cubicBezTo>
                  <a:pt x="595" y="4"/>
                  <a:pt x="585" y="0"/>
                  <a:pt x="574" y="0"/>
                </a:cubicBezTo>
                <a:cubicBezTo>
                  <a:pt x="564" y="0"/>
                  <a:pt x="553" y="4"/>
                  <a:pt x="546" y="12"/>
                </a:cubicBezTo>
                <a:cubicBezTo>
                  <a:pt x="539" y="19"/>
                  <a:pt x="534" y="30"/>
                  <a:pt x="534" y="40"/>
                </a:cubicBezTo>
                <a:cubicBezTo>
                  <a:pt x="534" y="51"/>
                  <a:pt x="539" y="61"/>
                  <a:pt x="546" y="68"/>
                </a:cubicBezTo>
                <a:cubicBezTo>
                  <a:pt x="553" y="76"/>
                  <a:pt x="564" y="80"/>
                  <a:pt x="574" y="8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en-US">
              <a:cs typeface="B Nazanin" panose="00000400000000000000" pitchFamily="2" charset="-78"/>
            </a:endParaRPr>
          </a:p>
        </p:txBody>
      </p:sp>
      <p:sp>
        <p:nvSpPr>
          <p:cNvPr id="15" name="Freeform 27">
            <a:extLst>
              <a:ext uri="{FF2B5EF4-FFF2-40B4-BE49-F238E27FC236}">
                <a16:creationId xmlns:a16="http://schemas.microsoft.com/office/drawing/2014/main" id="{A4796D2F-E3B6-DF60-16AC-6D9AB6ADAE0B}"/>
              </a:ext>
            </a:extLst>
          </p:cNvPr>
          <p:cNvSpPr>
            <a:spLocks noEditPoints="1"/>
          </p:cNvSpPr>
          <p:nvPr/>
        </p:nvSpPr>
        <p:spPr bwMode="auto">
          <a:xfrm rot="15043584">
            <a:off x="10583426" y="2427940"/>
            <a:ext cx="1860017" cy="1799739"/>
          </a:xfrm>
          <a:custGeom>
            <a:avLst/>
            <a:gdLst>
              <a:gd name="T0" fmla="*/ 1388 w 2116"/>
              <a:gd name="T1" fmla="*/ 1705 h 2048"/>
              <a:gd name="T2" fmla="*/ 1320 w 2116"/>
              <a:gd name="T3" fmla="*/ 1733 h 2048"/>
              <a:gd name="T4" fmla="*/ 1348 w 2116"/>
              <a:gd name="T5" fmla="*/ 1665 h 2048"/>
              <a:gd name="T6" fmla="*/ 1258 w 2116"/>
              <a:gd name="T7" fmla="*/ 1383 h 2048"/>
              <a:gd name="T8" fmla="*/ 360 w 2116"/>
              <a:gd name="T9" fmla="*/ 1813 h 2048"/>
              <a:gd name="T10" fmla="*/ 1268 w 2116"/>
              <a:gd name="T11" fmla="*/ 1785 h 2048"/>
              <a:gd name="T12" fmla="*/ 274 w 2116"/>
              <a:gd name="T13" fmla="*/ 1842 h 2048"/>
              <a:gd name="T14" fmla="*/ 526 w 2116"/>
              <a:gd name="T15" fmla="*/ 596 h 2048"/>
              <a:gd name="T16" fmla="*/ 799 w 2116"/>
              <a:gd name="T17" fmla="*/ 379 h 2048"/>
              <a:gd name="T18" fmla="*/ 565 w 2116"/>
              <a:gd name="T19" fmla="*/ 1139 h 2048"/>
              <a:gd name="T20" fmla="*/ 1446 w 2116"/>
              <a:gd name="T21" fmla="*/ 1082 h 2048"/>
              <a:gd name="T22" fmla="*/ 1736 w 2116"/>
              <a:gd name="T23" fmla="*/ 1373 h 2048"/>
              <a:gd name="T24" fmla="*/ 1420 w 2116"/>
              <a:gd name="T25" fmla="*/ 1577 h 2048"/>
              <a:gd name="T26" fmla="*/ 949 w 2116"/>
              <a:gd name="T27" fmla="*/ 642 h 2048"/>
              <a:gd name="T28" fmla="*/ 482 w 2116"/>
              <a:gd name="T29" fmla="*/ 1578 h 2048"/>
              <a:gd name="T30" fmla="*/ 555 w 2116"/>
              <a:gd name="T31" fmla="*/ 681 h 2048"/>
              <a:gd name="T32" fmla="*/ 482 w 2116"/>
              <a:gd name="T33" fmla="*/ 1578 h 2048"/>
              <a:gd name="T34" fmla="*/ 1474 w 2116"/>
              <a:gd name="T35" fmla="*/ 1167 h 2048"/>
              <a:gd name="T36" fmla="*/ 1108 w 2116"/>
              <a:gd name="T37" fmla="*/ 906 h 2048"/>
              <a:gd name="T38" fmla="*/ 1137 w 2116"/>
              <a:gd name="T39" fmla="*/ 974 h 2048"/>
              <a:gd name="T40" fmla="*/ 1165 w 2116"/>
              <a:gd name="T41" fmla="*/ 906 h 2048"/>
              <a:gd name="T42" fmla="*/ 1640 w 2116"/>
              <a:gd name="T43" fmla="*/ 496 h 2048"/>
              <a:gd name="T44" fmla="*/ 1273 w 2116"/>
              <a:gd name="T45" fmla="*/ 615 h 2048"/>
              <a:gd name="T46" fmla="*/ 1244 w 2116"/>
              <a:gd name="T47" fmla="*/ 835 h 2048"/>
              <a:gd name="T48" fmla="*/ 1280 w 2116"/>
              <a:gd name="T49" fmla="*/ 906 h 2048"/>
              <a:gd name="T50" fmla="*/ 1487 w 2116"/>
              <a:gd name="T51" fmla="*/ 741 h 2048"/>
              <a:gd name="T52" fmla="*/ 1640 w 2116"/>
              <a:gd name="T53" fmla="*/ 496 h 2048"/>
              <a:gd name="T54" fmla="*/ 1137 w 2116"/>
              <a:gd name="T55" fmla="*/ 0 h 2048"/>
              <a:gd name="T56" fmla="*/ 1311 w 2116"/>
              <a:gd name="T57" fmla="*/ 254 h 2048"/>
              <a:gd name="T58" fmla="*/ 1137 w 2116"/>
              <a:gd name="T59" fmla="*/ 428 h 2048"/>
              <a:gd name="T60" fmla="*/ 1064 w 2116"/>
              <a:gd name="T61" fmla="*/ 181 h 2048"/>
              <a:gd name="T62" fmla="*/ 1181 w 2116"/>
              <a:gd name="T63" fmla="*/ 338 h 2048"/>
              <a:gd name="T64" fmla="*/ 1120 w 2116"/>
              <a:gd name="T65" fmla="*/ 181 h 2048"/>
              <a:gd name="T66" fmla="*/ 1608 w 2116"/>
              <a:gd name="T67" fmla="*/ 979 h 2048"/>
              <a:gd name="T68" fmla="*/ 2036 w 2116"/>
              <a:gd name="T69" fmla="*/ 979 h 2048"/>
              <a:gd name="T70" fmla="*/ 1862 w 2116"/>
              <a:gd name="T71" fmla="*/ 1153 h 2048"/>
              <a:gd name="T72" fmla="*/ 1890 w 2116"/>
              <a:gd name="T73" fmla="*/ 895 h 2048"/>
              <a:gd name="T74" fmla="*/ 1778 w 2116"/>
              <a:gd name="T75" fmla="*/ 895 h 2048"/>
              <a:gd name="T76" fmla="*/ 1778 w 2116"/>
              <a:gd name="T77" fmla="*/ 1007 h 2048"/>
              <a:gd name="T78" fmla="*/ 1834 w 2116"/>
              <a:gd name="T79" fmla="*/ 1064 h 2048"/>
              <a:gd name="T80" fmla="*/ 1918 w 2116"/>
              <a:gd name="T81" fmla="*/ 1075 h 2048"/>
              <a:gd name="T82" fmla="*/ 1919 w 2116"/>
              <a:gd name="T83" fmla="*/ 979 h 20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116" h="2048">
                <a:moveTo>
                  <a:pt x="1348" y="1665"/>
                </a:moveTo>
                <a:cubicBezTo>
                  <a:pt x="1359" y="1665"/>
                  <a:pt x="1369" y="1669"/>
                  <a:pt x="1376" y="1677"/>
                </a:cubicBezTo>
                <a:cubicBezTo>
                  <a:pt x="1384" y="1684"/>
                  <a:pt x="1388" y="1694"/>
                  <a:pt x="1388" y="1705"/>
                </a:cubicBezTo>
                <a:cubicBezTo>
                  <a:pt x="1388" y="1716"/>
                  <a:pt x="1384" y="1726"/>
                  <a:pt x="1376" y="1733"/>
                </a:cubicBezTo>
                <a:cubicBezTo>
                  <a:pt x="1369" y="1741"/>
                  <a:pt x="1359" y="1745"/>
                  <a:pt x="1348" y="1745"/>
                </a:cubicBezTo>
                <a:cubicBezTo>
                  <a:pt x="1338" y="1745"/>
                  <a:pt x="1327" y="1741"/>
                  <a:pt x="1320" y="1733"/>
                </a:cubicBezTo>
                <a:cubicBezTo>
                  <a:pt x="1312" y="1726"/>
                  <a:pt x="1308" y="1716"/>
                  <a:pt x="1308" y="1705"/>
                </a:cubicBezTo>
                <a:cubicBezTo>
                  <a:pt x="1308" y="1694"/>
                  <a:pt x="1312" y="1684"/>
                  <a:pt x="1320" y="1677"/>
                </a:cubicBezTo>
                <a:cubicBezTo>
                  <a:pt x="1327" y="1669"/>
                  <a:pt x="1338" y="1665"/>
                  <a:pt x="1348" y="1665"/>
                </a:cubicBezTo>
                <a:close/>
                <a:moveTo>
                  <a:pt x="1420" y="1577"/>
                </a:moveTo>
                <a:cubicBezTo>
                  <a:pt x="1435" y="1561"/>
                  <a:pt x="1435" y="1561"/>
                  <a:pt x="1435" y="1561"/>
                </a:cubicBezTo>
                <a:cubicBezTo>
                  <a:pt x="1258" y="1383"/>
                  <a:pt x="1258" y="1383"/>
                  <a:pt x="1258" y="1383"/>
                </a:cubicBezTo>
                <a:cubicBezTo>
                  <a:pt x="1033" y="1608"/>
                  <a:pt x="1033" y="1608"/>
                  <a:pt x="1033" y="1608"/>
                </a:cubicBezTo>
                <a:cubicBezTo>
                  <a:pt x="898" y="1743"/>
                  <a:pt x="684" y="1752"/>
                  <a:pt x="538" y="1634"/>
                </a:cubicBezTo>
                <a:cubicBezTo>
                  <a:pt x="360" y="1813"/>
                  <a:pt x="360" y="1813"/>
                  <a:pt x="360" y="1813"/>
                </a:cubicBezTo>
                <a:cubicBezTo>
                  <a:pt x="473" y="1913"/>
                  <a:pt x="618" y="1968"/>
                  <a:pt x="771" y="1968"/>
                </a:cubicBezTo>
                <a:cubicBezTo>
                  <a:pt x="937" y="1968"/>
                  <a:pt x="1094" y="1903"/>
                  <a:pt x="1211" y="1785"/>
                </a:cubicBezTo>
                <a:cubicBezTo>
                  <a:pt x="1227" y="1770"/>
                  <a:pt x="1252" y="1770"/>
                  <a:pt x="1268" y="1785"/>
                </a:cubicBezTo>
                <a:cubicBezTo>
                  <a:pt x="1283" y="1801"/>
                  <a:pt x="1283" y="1826"/>
                  <a:pt x="1268" y="1842"/>
                </a:cubicBezTo>
                <a:cubicBezTo>
                  <a:pt x="1135" y="1975"/>
                  <a:pt x="959" y="2048"/>
                  <a:pt x="771" y="2048"/>
                </a:cubicBezTo>
                <a:cubicBezTo>
                  <a:pt x="583" y="2048"/>
                  <a:pt x="407" y="1975"/>
                  <a:pt x="274" y="1842"/>
                </a:cubicBezTo>
                <a:cubicBezTo>
                  <a:pt x="0" y="1568"/>
                  <a:pt x="0" y="1122"/>
                  <a:pt x="274" y="848"/>
                </a:cubicBezTo>
                <a:cubicBezTo>
                  <a:pt x="526" y="596"/>
                  <a:pt x="526" y="596"/>
                  <a:pt x="526" y="596"/>
                </a:cubicBezTo>
                <a:cubicBezTo>
                  <a:pt x="526" y="596"/>
                  <a:pt x="526" y="596"/>
                  <a:pt x="526" y="596"/>
                </a:cubicBezTo>
                <a:cubicBezTo>
                  <a:pt x="526" y="596"/>
                  <a:pt x="526" y="596"/>
                  <a:pt x="526" y="596"/>
                </a:cubicBezTo>
                <a:cubicBezTo>
                  <a:pt x="743" y="379"/>
                  <a:pt x="743" y="379"/>
                  <a:pt x="743" y="379"/>
                </a:cubicBezTo>
                <a:cubicBezTo>
                  <a:pt x="758" y="364"/>
                  <a:pt x="784" y="364"/>
                  <a:pt x="799" y="379"/>
                </a:cubicBezTo>
                <a:cubicBezTo>
                  <a:pt x="1033" y="614"/>
                  <a:pt x="1033" y="614"/>
                  <a:pt x="1033" y="614"/>
                </a:cubicBezTo>
                <a:cubicBezTo>
                  <a:pt x="1049" y="629"/>
                  <a:pt x="1049" y="655"/>
                  <a:pt x="1033" y="670"/>
                </a:cubicBezTo>
                <a:cubicBezTo>
                  <a:pt x="565" y="1139"/>
                  <a:pt x="565" y="1139"/>
                  <a:pt x="565" y="1139"/>
                </a:cubicBezTo>
                <a:cubicBezTo>
                  <a:pt x="451" y="1253"/>
                  <a:pt x="451" y="1437"/>
                  <a:pt x="565" y="1551"/>
                </a:cubicBezTo>
                <a:cubicBezTo>
                  <a:pt x="678" y="1665"/>
                  <a:pt x="863" y="1665"/>
                  <a:pt x="977" y="1551"/>
                </a:cubicBezTo>
                <a:cubicBezTo>
                  <a:pt x="1446" y="1082"/>
                  <a:pt x="1446" y="1082"/>
                  <a:pt x="1446" y="1082"/>
                </a:cubicBezTo>
                <a:cubicBezTo>
                  <a:pt x="1461" y="1067"/>
                  <a:pt x="1486" y="1067"/>
                  <a:pt x="1502" y="1082"/>
                </a:cubicBezTo>
                <a:cubicBezTo>
                  <a:pt x="1736" y="1317"/>
                  <a:pt x="1736" y="1317"/>
                  <a:pt x="1736" y="1317"/>
                </a:cubicBezTo>
                <a:cubicBezTo>
                  <a:pt x="1752" y="1332"/>
                  <a:pt x="1752" y="1358"/>
                  <a:pt x="1736" y="1373"/>
                </a:cubicBezTo>
                <a:cubicBezTo>
                  <a:pt x="1476" y="1633"/>
                  <a:pt x="1476" y="1633"/>
                  <a:pt x="1476" y="1633"/>
                </a:cubicBezTo>
                <a:cubicBezTo>
                  <a:pt x="1461" y="1649"/>
                  <a:pt x="1435" y="1649"/>
                  <a:pt x="1420" y="1633"/>
                </a:cubicBezTo>
                <a:cubicBezTo>
                  <a:pt x="1404" y="1618"/>
                  <a:pt x="1404" y="1592"/>
                  <a:pt x="1420" y="1577"/>
                </a:cubicBezTo>
                <a:close/>
                <a:moveTo>
                  <a:pt x="611" y="624"/>
                </a:moveTo>
                <a:cubicBezTo>
                  <a:pt x="789" y="802"/>
                  <a:pt x="789" y="802"/>
                  <a:pt x="789" y="802"/>
                </a:cubicBezTo>
                <a:cubicBezTo>
                  <a:pt x="949" y="642"/>
                  <a:pt x="949" y="642"/>
                  <a:pt x="949" y="642"/>
                </a:cubicBezTo>
                <a:cubicBezTo>
                  <a:pt x="771" y="464"/>
                  <a:pt x="771" y="464"/>
                  <a:pt x="771" y="464"/>
                </a:cubicBezTo>
                <a:lnTo>
                  <a:pt x="611" y="624"/>
                </a:lnTo>
                <a:close/>
                <a:moveTo>
                  <a:pt x="482" y="1578"/>
                </a:moveTo>
                <a:cubicBezTo>
                  <a:pt x="364" y="1432"/>
                  <a:pt x="373" y="1218"/>
                  <a:pt x="508" y="1082"/>
                </a:cubicBezTo>
                <a:cubicBezTo>
                  <a:pt x="732" y="858"/>
                  <a:pt x="732" y="858"/>
                  <a:pt x="732" y="858"/>
                </a:cubicBezTo>
                <a:cubicBezTo>
                  <a:pt x="555" y="681"/>
                  <a:pt x="555" y="681"/>
                  <a:pt x="555" y="681"/>
                </a:cubicBezTo>
                <a:cubicBezTo>
                  <a:pt x="331" y="905"/>
                  <a:pt x="331" y="905"/>
                  <a:pt x="331" y="905"/>
                </a:cubicBezTo>
                <a:cubicBezTo>
                  <a:pt x="97" y="1138"/>
                  <a:pt x="88" y="1512"/>
                  <a:pt x="303" y="1756"/>
                </a:cubicBezTo>
                <a:lnTo>
                  <a:pt x="482" y="1578"/>
                </a:lnTo>
                <a:close/>
                <a:moveTo>
                  <a:pt x="1492" y="1505"/>
                </a:moveTo>
                <a:cubicBezTo>
                  <a:pt x="1652" y="1345"/>
                  <a:pt x="1652" y="1345"/>
                  <a:pt x="1652" y="1345"/>
                </a:cubicBezTo>
                <a:cubicBezTo>
                  <a:pt x="1474" y="1167"/>
                  <a:pt x="1474" y="1167"/>
                  <a:pt x="1474" y="1167"/>
                </a:cubicBezTo>
                <a:cubicBezTo>
                  <a:pt x="1314" y="1327"/>
                  <a:pt x="1314" y="1327"/>
                  <a:pt x="1314" y="1327"/>
                </a:cubicBezTo>
                <a:lnTo>
                  <a:pt x="1492" y="1505"/>
                </a:lnTo>
                <a:close/>
                <a:moveTo>
                  <a:pt x="1108" y="906"/>
                </a:moveTo>
                <a:cubicBezTo>
                  <a:pt x="1101" y="914"/>
                  <a:pt x="1097" y="924"/>
                  <a:pt x="1097" y="934"/>
                </a:cubicBezTo>
                <a:cubicBezTo>
                  <a:pt x="1097" y="945"/>
                  <a:pt x="1101" y="955"/>
                  <a:pt x="1108" y="963"/>
                </a:cubicBezTo>
                <a:cubicBezTo>
                  <a:pt x="1116" y="970"/>
                  <a:pt x="1126" y="974"/>
                  <a:pt x="1137" y="974"/>
                </a:cubicBezTo>
                <a:cubicBezTo>
                  <a:pt x="1147" y="974"/>
                  <a:pt x="1157" y="970"/>
                  <a:pt x="1165" y="963"/>
                </a:cubicBezTo>
                <a:cubicBezTo>
                  <a:pt x="1172" y="955"/>
                  <a:pt x="1177" y="945"/>
                  <a:pt x="1177" y="934"/>
                </a:cubicBezTo>
                <a:cubicBezTo>
                  <a:pt x="1177" y="924"/>
                  <a:pt x="1172" y="914"/>
                  <a:pt x="1165" y="906"/>
                </a:cubicBezTo>
                <a:cubicBezTo>
                  <a:pt x="1157" y="899"/>
                  <a:pt x="1147" y="894"/>
                  <a:pt x="1137" y="894"/>
                </a:cubicBezTo>
                <a:cubicBezTo>
                  <a:pt x="1126" y="894"/>
                  <a:pt x="1116" y="899"/>
                  <a:pt x="1108" y="906"/>
                </a:cubicBezTo>
                <a:close/>
                <a:moveTo>
                  <a:pt x="1640" y="496"/>
                </a:moveTo>
                <a:cubicBezTo>
                  <a:pt x="1632" y="475"/>
                  <a:pt x="1609" y="465"/>
                  <a:pt x="1588" y="473"/>
                </a:cubicBezTo>
                <a:cubicBezTo>
                  <a:pt x="1298" y="585"/>
                  <a:pt x="1298" y="585"/>
                  <a:pt x="1298" y="585"/>
                </a:cubicBezTo>
                <a:cubicBezTo>
                  <a:pt x="1285" y="590"/>
                  <a:pt x="1276" y="601"/>
                  <a:pt x="1273" y="615"/>
                </a:cubicBezTo>
                <a:cubicBezTo>
                  <a:pt x="1270" y="628"/>
                  <a:pt x="1274" y="641"/>
                  <a:pt x="1284" y="651"/>
                </a:cubicBezTo>
                <a:cubicBezTo>
                  <a:pt x="1392" y="759"/>
                  <a:pt x="1392" y="759"/>
                  <a:pt x="1392" y="759"/>
                </a:cubicBezTo>
                <a:cubicBezTo>
                  <a:pt x="1244" y="835"/>
                  <a:pt x="1244" y="835"/>
                  <a:pt x="1244" y="835"/>
                </a:cubicBezTo>
                <a:cubicBezTo>
                  <a:pt x="1224" y="845"/>
                  <a:pt x="1216" y="869"/>
                  <a:pt x="1226" y="888"/>
                </a:cubicBezTo>
                <a:cubicBezTo>
                  <a:pt x="1233" y="902"/>
                  <a:pt x="1247" y="910"/>
                  <a:pt x="1262" y="910"/>
                </a:cubicBezTo>
                <a:cubicBezTo>
                  <a:pt x="1268" y="910"/>
                  <a:pt x="1274" y="909"/>
                  <a:pt x="1280" y="906"/>
                </a:cubicBezTo>
                <a:cubicBezTo>
                  <a:pt x="1477" y="805"/>
                  <a:pt x="1477" y="805"/>
                  <a:pt x="1477" y="805"/>
                </a:cubicBezTo>
                <a:cubicBezTo>
                  <a:pt x="1488" y="799"/>
                  <a:pt x="1496" y="788"/>
                  <a:pt x="1498" y="776"/>
                </a:cubicBezTo>
                <a:cubicBezTo>
                  <a:pt x="1500" y="763"/>
                  <a:pt x="1496" y="750"/>
                  <a:pt x="1487" y="741"/>
                </a:cubicBezTo>
                <a:cubicBezTo>
                  <a:pt x="1384" y="638"/>
                  <a:pt x="1384" y="638"/>
                  <a:pt x="1384" y="638"/>
                </a:cubicBezTo>
                <a:cubicBezTo>
                  <a:pt x="1617" y="547"/>
                  <a:pt x="1617" y="547"/>
                  <a:pt x="1617" y="547"/>
                </a:cubicBezTo>
                <a:cubicBezTo>
                  <a:pt x="1638" y="539"/>
                  <a:pt x="1648" y="516"/>
                  <a:pt x="1640" y="496"/>
                </a:cubicBezTo>
                <a:close/>
                <a:moveTo>
                  <a:pt x="1137" y="508"/>
                </a:moveTo>
                <a:cubicBezTo>
                  <a:pt x="997" y="508"/>
                  <a:pt x="883" y="394"/>
                  <a:pt x="883" y="254"/>
                </a:cubicBezTo>
                <a:cubicBezTo>
                  <a:pt x="883" y="114"/>
                  <a:pt x="996" y="0"/>
                  <a:pt x="1137" y="0"/>
                </a:cubicBezTo>
                <a:cubicBezTo>
                  <a:pt x="1277" y="0"/>
                  <a:pt x="1391" y="114"/>
                  <a:pt x="1391" y="254"/>
                </a:cubicBezTo>
                <a:cubicBezTo>
                  <a:pt x="1391" y="394"/>
                  <a:pt x="1277" y="508"/>
                  <a:pt x="1137" y="508"/>
                </a:cubicBezTo>
                <a:close/>
                <a:moveTo>
                  <a:pt x="1311" y="254"/>
                </a:moveTo>
                <a:cubicBezTo>
                  <a:pt x="1311" y="158"/>
                  <a:pt x="1233" y="80"/>
                  <a:pt x="1137" y="80"/>
                </a:cubicBezTo>
                <a:cubicBezTo>
                  <a:pt x="1041" y="80"/>
                  <a:pt x="963" y="158"/>
                  <a:pt x="963" y="254"/>
                </a:cubicBezTo>
                <a:cubicBezTo>
                  <a:pt x="963" y="350"/>
                  <a:pt x="1041" y="428"/>
                  <a:pt x="1137" y="428"/>
                </a:cubicBezTo>
                <a:cubicBezTo>
                  <a:pt x="1233" y="428"/>
                  <a:pt x="1311" y="350"/>
                  <a:pt x="1311" y="254"/>
                </a:cubicBezTo>
                <a:close/>
                <a:moveTo>
                  <a:pt x="1120" y="181"/>
                </a:moveTo>
                <a:cubicBezTo>
                  <a:pt x="1105" y="165"/>
                  <a:pt x="1079" y="165"/>
                  <a:pt x="1064" y="181"/>
                </a:cubicBezTo>
                <a:cubicBezTo>
                  <a:pt x="1048" y="197"/>
                  <a:pt x="1048" y="222"/>
                  <a:pt x="1064" y="237"/>
                </a:cubicBezTo>
                <a:cubicBezTo>
                  <a:pt x="1153" y="327"/>
                  <a:pt x="1153" y="327"/>
                  <a:pt x="1153" y="327"/>
                </a:cubicBezTo>
                <a:cubicBezTo>
                  <a:pt x="1161" y="334"/>
                  <a:pt x="1171" y="338"/>
                  <a:pt x="1181" y="338"/>
                </a:cubicBezTo>
                <a:cubicBezTo>
                  <a:pt x="1191" y="338"/>
                  <a:pt x="1202" y="334"/>
                  <a:pt x="1209" y="327"/>
                </a:cubicBezTo>
                <a:cubicBezTo>
                  <a:pt x="1225" y="311"/>
                  <a:pt x="1225" y="286"/>
                  <a:pt x="1209" y="270"/>
                </a:cubicBezTo>
                <a:lnTo>
                  <a:pt x="1120" y="181"/>
                </a:lnTo>
                <a:close/>
                <a:moveTo>
                  <a:pt x="2116" y="979"/>
                </a:moveTo>
                <a:cubicBezTo>
                  <a:pt x="2116" y="1119"/>
                  <a:pt x="2002" y="1233"/>
                  <a:pt x="1862" y="1233"/>
                </a:cubicBezTo>
                <a:cubicBezTo>
                  <a:pt x="1722" y="1233"/>
                  <a:pt x="1608" y="1119"/>
                  <a:pt x="1608" y="979"/>
                </a:cubicBezTo>
                <a:cubicBezTo>
                  <a:pt x="1608" y="839"/>
                  <a:pt x="1722" y="725"/>
                  <a:pt x="1862" y="725"/>
                </a:cubicBezTo>
                <a:cubicBezTo>
                  <a:pt x="2002" y="725"/>
                  <a:pt x="2116" y="839"/>
                  <a:pt x="2116" y="979"/>
                </a:cubicBezTo>
                <a:close/>
                <a:moveTo>
                  <a:pt x="2036" y="979"/>
                </a:moveTo>
                <a:cubicBezTo>
                  <a:pt x="2036" y="883"/>
                  <a:pt x="1958" y="805"/>
                  <a:pt x="1862" y="805"/>
                </a:cubicBezTo>
                <a:cubicBezTo>
                  <a:pt x="1766" y="805"/>
                  <a:pt x="1688" y="883"/>
                  <a:pt x="1688" y="979"/>
                </a:cubicBezTo>
                <a:cubicBezTo>
                  <a:pt x="1688" y="1075"/>
                  <a:pt x="1766" y="1153"/>
                  <a:pt x="1862" y="1153"/>
                </a:cubicBezTo>
                <a:cubicBezTo>
                  <a:pt x="1958" y="1153"/>
                  <a:pt x="2036" y="1075"/>
                  <a:pt x="2036" y="979"/>
                </a:cubicBezTo>
                <a:close/>
                <a:moveTo>
                  <a:pt x="1946" y="895"/>
                </a:moveTo>
                <a:cubicBezTo>
                  <a:pt x="1931" y="879"/>
                  <a:pt x="1905" y="879"/>
                  <a:pt x="1890" y="895"/>
                </a:cubicBezTo>
                <a:cubicBezTo>
                  <a:pt x="1862" y="923"/>
                  <a:pt x="1862" y="923"/>
                  <a:pt x="1862" y="923"/>
                </a:cubicBezTo>
                <a:cubicBezTo>
                  <a:pt x="1834" y="895"/>
                  <a:pt x="1834" y="895"/>
                  <a:pt x="1834" y="895"/>
                </a:cubicBezTo>
                <a:cubicBezTo>
                  <a:pt x="1819" y="879"/>
                  <a:pt x="1793" y="879"/>
                  <a:pt x="1778" y="895"/>
                </a:cubicBezTo>
                <a:cubicBezTo>
                  <a:pt x="1762" y="911"/>
                  <a:pt x="1762" y="936"/>
                  <a:pt x="1778" y="952"/>
                </a:cubicBezTo>
                <a:cubicBezTo>
                  <a:pt x="1806" y="979"/>
                  <a:pt x="1806" y="979"/>
                  <a:pt x="1806" y="979"/>
                </a:cubicBezTo>
                <a:cubicBezTo>
                  <a:pt x="1778" y="1007"/>
                  <a:pt x="1778" y="1007"/>
                  <a:pt x="1778" y="1007"/>
                </a:cubicBezTo>
                <a:cubicBezTo>
                  <a:pt x="1762" y="1023"/>
                  <a:pt x="1762" y="1048"/>
                  <a:pt x="1778" y="1064"/>
                </a:cubicBezTo>
                <a:cubicBezTo>
                  <a:pt x="1786" y="1071"/>
                  <a:pt x="1796" y="1075"/>
                  <a:pt x="1806" y="1075"/>
                </a:cubicBezTo>
                <a:cubicBezTo>
                  <a:pt x="1816" y="1075"/>
                  <a:pt x="1827" y="1071"/>
                  <a:pt x="1834" y="1064"/>
                </a:cubicBezTo>
                <a:cubicBezTo>
                  <a:pt x="1862" y="1036"/>
                  <a:pt x="1862" y="1036"/>
                  <a:pt x="1862" y="1036"/>
                </a:cubicBezTo>
                <a:cubicBezTo>
                  <a:pt x="1890" y="1064"/>
                  <a:pt x="1890" y="1064"/>
                  <a:pt x="1890" y="1064"/>
                </a:cubicBezTo>
                <a:cubicBezTo>
                  <a:pt x="1898" y="1071"/>
                  <a:pt x="1908" y="1075"/>
                  <a:pt x="1918" y="1075"/>
                </a:cubicBezTo>
                <a:cubicBezTo>
                  <a:pt x="1928" y="1075"/>
                  <a:pt x="1939" y="1071"/>
                  <a:pt x="1946" y="1064"/>
                </a:cubicBezTo>
                <a:cubicBezTo>
                  <a:pt x="1962" y="1048"/>
                  <a:pt x="1962" y="1023"/>
                  <a:pt x="1946" y="1007"/>
                </a:cubicBezTo>
                <a:cubicBezTo>
                  <a:pt x="1919" y="979"/>
                  <a:pt x="1919" y="979"/>
                  <a:pt x="1919" y="979"/>
                </a:cubicBezTo>
                <a:cubicBezTo>
                  <a:pt x="1946" y="952"/>
                  <a:pt x="1946" y="952"/>
                  <a:pt x="1946" y="952"/>
                </a:cubicBezTo>
                <a:cubicBezTo>
                  <a:pt x="1962" y="936"/>
                  <a:pt x="1962" y="911"/>
                  <a:pt x="1946" y="8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en-US">
              <a:cs typeface="B Nazanin" panose="00000400000000000000" pitchFamily="2" charset="-7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B0D653D-185A-7869-4F1B-4C3D1FEF8121}"/>
              </a:ext>
            </a:extLst>
          </p:cNvPr>
          <p:cNvSpPr txBox="1"/>
          <p:nvPr/>
        </p:nvSpPr>
        <p:spPr>
          <a:xfrm>
            <a:off x="1874520" y="6087272"/>
            <a:ext cx="8442959" cy="64633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 rtl="1"/>
            <a:r>
              <a:rPr lang="fa-IR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B Lotus" panose="00000400000000000000" pitchFamily="2" charset="-78"/>
              </a:rPr>
              <a:t>لطفا فقط یک اسلاید از اسلاید های اعضا راپرکنید و نوشته ی (کاری از) را از صفحه آغازین حذف کنید،</a:t>
            </a:r>
          </a:p>
          <a:p>
            <a:pPr algn="ctr" rtl="1"/>
            <a:r>
              <a:rPr lang="fa-IR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B Lotus" panose="00000400000000000000" pitchFamily="2" charset="-78"/>
              </a:rPr>
              <a:t> و اگر یک نفرهستید در صفحه آغازین، جلوی (کاری از) خود را معرفی کنید.</a:t>
            </a:r>
            <a:endParaRPr lang="en-US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09789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>
            <a:spLocks noEditPoints="1"/>
          </p:cNvSpPr>
          <p:nvPr/>
        </p:nvSpPr>
        <p:spPr bwMode="auto">
          <a:xfrm>
            <a:off x="6954143" y="766346"/>
            <a:ext cx="4723449" cy="5310351"/>
          </a:xfrm>
          <a:custGeom>
            <a:avLst/>
            <a:gdLst>
              <a:gd name="T0" fmla="*/ 456 w 512"/>
              <a:gd name="T1" fmla="*/ 226 h 576"/>
              <a:gd name="T2" fmla="*/ 389 w 512"/>
              <a:gd name="T3" fmla="*/ 126 h 576"/>
              <a:gd name="T4" fmla="*/ 316 w 512"/>
              <a:gd name="T5" fmla="*/ 87 h 576"/>
              <a:gd name="T6" fmla="*/ 196 w 512"/>
              <a:gd name="T7" fmla="*/ 87 h 576"/>
              <a:gd name="T8" fmla="*/ 122 w 512"/>
              <a:gd name="T9" fmla="*/ 126 h 576"/>
              <a:gd name="T10" fmla="*/ 56 w 512"/>
              <a:gd name="T11" fmla="*/ 226 h 576"/>
              <a:gd name="T12" fmla="*/ 56 w 512"/>
              <a:gd name="T13" fmla="*/ 350 h 576"/>
              <a:gd name="T14" fmla="*/ 54 w 512"/>
              <a:gd name="T15" fmla="*/ 464 h 576"/>
              <a:gd name="T16" fmla="*/ 183 w 512"/>
              <a:gd name="T17" fmla="*/ 425 h 576"/>
              <a:gd name="T18" fmla="*/ 256 w 512"/>
              <a:gd name="T19" fmla="*/ 576 h 576"/>
              <a:gd name="T20" fmla="*/ 329 w 512"/>
              <a:gd name="T21" fmla="*/ 425 h 576"/>
              <a:gd name="T22" fmla="*/ 457 w 512"/>
              <a:gd name="T23" fmla="*/ 464 h 576"/>
              <a:gd name="T24" fmla="*/ 456 w 512"/>
              <a:gd name="T25" fmla="*/ 350 h 576"/>
              <a:gd name="T26" fmla="*/ 458 w 512"/>
              <a:gd name="T27" fmla="*/ 126 h 576"/>
              <a:gd name="T28" fmla="*/ 446 w 512"/>
              <a:gd name="T29" fmla="*/ 217 h 576"/>
              <a:gd name="T30" fmla="*/ 337 w 512"/>
              <a:gd name="T31" fmla="*/ 245 h 576"/>
              <a:gd name="T32" fmla="*/ 458 w 512"/>
              <a:gd name="T33" fmla="*/ 126 h 576"/>
              <a:gd name="T34" fmla="*/ 323 w 512"/>
              <a:gd name="T35" fmla="*/ 342 h 576"/>
              <a:gd name="T36" fmla="*/ 269 w 512"/>
              <a:gd name="T37" fmla="*/ 378 h 576"/>
              <a:gd name="T38" fmla="*/ 294 w 512"/>
              <a:gd name="T39" fmla="*/ 345 h 576"/>
              <a:gd name="T40" fmla="*/ 218 w 512"/>
              <a:gd name="T41" fmla="*/ 345 h 576"/>
              <a:gd name="T42" fmla="*/ 187 w 512"/>
              <a:gd name="T43" fmla="*/ 288 h 576"/>
              <a:gd name="T44" fmla="*/ 218 w 512"/>
              <a:gd name="T45" fmla="*/ 231 h 576"/>
              <a:gd name="T46" fmla="*/ 294 w 512"/>
              <a:gd name="T47" fmla="*/ 231 h 576"/>
              <a:gd name="T48" fmla="*/ 325 w 512"/>
              <a:gd name="T49" fmla="*/ 288 h 576"/>
              <a:gd name="T50" fmla="*/ 294 w 512"/>
              <a:gd name="T51" fmla="*/ 345 h 576"/>
              <a:gd name="T52" fmla="*/ 194 w 512"/>
              <a:gd name="T53" fmla="*/ 404 h 576"/>
              <a:gd name="T54" fmla="*/ 210 w 512"/>
              <a:gd name="T55" fmla="*/ 356 h 576"/>
              <a:gd name="T56" fmla="*/ 174 w 512"/>
              <a:gd name="T57" fmla="*/ 314 h 576"/>
              <a:gd name="T58" fmla="*/ 174 w 512"/>
              <a:gd name="T59" fmla="*/ 262 h 576"/>
              <a:gd name="T60" fmla="*/ 174 w 512"/>
              <a:gd name="T61" fmla="*/ 314 h 576"/>
              <a:gd name="T62" fmla="*/ 194 w 512"/>
              <a:gd name="T63" fmla="*/ 172 h 576"/>
              <a:gd name="T64" fmla="*/ 210 w 512"/>
              <a:gd name="T65" fmla="*/ 220 h 576"/>
              <a:gd name="T66" fmla="*/ 269 w 512"/>
              <a:gd name="T67" fmla="*/ 199 h 576"/>
              <a:gd name="T68" fmla="*/ 323 w 512"/>
              <a:gd name="T69" fmla="*/ 235 h 576"/>
              <a:gd name="T70" fmla="*/ 269 w 512"/>
              <a:gd name="T71" fmla="*/ 199 h 576"/>
              <a:gd name="T72" fmla="*/ 372 w 512"/>
              <a:gd name="T73" fmla="*/ 288 h 576"/>
              <a:gd name="T74" fmla="*/ 338 w 512"/>
              <a:gd name="T75" fmla="*/ 288 h 576"/>
              <a:gd name="T76" fmla="*/ 209 w 512"/>
              <a:gd name="T77" fmla="*/ 91 h 576"/>
              <a:gd name="T78" fmla="*/ 303 w 512"/>
              <a:gd name="T79" fmla="*/ 91 h 576"/>
              <a:gd name="T80" fmla="*/ 256 w 512"/>
              <a:gd name="T81" fmla="*/ 191 h 576"/>
              <a:gd name="T82" fmla="*/ 209 w 512"/>
              <a:gd name="T83" fmla="*/ 91 h 576"/>
              <a:gd name="T84" fmla="*/ 54 w 512"/>
              <a:gd name="T85" fmla="*/ 126 h 576"/>
              <a:gd name="T86" fmla="*/ 181 w 512"/>
              <a:gd name="T87" fmla="*/ 165 h 576"/>
              <a:gd name="T88" fmla="*/ 130 w 512"/>
              <a:gd name="T89" fmla="*/ 279 h 576"/>
              <a:gd name="T90" fmla="*/ 28 w 512"/>
              <a:gd name="T91" fmla="*/ 441 h 576"/>
              <a:gd name="T92" fmla="*/ 130 w 512"/>
              <a:gd name="T93" fmla="*/ 297 h 576"/>
              <a:gd name="T94" fmla="*/ 181 w 512"/>
              <a:gd name="T95" fmla="*/ 411 h 576"/>
              <a:gd name="T96" fmla="*/ 303 w 512"/>
              <a:gd name="T97" fmla="*/ 485 h 576"/>
              <a:gd name="T98" fmla="*/ 209 w 512"/>
              <a:gd name="T99" fmla="*/ 485 h 576"/>
              <a:gd name="T100" fmla="*/ 256 w 512"/>
              <a:gd name="T101" fmla="*/ 385 h 576"/>
              <a:gd name="T102" fmla="*/ 303 w 512"/>
              <a:gd name="T103" fmla="*/ 485 h 576"/>
              <a:gd name="T104" fmla="*/ 394 w 512"/>
              <a:gd name="T105" fmla="*/ 437 h 576"/>
              <a:gd name="T106" fmla="*/ 337 w 512"/>
              <a:gd name="T107" fmla="*/ 332 h 576"/>
              <a:gd name="T108" fmla="*/ 484 w 512"/>
              <a:gd name="T109" fmla="*/ 441 h 5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12" h="576">
                <a:moveTo>
                  <a:pt x="393" y="288"/>
                </a:moveTo>
                <a:cubicBezTo>
                  <a:pt x="417" y="267"/>
                  <a:pt x="439" y="246"/>
                  <a:pt x="456" y="226"/>
                </a:cubicBezTo>
                <a:cubicBezTo>
                  <a:pt x="483" y="195"/>
                  <a:pt x="512" y="153"/>
                  <a:pt x="495" y="128"/>
                </a:cubicBezTo>
                <a:cubicBezTo>
                  <a:pt x="479" y="103"/>
                  <a:pt x="428" y="113"/>
                  <a:pt x="389" y="126"/>
                </a:cubicBezTo>
                <a:cubicBezTo>
                  <a:pt x="370" y="133"/>
                  <a:pt x="350" y="141"/>
                  <a:pt x="329" y="151"/>
                </a:cubicBezTo>
                <a:cubicBezTo>
                  <a:pt x="325" y="128"/>
                  <a:pt x="321" y="107"/>
                  <a:pt x="316" y="87"/>
                </a:cubicBezTo>
                <a:cubicBezTo>
                  <a:pt x="305" y="47"/>
                  <a:pt x="286" y="0"/>
                  <a:pt x="256" y="0"/>
                </a:cubicBezTo>
                <a:cubicBezTo>
                  <a:pt x="226" y="0"/>
                  <a:pt x="207" y="47"/>
                  <a:pt x="196" y="87"/>
                </a:cubicBezTo>
                <a:cubicBezTo>
                  <a:pt x="191" y="107"/>
                  <a:pt x="186" y="128"/>
                  <a:pt x="183" y="151"/>
                </a:cubicBezTo>
                <a:cubicBezTo>
                  <a:pt x="162" y="141"/>
                  <a:pt x="141" y="133"/>
                  <a:pt x="122" y="126"/>
                </a:cubicBezTo>
                <a:cubicBezTo>
                  <a:pt x="83" y="113"/>
                  <a:pt x="33" y="103"/>
                  <a:pt x="16" y="128"/>
                </a:cubicBezTo>
                <a:cubicBezTo>
                  <a:pt x="0" y="153"/>
                  <a:pt x="29" y="195"/>
                  <a:pt x="56" y="226"/>
                </a:cubicBezTo>
                <a:cubicBezTo>
                  <a:pt x="73" y="246"/>
                  <a:pt x="95" y="267"/>
                  <a:pt x="119" y="288"/>
                </a:cubicBezTo>
                <a:cubicBezTo>
                  <a:pt x="95" y="309"/>
                  <a:pt x="73" y="330"/>
                  <a:pt x="56" y="350"/>
                </a:cubicBezTo>
                <a:cubicBezTo>
                  <a:pt x="29" y="381"/>
                  <a:pt x="0" y="423"/>
                  <a:pt x="16" y="448"/>
                </a:cubicBezTo>
                <a:cubicBezTo>
                  <a:pt x="24" y="459"/>
                  <a:pt x="38" y="464"/>
                  <a:pt x="54" y="464"/>
                </a:cubicBezTo>
                <a:cubicBezTo>
                  <a:pt x="75" y="464"/>
                  <a:pt x="101" y="457"/>
                  <a:pt x="122" y="450"/>
                </a:cubicBezTo>
                <a:cubicBezTo>
                  <a:pt x="141" y="443"/>
                  <a:pt x="162" y="435"/>
                  <a:pt x="183" y="425"/>
                </a:cubicBezTo>
                <a:cubicBezTo>
                  <a:pt x="186" y="448"/>
                  <a:pt x="191" y="470"/>
                  <a:pt x="196" y="489"/>
                </a:cubicBezTo>
                <a:cubicBezTo>
                  <a:pt x="207" y="529"/>
                  <a:pt x="226" y="576"/>
                  <a:pt x="256" y="576"/>
                </a:cubicBezTo>
                <a:cubicBezTo>
                  <a:pt x="286" y="576"/>
                  <a:pt x="305" y="529"/>
                  <a:pt x="316" y="489"/>
                </a:cubicBezTo>
                <a:cubicBezTo>
                  <a:pt x="321" y="470"/>
                  <a:pt x="325" y="448"/>
                  <a:pt x="329" y="425"/>
                </a:cubicBezTo>
                <a:cubicBezTo>
                  <a:pt x="350" y="435"/>
                  <a:pt x="370" y="443"/>
                  <a:pt x="389" y="450"/>
                </a:cubicBezTo>
                <a:cubicBezTo>
                  <a:pt x="411" y="457"/>
                  <a:pt x="436" y="464"/>
                  <a:pt x="457" y="464"/>
                </a:cubicBezTo>
                <a:cubicBezTo>
                  <a:pt x="474" y="464"/>
                  <a:pt x="488" y="459"/>
                  <a:pt x="495" y="448"/>
                </a:cubicBezTo>
                <a:cubicBezTo>
                  <a:pt x="512" y="423"/>
                  <a:pt x="483" y="381"/>
                  <a:pt x="456" y="350"/>
                </a:cubicBezTo>
                <a:cubicBezTo>
                  <a:pt x="439" y="330"/>
                  <a:pt x="417" y="309"/>
                  <a:pt x="393" y="288"/>
                </a:cubicBezTo>
                <a:close/>
                <a:moveTo>
                  <a:pt x="458" y="126"/>
                </a:moveTo>
                <a:cubicBezTo>
                  <a:pt x="471" y="126"/>
                  <a:pt x="480" y="129"/>
                  <a:pt x="484" y="135"/>
                </a:cubicBezTo>
                <a:cubicBezTo>
                  <a:pt x="493" y="149"/>
                  <a:pt x="479" y="179"/>
                  <a:pt x="446" y="217"/>
                </a:cubicBezTo>
                <a:cubicBezTo>
                  <a:pt x="429" y="237"/>
                  <a:pt x="407" y="258"/>
                  <a:pt x="382" y="279"/>
                </a:cubicBezTo>
                <a:cubicBezTo>
                  <a:pt x="368" y="268"/>
                  <a:pt x="353" y="256"/>
                  <a:pt x="337" y="245"/>
                </a:cubicBezTo>
                <a:cubicBezTo>
                  <a:pt x="336" y="217"/>
                  <a:pt x="334" y="190"/>
                  <a:pt x="331" y="165"/>
                </a:cubicBezTo>
                <a:cubicBezTo>
                  <a:pt x="385" y="139"/>
                  <a:pt x="430" y="126"/>
                  <a:pt x="458" y="126"/>
                </a:cubicBezTo>
                <a:close/>
                <a:moveTo>
                  <a:pt x="302" y="356"/>
                </a:moveTo>
                <a:cubicBezTo>
                  <a:pt x="309" y="352"/>
                  <a:pt x="316" y="347"/>
                  <a:pt x="323" y="342"/>
                </a:cubicBezTo>
                <a:cubicBezTo>
                  <a:pt x="322" y="363"/>
                  <a:pt x="320" y="384"/>
                  <a:pt x="318" y="404"/>
                </a:cubicBezTo>
                <a:cubicBezTo>
                  <a:pt x="302" y="396"/>
                  <a:pt x="286" y="387"/>
                  <a:pt x="269" y="378"/>
                </a:cubicBezTo>
                <a:cubicBezTo>
                  <a:pt x="280" y="371"/>
                  <a:pt x="291" y="364"/>
                  <a:pt x="302" y="356"/>
                </a:cubicBezTo>
                <a:close/>
                <a:moveTo>
                  <a:pt x="294" y="345"/>
                </a:moveTo>
                <a:cubicBezTo>
                  <a:pt x="281" y="354"/>
                  <a:pt x="268" y="362"/>
                  <a:pt x="256" y="370"/>
                </a:cubicBezTo>
                <a:cubicBezTo>
                  <a:pt x="243" y="362"/>
                  <a:pt x="230" y="354"/>
                  <a:pt x="218" y="345"/>
                </a:cubicBezTo>
                <a:cubicBezTo>
                  <a:pt x="207" y="338"/>
                  <a:pt x="197" y="331"/>
                  <a:pt x="188" y="324"/>
                </a:cubicBezTo>
                <a:cubicBezTo>
                  <a:pt x="187" y="312"/>
                  <a:pt x="187" y="300"/>
                  <a:pt x="187" y="288"/>
                </a:cubicBezTo>
                <a:cubicBezTo>
                  <a:pt x="187" y="276"/>
                  <a:pt x="187" y="264"/>
                  <a:pt x="188" y="252"/>
                </a:cubicBezTo>
                <a:cubicBezTo>
                  <a:pt x="197" y="245"/>
                  <a:pt x="207" y="238"/>
                  <a:pt x="218" y="231"/>
                </a:cubicBezTo>
                <a:cubicBezTo>
                  <a:pt x="231" y="222"/>
                  <a:pt x="243" y="214"/>
                  <a:pt x="256" y="206"/>
                </a:cubicBezTo>
                <a:cubicBezTo>
                  <a:pt x="269" y="214"/>
                  <a:pt x="281" y="222"/>
                  <a:pt x="294" y="231"/>
                </a:cubicBezTo>
                <a:cubicBezTo>
                  <a:pt x="305" y="238"/>
                  <a:pt x="315" y="245"/>
                  <a:pt x="324" y="252"/>
                </a:cubicBezTo>
                <a:cubicBezTo>
                  <a:pt x="325" y="264"/>
                  <a:pt x="325" y="276"/>
                  <a:pt x="325" y="288"/>
                </a:cubicBezTo>
                <a:cubicBezTo>
                  <a:pt x="325" y="300"/>
                  <a:pt x="325" y="312"/>
                  <a:pt x="324" y="324"/>
                </a:cubicBezTo>
                <a:cubicBezTo>
                  <a:pt x="314" y="331"/>
                  <a:pt x="304" y="338"/>
                  <a:pt x="294" y="345"/>
                </a:cubicBezTo>
                <a:close/>
                <a:moveTo>
                  <a:pt x="243" y="378"/>
                </a:moveTo>
                <a:cubicBezTo>
                  <a:pt x="226" y="387"/>
                  <a:pt x="210" y="396"/>
                  <a:pt x="194" y="404"/>
                </a:cubicBezTo>
                <a:cubicBezTo>
                  <a:pt x="191" y="384"/>
                  <a:pt x="190" y="363"/>
                  <a:pt x="188" y="342"/>
                </a:cubicBezTo>
                <a:cubicBezTo>
                  <a:pt x="196" y="347"/>
                  <a:pt x="203" y="352"/>
                  <a:pt x="210" y="356"/>
                </a:cubicBezTo>
                <a:cubicBezTo>
                  <a:pt x="221" y="364"/>
                  <a:pt x="232" y="371"/>
                  <a:pt x="243" y="378"/>
                </a:cubicBezTo>
                <a:close/>
                <a:moveTo>
                  <a:pt x="174" y="314"/>
                </a:moveTo>
                <a:cubicBezTo>
                  <a:pt x="162" y="305"/>
                  <a:pt x="151" y="297"/>
                  <a:pt x="140" y="288"/>
                </a:cubicBezTo>
                <a:cubicBezTo>
                  <a:pt x="151" y="279"/>
                  <a:pt x="162" y="270"/>
                  <a:pt x="174" y="262"/>
                </a:cubicBezTo>
                <a:cubicBezTo>
                  <a:pt x="174" y="270"/>
                  <a:pt x="174" y="279"/>
                  <a:pt x="174" y="288"/>
                </a:cubicBezTo>
                <a:cubicBezTo>
                  <a:pt x="174" y="297"/>
                  <a:pt x="174" y="306"/>
                  <a:pt x="174" y="314"/>
                </a:cubicBezTo>
                <a:close/>
                <a:moveTo>
                  <a:pt x="188" y="235"/>
                </a:moveTo>
                <a:cubicBezTo>
                  <a:pt x="190" y="213"/>
                  <a:pt x="191" y="192"/>
                  <a:pt x="194" y="172"/>
                </a:cubicBezTo>
                <a:cubicBezTo>
                  <a:pt x="210" y="180"/>
                  <a:pt x="226" y="189"/>
                  <a:pt x="243" y="199"/>
                </a:cubicBezTo>
                <a:cubicBezTo>
                  <a:pt x="232" y="205"/>
                  <a:pt x="221" y="212"/>
                  <a:pt x="210" y="220"/>
                </a:cubicBezTo>
                <a:cubicBezTo>
                  <a:pt x="203" y="225"/>
                  <a:pt x="196" y="230"/>
                  <a:pt x="188" y="235"/>
                </a:cubicBezTo>
                <a:close/>
                <a:moveTo>
                  <a:pt x="269" y="199"/>
                </a:moveTo>
                <a:cubicBezTo>
                  <a:pt x="286" y="189"/>
                  <a:pt x="302" y="180"/>
                  <a:pt x="318" y="172"/>
                </a:cubicBezTo>
                <a:cubicBezTo>
                  <a:pt x="320" y="192"/>
                  <a:pt x="322" y="213"/>
                  <a:pt x="323" y="235"/>
                </a:cubicBezTo>
                <a:cubicBezTo>
                  <a:pt x="316" y="230"/>
                  <a:pt x="309" y="225"/>
                  <a:pt x="302" y="220"/>
                </a:cubicBezTo>
                <a:cubicBezTo>
                  <a:pt x="291" y="212"/>
                  <a:pt x="280" y="205"/>
                  <a:pt x="269" y="199"/>
                </a:cubicBezTo>
                <a:close/>
                <a:moveTo>
                  <a:pt x="338" y="262"/>
                </a:moveTo>
                <a:cubicBezTo>
                  <a:pt x="350" y="271"/>
                  <a:pt x="361" y="279"/>
                  <a:pt x="372" y="288"/>
                </a:cubicBezTo>
                <a:cubicBezTo>
                  <a:pt x="361" y="297"/>
                  <a:pt x="350" y="306"/>
                  <a:pt x="338" y="314"/>
                </a:cubicBezTo>
                <a:cubicBezTo>
                  <a:pt x="338" y="306"/>
                  <a:pt x="338" y="297"/>
                  <a:pt x="338" y="288"/>
                </a:cubicBezTo>
                <a:cubicBezTo>
                  <a:pt x="338" y="279"/>
                  <a:pt x="338" y="270"/>
                  <a:pt x="338" y="262"/>
                </a:cubicBezTo>
                <a:close/>
                <a:moveTo>
                  <a:pt x="209" y="91"/>
                </a:moveTo>
                <a:cubicBezTo>
                  <a:pt x="222" y="42"/>
                  <a:pt x="240" y="13"/>
                  <a:pt x="256" y="13"/>
                </a:cubicBezTo>
                <a:cubicBezTo>
                  <a:pt x="272" y="13"/>
                  <a:pt x="290" y="42"/>
                  <a:pt x="303" y="91"/>
                </a:cubicBezTo>
                <a:cubicBezTo>
                  <a:pt x="308" y="111"/>
                  <a:pt x="313" y="133"/>
                  <a:pt x="316" y="158"/>
                </a:cubicBezTo>
                <a:cubicBezTo>
                  <a:pt x="297" y="167"/>
                  <a:pt x="276" y="178"/>
                  <a:pt x="256" y="191"/>
                </a:cubicBezTo>
                <a:cubicBezTo>
                  <a:pt x="235" y="178"/>
                  <a:pt x="215" y="167"/>
                  <a:pt x="196" y="158"/>
                </a:cubicBezTo>
                <a:cubicBezTo>
                  <a:pt x="199" y="133"/>
                  <a:pt x="204" y="111"/>
                  <a:pt x="209" y="91"/>
                </a:cubicBezTo>
                <a:close/>
                <a:moveTo>
                  <a:pt x="28" y="135"/>
                </a:moveTo>
                <a:cubicBezTo>
                  <a:pt x="32" y="129"/>
                  <a:pt x="41" y="126"/>
                  <a:pt x="54" y="126"/>
                </a:cubicBezTo>
                <a:cubicBezTo>
                  <a:pt x="70" y="126"/>
                  <a:pt x="92" y="130"/>
                  <a:pt x="118" y="139"/>
                </a:cubicBezTo>
                <a:cubicBezTo>
                  <a:pt x="138" y="146"/>
                  <a:pt x="159" y="155"/>
                  <a:pt x="181" y="165"/>
                </a:cubicBezTo>
                <a:cubicBezTo>
                  <a:pt x="178" y="190"/>
                  <a:pt x="176" y="217"/>
                  <a:pt x="174" y="245"/>
                </a:cubicBezTo>
                <a:cubicBezTo>
                  <a:pt x="159" y="256"/>
                  <a:pt x="144" y="268"/>
                  <a:pt x="130" y="279"/>
                </a:cubicBezTo>
                <a:cubicBezTo>
                  <a:pt x="52" y="213"/>
                  <a:pt x="14" y="156"/>
                  <a:pt x="28" y="135"/>
                </a:cubicBezTo>
                <a:close/>
                <a:moveTo>
                  <a:pt x="28" y="441"/>
                </a:moveTo>
                <a:cubicBezTo>
                  <a:pt x="19" y="427"/>
                  <a:pt x="33" y="397"/>
                  <a:pt x="66" y="359"/>
                </a:cubicBezTo>
                <a:cubicBezTo>
                  <a:pt x="83" y="339"/>
                  <a:pt x="105" y="318"/>
                  <a:pt x="130" y="297"/>
                </a:cubicBezTo>
                <a:cubicBezTo>
                  <a:pt x="144" y="308"/>
                  <a:pt x="159" y="320"/>
                  <a:pt x="174" y="332"/>
                </a:cubicBezTo>
                <a:cubicBezTo>
                  <a:pt x="176" y="359"/>
                  <a:pt x="178" y="386"/>
                  <a:pt x="181" y="411"/>
                </a:cubicBezTo>
                <a:cubicBezTo>
                  <a:pt x="100" y="449"/>
                  <a:pt x="40" y="460"/>
                  <a:pt x="28" y="441"/>
                </a:cubicBezTo>
                <a:close/>
                <a:moveTo>
                  <a:pt x="303" y="485"/>
                </a:moveTo>
                <a:cubicBezTo>
                  <a:pt x="290" y="534"/>
                  <a:pt x="272" y="563"/>
                  <a:pt x="256" y="563"/>
                </a:cubicBezTo>
                <a:cubicBezTo>
                  <a:pt x="240" y="563"/>
                  <a:pt x="222" y="534"/>
                  <a:pt x="209" y="485"/>
                </a:cubicBezTo>
                <a:cubicBezTo>
                  <a:pt x="204" y="465"/>
                  <a:pt x="199" y="443"/>
                  <a:pt x="196" y="419"/>
                </a:cubicBezTo>
                <a:cubicBezTo>
                  <a:pt x="215" y="409"/>
                  <a:pt x="235" y="398"/>
                  <a:pt x="256" y="385"/>
                </a:cubicBezTo>
                <a:cubicBezTo>
                  <a:pt x="276" y="398"/>
                  <a:pt x="297" y="409"/>
                  <a:pt x="316" y="419"/>
                </a:cubicBezTo>
                <a:cubicBezTo>
                  <a:pt x="313" y="443"/>
                  <a:pt x="308" y="465"/>
                  <a:pt x="303" y="485"/>
                </a:cubicBezTo>
                <a:close/>
                <a:moveTo>
                  <a:pt x="484" y="441"/>
                </a:moveTo>
                <a:cubicBezTo>
                  <a:pt x="475" y="455"/>
                  <a:pt x="441" y="453"/>
                  <a:pt x="394" y="437"/>
                </a:cubicBezTo>
                <a:cubicBezTo>
                  <a:pt x="374" y="430"/>
                  <a:pt x="353" y="421"/>
                  <a:pt x="331" y="411"/>
                </a:cubicBezTo>
                <a:cubicBezTo>
                  <a:pt x="334" y="386"/>
                  <a:pt x="336" y="359"/>
                  <a:pt x="337" y="332"/>
                </a:cubicBezTo>
                <a:cubicBezTo>
                  <a:pt x="353" y="320"/>
                  <a:pt x="368" y="308"/>
                  <a:pt x="382" y="297"/>
                </a:cubicBezTo>
                <a:cubicBezTo>
                  <a:pt x="459" y="363"/>
                  <a:pt x="498" y="420"/>
                  <a:pt x="484" y="441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en-US">
              <a:cs typeface="B Nazanin" panose="00000400000000000000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20499" y="1099294"/>
            <a:ext cx="2801983" cy="83099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r" rtl="1"/>
            <a:r>
              <a:rPr lang="fa-IR" sz="4800" dirty="0">
                <a:gradFill>
                  <a:gsLst>
                    <a:gs pos="4700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bg1">
                        <a:lumMod val="85000"/>
                      </a:schemeClr>
                    </a:gs>
                    <a:gs pos="100000">
                      <a:schemeClr val="bg2">
                        <a:lumMod val="7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+mj-lt"/>
                <a:cs typeface="B Lotus" panose="00000400000000000000" pitchFamily="2" charset="-78"/>
              </a:rPr>
              <a:t>عنوان</a:t>
            </a:r>
            <a:endParaRPr lang="en-US" sz="4800" dirty="0">
              <a:gradFill>
                <a:gsLst>
                  <a:gs pos="47000">
                    <a:schemeClr val="accent1">
                      <a:lumMod val="5000"/>
                      <a:lumOff val="95000"/>
                    </a:schemeClr>
                  </a:gs>
                  <a:gs pos="74000">
                    <a:schemeClr val="bg1">
                      <a:lumMod val="85000"/>
                    </a:schemeClr>
                  </a:gs>
                  <a:gs pos="100000">
                    <a:schemeClr val="bg2">
                      <a:lumMod val="7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16784" y="2877344"/>
            <a:ext cx="4174760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fa-IR" sz="2000" dirty="0">
                <a:pattFill prst="pct25">
                  <a:fgClr>
                    <a:schemeClr val="bg1">
                      <a:lumMod val="65000"/>
                    </a:schemeClr>
                  </a:fgClr>
                  <a:bgClr>
                    <a:schemeClr val="bg1"/>
                  </a:bgClr>
                </a:pattFill>
                <a:cs typeface="B Lotus" panose="00000400000000000000" pitchFamily="2" charset="-78"/>
              </a:rPr>
              <a:t>توضیحات</a:t>
            </a:r>
            <a:endParaRPr lang="en-US" sz="2000" dirty="0">
              <a:pattFill prst="pct25">
                <a:fgClr>
                  <a:schemeClr val="bg1">
                    <a:lumMod val="65000"/>
                  </a:schemeClr>
                </a:fgClr>
                <a:bgClr>
                  <a:schemeClr val="bg1"/>
                </a:bgClr>
              </a:pattFill>
              <a:cs typeface="B Lotus" panose="00000400000000000000" pitchFamily="2" charset="-78"/>
            </a:endParaRPr>
          </a:p>
        </p:txBody>
      </p:sp>
      <p:sp>
        <p:nvSpPr>
          <p:cNvPr id="2" name="Freeform 15">
            <a:extLst>
              <a:ext uri="{FF2B5EF4-FFF2-40B4-BE49-F238E27FC236}">
                <a16:creationId xmlns:a16="http://schemas.microsoft.com/office/drawing/2014/main" id="{9E468A09-5457-DED5-3D02-1D73D778531A}"/>
              </a:ext>
            </a:extLst>
          </p:cNvPr>
          <p:cNvSpPr>
            <a:spLocks noEditPoints="1"/>
          </p:cNvSpPr>
          <p:nvPr/>
        </p:nvSpPr>
        <p:spPr bwMode="auto">
          <a:xfrm rot="20503841">
            <a:off x="-466654" y="-318402"/>
            <a:ext cx="1894859" cy="2002149"/>
          </a:xfrm>
          <a:custGeom>
            <a:avLst/>
            <a:gdLst>
              <a:gd name="T0" fmla="*/ 1823 w 1937"/>
              <a:gd name="T1" fmla="*/ 829 h 2048"/>
              <a:gd name="T2" fmla="*/ 1788 w 1937"/>
              <a:gd name="T3" fmla="*/ 769 h 2048"/>
              <a:gd name="T4" fmla="*/ 818 w 1937"/>
              <a:gd name="T5" fmla="*/ 1024 h 2048"/>
              <a:gd name="T6" fmla="*/ 986 w 1937"/>
              <a:gd name="T7" fmla="*/ 1192 h 2048"/>
              <a:gd name="T8" fmla="*/ 986 w 1937"/>
              <a:gd name="T9" fmla="*/ 1112 h 2048"/>
              <a:gd name="T10" fmla="*/ 898 w 1937"/>
              <a:gd name="T11" fmla="*/ 1024 h 2048"/>
              <a:gd name="T12" fmla="*/ 79 w 1937"/>
              <a:gd name="T13" fmla="*/ 1123 h 2048"/>
              <a:gd name="T14" fmla="*/ 261 w 1937"/>
              <a:gd name="T15" fmla="*/ 1025 h 2048"/>
              <a:gd name="T16" fmla="*/ 535 w 1937"/>
              <a:gd name="T17" fmla="*/ 382 h 2048"/>
              <a:gd name="T18" fmla="*/ 986 w 1937"/>
              <a:gd name="T19" fmla="*/ 0 h 2048"/>
              <a:gd name="T20" fmla="*/ 1354 w 1937"/>
              <a:gd name="T21" fmla="*/ 190 h 2048"/>
              <a:gd name="T22" fmla="*/ 1437 w 1937"/>
              <a:gd name="T23" fmla="*/ 382 h 2048"/>
              <a:gd name="T24" fmla="*/ 1861 w 1937"/>
              <a:gd name="T25" fmla="*/ 685 h 2048"/>
              <a:gd name="T26" fmla="*/ 1446 w 1937"/>
              <a:gd name="T27" fmla="*/ 461 h 2048"/>
              <a:gd name="T28" fmla="*/ 1657 w 1937"/>
              <a:gd name="T29" fmla="*/ 965 h 2048"/>
              <a:gd name="T30" fmla="*/ 1774 w 1937"/>
              <a:gd name="T31" fmla="*/ 947 h 2048"/>
              <a:gd name="T32" fmla="*/ 1873 w 1937"/>
              <a:gd name="T33" fmla="*/ 1536 h 2048"/>
              <a:gd name="T34" fmla="*/ 1637 w 1937"/>
              <a:gd name="T35" fmla="*/ 1775 h 2048"/>
              <a:gd name="T36" fmla="*/ 1455 w 1937"/>
              <a:gd name="T37" fmla="*/ 1669 h 2048"/>
              <a:gd name="T38" fmla="*/ 986 w 1937"/>
              <a:gd name="T39" fmla="*/ 2048 h 2048"/>
              <a:gd name="T40" fmla="*/ 536 w 1937"/>
              <a:gd name="T41" fmla="*/ 1667 h 2048"/>
              <a:gd name="T42" fmla="*/ 72 w 1937"/>
              <a:gd name="T43" fmla="*/ 1374 h 2048"/>
              <a:gd name="T44" fmla="*/ 1633 w 1937"/>
              <a:gd name="T45" fmla="*/ 1573 h 2048"/>
              <a:gd name="T46" fmla="*/ 1565 w 1937"/>
              <a:gd name="T47" fmla="*/ 1691 h 2048"/>
              <a:gd name="T48" fmla="*/ 1437 w 1937"/>
              <a:gd name="T49" fmla="*/ 877 h 2048"/>
              <a:gd name="T50" fmla="*/ 1602 w 1937"/>
              <a:gd name="T51" fmla="*/ 1024 h 2048"/>
              <a:gd name="T52" fmla="*/ 1457 w 1937"/>
              <a:gd name="T53" fmla="*/ 1589 h 2048"/>
              <a:gd name="T54" fmla="*/ 1729 w 1937"/>
              <a:gd name="T55" fmla="*/ 1562 h 2048"/>
              <a:gd name="T56" fmla="*/ 1657 w 1937"/>
              <a:gd name="T57" fmla="*/ 1083 h 2048"/>
              <a:gd name="T58" fmla="*/ 678 w 1937"/>
              <a:gd name="T59" fmla="*/ 1558 h 2048"/>
              <a:gd name="T60" fmla="*/ 632 w 1937"/>
              <a:gd name="T61" fmla="*/ 1342 h 2048"/>
              <a:gd name="T62" fmla="*/ 986 w 1937"/>
              <a:gd name="T63" fmla="*/ 1535 h 2048"/>
              <a:gd name="T64" fmla="*/ 986 w 1937"/>
              <a:gd name="T65" fmla="*/ 1968 h 2048"/>
              <a:gd name="T66" fmla="*/ 1340 w 1937"/>
              <a:gd name="T67" fmla="*/ 1342 h 2048"/>
              <a:gd name="T68" fmla="*/ 1294 w 1937"/>
              <a:gd name="T69" fmla="*/ 1558 h 2048"/>
              <a:gd name="T70" fmla="*/ 1084 w 1937"/>
              <a:gd name="T71" fmla="*/ 560 h 2048"/>
              <a:gd name="T72" fmla="*/ 1294 w 1937"/>
              <a:gd name="T73" fmla="*/ 491 h 2048"/>
              <a:gd name="T74" fmla="*/ 1274 w 1937"/>
              <a:gd name="T75" fmla="*/ 190 h 2048"/>
              <a:gd name="T76" fmla="*/ 702 w 1937"/>
              <a:gd name="T77" fmla="*/ 414 h 2048"/>
              <a:gd name="T78" fmla="*/ 1239 w 1937"/>
              <a:gd name="T79" fmla="*/ 334 h 2048"/>
              <a:gd name="T80" fmla="*/ 1080 w 1937"/>
              <a:gd name="T81" fmla="*/ 113 h 2048"/>
              <a:gd name="T82" fmla="*/ 702 w 1937"/>
              <a:gd name="T83" fmla="*/ 414 h 2048"/>
              <a:gd name="T84" fmla="*/ 888 w 1937"/>
              <a:gd name="T85" fmla="*/ 560 h 2048"/>
              <a:gd name="T86" fmla="*/ 610 w 1937"/>
              <a:gd name="T87" fmla="*/ 1024 h 2048"/>
              <a:gd name="T88" fmla="*/ 986 w 1937"/>
              <a:gd name="T89" fmla="*/ 1447 h 2048"/>
              <a:gd name="T90" fmla="*/ 1362 w 1937"/>
              <a:gd name="T91" fmla="*/ 1024 h 2048"/>
              <a:gd name="T92" fmla="*/ 986 w 1937"/>
              <a:gd name="T93" fmla="*/ 601 h 2048"/>
              <a:gd name="T94" fmla="*/ 610 w 1937"/>
              <a:gd name="T95" fmla="*/ 1024 h 2048"/>
              <a:gd name="T96" fmla="*/ 544 w 1937"/>
              <a:gd name="T97" fmla="*/ 769 h 2048"/>
              <a:gd name="T98" fmla="*/ 169 w 1937"/>
              <a:gd name="T99" fmla="*/ 552 h 2048"/>
              <a:gd name="T100" fmla="*/ 535 w 1937"/>
              <a:gd name="T101" fmla="*/ 877 h 2048"/>
              <a:gd name="T102" fmla="*/ 530 w 1937"/>
              <a:gd name="T103" fmla="*/ 1024 h 2048"/>
              <a:gd name="T104" fmla="*/ 149 w 1937"/>
              <a:gd name="T105" fmla="*/ 1399 h 2048"/>
              <a:gd name="T106" fmla="*/ 600 w 1937"/>
              <a:gd name="T107" fmla="*/ 1576 h 2048"/>
              <a:gd name="T108" fmla="*/ 262 w 1937"/>
              <a:gd name="T109" fmla="*/ 1150 h 2048"/>
              <a:gd name="T110" fmla="*/ 227 w 1937"/>
              <a:gd name="T111" fmla="*/ 1379 h 2048"/>
              <a:gd name="T112" fmla="*/ 187 w 1937"/>
              <a:gd name="T113" fmla="*/ 1310 h 2048"/>
              <a:gd name="T114" fmla="*/ 171 w 1937"/>
              <a:gd name="T115" fmla="*/ 1185 h 2048"/>
              <a:gd name="T116" fmla="*/ 88 w 1937"/>
              <a:gd name="T117" fmla="*/ 1233 h 20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937" h="2048">
                <a:moveTo>
                  <a:pt x="1861" y="803"/>
                </a:moveTo>
                <a:cubicBezTo>
                  <a:pt x="1860" y="806"/>
                  <a:pt x="1860" y="806"/>
                  <a:pt x="1860" y="806"/>
                </a:cubicBezTo>
                <a:cubicBezTo>
                  <a:pt x="1853" y="820"/>
                  <a:pt x="1838" y="829"/>
                  <a:pt x="1823" y="829"/>
                </a:cubicBezTo>
                <a:cubicBezTo>
                  <a:pt x="1818" y="829"/>
                  <a:pt x="1812" y="828"/>
                  <a:pt x="1807" y="825"/>
                </a:cubicBezTo>
                <a:cubicBezTo>
                  <a:pt x="1786" y="816"/>
                  <a:pt x="1778" y="792"/>
                  <a:pt x="1787" y="772"/>
                </a:cubicBezTo>
                <a:cubicBezTo>
                  <a:pt x="1788" y="769"/>
                  <a:pt x="1788" y="769"/>
                  <a:pt x="1788" y="769"/>
                </a:cubicBezTo>
                <a:cubicBezTo>
                  <a:pt x="1798" y="749"/>
                  <a:pt x="1821" y="741"/>
                  <a:pt x="1841" y="750"/>
                </a:cubicBezTo>
                <a:cubicBezTo>
                  <a:pt x="1861" y="759"/>
                  <a:pt x="1870" y="783"/>
                  <a:pt x="1861" y="803"/>
                </a:cubicBezTo>
                <a:close/>
                <a:moveTo>
                  <a:pt x="818" y="1024"/>
                </a:moveTo>
                <a:cubicBezTo>
                  <a:pt x="818" y="932"/>
                  <a:pt x="893" y="856"/>
                  <a:pt x="986" y="856"/>
                </a:cubicBezTo>
                <a:cubicBezTo>
                  <a:pt x="1079" y="856"/>
                  <a:pt x="1154" y="932"/>
                  <a:pt x="1154" y="1024"/>
                </a:cubicBezTo>
                <a:cubicBezTo>
                  <a:pt x="1154" y="1117"/>
                  <a:pt x="1079" y="1192"/>
                  <a:pt x="986" y="1192"/>
                </a:cubicBezTo>
                <a:cubicBezTo>
                  <a:pt x="893" y="1192"/>
                  <a:pt x="818" y="1117"/>
                  <a:pt x="818" y="1024"/>
                </a:cubicBezTo>
                <a:close/>
                <a:moveTo>
                  <a:pt x="898" y="1024"/>
                </a:moveTo>
                <a:cubicBezTo>
                  <a:pt x="898" y="1073"/>
                  <a:pt x="938" y="1112"/>
                  <a:pt x="986" y="1112"/>
                </a:cubicBezTo>
                <a:cubicBezTo>
                  <a:pt x="1035" y="1112"/>
                  <a:pt x="1074" y="1073"/>
                  <a:pt x="1074" y="1024"/>
                </a:cubicBezTo>
                <a:cubicBezTo>
                  <a:pt x="1074" y="976"/>
                  <a:pt x="1035" y="936"/>
                  <a:pt x="986" y="936"/>
                </a:cubicBezTo>
                <a:cubicBezTo>
                  <a:pt x="938" y="936"/>
                  <a:pt x="898" y="976"/>
                  <a:pt x="898" y="1024"/>
                </a:cubicBezTo>
                <a:close/>
                <a:moveTo>
                  <a:pt x="25" y="1325"/>
                </a:moveTo>
                <a:cubicBezTo>
                  <a:pt x="5" y="1291"/>
                  <a:pt x="0" y="1251"/>
                  <a:pt x="10" y="1213"/>
                </a:cubicBezTo>
                <a:cubicBezTo>
                  <a:pt x="21" y="1175"/>
                  <a:pt x="45" y="1143"/>
                  <a:pt x="79" y="1123"/>
                </a:cubicBezTo>
                <a:cubicBezTo>
                  <a:pt x="114" y="1103"/>
                  <a:pt x="153" y="1098"/>
                  <a:pt x="192" y="1108"/>
                </a:cubicBezTo>
                <a:cubicBezTo>
                  <a:pt x="192" y="1108"/>
                  <a:pt x="193" y="1108"/>
                  <a:pt x="193" y="1109"/>
                </a:cubicBezTo>
                <a:cubicBezTo>
                  <a:pt x="214" y="1081"/>
                  <a:pt x="236" y="1053"/>
                  <a:pt x="261" y="1025"/>
                </a:cubicBezTo>
                <a:cubicBezTo>
                  <a:pt x="241" y="1002"/>
                  <a:pt x="222" y="978"/>
                  <a:pt x="205" y="955"/>
                </a:cubicBezTo>
                <a:cubicBezTo>
                  <a:pt x="73" y="781"/>
                  <a:pt x="35" y="623"/>
                  <a:pt x="99" y="512"/>
                </a:cubicBezTo>
                <a:cubicBezTo>
                  <a:pt x="163" y="401"/>
                  <a:pt x="318" y="355"/>
                  <a:pt x="535" y="382"/>
                </a:cubicBezTo>
                <a:cubicBezTo>
                  <a:pt x="564" y="386"/>
                  <a:pt x="594" y="390"/>
                  <a:pt x="623" y="396"/>
                </a:cubicBezTo>
                <a:cubicBezTo>
                  <a:pt x="633" y="368"/>
                  <a:pt x="644" y="340"/>
                  <a:pt x="655" y="313"/>
                </a:cubicBezTo>
                <a:cubicBezTo>
                  <a:pt x="740" y="111"/>
                  <a:pt x="858" y="0"/>
                  <a:pt x="986" y="0"/>
                </a:cubicBezTo>
                <a:cubicBezTo>
                  <a:pt x="1040" y="0"/>
                  <a:pt x="1091" y="20"/>
                  <a:pt x="1140" y="58"/>
                </a:cubicBezTo>
                <a:cubicBezTo>
                  <a:pt x="1160" y="48"/>
                  <a:pt x="1182" y="42"/>
                  <a:pt x="1206" y="42"/>
                </a:cubicBezTo>
                <a:cubicBezTo>
                  <a:pt x="1288" y="42"/>
                  <a:pt x="1354" y="108"/>
                  <a:pt x="1354" y="190"/>
                </a:cubicBezTo>
                <a:cubicBezTo>
                  <a:pt x="1354" y="231"/>
                  <a:pt x="1337" y="269"/>
                  <a:pt x="1310" y="296"/>
                </a:cubicBezTo>
                <a:cubicBezTo>
                  <a:pt x="1324" y="327"/>
                  <a:pt x="1337" y="361"/>
                  <a:pt x="1349" y="396"/>
                </a:cubicBezTo>
                <a:cubicBezTo>
                  <a:pt x="1378" y="390"/>
                  <a:pt x="1408" y="386"/>
                  <a:pt x="1437" y="382"/>
                </a:cubicBezTo>
                <a:cubicBezTo>
                  <a:pt x="1654" y="355"/>
                  <a:pt x="1809" y="401"/>
                  <a:pt x="1873" y="512"/>
                </a:cubicBezTo>
                <a:cubicBezTo>
                  <a:pt x="1895" y="551"/>
                  <a:pt x="1906" y="597"/>
                  <a:pt x="1903" y="647"/>
                </a:cubicBezTo>
                <a:cubicBezTo>
                  <a:pt x="1902" y="669"/>
                  <a:pt x="1883" y="686"/>
                  <a:pt x="1861" y="685"/>
                </a:cubicBezTo>
                <a:cubicBezTo>
                  <a:pt x="1839" y="684"/>
                  <a:pt x="1822" y="665"/>
                  <a:pt x="1823" y="643"/>
                </a:cubicBezTo>
                <a:cubicBezTo>
                  <a:pt x="1825" y="608"/>
                  <a:pt x="1818" y="578"/>
                  <a:pt x="1804" y="552"/>
                </a:cubicBezTo>
                <a:cubicBezTo>
                  <a:pt x="1757" y="472"/>
                  <a:pt x="1627" y="439"/>
                  <a:pt x="1446" y="461"/>
                </a:cubicBezTo>
                <a:cubicBezTo>
                  <a:pt x="1422" y="464"/>
                  <a:pt x="1397" y="468"/>
                  <a:pt x="1372" y="473"/>
                </a:cubicBezTo>
                <a:cubicBezTo>
                  <a:pt x="1397" y="564"/>
                  <a:pt x="1416" y="664"/>
                  <a:pt x="1428" y="769"/>
                </a:cubicBezTo>
                <a:cubicBezTo>
                  <a:pt x="1513" y="832"/>
                  <a:pt x="1590" y="898"/>
                  <a:pt x="1657" y="965"/>
                </a:cubicBezTo>
                <a:cubicBezTo>
                  <a:pt x="1676" y="943"/>
                  <a:pt x="1693" y="921"/>
                  <a:pt x="1710" y="899"/>
                </a:cubicBezTo>
                <a:cubicBezTo>
                  <a:pt x="1723" y="882"/>
                  <a:pt x="1748" y="878"/>
                  <a:pt x="1766" y="891"/>
                </a:cubicBezTo>
                <a:cubicBezTo>
                  <a:pt x="1783" y="904"/>
                  <a:pt x="1787" y="929"/>
                  <a:pt x="1774" y="947"/>
                </a:cubicBezTo>
                <a:cubicBezTo>
                  <a:pt x="1755" y="973"/>
                  <a:pt x="1734" y="999"/>
                  <a:pt x="1711" y="1024"/>
                </a:cubicBezTo>
                <a:cubicBezTo>
                  <a:pt x="1731" y="1047"/>
                  <a:pt x="1750" y="1070"/>
                  <a:pt x="1768" y="1093"/>
                </a:cubicBezTo>
                <a:cubicBezTo>
                  <a:pt x="1900" y="1268"/>
                  <a:pt x="1937" y="1425"/>
                  <a:pt x="1873" y="1536"/>
                </a:cubicBezTo>
                <a:cubicBezTo>
                  <a:pt x="1846" y="1583"/>
                  <a:pt x="1804" y="1618"/>
                  <a:pt x="1746" y="1641"/>
                </a:cubicBezTo>
                <a:cubicBezTo>
                  <a:pt x="1745" y="1664"/>
                  <a:pt x="1738" y="1686"/>
                  <a:pt x="1727" y="1706"/>
                </a:cubicBezTo>
                <a:cubicBezTo>
                  <a:pt x="1707" y="1741"/>
                  <a:pt x="1675" y="1765"/>
                  <a:pt x="1637" y="1775"/>
                </a:cubicBezTo>
                <a:cubicBezTo>
                  <a:pt x="1624" y="1779"/>
                  <a:pt x="1611" y="1780"/>
                  <a:pt x="1598" y="1780"/>
                </a:cubicBezTo>
                <a:cubicBezTo>
                  <a:pt x="1573" y="1780"/>
                  <a:pt x="1547" y="1774"/>
                  <a:pt x="1525" y="1760"/>
                </a:cubicBezTo>
                <a:cubicBezTo>
                  <a:pt x="1489" y="1740"/>
                  <a:pt x="1465" y="1706"/>
                  <a:pt x="1455" y="1669"/>
                </a:cubicBezTo>
                <a:cubicBezTo>
                  <a:pt x="1421" y="1665"/>
                  <a:pt x="1385" y="1660"/>
                  <a:pt x="1349" y="1652"/>
                </a:cubicBezTo>
                <a:cubicBezTo>
                  <a:pt x="1339" y="1681"/>
                  <a:pt x="1328" y="1709"/>
                  <a:pt x="1317" y="1736"/>
                </a:cubicBezTo>
                <a:cubicBezTo>
                  <a:pt x="1232" y="1937"/>
                  <a:pt x="1114" y="2048"/>
                  <a:pt x="986" y="2048"/>
                </a:cubicBezTo>
                <a:cubicBezTo>
                  <a:pt x="858" y="2048"/>
                  <a:pt x="740" y="1937"/>
                  <a:pt x="655" y="1736"/>
                </a:cubicBezTo>
                <a:cubicBezTo>
                  <a:pt x="644" y="1709"/>
                  <a:pt x="633" y="1681"/>
                  <a:pt x="623" y="1652"/>
                </a:cubicBezTo>
                <a:cubicBezTo>
                  <a:pt x="594" y="1658"/>
                  <a:pt x="564" y="1663"/>
                  <a:pt x="536" y="1667"/>
                </a:cubicBezTo>
                <a:cubicBezTo>
                  <a:pt x="495" y="1672"/>
                  <a:pt x="457" y="1674"/>
                  <a:pt x="421" y="1674"/>
                </a:cubicBezTo>
                <a:cubicBezTo>
                  <a:pt x="264" y="1674"/>
                  <a:pt x="151" y="1627"/>
                  <a:pt x="99" y="1536"/>
                </a:cubicBezTo>
                <a:cubicBezTo>
                  <a:pt x="73" y="1490"/>
                  <a:pt x="63" y="1436"/>
                  <a:pt x="72" y="1374"/>
                </a:cubicBezTo>
                <a:cubicBezTo>
                  <a:pt x="53" y="1362"/>
                  <a:pt x="37" y="1345"/>
                  <a:pt x="25" y="1325"/>
                </a:cubicBezTo>
                <a:close/>
                <a:moveTo>
                  <a:pt x="1664" y="1615"/>
                </a:moveTo>
                <a:cubicBezTo>
                  <a:pt x="1660" y="1597"/>
                  <a:pt x="1648" y="1582"/>
                  <a:pt x="1633" y="1573"/>
                </a:cubicBezTo>
                <a:cubicBezTo>
                  <a:pt x="1622" y="1567"/>
                  <a:pt x="1610" y="1564"/>
                  <a:pt x="1599" y="1564"/>
                </a:cubicBezTo>
                <a:cubicBezTo>
                  <a:pt x="1575" y="1564"/>
                  <a:pt x="1552" y="1576"/>
                  <a:pt x="1540" y="1598"/>
                </a:cubicBezTo>
                <a:cubicBezTo>
                  <a:pt x="1521" y="1631"/>
                  <a:pt x="1532" y="1672"/>
                  <a:pt x="1565" y="1691"/>
                </a:cubicBezTo>
                <a:cubicBezTo>
                  <a:pt x="1597" y="1710"/>
                  <a:pt x="1639" y="1699"/>
                  <a:pt x="1658" y="1666"/>
                </a:cubicBezTo>
                <a:cubicBezTo>
                  <a:pt x="1667" y="1651"/>
                  <a:pt x="1669" y="1632"/>
                  <a:pt x="1664" y="1615"/>
                </a:cubicBezTo>
                <a:close/>
                <a:moveTo>
                  <a:pt x="1437" y="877"/>
                </a:moveTo>
                <a:cubicBezTo>
                  <a:pt x="1440" y="925"/>
                  <a:pt x="1442" y="975"/>
                  <a:pt x="1442" y="1024"/>
                </a:cubicBezTo>
                <a:cubicBezTo>
                  <a:pt x="1442" y="1074"/>
                  <a:pt x="1441" y="1124"/>
                  <a:pt x="1437" y="1172"/>
                </a:cubicBezTo>
                <a:cubicBezTo>
                  <a:pt x="1498" y="1124"/>
                  <a:pt x="1553" y="1075"/>
                  <a:pt x="1602" y="1024"/>
                </a:cubicBezTo>
                <a:cubicBezTo>
                  <a:pt x="1553" y="974"/>
                  <a:pt x="1498" y="925"/>
                  <a:pt x="1437" y="877"/>
                </a:cubicBezTo>
                <a:close/>
                <a:moveTo>
                  <a:pt x="1372" y="1576"/>
                </a:moveTo>
                <a:cubicBezTo>
                  <a:pt x="1401" y="1581"/>
                  <a:pt x="1430" y="1585"/>
                  <a:pt x="1457" y="1589"/>
                </a:cubicBezTo>
                <a:cubicBezTo>
                  <a:pt x="1460" y="1578"/>
                  <a:pt x="1465" y="1568"/>
                  <a:pt x="1470" y="1558"/>
                </a:cubicBezTo>
                <a:cubicBezTo>
                  <a:pt x="1511" y="1488"/>
                  <a:pt x="1602" y="1463"/>
                  <a:pt x="1673" y="1504"/>
                </a:cubicBezTo>
                <a:cubicBezTo>
                  <a:pt x="1697" y="1518"/>
                  <a:pt x="1716" y="1538"/>
                  <a:pt x="1729" y="1562"/>
                </a:cubicBezTo>
                <a:cubicBezTo>
                  <a:pt x="1763" y="1546"/>
                  <a:pt x="1788" y="1524"/>
                  <a:pt x="1804" y="1496"/>
                </a:cubicBezTo>
                <a:cubicBezTo>
                  <a:pt x="1850" y="1416"/>
                  <a:pt x="1814" y="1287"/>
                  <a:pt x="1704" y="1142"/>
                </a:cubicBezTo>
                <a:cubicBezTo>
                  <a:pt x="1689" y="1122"/>
                  <a:pt x="1673" y="1103"/>
                  <a:pt x="1657" y="1083"/>
                </a:cubicBezTo>
                <a:cubicBezTo>
                  <a:pt x="1590" y="1151"/>
                  <a:pt x="1513" y="1217"/>
                  <a:pt x="1428" y="1280"/>
                </a:cubicBezTo>
                <a:cubicBezTo>
                  <a:pt x="1417" y="1385"/>
                  <a:pt x="1398" y="1484"/>
                  <a:pt x="1372" y="1576"/>
                </a:cubicBezTo>
                <a:close/>
                <a:moveTo>
                  <a:pt x="678" y="1558"/>
                </a:moveTo>
                <a:cubicBezTo>
                  <a:pt x="746" y="1541"/>
                  <a:pt x="817" y="1518"/>
                  <a:pt x="888" y="1489"/>
                </a:cubicBezTo>
                <a:cubicBezTo>
                  <a:pt x="845" y="1467"/>
                  <a:pt x="801" y="1444"/>
                  <a:pt x="758" y="1419"/>
                </a:cubicBezTo>
                <a:cubicBezTo>
                  <a:pt x="715" y="1394"/>
                  <a:pt x="673" y="1368"/>
                  <a:pt x="632" y="1342"/>
                </a:cubicBezTo>
                <a:cubicBezTo>
                  <a:pt x="644" y="1418"/>
                  <a:pt x="659" y="1491"/>
                  <a:pt x="678" y="1558"/>
                </a:cubicBezTo>
                <a:close/>
                <a:moveTo>
                  <a:pt x="1270" y="1634"/>
                </a:moveTo>
                <a:cubicBezTo>
                  <a:pt x="1179" y="1611"/>
                  <a:pt x="1083" y="1577"/>
                  <a:pt x="986" y="1535"/>
                </a:cubicBezTo>
                <a:cubicBezTo>
                  <a:pt x="889" y="1577"/>
                  <a:pt x="794" y="1611"/>
                  <a:pt x="702" y="1635"/>
                </a:cubicBezTo>
                <a:cubicBezTo>
                  <a:pt x="710" y="1659"/>
                  <a:pt x="719" y="1682"/>
                  <a:pt x="729" y="1705"/>
                </a:cubicBezTo>
                <a:cubicBezTo>
                  <a:pt x="800" y="1872"/>
                  <a:pt x="893" y="1968"/>
                  <a:pt x="986" y="1968"/>
                </a:cubicBezTo>
                <a:cubicBezTo>
                  <a:pt x="1079" y="1968"/>
                  <a:pt x="1172" y="1872"/>
                  <a:pt x="1243" y="1705"/>
                </a:cubicBezTo>
                <a:cubicBezTo>
                  <a:pt x="1253" y="1682"/>
                  <a:pt x="1262" y="1659"/>
                  <a:pt x="1270" y="1634"/>
                </a:cubicBezTo>
                <a:close/>
                <a:moveTo>
                  <a:pt x="1340" y="1342"/>
                </a:moveTo>
                <a:cubicBezTo>
                  <a:pt x="1299" y="1368"/>
                  <a:pt x="1257" y="1394"/>
                  <a:pt x="1214" y="1419"/>
                </a:cubicBezTo>
                <a:cubicBezTo>
                  <a:pt x="1171" y="1444"/>
                  <a:pt x="1128" y="1467"/>
                  <a:pt x="1084" y="1489"/>
                </a:cubicBezTo>
                <a:cubicBezTo>
                  <a:pt x="1156" y="1518"/>
                  <a:pt x="1227" y="1541"/>
                  <a:pt x="1294" y="1558"/>
                </a:cubicBezTo>
                <a:cubicBezTo>
                  <a:pt x="1313" y="1490"/>
                  <a:pt x="1329" y="1418"/>
                  <a:pt x="1340" y="1342"/>
                </a:cubicBezTo>
                <a:close/>
                <a:moveTo>
                  <a:pt x="1294" y="491"/>
                </a:moveTo>
                <a:cubicBezTo>
                  <a:pt x="1226" y="508"/>
                  <a:pt x="1156" y="531"/>
                  <a:pt x="1084" y="560"/>
                </a:cubicBezTo>
                <a:cubicBezTo>
                  <a:pt x="1127" y="581"/>
                  <a:pt x="1171" y="605"/>
                  <a:pt x="1214" y="630"/>
                </a:cubicBezTo>
                <a:cubicBezTo>
                  <a:pt x="1257" y="654"/>
                  <a:pt x="1299" y="680"/>
                  <a:pt x="1339" y="707"/>
                </a:cubicBezTo>
                <a:cubicBezTo>
                  <a:pt x="1328" y="631"/>
                  <a:pt x="1313" y="558"/>
                  <a:pt x="1294" y="491"/>
                </a:cubicBezTo>
                <a:close/>
                <a:moveTo>
                  <a:pt x="1138" y="190"/>
                </a:moveTo>
                <a:cubicBezTo>
                  <a:pt x="1138" y="227"/>
                  <a:pt x="1169" y="258"/>
                  <a:pt x="1206" y="258"/>
                </a:cubicBezTo>
                <a:cubicBezTo>
                  <a:pt x="1244" y="258"/>
                  <a:pt x="1274" y="227"/>
                  <a:pt x="1274" y="190"/>
                </a:cubicBezTo>
                <a:cubicBezTo>
                  <a:pt x="1274" y="152"/>
                  <a:pt x="1244" y="122"/>
                  <a:pt x="1206" y="122"/>
                </a:cubicBezTo>
                <a:cubicBezTo>
                  <a:pt x="1169" y="122"/>
                  <a:pt x="1138" y="152"/>
                  <a:pt x="1138" y="190"/>
                </a:cubicBezTo>
                <a:close/>
                <a:moveTo>
                  <a:pt x="702" y="414"/>
                </a:moveTo>
                <a:cubicBezTo>
                  <a:pt x="794" y="438"/>
                  <a:pt x="889" y="471"/>
                  <a:pt x="986" y="514"/>
                </a:cubicBezTo>
                <a:cubicBezTo>
                  <a:pt x="1083" y="471"/>
                  <a:pt x="1179" y="438"/>
                  <a:pt x="1270" y="414"/>
                </a:cubicBezTo>
                <a:cubicBezTo>
                  <a:pt x="1260" y="386"/>
                  <a:pt x="1250" y="360"/>
                  <a:pt x="1239" y="334"/>
                </a:cubicBezTo>
                <a:cubicBezTo>
                  <a:pt x="1228" y="337"/>
                  <a:pt x="1217" y="338"/>
                  <a:pt x="1206" y="338"/>
                </a:cubicBezTo>
                <a:cubicBezTo>
                  <a:pt x="1125" y="338"/>
                  <a:pt x="1058" y="272"/>
                  <a:pt x="1058" y="190"/>
                </a:cubicBezTo>
                <a:cubicBezTo>
                  <a:pt x="1058" y="162"/>
                  <a:pt x="1066" y="135"/>
                  <a:pt x="1080" y="113"/>
                </a:cubicBezTo>
                <a:cubicBezTo>
                  <a:pt x="1049" y="91"/>
                  <a:pt x="1018" y="80"/>
                  <a:pt x="986" y="80"/>
                </a:cubicBezTo>
                <a:cubicBezTo>
                  <a:pt x="893" y="80"/>
                  <a:pt x="800" y="177"/>
                  <a:pt x="729" y="344"/>
                </a:cubicBezTo>
                <a:cubicBezTo>
                  <a:pt x="719" y="367"/>
                  <a:pt x="710" y="390"/>
                  <a:pt x="702" y="414"/>
                </a:cubicBezTo>
                <a:close/>
                <a:moveTo>
                  <a:pt x="632" y="707"/>
                </a:moveTo>
                <a:cubicBezTo>
                  <a:pt x="673" y="680"/>
                  <a:pt x="715" y="654"/>
                  <a:pt x="758" y="630"/>
                </a:cubicBezTo>
                <a:cubicBezTo>
                  <a:pt x="801" y="605"/>
                  <a:pt x="845" y="581"/>
                  <a:pt x="888" y="560"/>
                </a:cubicBezTo>
                <a:cubicBezTo>
                  <a:pt x="817" y="531"/>
                  <a:pt x="746" y="508"/>
                  <a:pt x="678" y="491"/>
                </a:cubicBezTo>
                <a:cubicBezTo>
                  <a:pt x="659" y="558"/>
                  <a:pt x="644" y="631"/>
                  <a:pt x="632" y="707"/>
                </a:cubicBezTo>
                <a:close/>
                <a:moveTo>
                  <a:pt x="610" y="1024"/>
                </a:moveTo>
                <a:cubicBezTo>
                  <a:pt x="610" y="1096"/>
                  <a:pt x="613" y="1167"/>
                  <a:pt x="620" y="1236"/>
                </a:cubicBezTo>
                <a:cubicBezTo>
                  <a:pt x="676" y="1276"/>
                  <a:pt x="736" y="1314"/>
                  <a:pt x="798" y="1350"/>
                </a:cubicBezTo>
                <a:cubicBezTo>
                  <a:pt x="860" y="1386"/>
                  <a:pt x="923" y="1418"/>
                  <a:pt x="986" y="1447"/>
                </a:cubicBezTo>
                <a:cubicBezTo>
                  <a:pt x="1049" y="1419"/>
                  <a:pt x="1112" y="1386"/>
                  <a:pt x="1174" y="1350"/>
                </a:cubicBezTo>
                <a:cubicBezTo>
                  <a:pt x="1237" y="1314"/>
                  <a:pt x="1296" y="1276"/>
                  <a:pt x="1352" y="1236"/>
                </a:cubicBezTo>
                <a:cubicBezTo>
                  <a:pt x="1359" y="1167"/>
                  <a:pt x="1362" y="1096"/>
                  <a:pt x="1362" y="1024"/>
                </a:cubicBezTo>
                <a:cubicBezTo>
                  <a:pt x="1362" y="953"/>
                  <a:pt x="1359" y="882"/>
                  <a:pt x="1352" y="813"/>
                </a:cubicBezTo>
                <a:cubicBezTo>
                  <a:pt x="1296" y="773"/>
                  <a:pt x="1236" y="735"/>
                  <a:pt x="1174" y="699"/>
                </a:cubicBezTo>
                <a:cubicBezTo>
                  <a:pt x="1112" y="663"/>
                  <a:pt x="1049" y="630"/>
                  <a:pt x="986" y="601"/>
                </a:cubicBezTo>
                <a:cubicBezTo>
                  <a:pt x="923" y="630"/>
                  <a:pt x="860" y="663"/>
                  <a:pt x="798" y="699"/>
                </a:cubicBezTo>
                <a:cubicBezTo>
                  <a:pt x="736" y="735"/>
                  <a:pt x="676" y="773"/>
                  <a:pt x="620" y="813"/>
                </a:cubicBezTo>
                <a:cubicBezTo>
                  <a:pt x="613" y="882"/>
                  <a:pt x="610" y="952"/>
                  <a:pt x="610" y="1024"/>
                </a:cubicBezTo>
                <a:close/>
                <a:moveTo>
                  <a:pt x="268" y="907"/>
                </a:moveTo>
                <a:cubicBezTo>
                  <a:pt x="283" y="927"/>
                  <a:pt x="299" y="946"/>
                  <a:pt x="316" y="966"/>
                </a:cubicBezTo>
                <a:cubicBezTo>
                  <a:pt x="382" y="898"/>
                  <a:pt x="459" y="832"/>
                  <a:pt x="544" y="769"/>
                </a:cubicBezTo>
                <a:cubicBezTo>
                  <a:pt x="556" y="664"/>
                  <a:pt x="574" y="564"/>
                  <a:pt x="600" y="473"/>
                </a:cubicBezTo>
                <a:cubicBezTo>
                  <a:pt x="575" y="468"/>
                  <a:pt x="550" y="464"/>
                  <a:pt x="526" y="461"/>
                </a:cubicBezTo>
                <a:cubicBezTo>
                  <a:pt x="345" y="439"/>
                  <a:pt x="215" y="472"/>
                  <a:pt x="169" y="552"/>
                </a:cubicBezTo>
                <a:cubicBezTo>
                  <a:pt x="122" y="633"/>
                  <a:pt x="159" y="762"/>
                  <a:pt x="268" y="907"/>
                </a:cubicBezTo>
                <a:close/>
                <a:moveTo>
                  <a:pt x="530" y="1024"/>
                </a:moveTo>
                <a:cubicBezTo>
                  <a:pt x="530" y="975"/>
                  <a:pt x="532" y="925"/>
                  <a:pt x="535" y="877"/>
                </a:cubicBezTo>
                <a:cubicBezTo>
                  <a:pt x="474" y="925"/>
                  <a:pt x="419" y="975"/>
                  <a:pt x="370" y="1025"/>
                </a:cubicBezTo>
                <a:cubicBezTo>
                  <a:pt x="419" y="1075"/>
                  <a:pt x="474" y="1124"/>
                  <a:pt x="535" y="1172"/>
                </a:cubicBezTo>
                <a:cubicBezTo>
                  <a:pt x="532" y="1124"/>
                  <a:pt x="530" y="1074"/>
                  <a:pt x="530" y="1024"/>
                </a:cubicBezTo>
                <a:close/>
                <a:moveTo>
                  <a:pt x="227" y="1379"/>
                </a:moveTo>
                <a:cubicBezTo>
                  <a:pt x="205" y="1392"/>
                  <a:pt x="179" y="1399"/>
                  <a:pt x="154" y="1399"/>
                </a:cubicBezTo>
                <a:cubicBezTo>
                  <a:pt x="152" y="1399"/>
                  <a:pt x="151" y="1399"/>
                  <a:pt x="149" y="1399"/>
                </a:cubicBezTo>
                <a:cubicBezTo>
                  <a:pt x="146" y="1436"/>
                  <a:pt x="153" y="1469"/>
                  <a:pt x="169" y="1496"/>
                </a:cubicBezTo>
                <a:cubicBezTo>
                  <a:pt x="215" y="1577"/>
                  <a:pt x="345" y="1610"/>
                  <a:pt x="526" y="1587"/>
                </a:cubicBezTo>
                <a:cubicBezTo>
                  <a:pt x="550" y="1584"/>
                  <a:pt x="575" y="1580"/>
                  <a:pt x="600" y="1576"/>
                </a:cubicBezTo>
                <a:cubicBezTo>
                  <a:pt x="574" y="1484"/>
                  <a:pt x="556" y="1385"/>
                  <a:pt x="544" y="1280"/>
                </a:cubicBezTo>
                <a:cubicBezTo>
                  <a:pt x="459" y="1217"/>
                  <a:pt x="382" y="1151"/>
                  <a:pt x="316" y="1083"/>
                </a:cubicBezTo>
                <a:cubicBezTo>
                  <a:pt x="296" y="1106"/>
                  <a:pt x="278" y="1128"/>
                  <a:pt x="262" y="1150"/>
                </a:cubicBezTo>
                <a:cubicBezTo>
                  <a:pt x="269" y="1158"/>
                  <a:pt x="276" y="1167"/>
                  <a:pt x="282" y="1177"/>
                </a:cubicBezTo>
                <a:cubicBezTo>
                  <a:pt x="301" y="1211"/>
                  <a:pt x="307" y="1251"/>
                  <a:pt x="296" y="1289"/>
                </a:cubicBezTo>
                <a:cubicBezTo>
                  <a:pt x="286" y="1327"/>
                  <a:pt x="262" y="1359"/>
                  <a:pt x="227" y="1379"/>
                </a:cubicBezTo>
                <a:close/>
                <a:moveTo>
                  <a:pt x="94" y="1285"/>
                </a:moveTo>
                <a:cubicBezTo>
                  <a:pt x="104" y="1301"/>
                  <a:pt x="118" y="1312"/>
                  <a:pt x="136" y="1317"/>
                </a:cubicBezTo>
                <a:cubicBezTo>
                  <a:pt x="153" y="1321"/>
                  <a:pt x="172" y="1319"/>
                  <a:pt x="187" y="1310"/>
                </a:cubicBezTo>
                <a:cubicBezTo>
                  <a:pt x="203" y="1301"/>
                  <a:pt x="214" y="1286"/>
                  <a:pt x="219" y="1269"/>
                </a:cubicBezTo>
                <a:cubicBezTo>
                  <a:pt x="224" y="1251"/>
                  <a:pt x="221" y="1233"/>
                  <a:pt x="212" y="1217"/>
                </a:cubicBezTo>
                <a:cubicBezTo>
                  <a:pt x="203" y="1201"/>
                  <a:pt x="188" y="1190"/>
                  <a:pt x="171" y="1185"/>
                </a:cubicBezTo>
                <a:cubicBezTo>
                  <a:pt x="165" y="1184"/>
                  <a:pt x="159" y="1183"/>
                  <a:pt x="153" y="1183"/>
                </a:cubicBezTo>
                <a:cubicBezTo>
                  <a:pt x="141" y="1183"/>
                  <a:pt x="130" y="1186"/>
                  <a:pt x="119" y="1192"/>
                </a:cubicBezTo>
                <a:cubicBezTo>
                  <a:pt x="104" y="1201"/>
                  <a:pt x="92" y="1216"/>
                  <a:pt x="88" y="1233"/>
                </a:cubicBezTo>
                <a:cubicBezTo>
                  <a:pt x="83" y="1251"/>
                  <a:pt x="85" y="1269"/>
                  <a:pt x="94" y="128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en-US">
              <a:cs typeface="B Nazanin" panose="00000400000000000000" pitchFamily="2" charset="-78"/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C1A7D6F-4EA7-5141-8936-184939B8E1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32617" y="1382279"/>
            <a:ext cx="4021183" cy="4021183"/>
          </a:xfrm>
        </p:spPr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C6ED3984-A850-E0DF-FEBF-9589B3575DBE}"/>
              </a:ext>
            </a:extLst>
          </p:cNvPr>
          <p:cNvSpPr>
            <a:spLocks noEditPoints="1"/>
          </p:cNvSpPr>
          <p:nvPr/>
        </p:nvSpPr>
        <p:spPr bwMode="auto">
          <a:xfrm rot="20449629">
            <a:off x="37415" y="5427565"/>
            <a:ext cx="1460482" cy="1442535"/>
          </a:xfrm>
          <a:custGeom>
            <a:avLst/>
            <a:gdLst>
              <a:gd name="T0" fmla="*/ 364 w 2072"/>
              <a:gd name="T1" fmla="*/ 1219 h 2048"/>
              <a:gd name="T2" fmla="*/ 847 w 2072"/>
              <a:gd name="T3" fmla="*/ 903 h 2048"/>
              <a:gd name="T4" fmla="*/ 736 w 2072"/>
              <a:gd name="T5" fmla="*/ 1184 h 2048"/>
              <a:gd name="T6" fmla="*/ 685 w 2072"/>
              <a:gd name="T7" fmla="*/ 1506 h 2048"/>
              <a:gd name="T8" fmla="*/ 558 w 2072"/>
              <a:gd name="T9" fmla="*/ 1947 h 2048"/>
              <a:gd name="T10" fmla="*/ 576 w 2072"/>
              <a:gd name="T11" fmla="*/ 1748 h 2048"/>
              <a:gd name="T12" fmla="*/ 463 w 2072"/>
              <a:gd name="T13" fmla="*/ 2031 h 2048"/>
              <a:gd name="T14" fmla="*/ 848 w 2072"/>
              <a:gd name="T15" fmla="*/ 1586 h 2048"/>
              <a:gd name="T16" fmla="*/ 1088 w 2072"/>
              <a:gd name="T17" fmla="*/ 1586 h 2048"/>
              <a:gd name="T18" fmla="*/ 1472 w 2072"/>
              <a:gd name="T19" fmla="*/ 2031 h 2048"/>
              <a:gd name="T20" fmla="*/ 1200 w 2072"/>
              <a:gd name="T21" fmla="*/ 1024 h 2048"/>
              <a:gd name="T22" fmla="*/ 1273 w 2072"/>
              <a:gd name="T23" fmla="*/ 657 h 2048"/>
              <a:gd name="T24" fmla="*/ 1508 w 2072"/>
              <a:gd name="T25" fmla="*/ 545 h 2048"/>
              <a:gd name="T26" fmla="*/ 1583 w 2072"/>
              <a:gd name="T27" fmla="*/ 428 h 2048"/>
              <a:gd name="T28" fmla="*/ 1480 w 2072"/>
              <a:gd name="T29" fmla="*/ 89 h 2048"/>
              <a:gd name="T30" fmla="*/ 1316 w 2072"/>
              <a:gd name="T31" fmla="*/ 189 h 2048"/>
              <a:gd name="T32" fmla="*/ 1056 w 2072"/>
              <a:gd name="T33" fmla="*/ 260 h 2048"/>
              <a:gd name="T34" fmla="*/ 116 w 2072"/>
              <a:gd name="T35" fmla="*/ 789 h 2048"/>
              <a:gd name="T36" fmla="*/ 240 w 2072"/>
              <a:gd name="T37" fmla="*/ 1220 h 2048"/>
              <a:gd name="T38" fmla="*/ 928 w 2072"/>
              <a:gd name="T39" fmla="*/ 1224 h 2048"/>
              <a:gd name="T40" fmla="*/ 1432 w 2072"/>
              <a:gd name="T41" fmla="*/ 1962 h 2048"/>
              <a:gd name="T42" fmla="*/ 1088 w 2072"/>
              <a:gd name="T43" fmla="*/ 1254 h 2048"/>
              <a:gd name="T44" fmla="*/ 816 w 2072"/>
              <a:gd name="T45" fmla="*/ 1144 h 2048"/>
              <a:gd name="T46" fmla="*/ 1008 w 2072"/>
              <a:gd name="T47" fmla="*/ 810 h 2048"/>
              <a:gd name="T48" fmla="*/ 926 w 2072"/>
              <a:gd name="T49" fmla="*/ 857 h 2048"/>
              <a:gd name="T50" fmla="*/ 1400 w 2072"/>
              <a:gd name="T51" fmla="*/ 334 h 2048"/>
              <a:gd name="T52" fmla="*/ 1330 w 2072"/>
              <a:gd name="T53" fmla="*/ 374 h 2048"/>
              <a:gd name="T54" fmla="*/ 1233 w 2072"/>
              <a:gd name="T55" fmla="*/ 430 h 2048"/>
              <a:gd name="T56" fmla="*/ 1232 w 2072"/>
              <a:gd name="T57" fmla="*/ 588 h 2048"/>
              <a:gd name="T58" fmla="*/ 740 w 2072"/>
              <a:gd name="T59" fmla="*/ 686 h 2048"/>
              <a:gd name="T60" fmla="*/ 1096 w 2072"/>
              <a:gd name="T61" fmla="*/ 353 h 2048"/>
              <a:gd name="T62" fmla="*/ 190 w 2072"/>
              <a:gd name="T63" fmla="*/ 839 h 2048"/>
              <a:gd name="T64" fmla="*/ 122 w 2072"/>
              <a:gd name="T65" fmla="*/ 1072 h 2048"/>
              <a:gd name="T66" fmla="*/ 585 w 2072"/>
              <a:gd name="T67" fmla="*/ 1568 h 2048"/>
              <a:gd name="T68" fmla="*/ 642 w 2072"/>
              <a:gd name="T69" fmla="*/ 1624 h 2048"/>
              <a:gd name="T70" fmla="*/ 1848 w 2072"/>
              <a:gd name="T71" fmla="*/ 40 h 2048"/>
              <a:gd name="T72" fmla="*/ 1888 w 2072"/>
              <a:gd name="T73" fmla="*/ 130 h 2048"/>
              <a:gd name="T74" fmla="*/ 1888 w 2072"/>
              <a:gd name="T75" fmla="*/ 238 h 2048"/>
              <a:gd name="T76" fmla="*/ 1848 w 2072"/>
              <a:gd name="T77" fmla="*/ 328 h 2048"/>
              <a:gd name="T78" fmla="*/ 2072 w 2072"/>
              <a:gd name="T79" fmla="*/ 184 h 2048"/>
              <a:gd name="T80" fmla="*/ 1704 w 2072"/>
              <a:gd name="T81" fmla="*/ 184 h 2048"/>
              <a:gd name="T82" fmla="*/ 1793 w 2072"/>
              <a:gd name="T83" fmla="*/ 224 h 2048"/>
              <a:gd name="T84" fmla="*/ 240 w 2072"/>
              <a:gd name="T85" fmla="*/ 114 h 2048"/>
              <a:gd name="T86" fmla="*/ 280 w 2072"/>
              <a:gd name="T87" fmla="*/ 204 h 2048"/>
              <a:gd name="T88" fmla="*/ 280 w 2072"/>
              <a:gd name="T89" fmla="*/ 313 h 2048"/>
              <a:gd name="T90" fmla="*/ 240 w 2072"/>
              <a:gd name="T91" fmla="*/ 402 h 2048"/>
              <a:gd name="T92" fmla="*/ 464 w 2072"/>
              <a:gd name="T93" fmla="*/ 258 h 2048"/>
              <a:gd name="T94" fmla="*/ 96 w 2072"/>
              <a:gd name="T95" fmla="*/ 258 h 2048"/>
              <a:gd name="T96" fmla="*/ 185 w 2072"/>
              <a:gd name="T97" fmla="*/ 298 h 2048"/>
              <a:gd name="T98" fmla="*/ 1664 w 2072"/>
              <a:gd name="T99" fmla="*/ 872 h 2048"/>
              <a:gd name="T100" fmla="*/ 1704 w 2072"/>
              <a:gd name="T101" fmla="*/ 962 h 2048"/>
              <a:gd name="T102" fmla="*/ 1704 w 2072"/>
              <a:gd name="T103" fmla="*/ 1070 h 2048"/>
              <a:gd name="T104" fmla="*/ 1664 w 2072"/>
              <a:gd name="T105" fmla="*/ 1160 h 2048"/>
              <a:gd name="T106" fmla="*/ 1848 w 2072"/>
              <a:gd name="T107" fmla="*/ 1056 h 2048"/>
              <a:gd name="T108" fmla="*/ 1609 w 2072"/>
              <a:gd name="T109" fmla="*/ 1056 h 2048"/>
              <a:gd name="T110" fmla="*/ 1609 w 2072"/>
              <a:gd name="T111" fmla="*/ 976 h 2048"/>
              <a:gd name="T112" fmla="*/ 798 w 2072"/>
              <a:gd name="T113" fmla="*/ 629 h 2048"/>
              <a:gd name="T114" fmla="*/ 878 w 2072"/>
              <a:gd name="T115" fmla="*/ 629 h 20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072" h="2048">
                <a:moveTo>
                  <a:pt x="240" y="1220"/>
                </a:moveTo>
                <a:cubicBezTo>
                  <a:pt x="264" y="1220"/>
                  <a:pt x="288" y="1216"/>
                  <a:pt x="312" y="1208"/>
                </a:cubicBezTo>
                <a:cubicBezTo>
                  <a:pt x="319" y="1218"/>
                  <a:pt x="331" y="1224"/>
                  <a:pt x="344" y="1224"/>
                </a:cubicBezTo>
                <a:cubicBezTo>
                  <a:pt x="351" y="1224"/>
                  <a:pt x="358" y="1223"/>
                  <a:pt x="364" y="1219"/>
                </a:cubicBezTo>
                <a:cubicBezTo>
                  <a:pt x="530" y="1123"/>
                  <a:pt x="530" y="1123"/>
                  <a:pt x="530" y="1123"/>
                </a:cubicBezTo>
                <a:cubicBezTo>
                  <a:pt x="539" y="1118"/>
                  <a:pt x="546" y="1109"/>
                  <a:pt x="549" y="1099"/>
                </a:cubicBezTo>
                <a:cubicBezTo>
                  <a:pt x="551" y="1091"/>
                  <a:pt x="550" y="1083"/>
                  <a:pt x="548" y="1076"/>
                </a:cubicBezTo>
                <a:cubicBezTo>
                  <a:pt x="847" y="903"/>
                  <a:pt x="847" y="903"/>
                  <a:pt x="847" y="903"/>
                </a:cubicBezTo>
                <a:cubicBezTo>
                  <a:pt x="847" y="984"/>
                  <a:pt x="847" y="984"/>
                  <a:pt x="847" y="984"/>
                </a:cubicBezTo>
                <a:cubicBezTo>
                  <a:pt x="776" y="984"/>
                  <a:pt x="776" y="984"/>
                  <a:pt x="776" y="984"/>
                </a:cubicBezTo>
                <a:cubicBezTo>
                  <a:pt x="753" y="984"/>
                  <a:pt x="736" y="1002"/>
                  <a:pt x="736" y="1024"/>
                </a:cubicBezTo>
                <a:cubicBezTo>
                  <a:pt x="736" y="1184"/>
                  <a:pt x="736" y="1184"/>
                  <a:pt x="736" y="1184"/>
                </a:cubicBezTo>
                <a:cubicBezTo>
                  <a:pt x="736" y="1205"/>
                  <a:pt x="752" y="1223"/>
                  <a:pt x="773" y="1224"/>
                </a:cubicBezTo>
                <a:cubicBezTo>
                  <a:pt x="650" y="1447"/>
                  <a:pt x="650" y="1447"/>
                  <a:pt x="650" y="1447"/>
                </a:cubicBezTo>
                <a:cubicBezTo>
                  <a:pt x="640" y="1466"/>
                  <a:pt x="647" y="1490"/>
                  <a:pt x="666" y="1501"/>
                </a:cubicBezTo>
                <a:cubicBezTo>
                  <a:pt x="672" y="1504"/>
                  <a:pt x="679" y="1506"/>
                  <a:pt x="685" y="1506"/>
                </a:cubicBezTo>
                <a:cubicBezTo>
                  <a:pt x="699" y="1506"/>
                  <a:pt x="713" y="1498"/>
                  <a:pt x="720" y="1485"/>
                </a:cubicBezTo>
                <a:cubicBezTo>
                  <a:pt x="848" y="1254"/>
                  <a:pt x="848" y="1254"/>
                  <a:pt x="848" y="1254"/>
                </a:cubicBezTo>
                <a:cubicBezTo>
                  <a:pt x="848" y="1420"/>
                  <a:pt x="848" y="1420"/>
                  <a:pt x="848" y="1420"/>
                </a:cubicBezTo>
                <a:cubicBezTo>
                  <a:pt x="558" y="1947"/>
                  <a:pt x="558" y="1947"/>
                  <a:pt x="558" y="1947"/>
                </a:cubicBezTo>
                <a:cubicBezTo>
                  <a:pt x="552" y="1956"/>
                  <a:pt x="544" y="1963"/>
                  <a:pt x="533" y="1966"/>
                </a:cubicBezTo>
                <a:cubicBezTo>
                  <a:pt x="523" y="1969"/>
                  <a:pt x="512" y="1967"/>
                  <a:pt x="503" y="1962"/>
                </a:cubicBezTo>
                <a:cubicBezTo>
                  <a:pt x="484" y="1951"/>
                  <a:pt x="477" y="1927"/>
                  <a:pt x="488" y="1908"/>
                </a:cubicBezTo>
                <a:cubicBezTo>
                  <a:pt x="576" y="1748"/>
                  <a:pt x="576" y="1748"/>
                  <a:pt x="576" y="1748"/>
                </a:cubicBezTo>
                <a:cubicBezTo>
                  <a:pt x="586" y="1729"/>
                  <a:pt x="579" y="1704"/>
                  <a:pt x="560" y="1694"/>
                </a:cubicBezTo>
                <a:cubicBezTo>
                  <a:pt x="541" y="1683"/>
                  <a:pt x="516" y="1690"/>
                  <a:pt x="506" y="1710"/>
                </a:cubicBezTo>
                <a:cubicBezTo>
                  <a:pt x="418" y="1870"/>
                  <a:pt x="418" y="1870"/>
                  <a:pt x="418" y="1870"/>
                </a:cubicBezTo>
                <a:cubicBezTo>
                  <a:pt x="386" y="1926"/>
                  <a:pt x="407" y="1999"/>
                  <a:pt x="463" y="2031"/>
                </a:cubicBezTo>
                <a:cubicBezTo>
                  <a:pt x="481" y="2042"/>
                  <a:pt x="502" y="2047"/>
                  <a:pt x="522" y="2047"/>
                </a:cubicBezTo>
                <a:cubicBezTo>
                  <a:pt x="533" y="2047"/>
                  <a:pt x="544" y="2046"/>
                  <a:pt x="555" y="2043"/>
                </a:cubicBezTo>
                <a:cubicBezTo>
                  <a:pt x="586" y="2034"/>
                  <a:pt x="612" y="2014"/>
                  <a:pt x="628" y="1985"/>
                </a:cubicBezTo>
                <a:cubicBezTo>
                  <a:pt x="848" y="1586"/>
                  <a:pt x="848" y="1586"/>
                  <a:pt x="848" y="1586"/>
                </a:cubicBezTo>
                <a:cubicBezTo>
                  <a:pt x="848" y="1928"/>
                  <a:pt x="848" y="1928"/>
                  <a:pt x="848" y="1928"/>
                </a:cubicBezTo>
                <a:cubicBezTo>
                  <a:pt x="848" y="1994"/>
                  <a:pt x="901" y="2048"/>
                  <a:pt x="968" y="2048"/>
                </a:cubicBezTo>
                <a:cubicBezTo>
                  <a:pt x="1034" y="2048"/>
                  <a:pt x="1088" y="1994"/>
                  <a:pt x="1088" y="1928"/>
                </a:cubicBezTo>
                <a:cubicBezTo>
                  <a:pt x="1088" y="1586"/>
                  <a:pt x="1088" y="1586"/>
                  <a:pt x="1088" y="1586"/>
                </a:cubicBezTo>
                <a:cubicBezTo>
                  <a:pt x="1307" y="1985"/>
                  <a:pt x="1307" y="1985"/>
                  <a:pt x="1307" y="1985"/>
                </a:cubicBezTo>
                <a:cubicBezTo>
                  <a:pt x="1323" y="2014"/>
                  <a:pt x="1349" y="2034"/>
                  <a:pt x="1380" y="2043"/>
                </a:cubicBezTo>
                <a:cubicBezTo>
                  <a:pt x="1391" y="2046"/>
                  <a:pt x="1402" y="2047"/>
                  <a:pt x="1413" y="2047"/>
                </a:cubicBezTo>
                <a:cubicBezTo>
                  <a:pt x="1433" y="2047"/>
                  <a:pt x="1454" y="2042"/>
                  <a:pt x="1472" y="2031"/>
                </a:cubicBezTo>
                <a:cubicBezTo>
                  <a:pt x="1529" y="1999"/>
                  <a:pt x="1549" y="1926"/>
                  <a:pt x="1517" y="1870"/>
                </a:cubicBezTo>
                <a:cubicBezTo>
                  <a:pt x="1162" y="1224"/>
                  <a:pt x="1162" y="1224"/>
                  <a:pt x="1162" y="1224"/>
                </a:cubicBezTo>
                <a:cubicBezTo>
                  <a:pt x="1183" y="1223"/>
                  <a:pt x="1200" y="1205"/>
                  <a:pt x="1200" y="1184"/>
                </a:cubicBezTo>
                <a:cubicBezTo>
                  <a:pt x="1200" y="1024"/>
                  <a:pt x="1200" y="1024"/>
                  <a:pt x="1200" y="1024"/>
                </a:cubicBezTo>
                <a:cubicBezTo>
                  <a:pt x="1200" y="1002"/>
                  <a:pt x="1182" y="984"/>
                  <a:pt x="1160" y="984"/>
                </a:cubicBezTo>
                <a:cubicBezTo>
                  <a:pt x="1088" y="984"/>
                  <a:pt x="1088" y="984"/>
                  <a:pt x="1088" y="984"/>
                </a:cubicBezTo>
                <a:cubicBezTo>
                  <a:pt x="1088" y="764"/>
                  <a:pt x="1088" y="764"/>
                  <a:pt x="1088" y="764"/>
                </a:cubicBezTo>
                <a:cubicBezTo>
                  <a:pt x="1273" y="657"/>
                  <a:pt x="1273" y="657"/>
                  <a:pt x="1273" y="657"/>
                </a:cubicBezTo>
                <a:cubicBezTo>
                  <a:pt x="1281" y="666"/>
                  <a:pt x="1292" y="671"/>
                  <a:pt x="1303" y="671"/>
                </a:cubicBezTo>
                <a:cubicBezTo>
                  <a:pt x="1310" y="671"/>
                  <a:pt x="1316" y="669"/>
                  <a:pt x="1323" y="665"/>
                </a:cubicBezTo>
                <a:cubicBezTo>
                  <a:pt x="1489" y="569"/>
                  <a:pt x="1489" y="569"/>
                  <a:pt x="1489" y="569"/>
                </a:cubicBezTo>
                <a:cubicBezTo>
                  <a:pt x="1498" y="564"/>
                  <a:pt x="1505" y="555"/>
                  <a:pt x="1508" y="545"/>
                </a:cubicBezTo>
                <a:cubicBezTo>
                  <a:pt x="1510" y="535"/>
                  <a:pt x="1509" y="524"/>
                  <a:pt x="1504" y="515"/>
                </a:cubicBezTo>
                <a:cubicBezTo>
                  <a:pt x="1484" y="480"/>
                  <a:pt x="1484" y="480"/>
                  <a:pt x="1484" y="480"/>
                </a:cubicBezTo>
                <a:cubicBezTo>
                  <a:pt x="1581" y="424"/>
                  <a:pt x="1581" y="424"/>
                  <a:pt x="1581" y="424"/>
                </a:cubicBezTo>
                <a:cubicBezTo>
                  <a:pt x="1583" y="428"/>
                  <a:pt x="1583" y="428"/>
                  <a:pt x="1583" y="428"/>
                </a:cubicBezTo>
                <a:cubicBezTo>
                  <a:pt x="1590" y="441"/>
                  <a:pt x="1604" y="448"/>
                  <a:pt x="1618" y="448"/>
                </a:cubicBezTo>
                <a:cubicBezTo>
                  <a:pt x="1624" y="448"/>
                  <a:pt x="1631" y="446"/>
                  <a:pt x="1638" y="442"/>
                </a:cubicBezTo>
                <a:cubicBezTo>
                  <a:pt x="1657" y="431"/>
                  <a:pt x="1663" y="407"/>
                  <a:pt x="1652" y="388"/>
                </a:cubicBezTo>
                <a:cubicBezTo>
                  <a:pt x="1480" y="89"/>
                  <a:pt x="1480" y="89"/>
                  <a:pt x="1480" y="89"/>
                </a:cubicBezTo>
                <a:cubicBezTo>
                  <a:pt x="1469" y="70"/>
                  <a:pt x="1444" y="63"/>
                  <a:pt x="1425" y="75"/>
                </a:cubicBezTo>
                <a:cubicBezTo>
                  <a:pt x="1406" y="86"/>
                  <a:pt x="1399" y="110"/>
                  <a:pt x="1410" y="129"/>
                </a:cubicBezTo>
                <a:cubicBezTo>
                  <a:pt x="1413" y="133"/>
                  <a:pt x="1413" y="133"/>
                  <a:pt x="1413" y="133"/>
                </a:cubicBezTo>
                <a:cubicBezTo>
                  <a:pt x="1316" y="189"/>
                  <a:pt x="1316" y="189"/>
                  <a:pt x="1316" y="189"/>
                </a:cubicBezTo>
                <a:cubicBezTo>
                  <a:pt x="1296" y="154"/>
                  <a:pt x="1296" y="154"/>
                  <a:pt x="1296" y="154"/>
                </a:cubicBezTo>
                <a:cubicBezTo>
                  <a:pt x="1285" y="135"/>
                  <a:pt x="1260" y="129"/>
                  <a:pt x="1241" y="140"/>
                </a:cubicBezTo>
                <a:cubicBezTo>
                  <a:pt x="1075" y="236"/>
                  <a:pt x="1075" y="236"/>
                  <a:pt x="1075" y="236"/>
                </a:cubicBezTo>
                <a:cubicBezTo>
                  <a:pt x="1066" y="241"/>
                  <a:pt x="1059" y="250"/>
                  <a:pt x="1056" y="260"/>
                </a:cubicBezTo>
                <a:cubicBezTo>
                  <a:pt x="1054" y="268"/>
                  <a:pt x="1054" y="276"/>
                  <a:pt x="1057" y="283"/>
                </a:cubicBezTo>
                <a:cubicBezTo>
                  <a:pt x="332" y="701"/>
                  <a:pt x="332" y="701"/>
                  <a:pt x="332" y="701"/>
                </a:cubicBezTo>
                <a:cubicBezTo>
                  <a:pt x="320" y="688"/>
                  <a:pt x="299" y="684"/>
                  <a:pt x="282" y="693"/>
                </a:cubicBezTo>
                <a:cubicBezTo>
                  <a:pt x="116" y="789"/>
                  <a:pt x="116" y="789"/>
                  <a:pt x="116" y="789"/>
                </a:cubicBezTo>
                <a:cubicBezTo>
                  <a:pt x="107" y="795"/>
                  <a:pt x="100" y="803"/>
                  <a:pt x="97" y="814"/>
                </a:cubicBezTo>
                <a:cubicBezTo>
                  <a:pt x="95" y="823"/>
                  <a:pt x="96" y="832"/>
                  <a:pt x="99" y="840"/>
                </a:cubicBezTo>
                <a:cubicBezTo>
                  <a:pt x="22" y="906"/>
                  <a:pt x="0" y="1021"/>
                  <a:pt x="53" y="1112"/>
                </a:cubicBezTo>
                <a:cubicBezTo>
                  <a:pt x="93" y="1181"/>
                  <a:pt x="165" y="1220"/>
                  <a:pt x="240" y="1220"/>
                </a:cubicBezTo>
                <a:close/>
                <a:moveTo>
                  <a:pt x="1008" y="1928"/>
                </a:moveTo>
                <a:cubicBezTo>
                  <a:pt x="1008" y="1950"/>
                  <a:pt x="990" y="1968"/>
                  <a:pt x="968" y="1968"/>
                </a:cubicBezTo>
                <a:cubicBezTo>
                  <a:pt x="945" y="1968"/>
                  <a:pt x="928" y="1950"/>
                  <a:pt x="928" y="1928"/>
                </a:cubicBezTo>
                <a:cubicBezTo>
                  <a:pt x="928" y="1224"/>
                  <a:pt x="928" y="1224"/>
                  <a:pt x="928" y="1224"/>
                </a:cubicBezTo>
                <a:cubicBezTo>
                  <a:pt x="1008" y="1224"/>
                  <a:pt x="1008" y="1224"/>
                  <a:pt x="1008" y="1224"/>
                </a:cubicBezTo>
                <a:lnTo>
                  <a:pt x="1008" y="1928"/>
                </a:lnTo>
                <a:close/>
                <a:moveTo>
                  <a:pt x="1447" y="1908"/>
                </a:moveTo>
                <a:cubicBezTo>
                  <a:pt x="1458" y="1927"/>
                  <a:pt x="1451" y="1951"/>
                  <a:pt x="1432" y="1962"/>
                </a:cubicBezTo>
                <a:cubicBezTo>
                  <a:pt x="1423" y="1967"/>
                  <a:pt x="1412" y="1969"/>
                  <a:pt x="1402" y="1966"/>
                </a:cubicBezTo>
                <a:cubicBezTo>
                  <a:pt x="1391" y="1963"/>
                  <a:pt x="1383" y="1956"/>
                  <a:pt x="1377" y="1947"/>
                </a:cubicBezTo>
                <a:cubicBezTo>
                  <a:pt x="1088" y="1420"/>
                  <a:pt x="1088" y="1420"/>
                  <a:pt x="1088" y="1420"/>
                </a:cubicBezTo>
                <a:cubicBezTo>
                  <a:pt x="1088" y="1254"/>
                  <a:pt x="1088" y="1254"/>
                  <a:pt x="1088" y="1254"/>
                </a:cubicBezTo>
                <a:lnTo>
                  <a:pt x="1447" y="1908"/>
                </a:lnTo>
                <a:close/>
                <a:moveTo>
                  <a:pt x="1120" y="1064"/>
                </a:moveTo>
                <a:cubicBezTo>
                  <a:pt x="1120" y="1144"/>
                  <a:pt x="1120" y="1144"/>
                  <a:pt x="1120" y="1144"/>
                </a:cubicBezTo>
                <a:cubicBezTo>
                  <a:pt x="816" y="1144"/>
                  <a:pt x="816" y="1144"/>
                  <a:pt x="816" y="1144"/>
                </a:cubicBezTo>
                <a:cubicBezTo>
                  <a:pt x="816" y="1064"/>
                  <a:pt x="816" y="1064"/>
                  <a:pt x="816" y="1064"/>
                </a:cubicBezTo>
                <a:lnTo>
                  <a:pt x="1120" y="1064"/>
                </a:lnTo>
                <a:close/>
                <a:moveTo>
                  <a:pt x="926" y="857"/>
                </a:moveTo>
                <a:cubicBezTo>
                  <a:pt x="1008" y="810"/>
                  <a:pt x="1008" y="810"/>
                  <a:pt x="1008" y="810"/>
                </a:cubicBezTo>
                <a:cubicBezTo>
                  <a:pt x="1008" y="984"/>
                  <a:pt x="1008" y="984"/>
                  <a:pt x="1008" y="984"/>
                </a:cubicBezTo>
                <a:cubicBezTo>
                  <a:pt x="927" y="984"/>
                  <a:pt x="927" y="984"/>
                  <a:pt x="927" y="984"/>
                </a:cubicBezTo>
                <a:cubicBezTo>
                  <a:pt x="927" y="863"/>
                  <a:pt x="927" y="863"/>
                  <a:pt x="927" y="863"/>
                </a:cubicBezTo>
                <a:cubicBezTo>
                  <a:pt x="927" y="861"/>
                  <a:pt x="927" y="859"/>
                  <a:pt x="926" y="857"/>
                </a:cubicBezTo>
                <a:close/>
                <a:moveTo>
                  <a:pt x="1453" y="202"/>
                </a:moveTo>
                <a:cubicBezTo>
                  <a:pt x="1541" y="355"/>
                  <a:pt x="1541" y="355"/>
                  <a:pt x="1541" y="355"/>
                </a:cubicBezTo>
                <a:cubicBezTo>
                  <a:pt x="1444" y="411"/>
                  <a:pt x="1444" y="411"/>
                  <a:pt x="1444" y="411"/>
                </a:cubicBezTo>
                <a:cubicBezTo>
                  <a:pt x="1400" y="334"/>
                  <a:pt x="1400" y="334"/>
                  <a:pt x="1400" y="334"/>
                </a:cubicBezTo>
                <a:cubicBezTo>
                  <a:pt x="1356" y="258"/>
                  <a:pt x="1356" y="258"/>
                  <a:pt x="1356" y="258"/>
                </a:cubicBezTo>
                <a:lnTo>
                  <a:pt x="1453" y="202"/>
                </a:lnTo>
                <a:close/>
                <a:moveTo>
                  <a:pt x="1246" y="229"/>
                </a:moveTo>
                <a:cubicBezTo>
                  <a:pt x="1330" y="374"/>
                  <a:pt x="1330" y="374"/>
                  <a:pt x="1330" y="374"/>
                </a:cubicBezTo>
                <a:cubicBezTo>
                  <a:pt x="1394" y="485"/>
                  <a:pt x="1394" y="485"/>
                  <a:pt x="1394" y="485"/>
                </a:cubicBezTo>
                <a:cubicBezTo>
                  <a:pt x="1414" y="520"/>
                  <a:pt x="1414" y="520"/>
                  <a:pt x="1414" y="520"/>
                </a:cubicBezTo>
                <a:cubicBezTo>
                  <a:pt x="1317" y="576"/>
                  <a:pt x="1317" y="576"/>
                  <a:pt x="1317" y="576"/>
                </a:cubicBezTo>
                <a:cubicBezTo>
                  <a:pt x="1233" y="430"/>
                  <a:pt x="1233" y="430"/>
                  <a:pt x="1233" y="430"/>
                </a:cubicBezTo>
                <a:cubicBezTo>
                  <a:pt x="1149" y="285"/>
                  <a:pt x="1149" y="285"/>
                  <a:pt x="1149" y="285"/>
                </a:cubicBezTo>
                <a:lnTo>
                  <a:pt x="1246" y="229"/>
                </a:lnTo>
                <a:close/>
                <a:moveTo>
                  <a:pt x="1096" y="353"/>
                </a:moveTo>
                <a:cubicBezTo>
                  <a:pt x="1232" y="588"/>
                  <a:pt x="1232" y="588"/>
                  <a:pt x="1232" y="588"/>
                </a:cubicBezTo>
                <a:cubicBezTo>
                  <a:pt x="510" y="1005"/>
                  <a:pt x="510" y="1005"/>
                  <a:pt x="510" y="1005"/>
                </a:cubicBezTo>
                <a:cubicBezTo>
                  <a:pt x="450" y="899"/>
                  <a:pt x="450" y="899"/>
                  <a:pt x="450" y="899"/>
                </a:cubicBezTo>
                <a:cubicBezTo>
                  <a:pt x="725" y="740"/>
                  <a:pt x="725" y="740"/>
                  <a:pt x="725" y="740"/>
                </a:cubicBezTo>
                <a:cubicBezTo>
                  <a:pt x="744" y="729"/>
                  <a:pt x="751" y="705"/>
                  <a:pt x="740" y="686"/>
                </a:cubicBezTo>
                <a:cubicBezTo>
                  <a:pt x="729" y="666"/>
                  <a:pt x="704" y="660"/>
                  <a:pt x="685" y="671"/>
                </a:cubicBezTo>
                <a:cubicBezTo>
                  <a:pt x="410" y="830"/>
                  <a:pt x="410" y="830"/>
                  <a:pt x="410" y="830"/>
                </a:cubicBezTo>
                <a:cubicBezTo>
                  <a:pt x="374" y="769"/>
                  <a:pt x="374" y="769"/>
                  <a:pt x="374" y="769"/>
                </a:cubicBezTo>
                <a:lnTo>
                  <a:pt x="1096" y="353"/>
                </a:lnTo>
                <a:close/>
                <a:moveTo>
                  <a:pt x="287" y="783"/>
                </a:moveTo>
                <a:cubicBezTo>
                  <a:pt x="455" y="1074"/>
                  <a:pt x="455" y="1074"/>
                  <a:pt x="455" y="1074"/>
                </a:cubicBezTo>
                <a:cubicBezTo>
                  <a:pt x="358" y="1130"/>
                  <a:pt x="358" y="1130"/>
                  <a:pt x="358" y="1130"/>
                </a:cubicBezTo>
                <a:cubicBezTo>
                  <a:pt x="190" y="839"/>
                  <a:pt x="190" y="839"/>
                  <a:pt x="190" y="839"/>
                </a:cubicBezTo>
                <a:lnTo>
                  <a:pt x="287" y="783"/>
                </a:lnTo>
                <a:close/>
                <a:moveTo>
                  <a:pt x="140" y="912"/>
                </a:moveTo>
                <a:cubicBezTo>
                  <a:pt x="270" y="1137"/>
                  <a:pt x="270" y="1137"/>
                  <a:pt x="270" y="1137"/>
                </a:cubicBezTo>
                <a:cubicBezTo>
                  <a:pt x="214" y="1150"/>
                  <a:pt x="153" y="1125"/>
                  <a:pt x="122" y="1072"/>
                </a:cubicBezTo>
                <a:cubicBezTo>
                  <a:pt x="92" y="1019"/>
                  <a:pt x="101" y="954"/>
                  <a:pt x="140" y="912"/>
                </a:cubicBezTo>
                <a:close/>
                <a:moveTo>
                  <a:pt x="585" y="1624"/>
                </a:moveTo>
                <a:cubicBezTo>
                  <a:pt x="578" y="1617"/>
                  <a:pt x="574" y="1607"/>
                  <a:pt x="574" y="1596"/>
                </a:cubicBezTo>
                <a:cubicBezTo>
                  <a:pt x="574" y="1586"/>
                  <a:pt x="578" y="1575"/>
                  <a:pt x="585" y="1568"/>
                </a:cubicBezTo>
                <a:cubicBezTo>
                  <a:pt x="593" y="1560"/>
                  <a:pt x="603" y="1556"/>
                  <a:pt x="614" y="1556"/>
                </a:cubicBezTo>
                <a:cubicBezTo>
                  <a:pt x="624" y="1556"/>
                  <a:pt x="634" y="1560"/>
                  <a:pt x="642" y="1568"/>
                </a:cubicBezTo>
                <a:cubicBezTo>
                  <a:pt x="649" y="1575"/>
                  <a:pt x="654" y="1586"/>
                  <a:pt x="654" y="1596"/>
                </a:cubicBezTo>
                <a:cubicBezTo>
                  <a:pt x="654" y="1607"/>
                  <a:pt x="649" y="1617"/>
                  <a:pt x="642" y="1624"/>
                </a:cubicBezTo>
                <a:cubicBezTo>
                  <a:pt x="634" y="1632"/>
                  <a:pt x="624" y="1636"/>
                  <a:pt x="614" y="1636"/>
                </a:cubicBezTo>
                <a:cubicBezTo>
                  <a:pt x="603" y="1636"/>
                  <a:pt x="593" y="1632"/>
                  <a:pt x="585" y="1624"/>
                </a:cubicBezTo>
                <a:close/>
                <a:moveTo>
                  <a:pt x="1848" y="90"/>
                </a:moveTo>
                <a:cubicBezTo>
                  <a:pt x="1848" y="40"/>
                  <a:pt x="1848" y="40"/>
                  <a:pt x="1848" y="40"/>
                </a:cubicBezTo>
                <a:cubicBezTo>
                  <a:pt x="1848" y="18"/>
                  <a:pt x="1865" y="0"/>
                  <a:pt x="1888" y="0"/>
                </a:cubicBezTo>
                <a:cubicBezTo>
                  <a:pt x="1910" y="0"/>
                  <a:pt x="1928" y="18"/>
                  <a:pt x="1928" y="40"/>
                </a:cubicBezTo>
                <a:cubicBezTo>
                  <a:pt x="1928" y="90"/>
                  <a:pt x="1928" y="90"/>
                  <a:pt x="1928" y="90"/>
                </a:cubicBezTo>
                <a:cubicBezTo>
                  <a:pt x="1928" y="112"/>
                  <a:pt x="1910" y="130"/>
                  <a:pt x="1888" y="130"/>
                </a:cubicBezTo>
                <a:cubicBezTo>
                  <a:pt x="1865" y="130"/>
                  <a:pt x="1848" y="112"/>
                  <a:pt x="1848" y="90"/>
                </a:cubicBezTo>
                <a:close/>
                <a:moveTo>
                  <a:pt x="1848" y="328"/>
                </a:moveTo>
                <a:cubicBezTo>
                  <a:pt x="1848" y="278"/>
                  <a:pt x="1848" y="278"/>
                  <a:pt x="1848" y="278"/>
                </a:cubicBezTo>
                <a:cubicBezTo>
                  <a:pt x="1848" y="256"/>
                  <a:pt x="1865" y="238"/>
                  <a:pt x="1888" y="238"/>
                </a:cubicBezTo>
                <a:cubicBezTo>
                  <a:pt x="1910" y="238"/>
                  <a:pt x="1928" y="256"/>
                  <a:pt x="1928" y="278"/>
                </a:cubicBezTo>
                <a:cubicBezTo>
                  <a:pt x="1928" y="328"/>
                  <a:pt x="1928" y="328"/>
                  <a:pt x="1928" y="328"/>
                </a:cubicBezTo>
                <a:cubicBezTo>
                  <a:pt x="1928" y="350"/>
                  <a:pt x="1910" y="368"/>
                  <a:pt x="1888" y="368"/>
                </a:cubicBezTo>
                <a:cubicBezTo>
                  <a:pt x="1865" y="368"/>
                  <a:pt x="1848" y="350"/>
                  <a:pt x="1848" y="328"/>
                </a:cubicBezTo>
                <a:close/>
                <a:moveTo>
                  <a:pt x="1942" y="184"/>
                </a:moveTo>
                <a:cubicBezTo>
                  <a:pt x="1942" y="162"/>
                  <a:pt x="1960" y="144"/>
                  <a:pt x="1982" y="144"/>
                </a:cubicBezTo>
                <a:cubicBezTo>
                  <a:pt x="2032" y="144"/>
                  <a:pt x="2032" y="144"/>
                  <a:pt x="2032" y="144"/>
                </a:cubicBezTo>
                <a:cubicBezTo>
                  <a:pt x="2054" y="144"/>
                  <a:pt x="2072" y="162"/>
                  <a:pt x="2072" y="184"/>
                </a:cubicBezTo>
                <a:cubicBezTo>
                  <a:pt x="2072" y="206"/>
                  <a:pt x="2054" y="224"/>
                  <a:pt x="2032" y="224"/>
                </a:cubicBezTo>
                <a:cubicBezTo>
                  <a:pt x="1982" y="224"/>
                  <a:pt x="1982" y="224"/>
                  <a:pt x="1982" y="224"/>
                </a:cubicBezTo>
                <a:cubicBezTo>
                  <a:pt x="1960" y="224"/>
                  <a:pt x="1942" y="206"/>
                  <a:pt x="1942" y="184"/>
                </a:cubicBezTo>
                <a:close/>
                <a:moveTo>
                  <a:pt x="1704" y="184"/>
                </a:moveTo>
                <a:cubicBezTo>
                  <a:pt x="1704" y="162"/>
                  <a:pt x="1721" y="144"/>
                  <a:pt x="1744" y="144"/>
                </a:cubicBezTo>
                <a:cubicBezTo>
                  <a:pt x="1793" y="144"/>
                  <a:pt x="1793" y="144"/>
                  <a:pt x="1793" y="144"/>
                </a:cubicBezTo>
                <a:cubicBezTo>
                  <a:pt x="1815" y="144"/>
                  <a:pt x="1833" y="162"/>
                  <a:pt x="1833" y="184"/>
                </a:cubicBezTo>
                <a:cubicBezTo>
                  <a:pt x="1833" y="206"/>
                  <a:pt x="1815" y="224"/>
                  <a:pt x="1793" y="224"/>
                </a:cubicBezTo>
                <a:cubicBezTo>
                  <a:pt x="1744" y="224"/>
                  <a:pt x="1744" y="224"/>
                  <a:pt x="1744" y="224"/>
                </a:cubicBezTo>
                <a:cubicBezTo>
                  <a:pt x="1721" y="224"/>
                  <a:pt x="1704" y="206"/>
                  <a:pt x="1704" y="184"/>
                </a:cubicBezTo>
                <a:close/>
                <a:moveTo>
                  <a:pt x="240" y="164"/>
                </a:moveTo>
                <a:cubicBezTo>
                  <a:pt x="240" y="114"/>
                  <a:pt x="240" y="114"/>
                  <a:pt x="240" y="114"/>
                </a:cubicBezTo>
                <a:cubicBezTo>
                  <a:pt x="240" y="92"/>
                  <a:pt x="257" y="74"/>
                  <a:pt x="280" y="74"/>
                </a:cubicBezTo>
                <a:cubicBezTo>
                  <a:pt x="302" y="74"/>
                  <a:pt x="320" y="92"/>
                  <a:pt x="320" y="114"/>
                </a:cubicBezTo>
                <a:cubicBezTo>
                  <a:pt x="320" y="164"/>
                  <a:pt x="320" y="164"/>
                  <a:pt x="320" y="164"/>
                </a:cubicBezTo>
                <a:cubicBezTo>
                  <a:pt x="320" y="186"/>
                  <a:pt x="302" y="204"/>
                  <a:pt x="280" y="204"/>
                </a:cubicBezTo>
                <a:cubicBezTo>
                  <a:pt x="257" y="204"/>
                  <a:pt x="240" y="186"/>
                  <a:pt x="240" y="164"/>
                </a:cubicBezTo>
                <a:close/>
                <a:moveTo>
                  <a:pt x="240" y="402"/>
                </a:moveTo>
                <a:cubicBezTo>
                  <a:pt x="240" y="353"/>
                  <a:pt x="240" y="353"/>
                  <a:pt x="240" y="353"/>
                </a:cubicBezTo>
                <a:cubicBezTo>
                  <a:pt x="240" y="331"/>
                  <a:pt x="257" y="313"/>
                  <a:pt x="280" y="313"/>
                </a:cubicBezTo>
                <a:cubicBezTo>
                  <a:pt x="302" y="313"/>
                  <a:pt x="320" y="331"/>
                  <a:pt x="320" y="353"/>
                </a:cubicBezTo>
                <a:cubicBezTo>
                  <a:pt x="320" y="402"/>
                  <a:pt x="320" y="402"/>
                  <a:pt x="320" y="402"/>
                </a:cubicBezTo>
                <a:cubicBezTo>
                  <a:pt x="320" y="425"/>
                  <a:pt x="302" y="442"/>
                  <a:pt x="280" y="442"/>
                </a:cubicBezTo>
                <a:cubicBezTo>
                  <a:pt x="257" y="442"/>
                  <a:pt x="240" y="425"/>
                  <a:pt x="240" y="402"/>
                </a:cubicBezTo>
                <a:close/>
                <a:moveTo>
                  <a:pt x="334" y="258"/>
                </a:moveTo>
                <a:cubicBezTo>
                  <a:pt x="334" y="236"/>
                  <a:pt x="352" y="218"/>
                  <a:pt x="374" y="218"/>
                </a:cubicBezTo>
                <a:cubicBezTo>
                  <a:pt x="424" y="218"/>
                  <a:pt x="424" y="218"/>
                  <a:pt x="424" y="218"/>
                </a:cubicBezTo>
                <a:cubicBezTo>
                  <a:pt x="446" y="218"/>
                  <a:pt x="464" y="236"/>
                  <a:pt x="464" y="258"/>
                </a:cubicBezTo>
                <a:cubicBezTo>
                  <a:pt x="464" y="281"/>
                  <a:pt x="446" y="298"/>
                  <a:pt x="424" y="298"/>
                </a:cubicBezTo>
                <a:cubicBezTo>
                  <a:pt x="374" y="298"/>
                  <a:pt x="374" y="298"/>
                  <a:pt x="374" y="298"/>
                </a:cubicBezTo>
                <a:cubicBezTo>
                  <a:pt x="352" y="298"/>
                  <a:pt x="334" y="281"/>
                  <a:pt x="334" y="258"/>
                </a:cubicBezTo>
                <a:close/>
                <a:moveTo>
                  <a:pt x="96" y="258"/>
                </a:moveTo>
                <a:cubicBezTo>
                  <a:pt x="96" y="236"/>
                  <a:pt x="113" y="218"/>
                  <a:pt x="136" y="218"/>
                </a:cubicBezTo>
                <a:cubicBezTo>
                  <a:pt x="185" y="218"/>
                  <a:pt x="185" y="218"/>
                  <a:pt x="185" y="218"/>
                </a:cubicBezTo>
                <a:cubicBezTo>
                  <a:pt x="207" y="218"/>
                  <a:pt x="225" y="236"/>
                  <a:pt x="225" y="258"/>
                </a:cubicBezTo>
                <a:cubicBezTo>
                  <a:pt x="225" y="281"/>
                  <a:pt x="207" y="298"/>
                  <a:pt x="185" y="298"/>
                </a:cubicBezTo>
                <a:cubicBezTo>
                  <a:pt x="136" y="298"/>
                  <a:pt x="136" y="298"/>
                  <a:pt x="136" y="298"/>
                </a:cubicBezTo>
                <a:cubicBezTo>
                  <a:pt x="113" y="298"/>
                  <a:pt x="96" y="281"/>
                  <a:pt x="96" y="258"/>
                </a:cubicBezTo>
                <a:close/>
                <a:moveTo>
                  <a:pt x="1664" y="922"/>
                </a:moveTo>
                <a:cubicBezTo>
                  <a:pt x="1664" y="872"/>
                  <a:pt x="1664" y="872"/>
                  <a:pt x="1664" y="872"/>
                </a:cubicBezTo>
                <a:cubicBezTo>
                  <a:pt x="1664" y="850"/>
                  <a:pt x="1681" y="832"/>
                  <a:pt x="1704" y="832"/>
                </a:cubicBezTo>
                <a:cubicBezTo>
                  <a:pt x="1726" y="832"/>
                  <a:pt x="1744" y="850"/>
                  <a:pt x="1744" y="872"/>
                </a:cubicBezTo>
                <a:cubicBezTo>
                  <a:pt x="1744" y="922"/>
                  <a:pt x="1744" y="922"/>
                  <a:pt x="1744" y="922"/>
                </a:cubicBezTo>
                <a:cubicBezTo>
                  <a:pt x="1744" y="944"/>
                  <a:pt x="1726" y="962"/>
                  <a:pt x="1704" y="962"/>
                </a:cubicBezTo>
                <a:cubicBezTo>
                  <a:pt x="1681" y="962"/>
                  <a:pt x="1664" y="944"/>
                  <a:pt x="1664" y="922"/>
                </a:cubicBezTo>
                <a:close/>
                <a:moveTo>
                  <a:pt x="1664" y="1160"/>
                </a:moveTo>
                <a:cubicBezTo>
                  <a:pt x="1664" y="1110"/>
                  <a:pt x="1664" y="1110"/>
                  <a:pt x="1664" y="1110"/>
                </a:cubicBezTo>
                <a:cubicBezTo>
                  <a:pt x="1664" y="1088"/>
                  <a:pt x="1681" y="1070"/>
                  <a:pt x="1704" y="1070"/>
                </a:cubicBezTo>
                <a:cubicBezTo>
                  <a:pt x="1726" y="1070"/>
                  <a:pt x="1744" y="1088"/>
                  <a:pt x="1744" y="1110"/>
                </a:cubicBezTo>
                <a:cubicBezTo>
                  <a:pt x="1744" y="1160"/>
                  <a:pt x="1744" y="1160"/>
                  <a:pt x="1744" y="1160"/>
                </a:cubicBezTo>
                <a:cubicBezTo>
                  <a:pt x="1744" y="1182"/>
                  <a:pt x="1726" y="1200"/>
                  <a:pt x="1704" y="1200"/>
                </a:cubicBezTo>
                <a:cubicBezTo>
                  <a:pt x="1681" y="1200"/>
                  <a:pt x="1664" y="1182"/>
                  <a:pt x="1664" y="1160"/>
                </a:cubicBezTo>
                <a:close/>
                <a:moveTo>
                  <a:pt x="1798" y="976"/>
                </a:moveTo>
                <a:cubicBezTo>
                  <a:pt x="1848" y="976"/>
                  <a:pt x="1848" y="976"/>
                  <a:pt x="1848" y="976"/>
                </a:cubicBezTo>
                <a:cubicBezTo>
                  <a:pt x="1870" y="976"/>
                  <a:pt x="1888" y="994"/>
                  <a:pt x="1888" y="1016"/>
                </a:cubicBezTo>
                <a:cubicBezTo>
                  <a:pt x="1888" y="1038"/>
                  <a:pt x="1870" y="1056"/>
                  <a:pt x="1848" y="1056"/>
                </a:cubicBezTo>
                <a:cubicBezTo>
                  <a:pt x="1798" y="1056"/>
                  <a:pt x="1798" y="1056"/>
                  <a:pt x="1798" y="1056"/>
                </a:cubicBezTo>
                <a:cubicBezTo>
                  <a:pt x="1776" y="1056"/>
                  <a:pt x="1758" y="1038"/>
                  <a:pt x="1758" y="1016"/>
                </a:cubicBezTo>
                <a:cubicBezTo>
                  <a:pt x="1758" y="994"/>
                  <a:pt x="1776" y="976"/>
                  <a:pt x="1798" y="976"/>
                </a:cubicBezTo>
                <a:close/>
                <a:moveTo>
                  <a:pt x="1609" y="1056"/>
                </a:moveTo>
                <a:cubicBezTo>
                  <a:pt x="1560" y="1056"/>
                  <a:pt x="1560" y="1056"/>
                  <a:pt x="1560" y="1056"/>
                </a:cubicBezTo>
                <a:cubicBezTo>
                  <a:pt x="1537" y="1056"/>
                  <a:pt x="1520" y="1038"/>
                  <a:pt x="1520" y="1016"/>
                </a:cubicBezTo>
                <a:cubicBezTo>
                  <a:pt x="1520" y="994"/>
                  <a:pt x="1537" y="976"/>
                  <a:pt x="1560" y="976"/>
                </a:cubicBezTo>
                <a:cubicBezTo>
                  <a:pt x="1609" y="976"/>
                  <a:pt x="1609" y="976"/>
                  <a:pt x="1609" y="976"/>
                </a:cubicBezTo>
                <a:cubicBezTo>
                  <a:pt x="1631" y="976"/>
                  <a:pt x="1649" y="994"/>
                  <a:pt x="1649" y="1016"/>
                </a:cubicBezTo>
                <a:cubicBezTo>
                  <a:pt x="1649" y="1038"/>
                  <a:pt x="1631" y="1056"/>
                  <a:pt x="1609" y="1056"/>
                </a:cubicBezTo>
                <a:close/>
                <a:moveTo>
                  <a:pt x="810" y="657"/>
                </a:moveTo>
                <a:cubicBezTo>
                  <a:pt x="802" y="650"/>
                  <a:pt x="798" y="639"/>
                  <a:pt x="798" y="629"/>
                </a:cubicBezTo>
                <a:cubicBezTo>
                  <a:pt x="798" y="618"/>
                  <a:pt x="802" y="608"/>
                  <a:pt x="810" y="601"/>
                </a:cubicBezTo>
                <a:cubicBezTo>
                  <a:pt x="817" y="593"/>
                  <a:pt x="827" y="589"/>
                  <a:pt x="838" y="589"/>
                </a:cubicBezTo>
                <a:cubicBezTo>
                  <a:pt x="849" y="589"/>
                  <a:pt x="859" y="593"/>
                  <a:pt x="866" y="601"/>
                </a:cubicBezTo>
                <a:cubicBezTo>
                  <a:pt x="874" y="608"/>
                  <a:pt x="878" y="618"/>
                  <a:pt x="878" y="629"/>
                </a:cubicBezTo>
                <a:cubicBezTo>
                  <a:pt x="878" y="639"/>
                  <a:pt x="874" y="650"/>
                  <a:pt x="866" y="657"/>
                </a:cubicBezTo>
                <a:cubicBezTo>
                  <a:pt x="859" y="665"/>
                  <a:pt x="849" y="669"/>
                  <a:pt x="838" y="669"/>
                </a:cubicBezTo>
                <a:cubicBezTo>
                  <a:pt x="827" y="669"/>
                  <a:pt x="817" y="665"/>
                  <a:pt x="810" y="65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en-US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08518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823062" y="761669"/>
            <a:ext cx="4545875" cy="83099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 rtl="1"/>
            <a:r>
              <a:rPr lang="fa-IR" sz="4800" dirty="0">
                <a:solidFill>
                  <a:schemeClr val="bg1">
                    <a:lumMod val="65000"/>
                  </a:schemeClr>
                </a:solidFill>
                <a:latin typeface="+mj-lt"/>
                <a:cs typeface="B Lotus" panose="00000400000000000000" pitchFamily="2" charset="-78"/>
              </a:rPr>
              <a:t>عنوان</a:t>
            </a:r>
            <a:endParaRPr lang="en-US" sz="4800" dirty="0">
              <a:solidFill>
                <a:schemeClr val="bg1">
                  <a:lumMod val="65000"/>
                </a:schemeClr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038599" y="2448426"/>
            <a:ext cx="4114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2400" dirty="0">
                <a:solidFill>
                  <a:schemeClr val="bg1">
                    <a:lumMod val="95000"/>
                  </a:schemeClr>
                </a:solidFill>
                <a:cs typeface="B Lotus" panose="00000400000000000000" pitchFamily="2" charset="-78"/>
              </a:rPr>
              <a:t>توضیحات</a:t>
            </a:r>
          </a:p>
        </p:txBody>
      </p:sp>
      <p:sp>
        <p:nvSpPr>
          <p:cNvPr id="10" name="Freeform 12">
            <a:extLst>
              <a:ext uri="{FF2B5EF4-FFF2-40B4-BE49-F238E27FC236}">
                <a16:creationId xmlns:a16="http://schemas.microsoft.com/office/drawing/2014/main" id="{30E4372E-B7F5-1F25-25DA-1F3649BB8CCD}"/>
              </a:ext>
            </a:extLst>
          </p:cNvPr>
          <p:cNvSpPr>
            <a:spLocks noEditPoints="1"/>
          </p:cNvSpPr>
          <p:nvPr/>
        </p:nvSpPr>
        <p:spPr bwMode="auto">
          <a:xfrm rot="21004282">
            <a:off x="218557" y="5196929"/>
            <a:ext cx="1416332" cy="1466268"/>
          </a:xfrm>
          <a:custGeom>
            <a:avLst/>
            <a:gdLst>
              <a:gd name="T0" fmla="*/ 20 w 2065"/>
              <a:gd name="T1" fmla="*/ 950 h 2074"/>
              <a:gd name="T2" fmla="*/ 1041 w 2065"/>
              <a:gd name="T3" fmla="*/ 12 h 2074"/>
              <a:gd name="T4" fmla="*/ 2065 w 2065"/>
              <a:gd name="T5" fmla="*/ 1036 h 2074"/>
              <a:gd name="T6" fmla="*/ 1121 w 2065"/>
              <a:gd name="T7" fmla="*/ 2057 h 2074"/>
              <a:gd name="T8" fmla="*/ 446 w 2065"/>
              <a:gd name="T9" fmla="*/ 1869 h 2074"/>
              <a:gd name="T10" fmla="*/ 492 w 2065"/>
              <a:gd name="T11" fmla="*/ 1804 h 2074"/>
              <a:gd name="T12" fmla="*/ 1985 w 2065"/>
              <a:gd name="T13" fmla="*/ 1036 h 2074"/>
              <a:gd name="T14" fmla="*/ 373 w 2065"/>
              <a:gd name="T15" fmla="*/ 368 h 2074"/>
              <a:gd name="T16" fmla="*/ 256 w 2065"/>
              <a:gd name="T17" fmla="*/ 1631 h 2074"/>
              <a:gd name="T18" fmla="*/ 317 w 2065"/>
              <a:gd name="T19" fmla="*/ 1703 h 2074"/>
              <a:gd name="T20" fmla="*/ 318 w 2065"/>
              <a:gd name="T21" fmla="*/ 1761 h 2074"/>
              <a:gd name="T22" fmla="*/ 374 w 2065"/>
              <a:gd name="T23" fmla="*/ 1761 h 2074"/>
              <a:gd name="T24" fmla="*/ 373 w 2065"/>
              <a:gd name="T25" fmla="*/ 1704 h 2074"/>
              <a:gd name="T26" fmla="*/ 812 w 2065"/>
              <a:gd name="T27" fmla="*/ 1076 h 2074"/>
              <a:gd name="T28" fmla="*/ 212 w 2065"/>
              <a:gd name="T29" fmla="*/ 1064 h 2074"/>
              <a:gd name="T30" fmla="*/ 310 w 2065"/>
              <a:gd name="T31" fmla="*/ 622 h 2074"/>
              <a:gd name="T32" fmla="*/ 675 w 2065"/>
              <a:gd name="T33" fmla="*/ 323 h 2074"/>
              <a:gd name="T34" fmla="*/ 1041 w 2065"/>
              <a:gd name="T35" fmla="*/ 804 h 2074"/>
              <a:gd name="T36" fmla="*/ 1406 w 2065"/>
              <a:gd name="T37" fmla="*/ 323 h 2074"/>
              <a:gd name="T38" fmla="*/ 1461 w 2065"/>
              <a:gd name="T39" fmla="*/ 308 h 2074"/>
              <a:gd name="T40" fmla="*/ 1881 w 2065"/>
              <a:gd name="T41" fmla="*/ 1036 h 2074"/>
              <a:gd name="T42" fmla="*/ 1269 w 2065"/>
              <a:gd name="T43" fmla="*/ 1076 h 2074"/>
              <a:gd name="T44" fmla="*/ 1475 w 2065"/>
              <a:gd name="T45" fmla="*/ 1709 h 2074"/>
              <a:gd name="T46" fmla="*/ 1461 w 2065"/>
              <a:gd name="T47" fmla="*/ 1764 h 2074"/>
              <a:gd name="T48" fmla="*/ 1040 w 2065"/>
              <a:gd name="T49" fmla="*/ 1876 h 2074"/>
              <a:gd name="T50" fmla="*/ 602 w 2065"/>
              <a:gd name="T51" fmla="*/ 1739 h 2074"/>
              <a:gd name="T52" fmla="*/ 892 w 2065"/>
              <a:gd name="T53" fmla="*/ 1214 h 2074"/>
              <a:gd name="T54" fmla="*/ 1120 w 2065"/>
              <a:gd name="T55" fmla="*/ 1254 h 2074"/>
              <a:gd name="T56" fmla="*/ 961 w 2065"/>
              <a:gd name="T57" fmla="*/ 1254 h 2074"/>
              <a:gd name="T58" fmla="*/ 1386 w 2065"/>
              <a:gd name="T59" fmla="*/ 1713 h 2074"/>
              <a:gd name="T60" fmla="*/ 1190 w 2065"/>
              <a:gd name="T61" fmla="*/ 858 h 2074"/>
              <a:gd name="T62" fmla="*/ 1800 w 2065"/>
              <a:gd name="T63" fmla="*/ 996 h 2074"/>
              <a:gd name="T64" fmla="*/ 1399 w 2065"/>
              <a:gd name="T65" fmla="*/ 496 h 2074"/>
              <a:gd name="T66" fmla="*/ 1566 w 2065"/>
              <a:gd name="T67" fmla="*/ 727 h 2074"/>
              <a:gd name="T68" fmla="*/ 1510 w 2065"/>
              <a:gd name="T69" fmla="*/ 717 h 2074"/>
              <a:gd name="T70" fmla="*/ 1190 w 2065"/>
              <a:gd name="T71" fmla="*/ 858 h 2074"/>
              <a:gd name="T72" fmla="*/ 889 w 2065"/>
              <a:gd name="T73" fmla="*/ 1036 h 2074"/>
              <a:gd name="T74" fmla="*/ 1041 w 2065"/>
              <a:gd name="T75" fmla="*/ 1188 h 2074"/>
              <a:gd name="T76" fmla="*/ 1041 w 2065"/>
              <a:gd name="T77" fmla="*/ 884 h 2074"/>
              <a:gd name="T78" fmla="*/ 282 w 2065"/>
              <a:gd name="T79" fmla="*/ 996 h 2074"/>
              <a:gd name="T80" fmla="*/ 892 w 2065"/>
              <a:gd name="T81" fmla="*/ 858 h 2074"/>
              <a:gd name="T82" fmla="*/ 282 w 2065"/>
              <a:gd name="T83" fmla="*/ 996 h 2074"/>
              <a:gd name="T84" fmla="*/ 1613 w 2065"/>
              <a:gd name="T85" fmla="*/ 872 h 2074"/>
              <a:gd name="T86" fmla="*/ 1651 w 2065"/>
              <a:gd name="T87" fmla="*/ 818 h 2074"/>
              <a:gd name="T88" fmla="*/ 1600 w 2065"/>
              <a:gd name="T89" fmla="*/ 793 h 2074"/>
              <a:gd name="T90" fmla="*/ 1576 w 2065"/>
              <a:gd name="T91" fmla="*/ 845 h 20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2065" h="2074">
                <a:moveTo>
                  <a:pt x="200" y="1621"/>
                </a:moveTo>
                <a:cubicBezTo>
                  <a:pt x="64" y="1427"/>
                  <a:pt x="0" y="1188"/>
                  <a:pt x="20" y="950"/>
                </a:cubicBezTo>
                <a:cubicBezTo>
                  <a:pt x="40" y="710"/>
                  <a:pt x="146" y="483"/>
                  <a:pt x="317" y="312"/>
                </a:cubicBezTo>
                <a:cubicBezTo>
                  <a:pt x="510" y="118"/>
                  <a:pt x="767" y="12"/>
                  <a:pt x="1041" y="12"/>
                </a:cubicBezTo>
                <a:cubicBezTo>
                  <a:pt x="1314" y="12"/>
                  <a:pt x="1571" y="118"/>
                  <a:pt x="1765" y="312"/>
                </a:cubicBezTo>
                <a:cubicBezTo>
                  <a:pt x="1958" y="505"/>
                  <a:pt x="2065" y="762"/>
                  <a:pt x="2065" y="1036"/>
                </a:cubicBezTo>
                <a:cubicBezTo>
                  <a:pt x="2065" y="1309"/>
                  <a:pt x="1958" y="1567"/>
                  <a:pt x="1765" y="1760"/>
                </a:cubicBezTo>
                <a:cubicBezTo>
                  <a:pt x="1592" y="1933"/>
                  <a:pt x="1363" y="2038"/>
                  <a:pt x="1121" y="2057"/>
                </a:cubicBezTo>
                <a:cubicBezTo>
                  <a:pt x="1094" y="2059"/>
                  <a:pt x="1067" y="2060"/>
                  <a:pt x="1041" y="2060"/>
                </a:cubicBezTo>
                <a:cubicBezTo>
                  <a:pt x="828" y="2060"/>
                  <a:pt x="619" y="1994"/>
                  <a:pt x="446" y="1869"/>
                </a:cubicBezTo>
                <a:cubicBezTo>
                  <a:pt x="428" y="1857"/>
                  <a:pt x="424" y="1832"/>
                  <a:pt x="436" y="1814"/>
                </a:cubicBezTo>
                <a:cubicBezTo>
                  <a:pt x="449" y="1796"/>
                  <a:pt x="474" y="1792"/>
                  <a:pt x="492" y="1804"/>
                </a:cubicBezTo>
                <a:cubicBezTo>
                  <a:pt x="869" y="2074"/>
                  <a:pt x="1380" y="2032"/>
                  <a:pt x="1708" y="1703"/>
                </a:cubicBezTo>
                <a:cubicBezTo>
                  <a:pt x="1887" y="1525"/>
                  <a:pt x="1985" y="1288"/>
                  <a:pt x="1985" y="1036"/>
                </a:cubicBezTo>
                <a:cubicBezTo>
                  <a:pt x="1985" y="784"/>
                  <a:pt x="1887" y="547"/>
                  <a:pt x="1708" y="368"/>
                </a:cubicBezTo>
                <a:cubicBezTo>
                  <a:pt x="1340" y="0"/>
                  <a:pt x="741" y="0"/>
                  <a:pt x="373" y="368"/>
                </a:cubicBezTo>
                <a:cubicBezTo>
                  <a:pt x="49" y="693"/>
                  <a:pt x="4" y="1200"/>
                  <a:pt x="266" y="1575"/>
                </a:cubicBezTo>
                <a:cubicBezTo>
                  <a:pt x="279" y="1594"/>
                  <a:pt x="274" y="1618"/>
                  <a:pt x="256" y="1631"/>
                </a:cubicBezTo>
                <a:cubicBezTo>
                  <a:pt x="238" y="1644"/>
                  <a:pt x="213" y="1639"/>
                  <a:pt x="200" y="1621"/>
                </a:cubicBezTo>
                <a:close/>
                <a:moveTo>
                  <a:pt x="317" y="1703"/>
                </a:moveTo>
                <a:cubicBezTo>
                  <a:pt x="301" y="1719"/>
                  <a:pt x="301" y="1744"/>
                  <a:pt x="317" y="1760"/>
                </a:cubicBezTo>
                <a:cubicBezTo>
                  <a:pt x="318" y="1761"/>
                  <a:pt x="318" y="1761"/>
                  <a:pt x="318" y="1761"/>
                </a:cubicBezTo>
                <a:cubicBezTo>
                  <a:pt x="326" y="1769"/>
                  <a:pt x="336" y="1773"/>
                  <a:pt x="346" y="1773"/>
                </a:cubicBezTo>
                <a:cubicBezTo>
                  <a:pt x="356" y="1773"/>
                  <a:pt x="366" y="1769"/>
                  <a:pt x="374" y="1761"/>
                </a:cubicBezTo>
                <a:cubicBezTo>
                  <a:pt x="390" y="1745"/>
                  <a:pt x="390" y="1720"/>
                  <a:pt x="374" y="1705"/>
                </a:cubicBezTo>
                <a:cubicBezTo>
                  <a:pt x="373" y="1704"/>
                  <a:pt x="373" y="1704"/>
                  <a:pt x="373" y="1704"/>
                </a:cubicBezTo>
                <a:cubicBezTo>
                  <a:pt x="358" y="1688"/>
                  <a:pt x="332" y="1688"/>
                  <a:pt x="317" y="1703"/>
                </a:cubicBezTo>
                <a:close/>
                <a:moveTo>
                  <a:pt x="812" y="1076"/>
                </a:moveTo>
                <a:cubicBezTo>
                  <a:pt x="241" y="1076"/>
                  <a:pt x="241" y="1076"/>
                  <a:pt x="241" y="1076"/>
                </a:cubicBezTo>
                <a:cubicBezTo>
                  <a:pt x="230" y="1076"/>
                  <a:pt x="220" y="1072"/>
                  <a:pt x="212" y="1064"/>
                </a:cubicBezTo>
                <a:cubicBezTo>
                  <a:pt x="205" y="1057"/>
                  <a:pt x="201" y="1047"/>
                  <a:pt x="201" y="1036"/>
                </a:cubicBezTo>
                <a:cubicBezTo>
                  <a:pt x="201" y="891"/>
                  <a:pt x="239" y="748"/>
                  <a:pt x="310" y="622"/>
                </a:cubicBezTo>
                <a:cubicBezTo>
                  <a:pt x="383" y="492"/>
                  <a:pt x="491" y="384"/>
                  <a:pt x="621" y="308"/>
                </a:cubicBezTo>
                <a:cubicBezTo>
                  <a:pt x="640" y="297"/>
                  <a:pt x="664" y="304"/>
                  <a:pt x="675" y="323"/>
                </a:cubicBezTo>
                <a:cubicBezTo>
                  <a:pt x="961" y="818"/>
                  <a:pt x="961" y="818"/>
                  <a:pt x="961" y="818"/>
                </a:cubicBezTo>
                <a:cubicBezTo>
                  <a:pt x="986" y="809"/>
                  <a:pt x="1013" y="804"/>
                  <a:pt x="1041" y="804"/>
                </a:cubicBezTo>
                <a:cubicBezTo>
                  <a:pt x="1069" y="804"/>
                  <a:pt x="1096" y="809"/>
                  <a:pt x="1120" y="818"/>
                </a:cubicBezTo>
                <a:cubicBezTo>
                  <a:pt x="1406" y="323"/>
                  <a:pt x="1406" y="323"/>
                  <a:pt x="1406" y="323"/>
                </a:cubicBezTo>
                <a:cubicBezTo>
                  <a:pt x="1411" y="314"/>
                  <a:pt x="1420" y="307"/>
                  <a:pt x="1430" y="304"/>
                </a:cubicBezTo>
                <a:cubicBezTo>
                  <a:pt x="1441" y="302"/>
                  <a:pt x="1452" y="303"/>
                  <a:pt x="1461" y="308"/>
                </a:cubicBezTo>
                <a:cubicBezTo>
                  <a:pt x="1586" y="381"/>
                  <a:pt x="1691" y="485"/>
                  <a:pt x="1765" y="610"/>
                </a:cubicBezTo>
                <a:cubicBezTo>
                  <a:pt x="1841" y="739"/>
                  <a:pt x="1881" y="886"/>
                  <a:pt x="1881" y="1036"/>
                </a:cubicBezTo>
                <a:cubicBezTo>
                  <a:pt x="1881" y="1058"/>
                  <a:pt x="1863" y="1076"/>
                  <a:pt x="1841" y="1076"/>
                </a:cubicBezTo>
                <a:cubicBezTo>
                  <a:pt x="1269" y="1076"/>
                  <a:pt x="1269" y="1076"/>
                  <a:pt x="1269" y="1076"/>
                </a:cubicBezTo>
                <a:cubicBezTo>
                  <a:pt x="1260" y="1131"/>
                  <a:pt x="1231" y="1179"/>
                  <a:pt x="1190" y="1214"/>
                </a:cubicBezTo>
                <a:cubicBezTo>
                  <a:pt x="1475" y="1709"/>
                  <a:pt x="1475" y="1709"/>
                  <a:pt x="1475" y="1709"/>
                </a:cubicBezTo>
                <a:cubicBezTo>
                  <a:pt x="1481" y="1718"/>
                  <a:pt x="1482" y="1729"/>
                  <a:pt x="1479" y="1739"/>
                </a:cubicBezTo>
                <a:cubicBezTo>
                  <a:pt x="1477" y="1750"/>
                  <a:pt x="1470" y="1758"/>
                  <a:pt x="1461" y="1764"/>
                </a:cubicBezTo>
                <a:cubicBezTo>
                  <a:pt x="1335" y="1836"/>
                  <a:pt x="1192" y="1875"/>
                  <a:pt x="1048" y="1876"/>
                </a:cubicBezTo>
                <a:cubicBezTo>
                  <a:pt x="1045" y="1876"/>
                  <a:pt x="1043" y="1876"/>
                  <a:pt x="1040" y="1876"/>
                </a:cubicBezTo>
                <a:cubicBezTo>
                  <a:pt x="893" y="1876"/>
                  <a:pt x="749" y="1837"/>
                  <a:pt x="621" y="1763"/>
                </a:cubicBezTo>
                <a:cubicBezTo>
                  <a:pt x="612" y="1758"/>
                  <a:pt x="605" y="1749"/>
                  <a:pt x="602" y="1739"/>
                </a:cubicBezTo>
                <a:cubicBezTo>
                  <a:pt x="599" y="1729"/>
                  <a:pt x="601" y="1718"/>
                  <a:pt x="606" y="1709"/>
                </a:cubicBezTo>
                <a:cubicBezTo>
                  <a:pt x="892" y="1214"/>
                  <a:pt x="892" y="1214"/>
                  <a:pt x="892" y="1214"/>
                </a:cubicBezTo>
                <a:cubicBezTo>
                  <a:pt x="851" y="1179"/>
                  <a:pt x="822" y="1131"/>
                  <a:pt x="812" y="1076"/>
                </a:cubicBezTo>
                <a:close/>
                <a:moveTo>
                  <a:pt x="1120" y="1254"/>
                </a:moveTo>
                <a:cubicBezTo>
                  <a:pt x="1096" y="1263"/>
                  <a:pt x="1069" y="1268"/>
                  <a:pt x="1041" y="1268"/>
                </a:cubicBezTo>
                <a:cubicBezTo>
                  <a:pt x="1013" y="1268"/>
                  <a:pt x="986" y="1263"/>
                  <a:pt x="961" y="1254"/>
                </a:cubicBezTo>
                <a:cubicBezTo>
                  <a:pt x="696" y="1713"/>
                  <a:pt x="696" y="1713"/>
                  <a:pt x="696" y="1713"/>
                </a:cubicBezTo>
                <a:cubicBezTo>
                  <a:pt x="912" y="1823"/>
                  <a:pt x="1169" y="1823"/>
                  <a:pt x="1386" y="1713"/>
                </a:cubicBezTo>
                <a:lnTo>
                  <a:pt x="1120" y="1254"/>
                </a:lnTo>
                <a:close/>
                <a:moveTo>
                  <a:pt x="1190" y="858"/>
                </a:moveTo>
                <a:cubicBezTo>
                  <a:pt x="1231" y="893"/>
                  <a:pt x="1260" y="941"/>
                  <a:pt x="1269" y="996"/>
                </a:cubicBezTo>
                <a:cubicBezTo>
                  <a:pt x="1800" y="996"/>
                  <a:pt x="1800" y="996"/>
                  <a:pt x="1800" y="996"/>
                </a:cubicBezTo>
                <a:cubicBezTo>
                  <a:pt x="1787" y="754"/>
                  <a:pt x="1658" y="531"/>
                  <a:pt x="1455" y="399"/>
                </a:cubicBezTo>
                <a:cubicBezTo>
                  <a:pt x="1399" y="496"/>
                  <a:pt x="1399" y="496"/>
                  <a:pt x="1399" y="496"/>
                </a:cubicBezTo>
                <a:cubicBezTo>
                  <a:pt x="1468" y="542"/>
                  <a:pt x="1529" y="602"/>
                  <a:pt x="1576" y="672"/>
                </a:cubicBezTo>
                <a:cubicBezTo>
                  <a:pt x="1589" y="690"/>
                  <a:pt x="1584" y="715"/>
                  <a:pt x="1566" y="727"/>
                </a:cubicBezTo>
                <a:cubicBezTo>
                  <a:pt x="1559" y="732"/>
                  <a:pt x="1551" y="734"/>
                  <a:pt x="1543" y="734"/>
                </a:cubicBezTo>
                <a:cubicBezTo>
                  <a:pt x="1531" y="734"/>
                  <a:pt x="1518" y="728"/>
                  <a:pt x="1510" y="717"/>
                </a:cubicBezTo>
                <a:cubicBezTo>
                  <a:pt x="1470" y="657"/>
                  <a:pt x="1418" y="606"/>
                  <a:pt x="1359" y="565"/>
                </a:cubicBezTo>
                <a:lnTo>
                  <a:pt x="1190" y="858"/>
                </a:lnTo>
                <a:close/>
                <a:moveTo>
                  <a:pt x="889" y="1036"/>
                </a:moveTo>
                <a:cubicBezTo>
                  <a:pt x="889" y="1036"/>
                  <a:pt x="889" y="1036"/>
                  <a:pt x="889" y="1036"/>
                </a:cubicBezTo>
                <a:cubicBezTo>
                  <a:pt x="889" y="1036"/>
                  <a:pt x="889" y="1036"/>
                  <a:pt x="889" y="1036"/>
                </a:cubicBezTo>
                <a:cubicBezTo>
                  <a:pt x="889" y="1120"/>
                  <a:pt x="957" y="1188"/>
                  <a:pt x="1041" y="1188"/>
                </a:cubicBezTo>
                <a:cubicBezTo>
                  <a:pt x="1125" y="1188"/>
                  <a:pt x="1193" y="1120"/>
                  <a:pt x="1193" y="1036"/>
                </a:cubicBezTo>
                <a:cubicBezTo>
                  <a:pt x="1193" y="952"/>
                  <a:pt x="1125" y="884"/>
                  <a:pt x="1041" y="884"/>
                </a:cubicBezTo>
                <a:cubicBezTo>
                  <a:pt x="957" y="884"/>
                  <a:pt x="889" y="952"/>
                  <a:pt x="889" y="1036"/>
                </a:cubicBezTo>
                <a:close/>
                <a:moveTo>
                  <a:pt x="282" y="996"/>
                </a:moveTo>
                <a:cubicBezTo>
                  <a:pt x="812" y="996"/>
                  <a:pt x="812" y="996"/>
                  <a:pt x="812" y="996"/>
                </a:cubicBezTo>
                <a:cubicBezTo>
                  <a:pt x="822" y="941"/>
                  <a:pt x="851" y="893"/>
                  <a:pt x="892" y="858"/>
                </a:cubicBezTo>
                <a:cubicBezTo>
                  <a:pt x="627" y="399"/>
                  <a:pt x="627" y="399"/>
                  <a:pt x="627" y="399"/>
                </a:cubicBezTo>
                <a:cubicBezTo>
                  <a:pt x="424" y="531"/>
                  <a:pt x="295" y="754"/>
                  <a:pt x="282" y="996"/>
                </a:cubicBezTo>
                <a:close/>
                <a:moveTo>
                  <a:pt x="1576" y="845"/>
                </a:moveTo>
                <a:cubicBezTo>
                  <a:pt x="1581" y="861"/>
                  <a:pt x="1597" y="872"/>
                  <a:pt x="1613" y="872"/>
                </a:cubicBezTo>
                <a:cubicBezTo>
                  <a:pt x="1618" y="872"/>
                  <a:pt x="1622" y="871"/>
                  <a:pt x="1627" y="869"/>
                </a:cubicBezTo>
                <a:cubicBezTo>
                  <a:pt x="1647" y="862"/>
                  <a:pt x="1658" y="839"/>
                  <a:pt x="1651" y="818"/>
                </a:cubicBezTo>
                <a:cubicBezTo>
                  <a:pt x="1651" y="818"/>
                  <a:pt x="1651" y="818"/>
                  <a:pt x="1651" y="818"/>
                </a:cubicBezTo>
                <a:cubicBezTo>
                  <a:pt x="1643" y="797"/>
                  <a:pt x="1620" y="786"/>
                  <a:pt x="1600" y="793"/>
                </a:cubicBezTo>
                <a:cubicBezTo>
                  <a:pt x="1579" y="801"/>
                  <a:pt x="1568" y="824"/>
                  <a:pt x="1575" y="844"/>
                </a:cubicBezTo>
                <a:cubicBezTo>
                  <a:pt x="1575" y="845"/>
                  <a:pt x="1575" y="845"/>
                  <a:pt x="1576" y="84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en-US">
              <a:cs typeface="B Nazanin" panose="00000400000000000000" pitchFamily="2" charset="-78"/>
            </a:endParaRPr>
          </a:p>
        </p:txBody>
      </p:sp>
      <p:sp>
        <p:nvSpPr>
          <p:cNvPr id="12" name="Freeform 21">
            <a:extLst>
              <a:ext uri="{FF2B5EF4-FFF2-40B4-BE49-F238E27FC236}">
                <a16:creationId xmlns:a16="http://schemas.microsoft.com/office/drawing/2014/main" id="{D5DB0748-3EA2-7D11-F967-4D950AD12FDA}"/>
              </a:ext>
            </a:extLst>
          </p:cNvPr>
          <p:cNvSpPr>
            <a:spLocks noEditPoints="1"/>
          </p:cNvSpPr>
          <p:nvPr/>
        </p:nvSpPr>
        <p:spPr bwMode="auto">
          <a:xfrm rot="639370">
            <a:off x="10617394" y="30183"/>
            <a:ext cx="1424231" cy="1759246"/>
          </a:xfrm>
          <a:custGeom>
            <a:avLst/>
            <a:gdLst>
              <a:gd name="T0" fmla="*/ 597 w 1658"/>
              <a:gd name="T1" fmla="*/ 1563 h 2048"/>
              <a:gd name="T2" fmla="*/ 862 w 1658"/>
              <a:gd name="T3" fmla="*/ 2048 h 2048"/>
              <a:gd name="T4" fmla="*/ 1200 w 1658"/>
              <a:gd name="T5" fmla="*/ 1259 h 2048"/>
              <a:gd name="T6" fmla="*/ 837 w 1658"/>
              <a:gd name="T7" fmla="*/ 261 h 2048"/>
              <a:gd name="T8" fmla="*/ 862 w 1658"/>
              <a:gd name="T9" fmla="*/ 1968 h 2048"/>
              <a:gd name="T10" fmla="*/ 975 w 1658"/>
              <a:gd name="T11" fmla="*/ 1888 h 2048"/>
              <a:gd name="T12" fmla="*/ 677 w 1658"/>
              <a:gd name="T13" fmla="*/ 1808 h 2048"/>
              <a:gd name="T14" fmla="*/ 981 w 1658"/>
              <a:gd name="T15" fmla="*/ 1808 h 2048"/>
              <a:gd name="T16" fmla="*/ 677 w 1658"/>
              <a:gd name="T17" fmla="*/ 1611 h 2048"/>
              <a:gd name="T18" fmla="*/ 829 w 1658"/>
              <a:gd name="T19" fmla="*/ 1355 h 2048"/>
              <a:gd name="T20" fmla="*/ 789 w 1658"/>
              <a:gd name="T21" fmla="*/ 1531 h 2048"/>
              <a:gd name="T22" fmla="*/ 829 w 1658"/>
              <a:gd name="T23" fmla="*/ 1117 h 2048"/>
              <a:gd name="T24" fmla="*/ 802 w 1658"/>
              <a:gd name="T25" fmla="*/ 1064 h 2048"/>
              <a:gd name="T26" fmla="*/ 836 w 1658"/>
              <a:gd name="T27" fmla="*/ 341 h 2048"/>
              <a:gd name="T28" fmla="*/ 982 w 1658"/>
              <a:gd name="T29" fmla="*/ 1531 h 2048"/>
              <a:gd name="T30" fmla="*/ 909 w 1658"/>
              <a:gd name="T31" fmla="*/ 1305 h 2048"/>
              <a:gd name="T32" fmla="*/ 962 w 1658"/>
              <a:gd name="T33" fmla="*/ 1068 h 2048"/>
              <a:gd name="T34" fmla="*/ 736 w 1658"/>
              <a:gd name="T35" fmla="*/ 852 h 2048"/>
              <a:gd name="T36" fmla="*/ 808 w 1658"/>
              <a:gd name="T37" fmla="*/ 932 h 2048"/>
              <a:gd name="T38" fmla="*/ 802 w 1658"/>
              <a:gd name="T39" fmla="*/ 984 h 2048"/>
              <a:gd name="T40" fmla="*/ 829 w 1658"/>
              <a:gd name="T41" fmla="*/ 1197 h 2048"/>
              <a:gd name="T42" fmla="*/ 709 w 1658"/>
              <a:gd name="T43" fmla="*/ 1531 h 2048"/>
              <a:gd name="T44" fmla="*/ 341 w 1658"/>
              <a:gd name="T45" fmla="*/ 828 h 2048"/>
              <a:gd name="T46" fmla="*/ 796 w 1658"/>
              <a:gd name="T47" fmla="*/ 495 h 2048"/>
              <a:gd name="T48" fmla="*/ 877 w 1658"/>
              <a:gd name="T49" fmla="*/ 496 h 2048"/>
              <a:gd name="T50" fmla="*/ 796 w 1658"/>
              <a:gd name="T51" fmla="*/ 495 h 2048"/>
              <a:gd name="T52" fmla="*/ 1205 w 1658"/>
              <a:gd name="T53" fmla="*/ 829 h 2048"/>
              <a:gd name="T54" fmla="*/ 974 w 1658"/>
              <a:gd name="T55" fmla="*/ 573 h 2048"/>
              <a:gd name="T56" fmla="*/ 789 w 1658"/>
              <a:gd name="T57" fmla="*/ 148 h 2048"/>
              <a:gd name="T58" fmla="*/ 869 w 1658"/>
              <a:gd name="T59" fmla="*/ 40 h 2048"/>
              <a:gd name="T60" fmla="*/ 1658 w 1658"/>
              <a:gd name="T61" fmla="*/ 829 h 2048"/>
              <a:gd name="T62" fmla="*/ 1470 w 1658"/>
              <a:gd name="T63" fmla="*/ 829 h 2048"/>
              <a:gd name="T64" fmla="*/ 1658 w 1658"/>
              <a:gd name="T65" fmla="*/ 829 h 2048"/>
              <a:gd name="T66" fmla="*/ 40 w 1658"/>
              <a:gd name="T67" fmla="*/ 789 h 2048"/>
              <a:gd name="T68" fmla="*/ 148 w 1658"/>
              <a:gd name="T69" fmla="*/ 869 h 2048"/>
              <a:gd name="T70" fmla="*/ 1415 w 1658"/>
              <a:gd name="T71" fmla="*/ 1415 h 2048"/>
              <a:gd name="T72" fmla="*/ 1282 w 1658"/>
              <a:gd name="T73" fmla="*/ 1339 h 2048"/>
              <a:gd name="T74" fmla="*/ 1415 w 1658"/>
              <a:gd name="T75" fmla="*/ 1359 h 2048"/>
              <a:gd name="T76" fmla="*/ 348 w 1658"/>
              <a:gd name="T77" fmla="*/ 388 h 2048"/>
              <a:gd name="T78" fmla="*/ 243 w 1658"/>
              <a:gd name="T79" fmla="*/ 243 h 2048"/>
              <a:gd name="T80" fmla="*/ 1415 w 1658"/>
              <a:gd name="T81" fmla="*/ 300 h 2048"/>
              <a:gd name="T82" fmla="*/ 1282 w 1658"/>
              <a:gd name="T83" fmla="*/ 376 h 2048"/>
              <a:gd name="T84" fmla="*/ 1415 w 1658"/>
              <a:gd name="T85" fmla="*/ 243 h 2048"/>
              <a:gd name="T86" fmla="*/ 376 w 1658"/>
              <a:gd name="T87" fmla="*/ 1339 h 2048"/>
              <a:gd name="T88" fmla="*/ 243 w 1658"/>
              <a:gd name="T89" fmla="*/ 1415 h 2048"/>
              <a:gd name="T90" fmla="*/ 376 w 1658"/>
              <a:gd name="T91" fmla="*/ 1282 h 20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658" h="2048">
                <a:moveTo>
                  <a:pt x="261" y="827"/>
                </a:moveTo>
                <a:cubicBezTo>
                  <a:pt x="261" y="992"/>
                  <a:pt x="332" y="1149"/>
                  <a:pt x="456" y="1257"/>
                </a:cubicBezTo>
                <a:cubicBezTo>
                  <a:pt x="546" y="1336"/>
                  <a:pt x="597" y="1447"/>
                  <a:pt x="597" y="1563"/>
                </a:cubicBezTo>
                <a:cubicBezTo>
                  <a:pt x="597" y="1850"/>
                  <a:pt x="597" y="1850"/>
                  <a:pt x="597" y="1850"/>
                </a:cubicBezTo>
                <a:cubicBezTo>
                  <a:pt x="597" y="1959"/>
                  <a:pt x="686" y="2048"/>
                  <a:pt x="796" y="2048"/>
                </a:cubicBezTo>
                <a:cubicBezTo>
                  <a:pt x="862" y="2048"/>
                  <a:pt x="862" y="2048"/>
                  <a:pt x="862" y="2048"/>
                </a:cubicBezTo>
                <a:cubicBezTo>
                  <a:pt x="972" y="2048"/>
                  <a:pt x="1061" y="1959"/>
                  <a:pt x="1061" y="1850"/>
                </a:cubicBezTo>
                <a:cubicBezTo>
                  <a:pt x="1061" y="1567"/>
                  <a:pt x="1061" y="1567"/>
                  <a:pt x="1061" y="1567"/>
                </a:cubicBezTo>
                <a:cubicBezTo>
                  <a:pt x="1061" y="1448"/>
                  <a:pt x="1112" y="1335"/>
                  <a:pt x="1200" y="1259"/>
                </a:cubicBezTo>
                <a:cubicBezTo>
                  <a:pt x="1325" y="1151"/>
                  <a:pt x="1397" y="995"/>
                  <a:pt x="1397" y="829"/>
                </a:cubicBezTo>
                <a:cubicBezTo>
                  <a:pt x="1397" y="679"/>
                  <a:pt x="1339" y="537"/>
                  <a:pt x="1233" y="430"/>
                </a:cubicBezTo>
                <a:cubicBezTo>
                  <a:pt x="1128" y="323"/>
                  <a:pt x="987" y="263"/>
                  <a:pt x="837" y="261"/>
                </a:cubicBezTo>
                <a:cubicBezTo>
                  <a:pt x="684" y="259"/>
                  <a:pt x="540" y="317"/>
                  <a:pt x="431" y="425"/>
                </a:cubicBezTo>
                <a:cubicBezTo>
                  <a:pt x="322" y="532"/>
                  <a:pt x="262" y="675"/>
                  <a:pt x="261" y="827"/>
                </a:cubicBezTo>
                <a:close/>
                <a:moveTo>
                  <a:pt x="862" y="1968"/>
                </a:moveTo>
                <a:cubicBezTo>
                  <a:pt x="796" y="1968"/>
                  <a:pt x="796" y="1968"/>
                  <a:pt x="796" y="1968"/>
                </a:cubicBezTo>
                <a:cubicBezTo>
                  <a:pt x="744" y="1968"/>
                  <a:pt x="700" y="1935"/>
                  <a:pt x="684" y="1888"/>
                </a:cubicBezTo>
                <a:cubicBezTo>
                  <a:pt x="975" y="1888"/>
                  <a:pt x="975" y="1888"/>
                  <a:pt x="975" y="1888"/>
                </a:cubicBezTo>
                <a:cubicBezTo>
                  <a:pt x="959" y="1935"/>
                  <a:pt x="914" y="1968"/>
                  <a:pt x="862" y="1968"/>
                </a:cubicBezTo>
                <a:close/>
                <a:moveTo>
                  <a:pt x="981" y="1808"/>
                </a:moveTo>
                <a:cubicBezTo>
                  <a:pt x="677" y="1808"/>
                  <a:pt x="677" y="1808"/>
                  <a:pt x="677" y="1808"/>
                </a:cubicBezTo>
                <a:cubicBezTo>
                  <a:pt x="677" y="1750"/>
                  <a:pt x="677" y="1750"/>
                  <a:pt x="677" y="1750"/>
                </a:cubicBezTo>
                <a:cubicBezTo>
                  <a:pt x="981" y="1750"/>
                  <a:pt x="981" y="1750"/>
                  <a:pt x="981" y="1750"/>
                </a:cubicBezTo>
                <a:lnTo>
                  <a:pt x="981" y="1808"/>
                </a:lnTo>
                <a:close/>
                <a:moveTo>
                  <a:pt x="981" y="1670"/>
                </a:moveTo>
                <a:cubicBezTo>
                  <a:pt x="677" y="1670"/>
                  <a:pt x="677" y="1670"/>
                  <a:pt x="677" y="1670"/>
                </a:cubicBezTo>
                <a:cubicBezTo>
                  <a:pt x="677" y="1611"/>
                  <a:pt x="677" y="1611"/>
                  <a:pt x="677" y="1611"/>
                </a:cubicBezTo>
                <a:cubicBezTo>
                  <a:pt x="981" y="1611"/>
                  <a:pt x="981" y="1611"/>
                  <a:pt x="981" y="1611"/>
                </a:cubicBezTo>
                <a:lnTo>
                  <a:pt x="981" y="1670"/>
                </a:lnTo>
                <a:close/>
                <a:moveTo>
                  <a:pt x="829" y="1355"/>
                </a:moveTo>
                <a:cubicBezTo>
                  <a:pt x="851" y="1355"/>
                  <a:pt x="869" y="1373"/>
                  <a:pt x="869" y="1395"/>
                </a:cubicBezTo>
                <a:cubicBezTo>
                  <a:pt x="869" y="1531"/>
                  <a:pt x="869" y="1531"/>
                  <a:pt x="869" y="1531"/>
                </a:cubicBezTo>
                <a:cubicBezTo>
                  <a:pt x="789" y="1531"/>
                  <a:pt x="789" y="1531"/>
                  <a:pt x="789" y="1531"/>
                </a:cubicBezTo>
                <a:cubicBezTo>
                  <a:pt x="789" y="1395"/>
                  <a:pt x="789" y="1395"/>
                  <a:pt x="789" y="1395"/>
                </a:cubicBezTo>
                <a:cubicBezTo>
                  <a:pt x="789" y="1373"/>
                  <a:pt x="807" y="1355"/>
                  <a:pt x="829" y="1355"/>
                </a:cubicBezTo>
                <a:close/>
                <a:moveTo>
                  <a:pt x="829" y="1117"/>
                </a:moveTo>
                <a:cubicBezTo>
                  <a:pt x="802" y="1117"/>
                  <a:pt x="802" y="1117"/>
                  <a:pt x="802" y="1117"/>
                </a:cubicBezTo>
                <a:cubicBezTo>
                  <a:pt x="788" y="1117"/>
                  <a:pt x="776" y="1105"/>
                  <a:pt x="776" y="1091"/>
                </a:cubicBezTo>
                <a:cubicBezTo>
                  <a:pt x="776" y="1076"/>
                  <a:pt x="788" y="1064"/>
                  <a:pt x="802" y="1064"/>
                </a:cubicBezTo>
                <a:cubicBezTo>
                  <a:pt x="817" y="1064"/>
                  <a:pt x="829" y="1076"/>
                  <a:pt x="829" y="1091"/>
                </a:cubicBezTo>
                <a:lnTo>
                  <a:pt x="829" y="1117"/>
                </a:lnTo>
                <a:close/>
                <a:moveTo>
                  <a:pt x="836" y="341"/>
                </a:moveTo>
                <a:cubicBezTo>
                  <a:pt x="1101" y="345"/>
                  <a:pt x="1317" y="564"/>
                  <a:pt x="1317" y="829"/>
                </a:cubicBezTo>
                <a:cubicBezTo>
                  <a:pt x="1317" y="971"/>
                  <a:pt x="1255" y="1106"/>
                  <a:pt x="1148" y="1199"/>
                </a:cubicBezTo>
                <a:cubicBezTo>
                  <a:pt x="1051" y="1282"/>
                  <a:pt x="992" y="1402"/>
                  <a:pt x="982" y="1531"/>
                </a:cubicBezTo>
                <a:cubicBezTo>
                  <a:pt x="949" y="1531"/>
                  <a:pt x="949" y="1531"/>
                  <a:pt x="949" y="1531"/>
                </a:cubicBezTo>
                <a:cubicBezTo>
                  <a:pt x="949" y="1395"/>
                  <a:pt x="949" y="1395"/>
                  <a:pt x="949" y="1395"/>
                </a:cubicBezTo>
                <a:cubicBezTo>
                  <a:pt x="949" y="1359"/>
                  <a:pt x="933" y="1327"/>
                  <a:pt x="909" y="1305"/>
                </a:cubicBezTo>
                <a:cubicBezTo>
                  <a:pt x="909" y="1305"/>
                  <a:pt x="909" y="1305"/>
                  <a:pt x="909" y="1304"/>
                </a:cubicBezTo>
                <a:cubicBezTo>
                  <a:pt x="909" y="1173"/>
                  <a:pt x="909" y="1173"/>
                  <a:pt x="909" y="1173"/>
                </a:cubicBezTo>
                <a:cubicBezTo>
                  <a:pt x="941" y="1150"/>
                  <a:pt x="962" y="1111"/>
                  <a:pt x="962" y="1068"/>
                </a:cubicBezTo>
                <a:cubicBezTo>
                  <a:pt x="962" y="1006"/>
                  <a:pt x="962" y="1006"/>
                  <a:pt x="962" y="1006"/>
                </a:cubicBezTo>
                <a:cubicBezTo>
                  <a:pt x="962" y="921"/>
                  <a:pt x="893" y="852"/>
                  <a:pt x="808" y="852"/>
                </a:cubicBezTo>
                <a:cubicBezTo>
                  <a:pt x="736" y="852"/>
                  <a:pt x="736" y="852"/>
                  <a:pt x="736" y="852"/>
                </a:cubicBezTo>
                <a:cubicBezTo>
                  <a:pt x="714" y="852"/>
                  <a:pt x="696" y="870"/>
                  <a:pt x="696" y="892"/>
                </a:cubicBezTo>
                <a:cubicBezTo>
                  <a:pt x="696" y="914"/>
                  <a:pt x="714" y="932"/>
                  <a:pt x="736" y="932"/>
                </a:cubicBezTo>
                <a:cubicBezTo>
                  <a:pt x="808" y="932"/>
                  <a:pt x="808" y="932"/>
                  <a:pt x="808" y="932"/>
                </a:cubicBezTo>
                <a:cubicBezTo>
                  <a:pt x="849" y="932"/>
                  <a:pt x="882" y="965"/>
                  <a:pt x="882" y="1006"/>
                </a:cubicBezTo>
                <a:cubicBezTo>
                  <a:pt x="882" y="1021"/>
                  <a:pt x="882" y="1021"/>
                  <a:pt x="882" y="1021"/>
                </a:cubicBezTo>
                <a:cubicBezTo>
                  <a:pt x="863" y="999"/>
                  <a:pt x="834" y="984"/>
                  <a:pt x="802" y="984"/>
                </a:cubicBezTo>
                <a:cubicBezTo>
                  <a:pt x="743" y="984"/>
                  <a:pt x="696" y="1032"/>
                  <a:pt x="696" y="1091"/>
                </a:cubicBezTo>
                <a:cubicBezTo>
                  <a:pt x="696" y="1149"/>
                  <a:pt x="743" y="1197"/>
                  <a:pt x="802" y="1197"/>
                </a:cubicBezTo>
                <a:cubicBezTo>
                  <a:pt x="829" y="1197"/>
                  <a:pt x="829" y="1197"/>
                  <a:pt x="829" y="1197"/>
                </a:cubicBezTo>
                <a:cubicBezTo>
                  <a:pt x="829" y="1275"/>
                  <a:pt x="829" y="1275"/>
                  <a:pt x="829" y="1275"/>
                </a:cubicBezTo>
                <a:cubicBezTo>
                  <a:pt x="763" y="1275"/>
                  <a:pt x="709" y="1329"/>
                  <a:pt x="709" y="1395"/>
                </a:cubicBezTo>
                <a:cubicBezTo>
                  <a:pt x="709" y="1531"/>
                  <a:pt x="709" y="1531"/>
                  <a:pt x="709" y="1531"/>
                </a:cubicBezTo>
                <a:cubicBezTo>
                  <a:pt x="676" y="1531"/>
                  <a:pt x="676" y="1531"/>
                  <a:pt x="676" y="1531"/>
                </a:cubicBezTo>
                <a:cubicBezTo>
                  <a:pt x="667" y="1403"/>
                  <a:pt x="607" y="1283"/>
                  <a:pt x="508" y="1197"/>
                </a:cubicBezTo>
                <a:cubicBezTo>
                  <a:pt x="402" y="1104"/>
                  <a:pt x="341" y="969"/>
                  <a:pt x="341" y="828"/>
                </a:cubicBezTo>
                <a:cubicBezTo>
                  <a:pt x="342" y="697"/>
                  <a:pt x="393" y="574"/>
                  <a:pt x="487" y="482"/>
                </a:cubicBezTo>
                <a:cubicBezTo>
                  <a:pt x="581" y="389"/>
                  <a:pt x="705" y="339"/>
                  <a:pt x="836" y="341"/>
                </a:cubicBezTo>
                <a:close/>
                <a:moveTo>
                  <a:pt x="796" y="495"/>
                </a:moveTo>
                <a:cubicBezTo>
                  <a:pt x="797" y="473"/>
                  <a:pt x="815" y="456"/>
                  <a:pt x="837" y="456"/>
                </a:cubicBezTo>
                <a:cubicBezTo>
                  <a:pt x="837" y="456"/>
                  <a:pt x="837" y="456"/>
                  <a:pt x="837" y="456"/>
                </a:cubicBezTo>
                <a:cubicBezTo>
                  <a:pt x="859" y="456"/>
                  <a:pt x="877" y="474"/>
                  <a:pt x="877" y="496"/>
                </a:cubicBezTo>
                <a:cubicBezTo>
                  <a:pt x="877" y="518"/>
                  <a:pt x="859" y="536"/>
                  <a:pt x="837" y="536"/>
                </a:cubicBezTo>
                <a:cubicBezTo>
                  <a:pt x="836" y="536"/>
                  <a:pt x="836" y="536"/>
                  <a:pt x="836" y="536"/>
                </a:cubicBezTo>
                <a:cubicBezTo>
                  <a:pt x="814" y="536"/>
                  <a:pt x="796" y="517"/>
                  <a:pt x="796" y="495"/>
                </a:cubicBezTo>
                <a:close/>
                <a:moveTo>
                  <a:pt x="959" y="518"/>
                </a:moveTo>
                <a:cubicBezTo>
                  <a:pt x="969" y="499"/>
                  <a:pt x="994" y="492"/>
                  <a:pt x="1013" y="503"/>
                </a:cubicBezTo>
                <a:cubicBezTo>
                  <a:pt x="1132" y="569"/>
                  <a:pt x="1205" y="694"/>
                  <a:pt x="1205" y="829"/>
                </a:cubicBezTo>
                <a:cubicBezTo>
                  <a:pt x="1205" y="851"/>
                  <a:pt x="1187" y="869"/>
                  <a:pt x="1165" y="869"/>
                </a:cubicBezTo>
                <a:cubicBezTo>
                  <a:pt x="1143" y="869"/>
                  <a:pt x="1125" y="851"/>
                  <a:pt x="1125" y="829"/>
                </a:cubicBezTo>
                <a:cubicBezTo>
                  <a:pt x="1125" y="723"/>
                  <a:pt x="1067" y="624"/>
                  <a:pt x="974" y="573"/>
                </a:cubicBezTo>
                <a:cubicBezTo>
                  <a:pt x="955" y="562"/>
                  <a:pt x="948" y="537"/>
                  <a:pt x="959" y="518"/>
                </a:cubicBezTo>
                <a:close/>
                <a:moveTo>
                  <a:pt x="829" y="188"/>
                </a:moveTo>
                <a:cubicBezTo>
                  <a:pt x="807" y="188"/>
                  <a:pt x="789" y="171"/>
                  <a:pt x="789" y="148"/>
                </a:cubicBezTo>
                <a:cubicBezTo>
                  <a:pt x="789" y="40"/>
                  <a:pt x="789" y="40"/>
                  <a:pt x="789" y="40"/>
                </a:cubicBezTo>
                <a:cubicBezTo>
                  <a:pt x="789" y="18"/>
                  <a:pt x="807" y="0"/>
                  <a:pt x="829" y="0"/>
                </a:cubicBezTo>
                <a:cubicBezTo>
                  <a:pt x="851" y="0"/>
                  <a:pt x="869" y="18"/>
                  <a:pt x="869" y="40"/>
                </a:cubicBezTo>
                <a:cubicBezTo>
                  <a:pt x="869" y="148"/>
                  <a:pt x="869" y="148"/>
                  <a:pt x="869" y="148"/>
                </a:cubicBezTo>
                <a:cubicBezTo>
                  <a:pt x="869" y="171"/>
                  <a:pt x="851" y="188"/>
                  <a:pt x="829" y="188"/>
                </a:cubicBezTo>
                <a:close/>
                <a:moveTo>
                  <a:pt x="1658" y="829"/>
                </a:moveTo>
                <a:cubicBezTo>
                  <a:pt x="1658" y="851"/>
                  <a:pt x="1640" y="869"/>
                  <a:pt x="1618" y="869"/>
                </a:cubicBezTo>
                <a:cubicBezTo>
                  <a:pt x="1510" y="869"/>
                  <a:pt x="1510" y="869"/>
                  <a:pt x="1510" y="869"/>
                </a:cubicBezTo>
                <a:cubicBezTo>
                  <a:pt x="1488" y="869"/>
                  <a:pt x="1470" y="851"/>
                  <a:pt x="1470" y="829"/>
                </a:cubicBezTo>
                <a:cubicBezTo>
                  <a:pt x="1470" y="807"/>
                  <a:pt x="1488" y="789"/>
                  <a:pt x="1510" y="789"/>
                </a:cubicBezTo>
                <a:cubicBezTo>
                  <a:pt x="1618" y="789"/>
                  <a:pt x="1618" y="789"/>
                  <a:pt x="1618" y="789"/>
                </a:cubicBezTo>
                <a:cubicBezTo>
                  <a:pt x="1640" y="789"/>
                  <a:pt x="1658" y="807"/>
                  <a:pt x="1658" y="829"/>
                </a:cubicBezTo>
                <a:close/>
                <a:moveTo>
                  <a:pt x="40" y="869"/>
                </a:moveTo>
                <a:cubicBezTo>
                  <a:pt x="18" y="869"/>
                  <a:pt x="0" y="851"/>
                  <a:pt x="0" y="829"/>
                </a:cubicBezTo>
                <a:cubicBezTo>
                  <a:pt x="0" y="807"/>
                  <a:pt x="18" y="789"/>
                  <a:pt x="40" y="789"/>
                </a:cubicBezTo>
                <a:cubicBezTo>
                  <a:pt x="148" y="789"/>
                  <a:pt x="148" y="789"/>
                  <a:pt x="148" y="789"/>
                </a:cubicBezTo>
                <a:cubicBezTo>
                  <a:pt x="171" y="789"/>
                  <a:pt x="188" y="807"/>
                  <a:pt x="188" y="829"/>
                </a:cubicBezTo>
                <a:cubicBezTo>
                  <a:pt x="188" y="851"/>
                  <a:pt x="171" y="869"/>
                  <a:pt x="148" y="869"/>
                </a:cubicBezTo>
                <a:lnTo>
                  <a:pt x="40" y="869"/>
                </a:lnTo>
                <a:close/>
                <a:moveTo>
                  <a:pt x="1415" y="1359"/>
                </a:moveTo>
                <a:cubicBezTo>
                  <a:pt x="1431" y="1374"/>
                  <a:pt x="1431" y="1399"/>
                  <a:pt x="1415" y="1415"/>
                </a:cubicBezTo>
                <a:cubicBezTo>
                  <a:pt x="1407" y="1423"/>
                  <a:pt x="1397" y="1427"/>
                  <a:pt x="1387" y="1427"/>
                </a:cubicBezTo>
                <a:cubicBezTo>
                  <a:pt x="1377" y="1427"/>
                  <a:pt x="1366" y="1423"/>
                  <a:pt x="1359" y="1415"/>
                </a:cubicBezTo>
                <a:cubicBezTo>
                  <a:pt x="1282" y="1339"/>
                  <a:pt x="1282" y="1339"/>
                  <a:pt x="1282" y="1339"/>
                </a:cubicBezTo>
                <a:cubicBezTo>
                  <a:pt x="1267" y="1323"/>
                  <a:pt x="1267" y="1298"/>
                  <a:pt x="1282" y="1282"/>
                </a:cubicBezTo>
                <a:cubicBezTo>
                  <a:pt x="1298" y="1267"/>
                  <a:pt x="1323" y="1267"/>
                  <a:pt x="1339" y="1282"/>
                </a:cubicBezTo>
                <a:lnTo>
                  <a:pt x="1415" y="1359"/>
                </a:lnTo>
                <a:close/>
                <a:moveTo>
                  <a:pt x="376" y="320"/>
                </a:moveTo>
                <a:cubicBezTo>
                  <a:pt x="392" y="335"/>
                  <a:pt x="392" y="361"/>
                  <a:pt x="376" y="376"/>
                </a:cubicBezTo>
                <a:cubicBezTo>
                  <a:pt x="368" y="384"/>
                  <a:pt x="358" y="388"/>
                  <a:pt x="348" y="388"/>
                </a:cubicBezTo>
                <a:cubicBezTo>
                  <a:pt x="338" y="388"/>
                  <a:pt x="327" y="384"/>
                  <a:pt x="320" y="376"/>
                </a:cubicBezTo>
                <a:cubicBezTo>
                  <a:pt x="243" y="300"/>
                  <a:pt x="243" y="300"/>
                  <a:pt x="243" y="300"/>
                </a:cubicBezTo>
                <a:cubicBezTo>
                  <a:pt x="228" y="284"/>
                  <a:pt x="228" y="259"/>
                  <a:pt x="243" y="243"/>
                </a:cubicBezTo>
                <a:cubicBezTo>
                  <a:pt x="259" y="228"/>
                  <a:pt x="284" y="228"/>
                  <a:pt x="300" y="243"/>
                </a:cubicBezTo>
                <a:lnTo>
                  <a:pt x="376" y="320"/>
                </a:lnTo>
                <a:close/>
                <a:moveTo>
                  <a:pt x="1415" y="300"/>
                </a:moveTo>
                <a:cubicBezTo>
                  <a:pt x="1339" y="376"/>
                  <a:pt x="1339" y="376"/>
                  <a:pt x="1339" y="376"/>
                </a:cubicBezTo>
                <a:cubicBezTo>
                  <a:pt x="1331" y="384"/>
                  <a:pt x="1321" y="388"/>
                  <a:pt x="1310" y="388"/>
                </a:cubicBezTo>
                <a:cubicBezTo>
                  <a:pt x="1300" y="388"/>
                  <a:pt x="1290" y="384"/>
                  <a:pt x="1282" y="376"/>
                </a:cubicBezTo>
                <a:cubicBezTo>
                  <a:pt x="1267" y="361"/>
                  <a:pt x="1267" y="335"/>
                  <a:pt x="1282" y="320"/>
                </a:cubicBezTo>
                <a:cubicBezTo>
                  <a:pt x="1359" y="243"/>
                  <a:pt x="1359" y="243"/>
                  <a:pt x="1359" y="243"/>
                </a:cubicBezTo>
                <a:cubicBezTo>
                  <a:pt x="1374" y="228"/>
                  <a:pt x="1399" y="228"/>
                  <a:pt x="1415" y="243"/>
                </a:cubicBezTo>
                <a:cubicBezTo>
                  <a:pt x="1431" y="259"/>
                  <a:pt x="1431" y="284"/>
                  <a:pt x="1415" y="300"/>
                </a:cubicBezTo>
                <a:close/>
                <a:moveTo>
                  <a:pt x="376" y="1282"/>
                </a:moveTo>
                <a:cubicBezTo>
                  <a:pt x="392" y="1298"/>
                  <a:pt x="392" y="1323"/>
                  <a:pt x="376" y="1339"/>
                </a:cubicBezTo>
                <a:cubicBezTo>
                  <a:pt x="300" y="1415"/>
                  <a:pt x="300" y="1415"/>
                  <a:pt x="300" y="1415"/>
                </a:cubicBezTo>
                <a:cubicBezTo>
                  <a:pt x="292" y="1423"/>
                  <a:pt x="282" y="1427"/>
                  <a:pt x="271" y="1427"/>
                </a:cubicBezTo>
                <a:cubicBezTo>
                  <a:pt x="261" y="1427"/>
                  <a:pt x="251" y="1423"/>
                  <a:pt x="243" y="1415"/>
                </a:cubicBezTo>
                <a:cubicBezTo>
                  <a:pt x="228" y="1399"/>
                  <a:pt x="228" y="1374"/>
                  <a:pt x="243" y="1359"/>
                </a:cubicBezTo>
                <a:cubicBezTo>
                  <a:pt x="320" y="1282"/>
                  <a:pt x="320" y="1282"/>
                  <a:pt x="320" y="1282"/>
                </a:cubicBezTo>
                <a:cubicBezTo>
                  <a:pt x="335" y="1267"/>
                  <a:pt x="360" y="1267"/>
                  <a:pt x="376" y="1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en-US">
              <a:cs typeface="B Nazanin" panose="00000400000000000000" pitchFamily="2" charset="-78"/>
            </a:endParaRPr>
          </a:p>
        </p:txBody>
      </p:sp>
      <p:sp>
        <p:nvSpPr>
          <p:cNvPr id="17" name="Freeform 49">
            <a:extLst>
              <a:ext uri="{FF2B5EF4-FFF2-40B4-BE49-F238E27FC236}">
                <a16:creationId xmlns:a16="http://schemas.microsoft.com/office/drawing/2014/main" id="{9EE64B19-83E5-63C7-7A6D-B4F8140F8F86}"/>
              </a:ext>
            </a:extLst>
          </p:cNvPr>
          <p:cNvSpPr>
            <a:spLocks noEditPoints="1"/>
          </p:cNvSpPr>
          <p:nvPr/>
        </p:nvSpPr>
        <p:spPr bwMode="auto">
          <a:xfrm rot="747117">
            <a:off x="-391616" y="-145477"/>
            <a:ext cx="2287908" cy="2110565"/>
          </a:xfrm>
          <a:custGeom>
            <a:avLst/>
            <a:gdLst>
              <a:gd name="T0" fmla="*/ 863 w 2047"/>
              <a:gd name="T1" fmla="*/ 1146 h 1890"/>
              <a:gd name="T2" fmla="*/ 803 w 2047"/>
              <a:gd name="T3" fmla="*/ 485 h 1890"/>
              <a:gd name="T4" fmla="*/ 489 w 2047"/>
              <a:gd name="T5" fmla="*/ 929 h 1890"/>
              <a:gd name="T6" fmla="*/ 20 w 2047"/>
              <a:gd name="T7" fmla="*/ 682 h 1890"/>
              <a:gd name="T8" fmla="*/ 0 w 2047"/>
              <a:gd name="T9" fmla="*/ 1850 h 1890"/>
              <a:gd name="T10" fmla="*/ 2004 w 2047"/>
              <a:gd name="T11" fmla="*/ 1890 h 1890"/>
              <a:gd name="T12" fmla="*/ 2024 w 2047"/>
              <a:gd name="T13" fmla="*/ 1816 h 1890"/>
              <a:gd name="T14" fmla="*/ 1056 w 2047"/>
              <a:gd name="T15" fmla="*/ 818 h 1890"/>
              <a:gd name="T16" fmla="*/ 549 w 2047"/>
              <a:gd name="T17" fmla="*/ 818 h 1890"/>
              <a:gd name="T18" fmla="*/ 80 w 2047"/>
              <a:gd name="T19" fmla="*/ 1810 h 1890"/>
              <a:gd name="T20" fmla="*/ 1855 w 2047"/>
              <a:gd name="T21" fmla="*/ 1810 h 1890"/>
              <a:gd name="T22" fmla="*/ 1427 w 2047"/>
              <a:gd name="T23" fmla="*/ 732 h 1890"/>
              <a:gd name="T24" fmla="*/ 633 w 2047"/>
              <a:gd name="T25" fmla="*/ 246 h 1890"/>
              <a:gd name="T26" fmla="*/ 619 w 2047"/>
              <a:gd name="T27" fmla="*/ 192 h 1890"/>
              <a:gd name="T28" fmla="*/ 769 w 2047"/>
              <a:gd name="T29" fmla="*/ 11 h 1890"/>
              <a:gd name="T30" fmla="*/ 991 w 2047"/>
              <a:gd name="T31" fmla="*/ 185 h 1890"/>
              <a:gd name="T32" fmla="*/ 764 w 2047"/>
              <a:gd name="T33" fmla="*/ 100 h 1890"/>
              <a:gd name="T34" fmla="*/ 1513 w 2047"/>
              <a:gd name="T35" fmla="*/ 662 h 1890"/>
              <a:gd name="T36" fmla="*/ 1530 w 2047"/>
              <a:gd name="T37" fmla="*/ 712 h 1890"/>
              <a:gd name="T38" fmla="*/ 1620 w 2047"/>
              <a:gd name="T39" fmla="*/ 555 h 1890"/>
              <a:gd name="T40" fmla="*/ 1569 w 2047"/>
              <a:gd name="T41" fmla="*/ 565 h 1890"/>
              <a:gd name="T42" fmla="*/ 1168 w 2047"/>
              <a:gd name="T43" fmla="*/ 287 h 1890"/>
              <a:gd name="T44" fmla="*/ 1574 w 2047"/>
              <a:gd name="T45" fmla="*/ 476 h 1890"/>
              <a:gd name="T46" fmla="*/ 1621 w 2047"/>
              <a:gd name="T47" fmla="*/ 435 h 1890"/>
              <a:gd name="T48" fmla="*/ 1811 w 2047"/>
              <a:gd name="T49" fmla="*/ 732 h 1890"/>
              <a:gd name="T50" fmla="*/ 1777 w 2047"/>
              <a:gd name="T51" fmla="*/ 792 h 1890"/>
              <a:gd name="T52" fmla="*/ 1427 w 2047"/>
              <a:gd name="T53" fmla="*/ 772 h 1890"/>
              <a:gd name="T54" fmla="*/ 1089 w 2047"/>
              <a:gd name="T55" fmla="*/ 282 h 1890"/>
              <a:gd name="T56" fmla="*/ 1050 w 2047"/>
              <a:gd name="T57" fmla="*/ 242 h 1890"/>
              <a:gd name="T58" fmla="*/ 1089 w 2047"/>
              <a:gd name="T59" fmla="*/ 202 h 1890"/>
              <a:gd name="T60" fmla="*/ 1129 w 2047"/>
              <a:gd name="T61" fmla="*/ 242 h 1890"/>
              <a:gd name="T62" fmla="*/ 1089 w 2047"/>
              <a:gd name="T63" fmla="*/ 282 h 1890"/>
              <a:gd name="T64" fmla="*/ 320 w 2047"/>
              <a:gd name="T65" fmla="*/ 1057 h 1890"/>
              <a:gd name="T66" fmla="*/ 622 w 2047"/>
              <a:gd name="T67" fmla="*/ 1277 h 1890"/>
              <a:gd name="T68" fmla="*/ 567 w 2047"/>
              <a:gd name="T69" fmla="*/ 1292 h 1890"/>
              <a:gd name="T70" fmla="*/ 266 w 2047"/>
              <a:gd name="T71" fmla="*/ 1072 h 1890"/>
              <a:gd name="T72" fmla="*/ 708 w 2047"/>
              <a:gd name="T73" fmla="*/ 1316 h 1890"/>
              <a:gd name="T74" fmla="*/ 765 w 2047"/>
              <a:gd name="T75" fmla="*/ 1315 h 1890"/>
              <a:gd name="T76" fmla="*/ 737 w 2047"/>
              <a:gd name="T77" fmla="*/ 1384 h 18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047" h="1890">
                <a:moveTo>
                  <a:pt x="2024" y="1816"/>
                </a:moveTo>
                <a:cubicBezTo>
                  <a:pt x="863" y="1146"/>
                  <a:pt x="863" y="1146"/>
                  <a:pt x="863" y="1146"/>
                </a:cubicBezTo>
                <a:cubicBezTo>
                  <a:pt x="1018" y="1117"/>
                  <a:pt x="1136" y="981"/>
                  <a:pt x="1136" y="818"/>
                </a:cubicBezTo>
                <a:cubicBezTo>
                  <a:pt x="1136" y="634"/>
                  <a:pt x="986" y="485"/>
                  <a:pt x="803" y="485"/>
                </a:cubicBezTo>
                <a:cubicBezTo>
                  <a:pt x="619" y="485"/>
                  <a:pt x="470" y="634"/>
                  <a:pt x="470" y="818"/>
                </a:cubicBezTo>
                <a:cubicBezTo>
                  <a:pt x="470" y="857"/>
                  <a:pt x="476" y="894"/>
                  <a:pt x="489" y="929"/>
                </a:cubicBezTo>
                <a:cubicBezTo>
                  <a:pt x="60" y="682"/>
                  <a:pt x="60" y="682"/>
                  <a:pt x="60" y="682"/>
                </a:cubicBezTo>
                <a:cubicBezTo>
                  <a:pt x="48" y="675"/>
                  <a:pt x="32" y="675"/>
                  <a:pt x="20" y="682"/>
                </a:cubicBezTo>
                <a:cubicBezTo>
                  <a:pt x="8" y="689"/>
                  <a:pt x="0" y="702"/>
                  <a:pt x="0" y="716"/>
                </a:cubicBezTo>
                <a:cubicBezTo>
                  <a:pt x="0" y="1850"/>
                  <a:pt x="0" y="1850"/>
                  <a:pt x="0" y="1850"/>
                </a:cubicBezTo>
                <a:cubicBezTo>
                  <a:pt x="0" y="1872"/>
                  <a:pt x="18" y="1890"/>
                  <a:pt x="40" y="1890"/>
                </a:cubicBezTo>
                <a:cubicBezTo>
                  <a:pt x="2004" y="1890"/>
                  <a:pt x="2004" y="1890"/>
                  <a:pt x="2004" y="1890"/>
                </a:cubicBezTo>
                <a:cubicBezTo>
                  <a:pt x="2022" y="1890"/>
                  <a:pt x="2038" y="1878"/>
                  <a:pt x="2043" y="1861"/>
                </a:cubicBezTo>
                <a:cubicBezTo>
                  <a:pt x="2047" y="1843"/>
                  <a:pt x="2040" y="1825"/>
                  <a:pt x="2024" y="1816"/>
                </a:cubicBezTo>
                <a:close/>
                <a:moveTo>
                  <a:pt x="803" y="565"/>
                </a:moveTo>
                <a:cubicBezTo>
                  <a:pt x="942" y="565"/>
                  <a:pt x="1056" y="678"/>
                  <a:pt x="1056" y="818"/>
                </a:cubicBezTo>
                <a:cubicBezTo>
                  <a:pt x="1056" y="958"/>
                  <a:pt x="942" y="1071"/>
                  <a:pt x="803" y="1071"/>
                </a:cubicBezTo>
                <a:cubicBezTo>
                  <a:pt x="663" y="1071"/>
                  <a:pt x="549" y="958"/>
                  <a:pt x="549" y="818"/>
                </a:cubicBezTo>
                <a:cubicBezTo>
                  <a:pt x="549" y="678"/>
                  <a:pt x="663" y="565"/>
                  <a:pt x="803" y="565"/>
                </a:cubicBezTo>
                <a:close/>
                <a:moveTo>
                  <a:pt x="80" y="1810"/>
                </a:moveTo>
                <a:cubicBezTo>
                  <a:pt x="80" y="785"/>
                  <a:pt x="80" y="785"/>
                  <a:pt x="80" y="785"/>
                </a:cubicBezTo>
                <a:cubicBezTo>
                  <a:pt x="1855" y="1810"/>
                  <a:pt x="1855" y="1810"/>
                  <a:pt x="1855" y="1810"/>
                </a:cubicBezTo>
                <a:lnTo>
                  <a:pt x="80" y="1810"/>
                </a:lnTo>
                <a:close/>
                <a:moveTo>
                  <a:pt x="1427" y="732"/>
                </a:moveTo>
                <a:cubicBezTo>
                  <a:pt x="1439" y="711"/>
                  <a:pt x="1439" y="711"/>
                  <a:pt x="1439" y="711"/>
                </a:cubicBezTo>
                <a:cubicBezTo>
                  <a:pt x="633" y="246"/>
                  <a:pt x="633" y="246"/>
                  <a:pt x="633" y="246"/>
                </a:cubicBezTo>
                <a:cubicBezTo>
                  <a:pt x="624" y="241"/>
                  <a:pt x="618" y="232"/>
                  <a:pt x="615" y="222"/>
                </a:cubicBezTo>
                <a:cubicBezTo>
                  <a:pt x="612" y="212"/>
                  <a:pt x="614" y="201"/>
                  <a:pt x="619" y="192"/>
                </a:cubicBezTo>
                <a:cubicBezTo>
                  <a:pt x="715" y="26"/>
                  <a:pt x="715" y="26"/>
                  <a:pt x="715" y="26"/>
                </a:cubicBezTo>
                <a:cubicBezTo>
                  <a:pt x="726" y="7"/>
                  <a:pt x="750" y="0"/>
                  <a:pt x="769" y="11"/>
                </a:cubicBezTo>
                <a:cubicBezTo>
                  <a:pt x="977" y="131"/>
                  <a:pt x="977" y="131"/>
                  <a:pt x="977" y="131"/>
                </a:cubicBezTo>
                <a:cubicBezTo>
                  <a:pt x="996" y="142"/>
                  <a:pt x="1002" y="166"/>
                  <a:pt x="991" y="185"/>
                </a:cubicBezTo>
                <a:cubicBezTo>
                  <a:pt x="980" y="205"/>
                  <a:pt x="956" y="211"/>
                  <a:pt x="937" y="200"/>
                </a:cubicBezTo>
                <a:cubicBezTo>
                  <a:pt x="764" y="100"/>
                  <a:pt x="764" y="100"/>
                  <a:pt x="764" y="100"/>
                </a:cubicBezTo>
                <a:cubicBezTo>
                  <a:pt x="708" y="197"/>
                  <a:pt x="708" y="197"/>
                  <a:pt x="708" y="197"/>
                </a:cubicBezTo>
                <a:cubicBezTo>
                  <a:pt x="1513" y="662"/>
                  <a:pt x="1513" y="662"/>
                  <a:pt x="1513" y="662"/>
                </a:cubicBezTo>
                <a:cubicBezTo>
                  <a:pt x="1522" y="667"/>
                  <a:pt x="1529" y="676"/>
                  <a:pt x="1532" y="686"/>
                </a:cubicBezTo>
                <a:cubicBezTo>
                  <a:pt x="1534" y="695"/>
                  <a:pt x="1533" y="704"/>
                  <a:pt x="1530" y="712"/>
                </a:cubicBezTo>
                <a:cubicBezTo>
                  <a:pt x="1708" y="712"/>
                  <a:pt x="1708" y="712"/>
                  <a:pt x="1708" y="712"/>
                </a:cubicBezTo>
                <a:cubicBezTo>
                  <a:pt x="1620" y="555"/>
                  <a:pt x="1620" y="555"/>
                  <a:pt x="1620" y="555"/>
                </a:cubicBezTo>
                <a:cubicBezTo>
                  <a:pt x="1615" y="562"/>
                  <a:pt x="1608" y="567"/>
                  <a:pt x="1599" y="569"/>
                </a:cubicBezTo>
                <a:cubicBezTo>
                  <a:pt x="1589" y="572"/>
                  <a:pt x="1578" y="570"/>
                  <a:pt x="1569" y="565"/>
                </a:cubicBezTo>
                <a:cubicBezTo>
                  <a:pt x="1183" y="342"/>
                  <a:pt x="1183" y="342"/>
                  <a:pt x="1183" y="342"/>
                </a:cubicBezTo>
                <a:cubicBezTo>
                  <a:pt x="1163" y="331"/>
                  <a:pt x="1157" y="307"/>
                  <a:pt x="1168" y="287"/>
                </a:cubicBezTo>
                <a:cubicBezTo>
                  <a:pt x="1179" y="268"/>
                  <a:pt x="1203" y="262"/>
                  <a:pt x="1223" y="273"/>
                </a:cubicBezTo>
                <a:cubicBezTo>
                  <a:pt x="1574" y="476"/>
                  <a:pt x="1574" y="476"/>
                  <a:pt x="1574" y="476"/>
                </a:cubicBezTo>
                <a:cubicBezTo>
                  <a:pt x="1586" y="455"/>
                  <a:pt x="1586" y="455"/>
                  <a:pt x="1586" y="455"/>
                </a:cubicBezTo>
                <a:cubicBezTo>
                  <a:pt x="1593" y="443"/>
                  <a:pt x="1607" y="435"/>
                  <a:pt x="1621" y="435"/>
                </a:cubicBezTo>
                <a:cubicBezTo>
                  <a:pt x="1635" y="435"/>
                  <a:pt x="1649" y="443"/>
                  <a:pt x="1656" y="456"/>
                </a:cubicBezTo>
                <a:cubicBezTo>
                  <a:pt x="1811" y="732"/>
                  <a:pt x="1811" y="732"/>
                  <a:pt x="1811" y="732"/>
                </a:cubicBezTo>
                <a:cubicBezTo>
                  <a:pt x="1818" y="745"/>
                  <a:pt x="1818" y="760"/>
                  <a:pt x="1811" y="772"/>
                </a:cubicBezTo>
                <a:cubicBezTo>
                  <a:pt x="1804" y="784"/>
                  <a:pt x="1791" y="792"/>
                  <a:pt x="1777" y="792"/>
                </a:cubicBezTo>
                <a:cubicBezTo>
                  <a:pt x="1461" y="792"/>
                  <a:pt x="1461" y="792"/>
                  <a:pt x="1461" y="792"/>
                </a:cubicBezTo>
                <a:cubicBezTo>
                  <a:pt x="1447" y="792"/>
                  <a:pt x="1434" y="784"/>
                  <a:pt x="1427" y="772"/>
                </a:cubicBezTo>
                <a:cubicBezTo>
                  <a:pt x="1419" y="759"/>
                  <a:pt x="1419" y="744"/>
                  <a:pt x="1427" y="732"/>
                </a:cubicBezTo>
                <a:close/>
                <a:moveTo>
                  <a:pt x="1089" y="282"/>
                </a:moveTo>
                <a:cubicBezTo>
                  <a:pt x="1079" y="282"/>
                  <a:pt x="1069" y="278"/>
                  <a:pt x="1061" y="270"/>
                </a:cubicBezTo>
                <a:cubicBezTo>
                  <a:pt x="1054" y="263"/>
                  <a:pt x="1050" y="253"/>
                  <a:pt x="1050" y="242"/>
                </a:cubicBezTo>
                <a:cubicBezTo>
                  <a:pt x="1050" y="232"/>
                  <a:pt x="1054" y="221"/>
                  <a:pt x="1061" y="214"/>
                </a:cubicBezTo>
                <a:cubicBezTo>
                  <a:pt x="1069" y="206"/>
                  <a:pt x="1079" y="202"/>
                  <a:pt x="1089" y="202"/>
                </a:cubicBezTo>
                <a:cubicBezTo>
                  <a:pt x="1100" y="202"/>
                  <a:pt x="1110" y="206"/>
                  <a:pt x="1118" y="214"/>
                </a:cubicBezTo>
                <a:cubicBezTo>
                  <a:pt x="1125" y="221"/>
                  <a:pt x="1129" y="232"/>
                  <a:pt x="1129" y="242"/>
                </a:cubicBezTo>
                <a:cubicBezTo>
                  <a:pt x="1129" y="253"/>
                  <a:pt x="1125" y="263"/>
                  <a:pt x="1118" y="270"/>
                </a:cubicBezTo>
                <a:cubicBezTo>
                  <a:pt x="1110" y="278"/>
                  <a:pt x="1100" y="282"/>
                  <a:pt x="1089" y="282"/>
                </a:cubicBezTo>
                <a:close/>
                <a:moveTo>
                  <a:pt x="266" y="1072"/>
                </a:moveTo>
                <a:cubicBezTo>
                  <a:pt x="277" y="1052"/>
                  <a:pt x="301" y="1046"/>
                  <a:pt x="320" y="1057"/>
                </a:cubicBezTo>
                <a:cubicBezTo>
                  <a:pt x="607" y="1223"/>
                  <a:pt x="607" y="1223"/>
                  <a:pt x="607" y="1223"/>
                </a:cubicBezTo>
                <a:cubicBezTo>
                  <a:pt x="626" y="1234"/>
                  <a:pt x="633" y="1258"/>
                  <a:pt x="622" y="1277"/>
                </a:cubicBezTo>
                <a:cubicBezTo>
                  <a:pt x="614" y="1290"/>
                  <a:pt x="601" y="1297"/>
                  <a:pt x="587" y="1297"/>
                </a:cubicBezTo>
                <a:cubicBezTo>
                  <a:pt x="580" y="1297"/>
                  <a:pt x="573" y="1295"/>
                  <a:pt x="567" y="1292"/>
                </a:cubicBezTo>
                <a:cubicBezTo>
                  <a:pt x="280" y="1126"/>
                  <a:pt x="280" y="1126"/>
                  <a:pt x="280" y="1126"/>
                </a:cubicBezTo>
                <a:cubicBezTo>
                  <a:pt x="261" y="1115"/>
                  <a:pt x="255" y="1091"/>
                  <a:pt x="266" y="1072"/>
                </a:cubicBezTo>
                <a:close/>
                <a:moveTo>
                  <a:pt x="709" y="1372"/>
                </a:moveTo>
                <a:cubicBezTo>
                  <a:pt x="693" y="1357"/>
                  <a:pt x="693" y="1332"/>
                  <a:pt x="708" y="1316"/>
                </a:cubicBezTo>
                <a:cubicBezTo>
                  <a:pt x="723" y="1300"/>
                  <a:pt x="748" y="1299"/>
                  <a:pt x="764" y="1315"/>
                </a:cubicBezTo>
                <a:cubicBezTo>
                  <a:pt x="765" y="1315"/>
                  <a:pt x="765" y="1315"/>
                  <a:pt x="765" y="1315"/>
                </a:cubicBezTo>
                <a:cubicBezTo>
                  <a:pt x="780" y="1330"/>
                  <a:pt x="781" y="1355"/>
                  <a:pt x="766" y="1371"/>
                </a:cubicBezTo>
                <a:cubicBezTo>
                  <a:pt x="758" y="1379"/>
                  <a:pt x="747" y="1384"/>
                  <a:pt x="737" y="1384"/>
                </a:cubicBezTo>
                <a:cubicBezTo>
                  <a:pt x="727" y="1384"/>
                  <a:pt x="717" y="1380"/>
                  <a:pt x="709" y="137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en-US">
              <a:cs typeface="B Nazanin" panose="00000400000000000000" pitchFamily="2" charset="-78"/>
            </a:endParaRPr>
          </a:p>
        </p:txBody>
      </p:sp>
      <p:sp>
        <p:nvSpPr>
          <p:cNvPr id="19" name="Freeform 53">
            <a:extLst>
              <a:ext uri="{FF2B5EF4-FFF2-40B4-BE49-F238E27FC236}">
                <a16:creationId xmlns:a16="http://schemas.microsoft.com/office/drawing/2014/main" id="{799B1B2F-25E8-0E12-F70A-FBFD95DD4E56}"/>
              </a:ext>
            </a:extLst>
          </p:cNvPr>
          <p:cNvSpPr>
            <a:spLocks noEditPoints="1"/>
          </p:cNvSpPr>
          <p:nvPr/>
        </p:nvSpPr>
        <p:spPr bwMode="auto">
          <a:xfrm rot="1219271">
            <a:off x="10814162" y="5174074"/>
            <a:ext cx="1618787" cy="1898261"/>
          </a:xfrm>
          <a:custGeom>
            <a:avLst/>
            <a:gdLst>
              <a:gd name="T0" fmla="*/ 874 w 1747"/>
              <a:gd name="T1" fmla="*/ 0 h 2048"/>
              <a:gd name="T2" fmla="*/ 546 w 1747"/>
              <a:gd name="T3" fmla="*/ 520 h 2048"/>
              <a:gd name="T4" fmla="*/ 834 w 1747"/>
              <a:gd name="T5" fmla="*/ 1306 h 2048"/>
              <a:gd name="T6" fmla="*/ 891 w 1747"/>
              <a:gd name="T7" fmla="*/ 1432 h 2048"/>
              <a:gd name="T8" fmla="*/ 852 w 1747"/>
              <a:gd name="T9" fmla="*/ 1457 h 2048"/>
              <a:gd name="T10" fmla="*/ 834 w 1747"/>
              <a:gd name="T11" fmla="*/ 1552 h 2048"/>
              <a:gd name="T12" fmla="*/ 626 w 1747"/>
              <a:gd name="T13" fmla="*/ 2008 h 2048"/>
              <a:gd name="T14" fmla="*/ 1122 w 1747"/>
              <a:gd name="T15" fmla="*/ 2008 h 2048"/>
              <a:gd name="T16" fmla="*/ 914 w 1747"/>
              <a:gd name="T17" fmla="*/ 1552 h 2048"/>
              <a:gd name="T18" fmla="*/ 914 w 1747"/>
              <a:gd name="T19" fmla="*/ 1355 h 2048"/>
              <a:gd name="T20" fmla="*/ 1202 w 1747"/>
              <a:gd name="T21" fmla="*/ 1183 h 2048"/>
              <a:gd name="T22" fmla="*/ 874 w 1747"/>
              <a:gd name="T23" fmla="*/ 80 h 2048"/>
              <a:gd name="T24" fmla="*/ 818 w 1747"/>
              <a:gd name="T25" fmla="*/ 136 h 2048"/>
              <a:gd name="T26" fmla="*/ 849 w 1747"/>
              <a:gd name="T27" fmla="*/ 1632 h 2048"/>
              <a:gd name="T28" fmla="*/ 1042 w 1747"/>
              <a:gd name="T29" fmla="*/ 1968 h 2048"/>
              <a:gd name="T30" fmla="*/ 1042 w 1747"/>
              <a:gd name="T31" fmla="*/ 1968 h 2048"/>
              <a:gd name="T32" fmla="*/ 1042 w 1747"/>
              <a:gd name="T33" fmla="*/ 1679 h 2048"/>
              <a:gd name="T34" fmla="*/ 706 w 1747"/>
              <a:gd name="T35" fmla="*/ 1889 h 2048"/>
              <a:gd name="T36" fmla="*/ 1122 w 1747"/>
              <a:gd name="T37" fmla="*/ 575 h 2048"/>
              <a:gd name="T38" fmla="*/ 1003 w 1747"/>
              <a:gd name="T39" fmla="*/ 695 h 2048"/>
              <a:gd name="T40" fmla="*/ 1122 w 1747"/>
              <a:gd name="T41" fmla="*/ 815 h 2048"/>
              <a:gd name="T42" fmla="*/ 1043 w 1747"/>
              <a:gd name="T43" fmla="*/ 895 h 2048"/>
              <a:gd name="T44" fmla="*/ 1043 w 1747"/>
              <a:gd name="T45" fmla="*/ 975 h 2048"/>
              <a:gd name="T46" fmla="*/ 1122 w 1747"/>
              <a:gd name="T47" fmla="*/ 1055 h 2048"/>
              <a:gd name="T48" fmla="*/ 668 w 1747"/>
              <a:gd name="T49" fmla="*/ 1226 h 2048"/>
              <a:gd name="T50" fmla="*/ 874 w 1747"/>
              <a:gd name="T51" fmla="*/ 272 h 2048"/>
              <a:gd name="T52" fmla="*/ 1003 w 1747"/>
              <a:gd name="T53" fmla="*/ 535 h 2048"/>
              <a:gd name="T54" fmla="*/ 914 w 1747"/>
              <a:gd name="T55" fmla="*/ 1111 h 2048"/>
              <a:gd name="T56" fmla="*/ 834 w 1747"/>
              <a:gd name="T57" fmla="*/ 364 h 2048"/>
              <a:gd name="T58" fmla="*/ 1740 w 1747"/>
              <a:gd name="T59" fmla="*/ 1498 h 2048"/>
              <a:gd name="T60" fmla="*/ 1546 w 1747"/>
              <a:gd name="T61" fmla="*/ 1832 h 2048"/>
              <a:gd name="T62" fmla="*/ 1351 w 1747"/>
              <a:gd name="T63" fmla="*/ 1498 h 2048"/>
              <a:gd name="T64" fmla="*/ 1409 w 1747"/>
              <a:gd name="T65" fmla="*/ 1024 h 2048"/>
              <a:gd name="T66" fmla="*/ 1682 w 1747"/>
              <a:gd name="T67" fmla="*/ 1024 h 2048"/>
              <a:gd name="T68" fmla="*/ 1602 w 1747"/>
              <a:gd name="T69" fmla="*/ 1111 h 2048"/>
              <a:gd name="T70" fmla="*/ 1489 w 1747"/>
              <a:gd name="T71" fmla="*/ 1518 h 2048"/>
              <a:gd name="T72" fmla="*/ 1636 w 1747"/>
              <a:gd name="T73" fmla="*/ 1558 h 2048"/>
              <a:gd name="T74" fmla="*/ 1642 w 1747"/>
              <a:gd name="T75" fmla="*/ 1385 h 2048"/>
              <a:gd name="T76" fmla="*/ 1706 w 1747"/>
              <a:gd name="T77" fmla="*/ 1478 h 2048"/>
              <a:gd name="T78" fmla="*/ 1682 w 1747"/>
              <a:gd name="T79" fmla="*/ 1266 h 2048"/>
              <a:gd name="T80" fmla="*/ 1613 w 1747"/>
              <a:gd name="T81" fmla="*/ 1294 h 2048"/>
              <a:gd name="T82" fmla="*/ 1642 w 1747"/>
              <a:gd name="T83" fmla="*/ 1226 h 2048"/>
              <a:gd name="T84" fmla="*/ 338 w 1747"/>
              <a:gd name="T85" fmla="*/ 878 h 2048"/>
              <a:gd name="T86" fmla="*/ 105 w 1747"/>
              <a:gd name="T87" fmla="*/ 384 h 2048"/>
              <a:gd name="T88" fmla="*/ 42 w 1747"/>
              <a:gd name="T89" fmla="*/ 878 h 2048"/>
              <a:gd name="T90" fmla="*/ 167 w 1747"/>
              <a:gd name="T91" fmla="*/ 1212 h 2048"/>
              <a:gd name="T92" fmla="*/ 396 w 1747"/>
              <a:gd name="T93" fmla="*/ 939 h 2048"/>
              <a:gd name="T94" fmla="*/ 202 w 1747"/>
              <a:gd name="T95" fmla="*/ 1113 h 2048"/>
              <a:gd name="T96" fmla="*/ 145 w 1747"/>
              <a:gd name="T97" fmla="*/ 464 h 2048"/>
              <a:gd name="T98" fmla="*/ 292 w 1747"/>
              <a:gd name="T99" fmla="*/ 958 h 20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747" h="2048">
                <a:moveTo>
                  <a:pt x="986" y="212"/>
                </a:moveTo>
                <a:cubicBezTo>
                  <a:pt x="1001" y="190"/>
                  <a:pt x="1010" y="164"/>
                  <a:pt x="1010" y="136"/>
                </a:cubicBezTo>
                <a:cubicBezTo>
                  <a:pt x="1010" y="61"/>
                  <a:pt x="949" y="0"/>
                  <a:pt x="874" y="0"/>
                </a:cubicBezTo>
                <a:cubicBezTo>
                  <a:pt x="799" y="0"/>
                  <a:pt x="738" y="61"/>
                  <a:pt x="738" y="136"/>
                </a:cubicBezTo>
                <a:cubicBezTo>
                  <a:pt x="738" y="164"/>
                  <a:pt x="746" y="190"/>
                  <a:pt x="761" y="212"/>
                </a:cubicBezTo>
                <a:cubicBezTo>
                  <a:pt x="635" y="258"/>
                  <a:pt x="546" y="379"/>
                  <a:pt x="546" y="520"/>
                </a:cubicBezTo>
                <a:cubicBezTo>
                  <a:pt x="546" y="1183"/>
                  <a:pt x="546" y="1183"/>
                  <a:pt x="546" y="1183"/>
                </a:cubicBezTo>
                <a:cubicBezTo>
                  <a:pt x="546" y="1251"/>
                  <a:pt x="601" y="1306"/>
                  <a:pt x="668" y="1306"/>
                </a:cubicBezTo>
                <a:cubicBezTo>
                  <a:pt x="834" y="1306"/>
                  <a:pt x="834" y="1306"/>
                  <a:pt x="834" y="1306"/>
                </a:cubicBezTo>
                <a:cubicBezTo>
                  <a:pt x="834" y="1392"/>
                  <a:pt x="834" y="1392"/>
                  <a:pt x="834" y="1392"/>
                </a:cubicBezTo>
                <a:cubicBezTo>
                  <a:pt x="834" y="1414"/>
                  <a:pt x="851" y="1432"/>
                  <a:pt x="874" y="1432"/>
                </a:cubicBezTo>
                <a:cubicBezTo>
                  <a:pt x="891" y="1432"/>
                  <a:pt x="891" y="1432"/>
                  <a:pt x="891" y="1432"/>
                </a:cubicBezTo>
                <a:cubicBezTo>
                  <a:pt x="898" y="1432"/>
                  <a:pt x="904" y="1438"/>
                  <a:pt x="904" y="1445"/>
                </a:cubicBezTo>
                <a:cubicBezTo>
                  <a:pt x="904" y="1452"/>
                  <a:pt x="898" y="1457"/>
                  <a:pt x="891" y="1457"/>
                </a:cubicBezTo>
                <a:cubicBezTo>
                  <a:pt x="852" y="1457"/>
                  <a:pt x="852" y="1457"/>
                  <a:pt x="852" y="1457"/>
                </a:cubicBezTo>
                <a:cubicBezTo>
                  <a:pt x="830" y="1457"/>
                  <a:pt x="812" y="1475"/>
                  <a:pt x="812" y="1497"/>
                </a:cubicBezTo>
                <a:cubicBezTo>
                  <a:pt x="812" y="1513"/>
                  <a:pt x="821" y="1526"/>
                  <a:pt x="834" y="1533"/>
                </a:cubicBezTo>
                <a:cubicBezTo>
                  <a:pt x="834" y="1552"/>
                  <a:pt x="834" y="1552"/>
                  <a:pt x="834" y="1552"/>
                </a:cubicBezTo>
                <a:cubicBezTo>
                  <a:pt x="666" y="1552"/>
                  <a:pt x="666" y="1552"/>
                  <a:pt x="666" y="1552"/>
                </a:cubicBezTo>
                <a:cubicBezTo>
                  <a:pt x="643" y="1552"/>
                  <a:pt x="626" y="1570"/>
                  <a:pt x="626" y="1592"/>
                </a:cubicBezTo>
                <a:cubicBezTo>
                  <a:pt x="626" y="2008"/>
                  <a:pt x="626" y="2008"/>
                  <a:pt x="626" y="2008"/>
                </a:cubicBezTo>
                <a:cubicBezTo>
                  <a:pt x="626" y="2030"/>
                  <a:pt x="643" y="2048"/>
                  <a:pt x="666" y="2048"/>
                </a:cubicBezTo>
                <a:cubicBezTo>
                  <a:pt x="1082" y="2048"/>
                  <a:pt x="1082" y="2048"/>
                  <a:pt x="1082" y="2048"/>
                </a:cubicBezTo>
                <a:cubicBezTo>
                  <a:pt x="1104" y="2048"/>
                  <a:pt x="1122" y="2030"/>
                  <a:pt x="1122" y="2008"/>
                </a:cubicBezTo>
                <a:cubicBezTo>
                  <a:pt x="1122" y="1592"/>
                  <a:pt x="1122" y="1592"/>
                  <a:pt x="1122" y="1592"/>
                </a:cubicBezTo>
                <a:cubicBezTo>
                  <a:pt x="1122" y="1570"/>
                  <a:pt x="1104" y="1552"/>
                  <a:pt x="1082" y="1552"/>
                </a:cubicBezTo>
                <a:cubicBezTo>
                  <a:pt x="914" y="1552"/>
                  <a:pt x="914" y="1552"/>
                  <a:pt x="914" y="1552"/>
                </a:cubicBezTo>
                <a:cubicBezTo>
                  <a:pt x="914" y="1535"/>
                  <a:pt x="914" y="1535"/>
                  <a:pt x="914" y="1535"/>
                </a:cubicBezTo>
                <a:cubicBezTo>
                  <a:pt x="954" y="1524"/>
                  <a:pt x="984" y="1488"/>
                  <a:pt x="984" y="1445"/>
                </a:cubicBezTo>
                <a:cubicBezTo>
                  <a:pt x="984" y="1401"/>
                  <a:pt x="954" y="1365"/>
                  <a:pt x="914" y="1355"/>
                </a:cubicBezTo>
                <a:cubicBezTo>
                  <a:pt x="914" y="1306"/>
                  <a:pt x="914" y="1306"/>
                  <a:pt x="914" y="1306"/>
                </a:cubicBezTo>
                <a:cubicBezTo>
                  <a:pt x="1079" y="1306"/>
                  <a:pt x="1079" y="1306"/>
                  <a:pt x="1079" y="1306"/>
                </a:cubicBezTo>
                <a:cubicBezTo>
                  <a:pt x="1146" y="1306"/>
                  <a:pt x="1202" y="1251"/>
                  <a:pt x="1202" y="1183"/>
                </a:cubicBezTo>
                <a:cubicBezTo>
                  <a:pt x="1202" y="520"/>
                  <a:pt x="1202" y="520"/>
                  <a:pt x="1202" y="520"/>
                </a:cubicBezTo>
                <a:cubicBezTo>
                  <a:pt x="1202" y="379"/>
                  <a:pt x="1112" y="258"/>
                  <a:pt x="986" y="212"/>
                </a:cubicBezTo>
                <a:close/>
                <a:moveTo>
                  <a:pt x="874" y="80"/>
                </a:moveTo>
                <a:cubicBezTo>
                  <a:pt x="904" y="80"/>
                  <a:pt x="930" y="105"/>
                  <a:pt x="930" y="136"/>
                </a:cubicBezTo>
                <a:cubicBezTo>
                  <a:pt x="930" y="167"/>
                  <a:pt x="904" y="192"/>
                  <a:pt x="874" y="192"/>
                </a:cubicBezTo>
                <a:cubicBezTo>
                  <a:pt x="843" y="192"/>
                  <a:pt x="818" y="167"/>
                  <a:pt x="818" y="136"/>
                </a:cubicBezTo>
                <a:cubicBezTo>
                  <a:pt x="818" y="105"/>
                  <a:pt x="843" y="80"/>
                  <a:pt x="874" y="80"/>
                </a:cubicBezTo>
                <a:close/>
                <a:moveTo>
                  <a:pt x="706" y="1632"/>
                </a:moveTo>
                <a:cubicBezTo>
                  <a:pt x="849" y="1632"/>
                  <a:pt x="849" y="1632"/>
                  <a:pt x="849" y="1632"/>
                </a:cubicBezTo>
                <a:cubicBezTo>
                  <a:pt x="706" y="1775"/>
                  <a:pt x="706" y="1775"/>
                  <a:pt x="706" y="1775"/>
                </a:cubicBezTo>
                <a:lnTo>
                  <a:pt x="706" y="1632"/>
                </a:lnTo>
                <a:close/>
                <a:moveTo>
                  <a:pt x="1042" y="1968"/>
                </a:moveTo>
                <a:cubicBezTo>
                  <a:pt x="866" y="1968"/>
                  <a:pt x="866" y="1968"/>
                  <a:pt x="866" y="1968"/>
                </a:cubicBezTo>
                <a:cubicBezTo>
                  <a:pt x="1042" y="1793"/>
                  <a:pt x="1042" y="1793"/>
                  <a:pt x="1042" y="1793"/>
                </a:cubicBezTo>
                <a:lnTo>
                  <a:pt x="1042" y="1968"/>
                </a:lnTo>
                <a:close/>
                <a:moveTo>
                  <a:pt x="962" y="1632"/>
                </a:moveTo>
                <a:cubicBezTo>
                  <a:pt x="1042" y="1632"/>
                  <a:pt x="1042" y="1632"/>
                  <a:pt x="1042" y="1632"/>
                </a:cubicBezTo>
                <a:cubicBezTo>
                  <a:pt x="1042" y="1679"/>
                  <a:pt x="1042" y="1679"/>
                  <a:pt x="1042" y="1679"/>
                </a:cubicBezTo>
                <a:cubicBezTo>
                  <a:pt x="753" y="1968"/>
                  <a:pt x="753" y="1968"/>
                  <a:pt x="753" y="1968"/>
                </a:cubicBezTo>
                <a:cubicBezTo>
                  <a:pt x="706" y="1968"/>
                  <a:pt x="706" y="1968"/>
                  <a:pt x="706" y="1968"/>
                </a:cubicBezTo>
                <a:cubicBezTo>
                  <a:pt x="706" y="1889"/>
                  <a:pt x="706" y="1889"/>
                  <a:pt x="706" y="1889"/>
                </a:cubicBezTo>
                <a:lnTo>
                  <a:pt x="962" y="1632"/>
                </a:lnTo>
                <a:close/>
                <a:moveTo>
                  <a:pt x="1043" y="575"/>
                </a:moveTo>
                <a:cubicBezTo>
                  <a:pt x="1122" y="575"/>
                  <a:pt x="1122" y="575"/>
                  <a:pt x="1122" y="575"/>
                </a:cubicBezTo>
                <a:cubicBezTo>
                  <a:pt x="1122" y="655"/>
                  <a:pt x="1122" y="655"/>
                  <a:pt x="1122" y="655"/>
                </a:cubicBezTo>
                <a:cubicBezTo>
                  <a:pt x="1043" y="655"/>
                  <a:pt x="1043" y="655"/>
                  <a:pt x="1043" y="655"/>
                </a:cubicBezTo>
                <a:cubicBezTo>
                  <a:pt x="1021" y="655"/>
                  <a:pt x="1003" y="673"/>
                  <a:pt x="1003" y="695"/>
                </a:cubicBezTo>
                <a:cubicBezTo>
                  <a:pt x="1003" y="717"/>
                  <a:pt x="1021" y="735"/>
                  <a:pt x="1043" y="735"/>
                </a:cubicBezTo>
                <a:cubicBezTo>
                  <a:pt x="1122" y="735"/>
                  <a:pt x="1122" y="735"/>
                  <a:pt x="1122" y="735"/>
                </a:cubicBezTo>
                <a:cubicBezTo>
                  <a:pt x="1122" y="815"/>
                  <a:pt x="1122" y="815"/>
                  <a:pt x="1122" y="815"/>
                </a:cubicBezTo>
                <a:cubicBezTo>
                  <a:pt x="1043" y="815"/>
                  <a:pt x="1043" y="815"/>
                  <a:pt x="1043" y="815"/>
                </a:cubicBezTo>
                <a:cubicBezTo>
                  <a:pt x="1021" y="815"/>
                  <a:pt x="1003" y="833"/>
                  <a:pt x="1003" y="855"/>
                </a:cubicBezTo>
                <a:cubicBezTo>
                  <a:pt x="1003" y="877"/>
                  <a:pt x="1021" y="895"/>
                  <a:pt x="1043" y="895"/>
                </a:cubicBezTo>
                <a:cubicBezTo>
                  <a:pt x="1122" y="895"/>
                  <a:pt x="1122" y="895"/>
                  <a:pt x="1122" y="895"/>
                </a:cubicBezTo>
                <a:cubicBezTo>
                  <a:pt x="1122" y="975"/>
                  <a:pt x="1122" y="975"/>
                  <a:pt x="1122" y="975"/>
                </a:cubicBezTo>
                <a:cubicBezTo>
                  <a:pt x="1043" y="975"/>
                  <a:pt x="1043" y="975"/>
                  <a:pt x="1043" y="975"/>
                </a:cubicBezTo>
                <a:cubicBezTo>
                  <a:pt x="1021" y="975"/>
                  <a:pt x="1003" y="993"/>
                  <a:pt x="1003" y="1015"/>
                </a:cubicBezTo>
                <a:cubicBezTo>
                  <a:pt x="1003" y="1037"/>
                  <a:pt x="1021" y="1055"/>
                  <a:pt x="1043" y="1055"/>
                </a:cubicBezTo>
                <a:cubicBezTo>
                  <a:pt x="1122" y="1055"/>
                  <a:pt x="1122" y="1055"/>
                  <a:pt x="1122" y="1055"/>
                </a:cubicBezTo>
                <a:cubicBezTo>
                  <a:pt x="1122" y="1183"/>
                  <a:pt x="1122" y="1183"/>
                  <a:pt x="1122" y="1183"/>
                </a:cubicBezTo>
                <a:cubicBezTo>
                  <a:pt x="1122" y="1206"/>
                  <a:pt x="1102" y="1226"/>
                  <a:pt x="1079" y="1226"/>
                </a:cubicBezTo>
                <a:cubicBezTo>
                  <a:pt x="668" y="1226"/>
                  <a:pt x="668" y="1226"/>
                  <a:pt x="668" y="1226"/>
                </a:cubicBezTo>
                <a:cubicBezTo>
                  <a:pt x="645" y="1226"/>
                  <a:pt x="626" y="1206"/>
                  <a:pt x="626" y="1183"/>
                </a:cubicBezTo>
                <a:cubicBezTo>
                  <a:pt x="626" y="520"/>
                  <a:pt x="626" y="520"/>
                  <a:pt x="626" y="520"/>
                </a:cubicBezTo>
                <a:cubicBezTo>
                  <a:pt x="626" y="383"/>
                  <a:pt x="737" y="272"/>
                  <a:pt x="874" y="272"/>
                </a:cubicBezTo>
                <a:cubicBezTo>
                  <a:pt x="1002" y="272"/>
                  <a:pt x="1108" y="370"/>
                  <a:pt x="1120" y="495"/>
                </a:cubicBezTo>
                <a:cubicBezTo>
                  <a:pt x="1043" y="495"/>
                  <a:pt x="1043" y="495"/>
                  <a:pt x="1043" y="495"/>
                </a:cubicBezTo>
                <a:cubicBezTo>
                  <a:pt x="1021" y="495"/>
                  <a:pt x="1003" y="513"/>
                  <a:pt x="1003" y="535"/>
                </a:cubicBezTo>
                <a:cubicBezTo>
                  <a:pt x="1003" y="557"/>
                  <a:pt x="1021" y="575"/>
                  <a:pt x="1043" y="575"/>
                </a:cubicBezTo>
                <a:close/>
                <a:moveTo>
                  <a:pt x="914" y="364"/>
                </a:moveTo>
                <a:cubicBezTo>
                  <a:pt x="914" y="1111"/>
                  <a:pt x="914" y="1111"/>
                  <a:pt x="914" y="1111"/>
                </a:cubicBezTo>
                <a:cubicBezTo>
                  <a:pt x="914" y="1133"/>
                  <a:pt x="896" y="1151"/>
                  <a:pt x="874" y="1151"/>
                </a:cubicBezTo>
                <a:cubicBezTo>
                  <a:pt x="851" y="1151"/>
                  <a:pt x="834" y="1133"/>
                  <a:pt x="834" y="1111"/>
                </a:cubicBezTo>
                <a:cubicBezTo>
                  <a:pt x="834" y="364"/>
                  <a:pt x="834" y="364"/>
                  <a:pt x="834" y="364"/>
                </a:cubicBezTo>
                <a:cubicBezTo>
                  <a:pt x="834" y="342"/>
                  <a:pt x="851" y="324"/>
                  <a:pt x="874" y="324"/>
                </a:cubicBezTo>
                <a:cubicBezTo>
                  <a:pt x="896" y="324"/>
                  <a:pt x="914" y="342"/>
                  <a:pt x="914" y="364"/>
                </a:cubicBezTo>
                <a:close/>
                <a:moveTo>
                  <a:pt x="1740" y="1498"/>
                </a:moveTo>
                <a:cubicBezTo>
                  <a:pt x="1747" y="1511"/>
                  <a:pt x="1747" y="1526"/>
                  <a:pt x="1740" y="1539"/>
                </a:cubicBezTo>
                <a:cubicBezTo>
                  <a:pt x="1580" y="1812"/>
                  <a:pt x="1580" y="1812"/>
                  <a:pt x="1580" y="1812"/>
                </a:cubicBezTo>
                <a:cubicBezTo>
                  <a:pt x="1573" y="1824"/>
                  <a:pt x="1560" y="1832"/>
                  <a:pt x="1546" y="1832"/>
                </a:cubicBezTo>
                <a:cubicBezTo>
                  <a:pt x="1531" y="1832"/>
                  <a:pt x="1518" y="1824"/>
                  <a:pt x="1511" y="1812"/>
                </a:cubicBezTo>
                <a:cubicBezTo>
                  <a:pt x="1351" y="1539"/>
                  <a:pt x="1351" y="1539"/>
                  <a:pt x="1351" y="1539"/>
                </a:cubicBezTo>
                <a:cubicBezTo>
                  <a:pt x="1344" y="1526"/>
                  <a:pt x="1344" y="1511"/>
                  <a:pt x="1351" y="1498"/>
                </a:cubicBezTo>
                <a:cubicBezTo>
                  <a:pt x="1358" y="1486"/>
                  <a:pt x="1371" y="1478"/>
                  <a:pt x="1386" y="1478"/>
                </a:cubicBezTo>
                <a:cubicBezTo>
                  <a:pt x="1409" y="1478"/>
                  <a:pt x="1409" y="1478"/>
                  <a:pt x="1409" y="1478"/>
                </a:cubicBezTo>
                <a:cubicBezTo>
                  <a:pt x="1409" y="1024"/>
                  <a:pt x="1409" y="1024"/>
                  <a:pt x="1409" y="1024"/>
                </a:cubicBezTo>
                <a:cubicBezTo>
                  <a:pt x="1409" y="1002"/>
                  <a:pt x="1427" y="984"/>
                  <a:pt x="1449" y="984"/>
                </a:cubicBezTo>
                <a:cubicBezTo>
                  <a:pt x="1642" y="984"/>
                  <a:pt x="1642" y="984"/>
                  <a:pt x="1642" y="984"/>
                </a:cubicBezTo>
                <a:cubicBezTo>
                  <a:pt x="1664" y="984"/>
                  <a:pt x="1682" y="1002"/>
                  <a:pt x="1682" y="1024"/>
                </a:cubicBezTo>
                <a:cubicBezTo>
                  <a:pt x="1682" y="1111"/>
                  <a:pt x="1682" y="1111"/>
                  <a:pt x="1682" y="1111"/>
                </a:cubicBezTo>
                <a:cubicBezTo>
                  <a:pt x="1682" y="1133"/>
                  <a:pt x="1664" y="1151"/>
                  <a:pt x="1642" y="1151"/>
                </a:cubicBezTo>
                <a:cubicBezTo>
                  <a:pt x="1620" y="1151"/>
                  <a:pt x="1602" y="1133"/>
                  <a:pt x="1602" y="1111"/>
                </a:cubicBezTo>
                <a:cubicBezTo>
                  <a:pt x="1602" y="1064"/>
                  <a:pt x="1602" y="1064"/>
                  <a:pt x="1602" y="1064"/>
                </a:cubicBezTo>
                <a:cubicBezTo>
                  <a:pt x="1489" y="1064"/>
                  <a:pt x="1489" y="1064"/>
                  <a:pt x="1489" y="1064"/>
                </a:cubicBezTo>
                <a:cubicBezTo>
                  <a:pt x="1489" y="1518"/>
                  <a:pt x="1489" y="1518"/>
                  <a:pt x="1489" y="1518"/>
                </a:cubicBezTo>
                <a:cubicBezTo>
                  <a:pt x="1489" y="1539"/>
                  <a:pt x="1474" y="1555"/>
                  <a:pt x="1455" y="1558"/>
                </a:cubicBezTo>
                <a:cubicBezTo>
                  <a:pt x="1546" y="1713"/>
                  <a:pt x="1546" y="1713"/>
                  <a:pt x="1546" y="1713"/>
                </a:cubicBezTo>
                <a:cubicBezTo>
                  <a:pt x="1636" y="1558"/>
                  <a:pt x="1636" y="1558"/>
                  <a:pt x="1636" y="1558"/>
                </a:cubicBezTo>
                <a:cubicBezTo>
                  <a:pt x="1617" y="1555"/>
                  <a:pt x="1602" y="1539"/>
                  <a:pt x="1602" y="1518"/>
                </a:cubicBezTo>
                <a:cubicBezTo>
                  <a:pt x="1602" y="1425"/>
                  <a:pt x="1602" y="1425"/>
                  <a:pt x="1602" y="1425"/>
                </a:cubicBezTo>
                <a:cubicBezTo>
                  <a:pt x="1602" y="1403"/>
                  <a:pt x="1620" y="1385"/>
                  <a:pt x="1642" y="1385"/>
                </a:cubicBezTo>
                <a:cubicBezTo>
                  <a:pt x="1664" y="1385"/>
                  <a:pt x="1682" y="1403"/>
                  <a:pt x="1682" y="1425"/>
                </a:cubicBezTo>
                <a:cubicBezTo>
                  <a:pt x="1682" y="1478"/>
                  <a:pt x="1682" y="1478"/>
                  <a:pt x="1682" y="1478"/>
                </a:cubicBezTo>
                <a:cubicBezTo>
                  <a:pt x="1706" y="1478"/>
                  <a:pt x="1706" y="1478"/>
                  <a:pt x="1706" y="1478"/>
                </a:cubicBezTo>
                <a:cubicBezTo>
                  <a:pt x="1720" y="1478"/>
                  <a:pt x="1733" y="1486"/>
                  <a:pt x="1740" y="1498"/>
                </a:cubicBezTo>
                <a:close/>
                <a:moveTo>
                  <a:pt x="1670" y="1237"/>
                </a:moveTo>
                <a:cubicBezTo>
                  <a:pt x="1677" y="1245"/>
                  <a:pt x="1682" y="1255"/>
                  <a:pt x="1682" y="1266"/>
                </a:cubicBezTo>
                <a:cubicBezTo>
                  <a:pt x="1682" y="1276"/>
                  <a:pt x="1677" y="1287"/>
                  <a:pt x="1670" y="1294"/>
                </a:cubicBezTo>
                <a:cubicBezTo>
                  <a:pt x="1662" y="1301"/>
                  <a:pt x="1652" y="1306"/>
                  <a:pt x="1642" y="1306"/>
                </a:cubicBezTo>
                <a:cubicBezTo>
                  <a:pt x="1631" y="1306"/>
                  <a:pt x="1621" y="1301"/>
                  <a:pt x="1613" y="1294"/>
                </a:cubicBezTo>
                <a:cubicBezTo>
                  <a:pt x="1606" y="1287"/>
                  <a:pt x="1602" y="1276"/>
                  <a:pt x="1602" y="1266"/>
                </a:cubicBezTo>
                <a:cubicBezTo>
                  <a:pt x="1602" y="1255"/>
                  <a:pt x="1606" y="1245"/>
                  <a:pt x="1613" y="1237"/>
                </a:cubicBezTo>
                <a:cubicBezTo>
                  <a:pt x="1621" y="1230"/>
                  <a:pt x="1631" y="1226"/>
                  <a:pt x="1642" y="1226"/>
                </a:cubicBezTo>
                <a:cubicBezTo>
                  <a:pt x="1652" y="1226"/>
                  <a:pt x="1662" y="1230"/>
                  <a:pt x="1670" y="1237"/>
                </a:cubicBezTo>
                <a:close/>
                <a:moveTo>
                  <a:pt x="362" y="878"/>
                </a:moveTo>
                <a:cubicBezTo>
                  <a:pt x="338" y="878"/>
                  <a:pt x="338" y="878"/>
                  <a:pt x="338" y="878"/>
                </a:cubicBezTo>
                <a:cubicBezTo>
                  <a:pt x="338" y="424"/>
                  <a:pt x="338" y="424"/>
                  <a:pt x="338" y="424"/>
                </a:cubicBezTo>
                <a:cubicBezTo>
                  <a:pt x="338" y="402"/>
                  <a:pt x="320" y="384"/>
                  <a:pt x="298" y="384"/>
                </a:cubicBezTo>
                <a:cubicBezTo>
                  <a:pt x="105" y="384"/>
                  <a:pt x="105" y="384"/>
                  <a:pt x="105" y="384"/>
                </a:cubicBezTo>
                <a:cubicBezTo>
                  <a:pt x="83" y="384"/>
                  <a:pt x="65" y="402"/>
                  <a:pt x="65" y="424"/>
                </a:cubicBezTo>
                <a:cubicBezTo>
                  <a:pt x="65" y="878"/>
                  <a:pt x="65" y="878"/>
                  <a:pt x="65" y="878"/>
                </a:cubicBezTo>
                <a:cubicBezTo>
                  <a:pt x="42" y="878"/>
                  <a:pt x="42" y="878"/>
                  <a:pt x="42" y="878"/>
                </a:cubicBezTo>
                <a:cubicBezTo>
                  <a:pt x="27" y="878"/>
                  <a:pt x="14" y="886"/>
                  <a:pt x="7" y="898"/>
                </a:cubicBezTo>
                <a:cubicBezTo>
                  <a:pt x="0" y="911"/>
                  <a:pt x="0" y="926"/>
                  <a:pt x="7" y="939"/>
                </a:cubicBezTo>
                <a:cubicBezTo>
                  <a:pt x="167" y="1212"/>
                  <a:pt x="167" y="1212"/>
                  <a:pt x="167" y="1212"/>
                </a:cubicBezTo>
                <a:cubicBezTo>
                  <a:pt x="174" y="1224"/>
                  <a:pt x="187" y="1232"/>
                  <a:pt x="202" y="1232"/>
                </a:cubicBezTo>
                <a:cubicBezTo>
                  <a:pt x="216" y="1232"/>
                  <a:pt x="229" y="1224"/>
                  <a:pt x="236" y="1212"/>
                </a:cubicBezTo>
                <a:cubicBezTo>
                  <a:pt x="396" y="939"/>
                  <a:pt x="396" y="939"/>
                  <a:pt x="396" y="939"/>
                </a:cubicBezTo>
                <a:cubicBezTo>
                  <a:pt x="403" y="926"/>
                  <a:pt x="403" y="911"/>
                  <a:pt x="396" y="898"/>
                </a:cubicBezTo>
                <a:cubicBezTo>
                  <a:pt x="389" y="886"/>
                  <a:pt x="376" y="878"/>
                  <a:pt x="362" y="878"/>
                </a:cubicBezTo>
                <a:close/>
                <a:moveTo>
                  <a:pt x="202" y="1113"/>
                </a:moveTo>
                <a:cubicBezTo>
                  <a:pt x="111" y="958"/>
                  <a:pt x="111" y="958"/>
                  <a:pt x="111" y="958"/>
                </a:cubicBezTo>
                <a:cubicBezTo>
                  <a:pt x="130" y="955"/>
                  <a:pt x="145" y="939"/>
                  <a:pt x="145" y="918"/>
                </a:cubicBezTo>
                <a:cubicBezTo>
                  <a:pt x="145" y="464"/>
                  <a:pt x="145" y="464"/>
                  <a:pt x="145" y="464"/>
                </a:cubicBezTo>
                <a:cubicBezTo>
                  <a:pt x="258" y="464"/>
                  <a:pt x="258" y="464"/>
                  <a:pt x="258" y="464"/>
                </a:cubicBezTo>
                <a:cubicBezTo>
                  <a:pt x="258" y="918"/>
                  <a:pt x="258" y="918"/>
                  <a:pt x="258" y="918"/>
                </a:cubicBezTo>
                <a:cubicBezTo>
                  <a:pt x="258" y="939"/>
                  <a:pt x="273" y="955"/>
                  <a:pt x="292" y="958"/>
                </a:cubicBezTo>
                <a:lnTo>
                  <a:pt x="202" y="11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en-US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773534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5382985" y="702254"/>
            <a:ext cx="1426029" cy="83099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 rtl="1"/>
            <a:r>
              <a:rPr lang="fa-IR" sz="4800" dirty="0">
                <a:solidFill>
                  <a:schemeClr val="accent3">
                    <a:lumMod val="40000"/>
                    <a:lumOff val="60000"/>
                  </a:schemeClr>
                </a:solidFill>
                <a:latin typeface="+mj-lt"/>
                <a:cs typeface="B Lotus" panose="00000400000000000000" pitchFamily="2" charset="-78"/>
              </a:rPr>
              <a:t>عنوان</a:t>
            </a:r>
            <a:endParaRPr lang="en-US" sz="4800" dirty="0">
              <a:solidFill>
                <a:schemeClr val="accent3">
                  <a:lumMod val="40000"/>
                  <a:lumOff val="60000"/>
                </a:schemeClr>
              </a:solidFill>
              <a:latin typeface="+mj-lt"/>
              <a:cs typeface="B Lotus" panose="00000400000000000000" pitchFamily="2" charset="-78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751614" y="2516237"/>
            <a:ext cx="4114800" cy="2396233"/>
            <a:chOff x="838200" y="2946044"/>
            <a:chExt cx="4114800" cy="2396233"/>
          </a:xfrm>
        </p:grpSpPr>
        <p:sp>
          <p:nvSpPr>
            <p:cNvPr id="22" name="Rectangle 21"/>
            <p:cNvSpPr/>
            <p:nvPr/>
          </p:nvSpPr>
          <p:spPr>
            <a:xfrm>
              <a:off x="838200" y="3403285"/>
              <a:ext cx="4114800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 algn="r" rtl="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fa-IR" sz="1600" dirty="0">
                  <a:solidFill>
                    <a:schemeClr val="bg1"/>
                  </a:solidFill>
                  <a:cs typeface="B Lotus" panose="00000400000000000000" pitchFamily="2" charset="-78"/>
                </a:rPr>
                <a:t>لیست</a:t>
              </a:r>
            </a:p>
            <a:p>
              <a:pPr marL="285750" indent="-285750" algn="r" rtl="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fa-IR" sz="1600" dirty="0">
                  <a:solidFill>
                    <a:schemeClr val="bg1"/>
                  </a:solidFill>
                  <a:cs typeface="B Lotus" panose="00000400000000000000" pitchFamily="2" charset="-78"/>
                </a:rPr>
                <a:t>1</a:t>
              </a:r>
            </a:p>
            <a:p>
              <a:pPr marL="285750" indent="-285750" algn="r" rtl="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fa-IR" sz="1600" dirty="0">
                  <a:solidFill>
                    <a:schemeClr val="bg1"/>
                  </a:solidFill>
                  <a:cs typeface="B Lotus" panose="00000400000000000000" pitchFamily="2" charset="-78"/>
                </a:rPr>
                <a:t>2</a:t>
              </a:r>
            </a:p>
            <a:p>
              <a:pPr marL="285750" indent="-285750" algn="r" rtl="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fa-IR" sz="1600" dirty="0">
                  <a:solidFill>
                    <a:schemeClr val="bg1"/>
                  </a:solidFill>
                  <a:cs typeface="B Lotus" panose="00000400000000000000" pitchFamily="2" charset="-78"/>
                </a:rPr>
                <a:t>3</a:t>
              </a:r>
            </a:p>
            <a:p>
              <a:pPr marL="285750" indent="-285750" algn="r" rtl="1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fa-IR" sz="1600" dirty="0">
                  <a:solidFill>
                    <a:schemeClr val="bg1"/>
                  </a:solidFill>
                  <a:cs typeface="B Lotus" panose="00000400000000000000" pitchFamily="2" charset="-78"/>
                </a:rPr>
                <a:t>4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838200" y="2946044"/>
              <a:ext cx="4114800" cy="5155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fa-IR" sz="2000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+mj-lt"/>
                  <a:cs typeface="B Lotus" panose="00000400000000000000" pitchFamily="2" charset="-78"/>
                </a:rPr>
                <a:t>نوشته</a:t>
              </a:r>
              <a:endParaRPr lang="en-US" sz="2000" dirty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  <a:cs typeface="B Lotus" panose="00000400000000000000" pitchFamily="2" charset="-78"/>
              </a:endParaRPr>
            </a:p>
          </p:txBody>
        </p:sp>
      </p:grpSp>
      <p:sp>
        <p:nvSpPr>
          <p:cNvPr id="11" name="Freeform 6">
            <a:extLst>
              <a:ext uri="{FF2B5EF4-FFF2-40B4-BE49-F238E27FC236}">
                <a16:creationId xmlns:a16="http://schemas.microsoft.com/office/drawing/2014/main" id="{B472E842-BF33-050A-8523-E964761F7954}"/>
              </a:ext>
            </a:extLst>
          </p:cNvPr>
          <p:cNvSpPr>
            <a:spLocks noEditPoints="1"/>
          </p:cNvSpPr>
          <p:nvPr/>
        </p:nvSpPr>
        <p:spPr bwMode="auto">
          <a:xfrm rot="20977141">
            <a:off x="10824321" y="9194"/>
            <a:ext cx="1612537" cy="1612537"/>
          </a:xfrm>
          <a:custGeom>
            <a:avLst/>
            <a:gdLst>
              <a:gd name="T0" fmla="*/ 136 w 2048"/>
              <a:gd name="T1" fmla="*/ 2048 h 2048"/>
              <a:gd name="T2" fmla="*/ 1480 w 2048"/>
              <a:gd name="T3" fmla="*/ 2048 h 2048"/>
              <a:gd name="T4" fmla="*/ 1856 w 2048"/>
              <a:gd name="T5" fmla="*/ 1604 h 2048"/>
              <a:gd name="T6" fmla="*/ 1912 w 2048"/>
              <a:gd name="T7" fmla="*/ 1344 h 2048"/>
              <a:gd name="T8" fmla="*/ 1521 w 2048"/>
              <a:gd name="T9" fmla="*/ 698 h 2048"/>
              <a:gd name="T10" fmla="*/ 1848 w 2048"/>
              <a:gd name="T11" fmla="*/ 256 h 2048"/>
              <a:gd name="T12" fmla="*/ 1912 w 2048"/>
              <a:gd name="T13" fmla="*/ 1116 h 2048"/>
              <a:gd name="T14" fmla="*/ 2048 w 2048"/>
              <a:gd name="T15" fmla="*/ 136 h 2048"/>
              <a:gd name="T16" fmla="*/ 698 w 2048"/>
              <a:gd name="T17" fmla="*/ 96 h 2048"/>
              <a:gd name="T18" fmla="*/ 446 w 2048"/>
              <a:gd name="T19" fmla="*/ 196 h 2048"/>
              <a:gd name="T20" fmla="*/ 0 w 2048"/>
              <a:gd name="T21" fmla="*/ 568 h 2048"/>
              <a:gd name="T22" fmla="*/ 528 w 2048"/>
              <a:gd name="T23" fmla="*/ 608 h 2048"/>
              <a:gd name="T24" fmla="*/ 452 w 2048"/>
              <a:gd name="T25" fmla="*/ 1551 h 2048"/>
              <a:gd name="T26" fmla="*/ 177 w 2048"/>
              <a:gd name="T27" fmla="*/ 936 h 2048"/>
              <a:gd name="T28" fmla="*/ 97 w 2048"/>
              <a:gd name="T29" fmla="*/ 1782 h 2048"/>
              <a:gd name="T30" fmla="*/ 1912 w 2048"/>
              <a:gd name="T31" fmla="*/ 1536 h 2048"/>
              <a:gd name="T32" fmla="*/ 1912 w 2048"/>
              <a:gd name="T33" fmla="*/ 80 h 2048"/>
              <a:gd name="T34" fmla="*/ 1873 w 2048"/>
              <a:gd name="T35" fmla="*/ 176 h 2048"/>
              <a:gd name="T36" fmla="*/ 1856 w 2048"/>
              <a:gd name="T37" fmla="*/ 136 h 2048"/>
              <a:gd name="T38" fmla="*/ 80 w 2048"/>
              <a:gd name="T39" fmla="*/ 568 h 2048"/>
              <a:gd name="T40" fmla="*/ 136 w 2048"/>
              <a:gd name="T41" fmla="*/ 624 h 2048"/>
              <a:gd name="T42" fmla="*/ 1475 w 2048"/>
              <a:gd name="T43" fmla="*/ 1856 h 2048"/>
              <a:gd name="T44" fmla="*/ 1536 w 2048"/>
              <a:gd name="T45" fmla="*/ 1912 h 2048"/>
              <a:gd name="T46" fmla="*/ 698 w 2048"/>
              <a:gd name="T47" fmla="*/ 1440 h 2048"/>
              <a:gd name="T48" fmla="*/ 1350 w 2048"/>
              <a:gd name="T49" fmla="*/ 608 h 2048"/>
              <a:gd name="T50" fmla="*/ 1782 w 2048"/>
              <a:gd name="T51" fmla="*/ 1520 h 2048"/>
              <a:gd name="T52" fmla="*/ 1521 w 2048"/>
              <a:gd name="T53" fmla="*/ 1782 h 2048"/>
              <a:gd name="T54" fmla="*/ 1486 w 2048"/>
              <a:gd name="T55" fmla="*/ 623 h 2048"/>
              <a:gd name="T56" fmla="*/ 1424 w 2048"/>
              <a:gd name="T57" fmla="*/ 568 h 2048"/>
              <a:gd name="T58" fmla="*/ 1486 w 2048"/>
              <a:gd name="T59" fmla="*/ 623 h 2048"/>
              <a:gd name="T60" fmla="*/ 1792 w 2048"/>
              <a:gd name="T61" fmla="*/ 199 h 2048"/>
              <a:gd name="T62" fmla="*/ 1350 w 2048"/>
              <a:gd name="T63" fmla="*/ 528 h 2048"/>
              <a:gd name="T64" fmla="*/ 698 w 2048"/>
              <a:gd name="T65" fmla="*/ 176 h 2048"/>
              <a:gd name="T66" fmla="*/ 568 w 2048"/>
              <a:gd name="T67" fmla="*/ 192 h 2048"/>
              <a:gd name="T68" fmla="*/ 266 w 2048"/>
              <a:gd name="T69" fmla="*/ 528 h 2048"/>
              <a:gd name="T70" fmla="*/ 528 w 2048"/>
              <a:gd name="T71" fmla="*/ 266 h 2048"/>
              <a:gd name="T72" fmla="*/ 568 w 2048"/>
              <a:gd name="T73" fmla="*/ 1424 h 2048"/>
              <a:gd name="T74" fmla="*/ 512 w 2048"/>
              <a:gd name="T75" fmla="*/ 1480 h 2048"/>
              <a:gd name="T76" fmla="*/ 568 w 2048"/>
              <a:gd name="T77" fmla="*/ 1616 h 2048"/>
              <a:gd name="T78" fmla="*/ 1441 w 2048"/>
              <a:gd name="T79" fmla="*/ 1782 h 2048"/>
              <a:gd name="T80" fmla="*/ 260 w 2048"/>
              <a:gd name="T81" fmla="*/ 1856 h 2048"/>
              <a:gd name="T82" fmla="*/ 137 w 2048"/>
              <a:gd name="T83" fmla="*/ 1856 h 2048"/>
              <a:gd name="T84" fmla="*/ 136 w 2048"/>
              <a:gd name="T85" fmla="*/ 1968 h 2048"/>
              <a:gd name="T86" fmla="*/ 108 w 2048"/>
              <a:gd name="T87" fmla="*/ 836 h 2048"/>
              <a:gd name="T88" fmla="*/ 137 w 2048"/>
              <a:gd name="T89" fmla="*/ 768 h 2048"/>
              <a:gd name="T90" fmla="*/ 165 w 2048"/>
              <a:gd name="T91" fmla="*/ 836 h 2048"/>
              <a:gd name="T92" fmla="*/ 1940 w 2048"/>
              <a:gd name="T93" fmla="*/ 1198 h 2048"/>
              <a:gd name="T94" fmla="*/ 1912 w 2048"/>
              <a:gd name="T95" fmla="*/ 1266 h 2048"/>
              <a:gd name="T96" fmla="*/ 1884 w 2048"/>
              <a:gd name="T97" fmla="*/ 1198 h 20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048" h="2048">
                <a:moveTo>
                  <a:pt x="97" y="1782"/>
                </a:moveTo>
                <a:cubicBezTo>
                  <a:pt x="41" y="1798"/>
                  <a:pt x="0" y="1850"/>
                  <a:pt x="0" y="1912"/>
                </a:cubicBezTo>
                <a:cubicBezTo>
                  <a:pt x="0" y="1987"/>
                  <a:pt x="61" y="2048"/>
                  <a:pt x="136" y="2048"/>
                </a:cubicBezTo>
                <a:cubicBezTo>
                  <a:pt x="197" y="2048"/>
                  <a:pt x="249" y="2007"/>
                  <a:pt x="266" y="1952"/>
                </a:cubicBezTo>
                <a:cubicBezTo>
                  <a:pt x="1350" y="1952"/>
                  <a:pt x="1350" y="1952"/>
                  <a:pt x="1350" y="1952"/>
                </a:cubicBezTo>
                <a:cubicBezTo>
                  <a:pt x="1367" y="2007"/>
                  <a:pt x="1419" y="2048"/>
                  <a:pt x="1480" y="2048"/>
                </a:cubicBezTo>
                <a:cubicBezTo>
                  <a:pt x="1555" y="2048"/>
                  <a:pt x="1616" y="1987"/>
                  <a:pt x="1616" y="1912"/>
                </a:cubicBezTo>
                <a:cubicBezTo>
                  <a:pt x="1616" y="1892"/>
                  <a:pt x="1612" y="1873"/>
                  <a:pt x="1604" y="1856"/>
                </a:cubicBezTo>
                <a:cubicBezTo>
                  <a:pt x="1856" y="1604"/>
                  <a:pt x="1856" y="1604"/>
                  <a:pt x="1856" y="1604"/>
                </a:cubicBezTo>
                <a:cubicBezTo>
                  <a:pt x="1873" y="1611"/>
                  <a:pt x="1892" y="1616"/>
                  <a:pt x="1912" y="1616"/>
                </a:cubicBezTo>
                <a:cubicBezTo>
                  <a:pt x="1987" y="1616"/>
                  <a:pt x="2048" y="1555"/>
                  <a:pt x="2048" y="1480"/>
                </a:cubicBezTo>
                <a:cubicBezTo>
                  <a:pt x="2048" y="1405"/>
                  <a:pt x="1987" y="1344"/>
                  <a:pt x="1912" y="1344"/>
                </a:cubicBezTo>
                <a:cubicBezTo>
                  <a:pt x="1851" y="1344"/>
                  <a:pt x="1799" y="1384"/>
                  <a:pt x="1782" y="1440"/>
                </a:cubicBezTo>
                <a:cubicBezTo>
                  <a:pt x="1521" y="1440"/>
                  <a:pt x="1521" y="1440"/>
                  <a:pt x="1521" y="1440"/>
                </a:cubicBezTo>
                <a:cubicBezTo>
                  <a:pt x="1521" y="698"/>
                  <a:pt x="1521" y="698"/>
                  <a:pt x="1521" y="698"/>
                </a:cubicBezTo>
                <a:cubicBezTo>
                  <a:pt x="1576" y="680"/>
                  <a:pt x="1616" y="629"/>
                  <a:pt x="1616" y="568"/>
                </a:cubicBezTo>
                <a:cubicBezTo>
                  <a:pt x="1616" y="545"/>
                  <a:pt x="1610" y="523"/>
                  <a:pt x="1600" y="504"/>
                </a:cubicBezTo>
                <a:cubicBezTo>
                  <a:pt x="1848" y="256"/>
                  <a:pt x="1848" y="256"/>
                  <a:pt x="1848" y="256"/>
                </a:cubicBezTo>
                <a:cubicBezTo>
                  <a:pt x="1856" y="260"/>
                  <a:pt x="1864" y="263"/>
                  <a:pt x="1872" y="266"/>
                </a:cubicBezTo>
                <a:cubicBezTo>
                  <a:pt x="1872" y="1076"/>
                  <a:pt x="1872" y="1076"/>
                  <a:pt x="1872" y="1076"/>
                </a:cubicBezTo>
                <a:cubicBezTo>
                  <a:pt x="1872" y="1098"/>
                  <a:pt x="1890" y="1116"/>
                  <a:pt x="1912" y="1116"/>
                </a:cubicBezTo>
                <a:cubicBezTo>
                  <a:pt x="1934" y="1116"/>
                  <a:pt x="1952" y="1098"/>
                  <a:pt x="1952" y="1076"/>
                </a:cubicBezTo>
                <a:cubicBezTo>
                  <a:pt x="1952" y="266"/>
                  <a:pt x="1952" y="266"/>
                  <a:pt x="1952" y="266"/>
                </a:cubicBezTo>
                <a:cubicBezTo>
                  <a:pt x="2008" y="249"/>
                  <a:pt x="2048" y="197"/>
                  <a:pt x="2048" y="136"/>
                </a:cubicBezTo>
                <a:cubicBezTo>
                  <a:pt x="2048" y="61"/>
                  <a:pt x="1987" y="0"/>
                  <a:pt x="1912" y="0"/>
                </a:cubicBezTo>
                <a:cubicBezTo>
                  <a:pt x="1851" y="0"/>
                  <a:pt x="1799" y="40"/>
                  <a:pt x="1782" y="96"/>
                </a:cubicBezTo>
                <a:cubicBezTo>
                  <a:pt x="698" y="96"/>
                  <a:pt x="698" y="96"/>
                  <a:pt x="698" y="96"/>
                </a:cubicBezTo>
                <a:cubicBezTo>
                  <a:pt x="681" y="40"/>
                  <a:pt x="629" y="0"/>
                  <a:pt x="568" y="0"/>
                </a:cubicBezTo>
                <a:cubicBezTo>
                  <a:pt x="493" y="0"/>
                  <a:pt x="432" y="61"/>
                  <a:pt x="432" y="136"/>
                </a:cubicBezTo>
                <a:cubicBezTo>
                  <a:pt x="432" y="157"/>
                  <a:pt x="437" y="178"/>
                  <a:pt x="446" y="196"/>
                </a:cubicBezTo>
                <a:cubicBezTo>
                  <a:pt x="196" y="446"/>
                  <a:pt x="196" y="446"/>
                  <a:pt x="196" y="446"/>
                </a:cubicBezTo>
                <a:cubicBezTo>
                  <a:pt x="178" y="437"/>
                  <a:pt x="158" y="432"/>
                  <a:pt x="136" y="432"/>
                </a:cubicBezTo>
                <a:cubicBezTo>
                  <a:pt x="61" y="432"/>
                  <a:pt x="0" y="493"/>
                  <a:pt x="0" y="568"/>
                </a:cubicBezTo>
                <a:cubicBezTo>
                  <a:pt x="0" y="643"/>
                  <a:pt x="61" y="704"/>
                  <a:pt x="136" y="704"/>
                </a:cubicBezTo>
                <a:cubicBezTo>
                  <a:pt x="197" y="704"/>
                  <a:pt x="249" y="663"/>
                  <a:pt x="266" y="608"/>
                </a:cubicBezTo>
                <a:cubicBezTo>
                  <a:pt x="528" y="608"/>
                  <a:pt x="528" y="608"/>
                  <a:pt x="528" y="608"/>
                </a:cubicBezTo>
                <a:cubicBezTo>
                  <a:pt x="528" y="1350"/>
                  <a:pt x="528" y="1350"/>
                  <a:pt x="528" y="1350"/>
                </a:cubicBezTo>
                <a:cubicBezTo>
                  <a:pt x="472" y="1367"/>
                  <a:pt x="432" y="1419"/>
                  <a:pt x="432" y="1480"/>
                </a:cubicBezTo>
                <a:cubicBezTo>
                  <a:pt x="432" y="1506"/>
                  <a:pt x="439" y="1530"/>
                  <a:pt x="452" y="1551"/>
                </a:cubicBezTo>
                <a:cubicBezTo>
                  <a:pt x="207" y="1796"/>
                  <a:pt x="207" y="1796"/>
                  <a:pt x="207" y="1796"/>
                </a:cubicBezTo>
                <a:cubicBezTo>
                  <a:pt x="198" y="1790"/>
                  <a:pt x="187" y="1785"/>
                  <a:pt x="177" y="1782"/>
                </a:cubicBezTo>
                <a:cubicBezTo>
                  <a:pt x="177" y="936"/>
                  <a:pt x="177" y="936"/>
                  <a:pt x="177" y="936"/>
                </a:cubicBezTo>
                <a:cubicBezTo>
                  <a:pt x="177" y="914"/>
                  <a:pt x="159" y="896"/>
                  <a:pt x="137" y="896"/>
                </a:cubicBezTo>
                <a:cubicBezTo>
                  <a:pt x="115" y="896"/>
                  <a:pt x="97" y="914"/>
                  <a:pt x="97" y="936"/>
                </a:cubicBezTo>
                <a:lnTo>
                  <a:pt x="97" y="1782"/>
                </a:lnTo>
                <a:close/>
                <a:moveTo>
                  <a:pt x="1912" y="1424"/>
                </a:moveTo>
                <a:cubicBezTo>
                  <a:pt x="1943" y="1424"/>
                  <a:pt x="1968" y="1449"/>
                  <a:pt x="1968" y="1480"/>
                </a:cubicBezTo>
                <a:cubicBezTo>
                  <a:pt x="1968" y="1511"/>
                  <a:pt x="1943" y="1536"/>
                  <a:pt x="1912" y="1536"/>
                </a:cubicBezTo>
                <a:cubicBezTo>
                  <a:pt x="1881" y="1536"/>
                  <a:pt x="1856" y="1511"/>
                  <a:pt x="1856" y="1480"/>
                </a:cubicBezTo>
                <a:cubicBezTo>
                  <a:pt x="1856" y="1449"/>
                  <a:pt x="1881" y="1424"/>
                  <a:pt x="1912" y="1424"/>
                </a:cubicBezTo>
                <a:close/>
                <a:moveTo>
                  <a:pt x="1912" y="80"/>
                </a:moveTo>
                <a:cubicBezTo>
                  <a:pt x="1943" y="80"/>
                  <a:pt x="1968" y="105"/>
                  <a:pt x="1968" y="136"/>
                </a:cubicBezTo>
                <a:cubicBezTo>
                  <a:pt x="1968" y="167"/>
                  <a:pt x="1943" y="192"/>
                  <a:pt x="1912" y="192"/>
                </a:cubicBezTo>
                <a:cubicBezTo>
                  <a:pt x="1897" y="192"/>
                  <a:pt x="1884" y="186"/>
                  <a:pt x="1873" y="176"/>
                </a:cubicBezTo>
                <a:cubicBezTo>
                  <a:pt x="1873" y="176"/>
                  <a:pt x="1873" y="176"/>
                  <a:pt x="1873" y="175"/>
                </a:cubicBezTo>
                <a:cubicBezTo>
                  <a:pt x="1872" y="175"/>
                  <a:pt x="1872" y="175"/>
                  <a:pt x="1871" y="174"/>
                </a:cubicBezTo>
                <a:cubicBezTo>
                  <a:pt x="1862" y="164"/>
                  <a:pt x="1856" y="151"/>
                  <a:pt x="1856" y="136"/>
                </a:cubicBezTo>
                <a:cubicBezTo>
                  <a:pt x="1856" y="105"/>
                  <a:pt x="1881" y="80"/>
                  <a:pt x="1912" y="80"/>
                </a:cubicBezTo>
                <a:close/>
                <a:moveTo>
                  <a:pt x="136" y="624"/>
                </a:moveTo>
                <a:cubicBezTo>
                  <a:pt x="105" y="624"/>
                  <a:pt x="80" y="599"/>
                  <a:pt x="80" y="568"/>
                </a:cubicBezTo>
                <a:cubicBezTo>
                  <a:pt x="80" y="537"/>
                  <a:pt x="105" y="512"/>
                  <a:pt x="136" y="512"/>
                </a:cubicBezTo>
                <a:cubicBezTo>
                  <a:pt x="167" y="512"/>
                  <a:pt x="192" y="537"/>
                  <a:pt x="192" y="568"/>
                </a:cubicBezTo>
                <a:cubicBezTo>
                  <a:pt x="192" y="599"/>
                  <a:pt x="167" y="624"/>
                  <a:pt x="136" y="624"/>
                </a:cubicBezTo>
                <a:close/>
                <a:moveTo>
                  <a:pt x="1480" y="1968"/>
                </a:moveTo>
                <a:cubicBezTo>
                  <a:pt x="1449" y="1968"/>
                  <a:pt x="1424" y="1943"/>
                  <a:pt x="1424" y="1912"/>
                </a:cubicBezTo>
                <a:cubicBezTo>
                  <a:pt x="1424" y="1883"/>
                  <a:pt x="1446" y="1859"/>
                  <a:pt x="1475" y="1856"/>
                </a:cubicBezTo>
                <a:cubicBezTo>
                  <a:pt x="1477" y="1856"/>
                  <a:pt x="1479" y="1856"/>
                  <a:pt x="1481" y="1856"/>
                </a:cubicBezTo>
                <a:cubicBezTo>
                  <a:pt x="1482" y="1856"/>
                  <a:pt x="1484" y="1856"/>
                  <a:pt x="1486" y="1856"/>
                </a:cubicBezTo>
                <a:cubicBezTo>
                  <a:pt x="1514" y="1859"/>
                  <a:pt x="1536" y="1883"/>
                  <a:pt x="1536" y="1912"/>
                </a:cubicBezTo>
                <a:cubicBezTo>
                  <a:pt x="1536" y="1943"/>
                  <a:pt x="1511" y="1968"/>
                  <a:pt x="1480" y="1968"/>
                </a:cubicBezTo>
                <a:close/>
                <a:moveTo>
                  <a:pt x="1441" y="1440"/>
                </a:moveTo>
                <a:cubicBezTo>
                  <a:pt x="698" y="1440"/>
                  <a:pt x="698" y="1440"/>
                  <a:pt x="698" y="1440"/>
                </a:cubicBezTo>
                <a:cubicBezTo>
                  <a:pt x="685" y="1397"/>
                  <a:pt x="651" y="1363"/>
                  <a:pt x="608" y="1350"/>
                </a:cubicBezTo>
                <a:cubicBezTo>
                  <a:pt x="608" y="608"/>
                  <a:pt x="608" y="608"/>
                  <a:pt x="608" y="608"/>
                </a:cubicBezTo>
                <a:cubicBezTo>
                  <a:pt x="1350" y="608"/>
                  <a:pt x="1350" y="608"/>
                  <a:pt x="1350" y="608"/>
                </a:cubicBezTo>
                <a:cubicBezTo>
                  <a:pt x="1363" y="651"/>
                  <a:pt x="1398" y="685"/>
                  <a:pt x="1441" y="698"/>
                </a:cubicBezTo>
                <a:lnTo>
                  <a:pt x="1441" y="1440"/>
                </a:lnTo>
                <a:close/>
                <a:moveTo>
                  <a:pt x="1782" y="1520"/>
                </a:moveTo>
                <a:cubicBezTo>
                  <a:pt x="1785" y="1531"/>
                  <a:pt x="1790" y="1541"/>
                  <a:pt x="1796" y="1551"/>
                </a:cubicBezTo>
                <a:cubicBezTo>
                  <a:pt x="1551" y="1796"/>
                  <a:pt x="1551" y="1796"/>
                  <a:pt x="1551" y="1796"/>
                </a:cubicBezTo>
                <a:cubicBezTo>
                  <a:pt x="1542" y="1790"/>
                  <a:pt x="1531" y="1785"/>
                  <a:pt x="1521" y="1782"/>
                </a:cubicBezTo>
                <a:cubicBezTo>
                  <a:pt x="1521" y="1520"/>
                  <a:pt x="1521" y="1520"/>
                  <a:pt x="1521" y="1520"/>
                </a:cubicBezTo>
                <a:lnTo>
                  <a:pt x="1782" y="1520"/>
                </a:lnTo>
                <a:close/>
                <a:moveTo>
                  <a:pt x="1486" y="623"/>
                </a:moveTo>
                <a:cubicBezTo>
                  <a:pt x="1484" y="623"/>
                  <a:pt x="1482" y="623"/>
                  <a:pt x="1481" y="623"/>
                </a:cubicBezTo>
                <a:cubicBezTo>
                  <a:pt x="1479" y="623"/>
                  <a:pt x="1477" y="623"/>
                  <a:pt x="1475" y="624"/>
                </a:cubicBezTo>
                <a:cubicBezTo>
                  <a:pt x="1446" y="621"/>
                  <a:pt x="1424" y="597"/>
                  <a:pt x="1424" y="568"/>
                </a:cubicBezTo>
                <a:cubicBezTo>
                  <a:pt x="1424" y="537"/>
                  <a:pt x="1449" y="512"/>
                  <a:pt x="1480" y="512"/>
                </a:cubicBezTo>
                <a:cubicBezTo>
                  <a:pt x="1511" y="512"/>
                  <a:pt x="1536" y="537"/>
                  <a:pt x="1536" y="568"/>
                </a:cubicBezTo>
                <a:cubicBezTo>
                  <a:pt x="1536" y="597"/>
                  <a:pt x="1514" y="620"/>
                  <a:pt x="1486" y="623"/>
                </a:cubicBezTo>
                <a:close/>
                <a:moveTo>
                  <a:pt x="698" y="176"/>
                </a:moveTo>
                <a:cubicBezTo>
                  <a:pt x="1782" y="176"/>
                  <a:pt x="1782" y="176"/>
                  <a:pt x="1782" y="176"/>
                </a:cubicBezTo>
                <a:cubicBezTo>
                  <a:pt x="1785" y="184"/>
                  <a:pt x="1788" y="192"/>
                  <a:pt x="1792" y="199"/>
                </a:cubicBezTo>
                <a:cubicBezTo>
                  <a:pt x="1544" y="448"/>
                  <a:pt x="1544" y="448"/>
                  <a:pt x="1544" y="448"/>
                </a:cubicBezTo>
                <a:cubicBezTo>
                  <a:pt x="1525" y="438"/>
                  <a:pt x="1503" y="432"/>
                  <a:pt x="1480" y="432"/>
                </a:cubicBezTo>
                <a:cubicBezTo>
                  <a:pt x="1419" y="432"/>
                  <a:pt x="1367" y="472"/>
                  <a:pt x="1350" y="528"/>
                </a:cubicBezTo>
                <a:cubicBezTo>
                  <a:pt x="608" y="528"/>
                  <a:pt x="608" y="528"/>
                  <a:pt x="608" y="528"/>
                </a:cubicBezTo>
                <a:cubicBezTo>
                  <a:pt x="608" y="266"/>
                  <a:pt x="608" y="266"/>
                  <a:pt x="608" y="266"/>
                </a:cubicBezTo>
                <a:cubicBezTo>
                  <a:pt x="651" y="253"/>
                  <a:pt x="685" y="219"/>
                  <a:pt x="698" y="176"/>
                </a:cubicBezTo>
                <a:close/>
                <a:moveTo>
                  <a:pt x="568" y="80"/>
                </a:moveTo>
                <a:cubicBezTo>
                  <a:pt x="599" y="80"/>
                  <a:pt x="624" y="105"/>
                  <a:pt x="624" y="136"/>
                </a:cubicBezTo>
                <a:cubicBezTo>
                  <a:pt x="624" y="167"/>
                  <a:pt x="599" y="192"/>
                  <a:pt x="568" y="192"/>
                </a:cubicBezTo>
                <a:cubicBezTo>
                  <a:pt x="537" y="192"/>
                  <a:pt x="512" y="167"/>
                  <a:pt x="512" y="136"/>
                </a:cubicBezTo>
                <a:cubicBezTo>
                  <a:pt x="512" y="105"/>
                  <a:pt x="537" y="80"/>
                  <a:pt x="568" y="80"/>
                </a:cubicBezTo>
                <a:close/>
                <a:moveTo>
                  <a:pt x="266" y="528"/>
                </a:moveTo>
                <a:cubicBezTo>
                  <a:pt x="263" y="518"/>
                  <a:pt x="259" y="509"/>
                  <a:pt x="254" y="501"/>
                </a:cubicBezTo>
                <a:cubicBezTo>
                  <a:pt x="501" y="254"/>
                  <a:pt x="501" y="254"/>
                  <a:pt x="501" y="254"/>
                </a:cubicBezTo>
                <a:cubicBezTo>
                  <a:pt x="509" y="259"/>
                  <a:pt x="518" y="263"/>
                  <a:pt x="528" y="266"/>
                </a:cubicBezTo>
                <a:cubicBezTo>
                  <a:pt x="528" y="528"/>
                  <a:pt x="528" y="528"/>
                  <a:pt x="528" y="528"/>
                </a:cubicBezTo>
                <a:lnTo>
                  <a:pt x="266" y="528"/>
                </a:lnTo>
                <a:close/>
                <a:moveTo>
                  <a:pt x="568" y="1424"/>
                </a:moveTo>
                <a:cubicBezTo>
                  <a:pt x="599" y="1424"/>
                  <a:pt x="624" y="1449"/>
                  <a:pt x="624" y="1480"/>
                </a:cubicBezTo>
                <a:cubicBezTo>
                  <a:pt x="624" y="1511"/>
                  <a:pt x="599" y="1536"/>
                  <a:pt x="568" y="1536"/>
                </a:cubicBezTo>
                <a:cubicBezTo>
                  <a:pt x="537" y="1536"/>
                  <a:pt x="512" y="1511"/>
                  <a:pt x="512" y="1480"/>
                </a:cubicBezTo>
                <a:cubicBezTo>
                  <a:pt x="512" y="1449"/>
                  <a:pt x="537" y="1424"/>
                  <a:pt x="568" y="1424"/>
                </a:cubicBezTo>
                <a:close/>
                <a:moveTo>
                  <a:pt x="512" y="1604"/>
                </a:moveTo>
                <a:cubicBezTo>
                  <a:pt x="529" y="1611"/>
                  <a:pt x="548" y="1616"/>
                  <a:pt x="568" y="1616"/>
                </a:cubicBezTo>
                <a:cubicBezTo>
                  <a:pt x="629" y="1616"/>
                  <a:pt x="681" y="1575"/>
                  <a:pt x="698" y="1520"/>
                </a:cubicBezTo>
                <a:cubicBezTo>
                  <a:pt x="1441" y="1520"/>
                  <a:pt x="1441" y="1520"/>
                  <a:pt x="1441" y="1520"/>
                </a:cubicBezTo>
                <a:cubicBezTo>
                  <a:pt x="1441" y="1782"/>
                  <a:pt x="1441" y="1782"/>
                  <a:pt x="1441" y="1782"/>
                </a:cubicBezTo>
                <a:cubicBezTo>
                  <a:pt x="1398" y="1795"/>
                  <a:pt x="1363" y="1829"/>
                  <a:pt x="1350" y="1872"/>
                </a:cubicBezTo>
                <a:cubicBezTo>
                  <a:pt x="266" y="1872"/>
                  <a:pt x="266" y="1872"/>
                  <a:pt x="266" y="1872"/>
                </a:cubicBezTo>
                <a:cubicBezTo>
                  <a:pt x="264" y="1866"/>
                  <a:pt x="262" y="1861"/>
                  <a:pt x="260" y="1856"/>
                </a:cubicBezTo>
                <a:lnTo>
                  <a:pt x="512" y="1604"/>
                </a:lnTo>
                <a:close/>
                <a:moveTo>
                  <a:pt x="131" y="1856"/>
                </a:moveTo>
                <a:cubicBezTo>
                  <a:pt x="133" y="1856"/>
                  <a:pt x="135" y="1856"/>
                  <a:pt x="137" y="1856"/>
                </a:cubicBezTo>
                <a:cubicBezTo>
                  <a:pt x="138" y="1856"/>
                  <a:pt x="140" y="1856"/>
                  <a:pt x="142" y="1856"/>
                </a:cubicBezTo>
                <a:cubicBezTo>
                  <a:pt x="170" y="1859"/>
                  <a:pt x="192" y="1883"/>
                  <a:pt x="192" y="1912"/>
                </a:cubicBezTo>
                <a:cubicBezTo>
                  <a:pt x="192" y="1943"/>
                  <a:pt x="167" y="1968"/>
                  <a:pt x="136" y="1968"/>
                </a:cubicBezTo>
                <a:cubicBezTo>
                  <a:pt x="105" y="1968"/>
                  <a:pt x="80" y="1943"/>
                  <a:pt x="80" y="1912"/>
                </a:cubicBezTo>
                <a:cubicBezTo>
                  <a:pt x="80" y="1883"/>
                  <a:pt x="102" y="1859"/>
                  <a:pt x="131" y="1856"/>
                </a:cubicBezTo>
                <a:close/>
                <a:moveTo>
                  <a:pt x="108" y="836"/>
                </a:moveTo>
                <a:cubicBezTo>
                  <a:pt x="101" y="829"/>
                  <a:pt x="97" y="818"/>
                  <a:pt x="97" y="808"/>
                </a:cubicBezTo>
                <a:cubicBezTo>
                  <a:pt x="97" y="797"/>
                  <a:pt x="101" y="787"/>
                  <a:pt x="108" y="779"/>
                </a:cubicBezTo>
                <a:cubicBezTo>
                  <a:pt x="116" y="772"/>
                  <a:pt x="126" y="768"/>
                  <a:pt x="137" y="768"/>
                </a:cubicBezTo>
                <a:cubicBezTo>
                  <a:pt x="147" y="768"/>
                  <a:pt x="158" y="772"/>
                  <a:pt x="165" y="779"/>
                </a:cubicBezTo>
                <a:cubicBezTo>
                  <a:pt x="172" y="787"/>
                  <a:pt x="177" y="797"/>
                  <a:pt x="177" y="808"/>
                </a:cubicBezTo>
                <a:cubicBezTo>
                  <a:pt x="177" y="818"/>
                  <a:pt x="172" y="829"/>
                  <a:pt x="165" y="836"/>
                </a:cubicBezTo>
                <a:cubicBezTo>
                  <a:pt x="158" y="843"/>
                  <a:pt x="147" y="848"/>
                  <a:pt x="137" y="848"/>
                </a:cubicBezTo>
                <a:cubicBezTo>
                  <a:pt x="126" y="848"/>
                  <a:pt x="116" y="843"/>
                  <a:pt x="108" y="836"/>
                </a:cubicBezTo>
                <a:close/>
                <a:moveTo>
                  <a:pt x="1940" y="1198"/>
                </a:moveTo>
                <a:cubicBezTo>
                  <a:pt x="1948" y="1206"/>
                  <a:pt x="1952" y="1216"/>
                  <a:pt x="1952" y="1226"/>
                </a:cubicBezTo>
                <a:cubicBezTo>
                  <a:pt x="1952" y="1237"/>
                  <a:pt x="1948" y="1247"/>
                  <a:pt x="1940" y="1255"/>
                </a:cubicBezTo>
                <a:cubicBezTo>
                  <a:pt x="1933" y="1262"/>
                  <a:pt x="1923" y="1266"/>
                  <a:pt x="1912" y="1266"/>
                </a:cubicBezTo>
                <a:cubicBezTo>
                  <a:pt x="1901" y="1266"/>
                  <a:pt x="1891" y="1262"/>
                  <a:pt x="1884" y="1255"/>
                </a:cubicBezTo>
                <a:cubicBezTo>
                  <a:pt x="1876" y="1247"/>
                  <a:pt x="1872" y="1237"/>
                  <a:pt x="1872" y="1226"/>
                </a:cubicBezTo>
                <a:cubicBezTo>
                  <a:pt x="1872" y="1216"/>
                  <a:pt x="1876" y="1206"/>
                  <a:pt x="1884" y="1198"/>
                </a:cubicBezTo>
                <a:cubicBezTo>
                  <a:pt x="1891" y="1191"/>
                  <a:pt x="1901" y="1186"/>
                  <a:pt x="1912" y="1186"/>
                </a:cubicBezTo>
                <a:cubicBezTo>
                  <a:pt x="1923" y="1186"/>
                  <a:pt x="1933" y="1191"/>
                  <a:pt x="1940" y="119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en-US">
              <a:cs typeface="B Nazanin" panose="00000400000000000000" pitchFamily="2" charset="-78"/>
            </a:endParaRP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B1E48EA-9FC6-F23B-7019-707A1B1C7056}"/>
              </a:ext>
            </a:extLst>
          </p:cNvPr>
          <p:cNvSpPr>
            <a:spLocks noEditPoints="1"/>
          </p:cNvSpPr>
          <p:nvPr/>
        </p:nvSpPr>
        <p:spPr bwMode="auto">
          <a:xfrm rot="20712498">
            <a:off x="-249084" y="2684176"/>
            <a:ext cx="1511825" cy="1511825"/>
          </a:xfrm>
          <a:custGeom>
            <a:avLst/>
            <a:gdLst>
              <a:gd name="T0" fmla="*/ 1328 w 2048"/>
              <a:gd name="T1" fmla="*/ 1024 h 2048"/>
              <a:gd name="T2" fmla="*/ 1024 w 2048"/>
              <a:gd name="T3" fmla="*/ 720 h 2048"/>
              <a:gd name="T4" fmla="*/ 735 w 2048"/>
              <a:gd name="T5" fmla="*/ 1118 h 2048"/>
              <a:gd name="T6" fmla="*/ 659 w 2048"/>
              <a:gd name="T7" fmla="*/ 1143 h 2048"/>
              <a:gd name="T8" fmla="*/ 1024 w 2048"/>
              <a:gd name="T9" fmla="*/ 640 h 2048"/>
              <a:gd name="T10" fmla="*/ 1408 w 2048"/>
              <a:gd name="T11" fmla="*/ 1024 h 2048"/>
              <a:gd name="T12" fmla="*/ 1024 w 2048"/>
              <a:gd name="T13" fmla="*/ 1407 h 2048"/>
              <a:gd name="T14" fmla="*/ 901 w 2048"/>
              <a:gd name="T15" fmla="*/ 1347 h 2048"/>
              <a:gd name="T16" fmla="*/ 1239 w 2048"/>
              <a:gd name="T17" fmla="*/ 1238 h 2048"/>
              <a:gd name="T18" fmla="*/ 751 w 2048"/>
              <a:gd name="T19" fmla="*/ 1293 h 2048"/>
              <a:gd name="T20" fmla="*/ 781 w 2048"/>
              <a:gd name="T21" fmla="*/ 1307 h 2048"/>
              <a:gd name="T22" fmla="*/ 810 w 2048"/>
              <a:gd name="T23" fmla="*/ 1239 h 2048"/>
              <a:gd name="T24" fmla="*/ 751 w 2048"/>
              <a:gd name="T25" fmla="*/ 1237 h 2048"/>
              <a:gd name="T26" fmla="*/ 300 w 2048"/>
              <a:gd name="T27" fmla="*/ 1748 h 2048"/>
              <a:gd name="T28" fmla="*/ 300 w 2048"/>
              <a:gd name="T29" fmla="*/ 299 h 2048"/>
              <a:gd name="T30" fmla="*/ 1608 w 2048"/>
              <a:gd name="T31" fmla="*/ 182 h 2048"/>
              <a:gd name="T32" fmla="*/ 1904 w 2048"/>
              <a:gd name="T33" fmla="*/ 328 h 2048"/>
              <a:gd name="T34" fmla="*/ 2048 w 2048"/>
              <a:gd name="T35" fmla="*/ 1024 h 2048"/>
              <a:gd name="T36" fmla="*/ 1024 w 2048"/>
              <a:gd name="T37" fmla="*/ 2048 h 2048"/>
              <a:gd name="T38" fmla="*/ 1720 w 2048"/>
              <a:gd name="T39" fmla="*/ 432 h 2048"/>
              <a:gd name="T40" fmla="*/ 1720 w 2048"/>
              <a:gd name="T41" fmla="*/ 224 h 2048"/>
              <a:gd name="T42" fmla="*/ 1024 w 2048"/>
              <a:gd name="T43" fmla="*/ 1968 h 2048"/>
              <a:gd name="T44" fmla="*/ 1804 w 2048"/>
              <a:gd name="T45" fmla="*/ 491 h 2048"/>
              <a:gd name="T46" fmla="*/ 1536 w 2048"/>
              <a:gd name="T47" fmla="*/ 328 h 2048"/>
              <a:gd name="T48" fmla="*/ 1024 w 2048"/>
              <a:gd name="T49" fmla="*/ 80 h 2048"/>
              <a:gd name="T50" fmla="*/ 1024 w 2048"/>
              <a:gd name="T51" fmla="*/ 1968 h 2048"/>
              <a:gd name="T52" fmla="*/ 1026 w 2048"/>
              <a:gd name="T53" fmla="*/ 406 h 2048"/>
              <a:gd name="T54" fmla="*/ 1066 w 2048"/>
              <a:gd name="T55" fmla="*/ 367 h 2048"/>
              <a:gd name="T56" fmla="*/ 1024 w 2048"/>
              <a:gd name="T57" fmla="*/ 326 h 2048"/>
              <a:gd name="T58" fmla="*/ 1024 w 2048"/>
              <a:gd name="T59" fmla="*/ 406 h 2048"/>
              <a:gd name="T60" fmla="*/ 635 w 2048"/>
              <a:gd name="T61" fmla="*/ 1602 h 2048"/>
              <a:gd name="T62" fmla="*/ 424 w 2048"/>
              <a:gd name="T63" fmla="*/ 1488 h 2048"/>
              <a:gd name="T64" fmla="*/ 327 w 2048"/>
              <a:gd name="T65" fmla="*/ 1024 h 2048"/>
              <a:gd name="T66" fmla="*/ 893 w 2048"/>
              <a:gd name="T67" fmla="*/ 378 h 2048"/>
              <a:gd name="T68" fmla="*/ 407 w 2048"/>
              <a:gd name="T69" fmla="*/ 1024 h 2048"/>
              <a:gd name="T70" fmla="*/ 560 w 2048"/>
              <a:gd name="T71" fmla="*/ 1352 h 2048"/>
              <a:gd name="T72" fmla="*/ 686 w 2048"/>
              <a:gd name="T73" fmla="*/ 1540 h 2048"/>
              <a:gd name="T74" fmla="*/ 1642 w 2048"/>
              <a:gd name="T75" fmla="*/ 1024 h 2048"/>
              <a:gd name="T76" fmla="*/ 1170 w 2048"/>
              <a:gd name="T77" fmla="*/ 381 h 2048"/>
              <a:gd name="T78" fmla="*/ 1579 w 2048"/>
              <a:gd name="T79" fmla="*/ 602 h 2048"/>
              <a:gd name="T80" fmla="*/ 1024 w 2048"/>
              <a:gd name="T81" fmla="*/ 1721 h 2048"/>
              <a:gd name="T82" fmla="*/ 560 w 2048"/>
              <a:gd name="T83" fmla="*/ 1432 h 2048"/>
              <a:gd name="T84" fmla="*/ 560 w 2048"/>
              <a:gd name="T85" fmla="*/ 1544 h 20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048" h="2048">
                <a:moveTo>
                  <a:pt x="1239" y="1238"/>
                </a:moveTo>
                <a:cubicBezTo>
                  <a:pt x="1297" y="1181"/>
                  <a:pt x="1328" y="1105"/>
                  <a:pt x="1328" y="1024"/>
                </a:cubicBezTo>
                <a:cubicBezTo>
                  <a:pt x="1328" y="942"/>
                  <a:pt x="1297" y="866"/>
                  <a:pt x="1239" y="809"/>
                </a:cubicBezTo>
                <a:cubicBezTo>
                  <a:pt x="1182" y="751"/>
                  <a:pt x="1106" y="720"/>
                  <a:pt x="1024" y="720"/>
                </a:cubicBezTo>
                <a:cubicBezTo>
                  <a:pt x="943" y="720"/>
                  <a:pt x="867" y="751"/>
                  <a:pt x="810" y="809"/>
                </a:cubicBezTo>
                <a:cubicBezTo>
                  <a:pt x="728" y="890"/>
                  <a:pt x="700" y="1009"/>
                  <a:pt x="735" y="1118"/>
                </a:cubicBezTo>
                <a:cubicBezTo>
                  <a:pt x="742" y="1139"/>
                  <a:pt x="731" y="1162"/>
                  <a:pt x="710" y="1169"/>
                </a:cubicBezTo>
                <a:cubicBezTo>
                  <a:pt x="689" y="1175"/>
                  <a:pt x="666" y="1164"/>
                  <a:pt x="659" y="1143"/>
                </a:cubicBezTo>
                <a:cubicBezTo>
                  <a:pt x="614" y="1005"/>
                  <a:pt x="650" y="855"/>
                  <a:pt x="753" y="752"/>
                </a:cubicBezTo>
                <a:cubicBezTo>
                  <a:pt x="825" y="679"/>
                  <a:pt x="922" y="640"/>
                  <a:pt x="1024" y="640"/>
                </a:cubicBezTo>
                <a:cubicBezTo>
                  <a:pt x="1127" y="640"/>
                  <a:pt x="1223" y="679"/>
                  <a:pt x="1296" y="752"/>
                </a:cubicBezTo>
                <a:cubicBezTo>
                  <a:pt x="1369" y="825"/>
                  <a:pt x="1408" y="921"/>
                  <a:pt x="1408" y="1024"/>
                </a:cubicBezTo>
                <a:cubicBezTo>
                  <a:pt x="1408" y="1126"/>
                  <a:pt x="1369" y="1223"/>
                  <a:pt x="1296" y="1295"/>
                </a:cubicBezTo>
                <a:cubicBezTo>
                  <a:pt x="1223" y="1368"/>
                  <a:pt x="1124" y="1407"/>
                  <a:pt x="1024" y="1407"/>
                </a:cubicBezTo>
                <a:cubicBezTo>
                  <a:pt x="992" y="1407"/>
                  <a:pt x="961" y="1404"/>
                  <a:pt x="930" y="1396"/>
                </a:cubicBezTo>
                <a:cubicBezTo>
                  <a:pt x="908" y="1390"/>
                  <a:pt x="895" y="1369"/>
                  <a:pt x="901" y="1347"/>
                </a:cubicBezTo>
                <a:cubicBezTo>
                  <a:pt x="906" y="1326"/>
                  <a:pt x="928" y="1313"/>
                  <a:pt x="950" y="1318"/>
                </a:cubicBezTo>
                <a:cubicBezTo>
                  <a:pt x="1053" y="1344"/>
                  <a:pt x="1164" y="1314"/>
                  <a:pt x="1239" y="1238"/>
                </a:cubicBezTo>
                <a:close/>
                <a:moveTo>
                  <a:pt x="751" y="1237"/>
                </a:moveTo>
                <a:cubicBezTo>
                  <a:pt x="736" y="1252"/>
                  <a:pt x="736" y="1277"/>
                  <a:pt x="751" y="1293"/>
                </a:cubicBezTo>
                <a:cubicBezTo>
                  <a:pt x="753" y="1295"/>
                  <a:pt x="753" y="1295"/>
                  <a:pt x="753" y="1295"/>
                </a:cubicBezTo>
                <a:cubicBezTo>
                  <a:pt x="761" y="1303"/>
                  <a:pt x="771" y="1307"/>
                  <a:pt x="781" y="1307"/>
                </a:cubicBezTo>
                <a:cubicBezTo>
                  <a:pt x="791" y="1307"/>
                  <a:pt x="802" y="1303"/>
                  <a:pt x="809" y="1295"/>
                </a:cubicBezTo>
                <a:cubicBezTo>
                  <a:pt x="825" y="1280"/>
                  <a:pt x="825" y="1254"/>
                  <a:pt x="810" y="1239"/>
                </a:cubicBezTo>
                <a:cubicBezTo>
                  <a:pt x="808" y="1237"/>
                  <a:pt x="808" y="1237"/>
                  <a:pt x="808" y="1237"/>
                </a:cubicBezTo>
                <a:cubicBezTo>
                  <a:pt x="793" y="1221"/>
                  <a:pt x="767" y="1221"/>
                  <a:pt x="751" y="1237"/>
                </a:cubicBezTo>
                <a:close/>
                <a:moveTo>
                  <a:pt x="1024" y="2048"/>
                </a:moveTo>
                <a:cubicBezTo>
                  <a:pt x="751" y="2048"/>
                  <a:pt x="494" y="1941"/>
                  <a:pt x="300" y="1748"/>
                </a:cubicBezTo>
                <a:cubicBezTo>
                  <a:pt x="107" y="1554"/>
                  <a:pt x="0" y="1297"/>
                  <a:pt x="0" y="1024"/>
                </a:cubicBezTo>
                <a:cubicBezTo>
                  <a:pt x="0" y="750"/>
                  <a:pt x="107" y="493"/>
                  <a:pt x="300" y="299"/>
                </a:cubicBezTo>
                <a:cubicBezTo>
                  <a:pt x="494" y="106"/>
                  <a:pt x="751" y="0"/>
                  <a:pt x="1024" y="0"/>
                </a:cubicBezTo>
                <a:cubicBezTo>
                  <a:pt x="1235" y="0"/>
                  <a:pt x="1436" y="63"/>
                  <a:pt x="1608" y="182"/>
                </a:cubicBezTo>
                <a:cubicBezTo>
                  <a:pt x="1639" y="158"/>
                  <a:pt x="1678" y="144"/>
                  <a:pt x="1720" y="144"/>
                </a:cubicBezTo>
                <a:cubicBezTo>
                  <a:pt x="1822" y="144"/>
                  <a:pt x="1904" y="226"/>
                  <a:pt x="1904" y="328"/>
                </a:cubicBezTo>
                <a:cubicBezTo>
                  <a:pt x="1904" y="370"/>
                  <a:pt x="1890" y="409"/>
                  <a:pt x="1866" y="440"/>
                </a:cubicBezTo>
                <a:cubicBezTo>
                  <a:pt x="1985" y="612"/>
                  <a:pt x="2048" y="813"/>
                  <a:pt x="2048" y="1024"/>
                </a:cubicBezTo>
                <a:cubicBezTo>
                  <a:pt x="2048" y="1297"/>
                  <a:pt x="1942" y="1554"/>
                  <a:pt x="1749" y="1748"/>
                </a:cubicBezTo>
                <a:cubicBezTo>
                  <a:pt x="1555" y="1941"/>
                  <a:pt x="1298" y="2048"/>
                  <a:pt x="1024" y="2048"/>
                </a:cubicBezTo>
                <a:close/>
                <a:moveTo>
                  <a:pt x="1616" y="328"/>
                </a:moveTo>
                <a:cubicBezTo>
                  <a:pt x="1616" y="385"/>
                  <a:pt x="1663" y="432"/>
                  <a:pt x="1720" y="432"/>
                </a:cubicBezTo>
                <a:cubicBezTo>
                  <a:pt x="1778" y="432"/>
                  <a:pt x="1824" y="385"/>
                  <a:pt x="1824" y="328"/>
                </a:cubicBezTo>
                <a:cubicBezTo>
                  <a:pt x="1824" y="270"/>
                  <a:pt x="1778" y="224"/>
                  <a:pt x="1720" y="224"/>
                </a:cubicBezTo>
                <a:cubicBezTo>
                  <a:pt x="1663" y="224"/>
                  <a:pt x="1616" y="270"/>
                  <a:pt x="1616" y="328"/>
                </a:cubicBezTo>
                <a:close/>
                <a:moveTo>
                  <a:pt x="1024" y="1968"/>
                </a:moveTo>
                <a:cubicBezTo>
                  <a:pt x="1545" y="1968"/>
                  <a:pt x="1968" y="1544"/>
                  <a:pt x="1968" y="1024"/>
                </a:cubicBezTo>
                <a:cubicBezTo>
                  <a:pt x="1968" y="832"/>
                  <a:pt x="1912" y="648"/>
                  <a:pt x="1804" y="491"/>
                </a:cubicBezTo>
                <a:cubicBezTo>
                  <a:pt x="1779" y="504"/>
                  <a:pt x="1750" y="512"/>
                  <a:pt x="1720" y="512"/>
                </a:cubicBezTo>
                <a:cubicBezTo>
                  <a:pt x="1619" y="512"/>
                  <a:pt x="1536" y="429"/>
                  <a:pt x="1536" y="328"/>
                </a:cubicBezTo>
                <a:cubicBezTo>
                  <a:pt x="1536" y="297"/>
                  <a:pt x="1544" y="269"/>
                  <a:pt x="1557" y="244"/>
                </a:cubicBezTo>
                <a:cubicBezTo>
                  <a:pt x="1400" y="136"/>
                  <a:pt x="1216" y="80"/>
                  <a:pt x="1024" y="80"/>
                </a:cubicBezTo>
                <a:cubicBezTo>
                  <a:pt x="504" y="80"/>
                  <a:pt x="80" y="503"/>
                  <a:pt x="80" y="1024"/>
                </a:cubicBezTo>
                <a:cubicBezTo>
                  <a:pt x="80" y="1544"/>
                  <a:pt x="504" y="1968"/>
                  <a:pt x="1024" y="1968"/>
                </a:cubicBezTo>
                <a:close/>
                <a:moveTo>
                  <a:pt x="1024" y="406"/>
                </a:moveTo>
                <a:cubicBezTo>
                  <a:pt x="1026" y="406"/>
                  <a:pt x="1026" y="406"/>
                  <a:pt x="1026" y="406"/>
                </a:cubicBezTo>
                <a:cubicBezTo>
                  <a:pt x="1026" y="406"/>
                  <a:pt x="1026" y="406"/>
                  <a:pt x="1026" y="406"/>
                </a:cubicBezTo>
                <a:cubicBezTo>
                  <a:pt x="1048" y="406"/>
                  <a:pt x="1066" y="389"/>
                  <a:pt x="1066" y="367"/>
                </a:cubicBezTo>
                <a:cubicBezTo>
                  <a:pt x="1066" y="344"/>
                  <a:pt x="1048" y="326"/>
                  <a:pt x="1026" y="326"/>
                </a:cubicBezTo>
                <a:cubicBezTo>
                  <a:pt x="1024" y="326"/>
                  <a:pt x="1024" y="326"/>
                  <a:pt x="1024" y="326"/>
                </a:cubicBezTo>
                <a:cubicBezTo>
                  <a:pt x="1002" y="326"/>
                  <a:pt x="984" y="344"/>
                  <a:pt x="984" y="366"/>
                </a:cubicBezTo>
                <a:cubicBezTo>
                  <a:pt x="984" y="388"/>
                  <a:pt x="1002" y="406"/>
                  <a:pt x="1024" y="406"/>
                </a:cubicBezTo>
                <a:close/>
                <a:moveTo>
                  <a:pt x="1024" y="1721"/>
                </a:moveTo>
                <a:cubicBezTo>
                  <a:pt x="884" y="1721"/>
                  <a:pt x="750" y="1680"/>
                  <a:pt x="635" y="1602"/>
                </a:cubicBezTo>
                <a:cubicBezTo>
                  <a:pt x="613" y="1616"/>
                  <a:pt x="588" y="1624"/>
                  <a:pt x="560" y="1624"/>
                </a:cubicBezTo>
                <a:cubicBezTo>
                  <a:pt x="485" y="1624"/>
                  <a:pt x="424" y="1563"/>
                  <a:pt x="424" y="1488"/>
                </a:cubicBezTo>
                <a:cubicBezTo>
                  <a:pt x="424" y="1460"/>
                  <a:pt x="432" y="1435"/>
                  <a:pt x="446" y="1413"/>
                </a:cubicBezTo>
                <a:cubicBezTo>
                  <a:pt x="368" y="1298"/>
                  <a:pt x="327" y="1164"/>
                  <a:pt x="327" y="1024"/>
                </a:cubicBezTo>
                <a:cubicBezTo>
                  <a:pt x="327" y="708"/>
                  <a:pt x="540" y="431"/>
                  <a:pt x="844" y="350"/>
                </a:cubicBezTo>
                <a:cubicBezTo>
                  <a:pt x="866" y="344"/>
                  <a:pt x="888" y="357"/>
                  <a:pt x="893" y="378"/>
                </a:cubicBezTo>
                <a:cubicBezTo>
                  <a:pt x="899" y="400"/>
                  <a:pt x="886" y="421"/>
                  <a:pt x="865" y="427"/>
                </a:cubicBezTo>
                <a:cubicBezTo>
                  <a:pt x="595" y="499"/>
                  <a:pt x="407" y="744"/>
                  <a:pt x="407" y="1024"/>
                </a:cubicBezTo>
                <a:cubicBezTo>
                  <a:pt x="407" y="1145"/>
                  <a:pt x="442" y="1262"/>
                  <a:pt x="508" y="1362"/>
                </a:cubicBezTo>
                <a:cubicBezTo>
                  <a:pt x="524" y="1356"/>
                  <a:pt x="542" y="1352"/>
                  <a:pt x="560" y="1352"/>
                </a:cubicBezTo>
                <a:cubicBezTo>
                  <a:pt x="635" y="1352"/>
                  <a:pt x="696" y="1413"/>
                  <a:pt x="696" y="1488"/>
                </a:cubicBezTo>
                <a:cubicBezTo>
                  <a:pt x="696" y="1506"/>
                  <a:pt x="692" y="1524"/>
                  <a:pt x="686" y="1540"/>
                </a:cubicBezTo>
                <a:cubicBezTo>
                  <a:pt x="786" y="1606"/>
                  <a:pt x="903" y="1641"/>
                  <a:pt x="1024" y="1641"/>
                </a:cubicBezTo>
                <a:cubicBezTo>
                  <a:pt x="1365" y="1641"/>
                  <a:pt x="1642" y="1364"/>
                  <a:pt x="1642" y="1024"/>
                </a:cubicBezTo>
                <a:cubicBezTo>
                  <a:pt x="1642" y="751"/>
                  <a:pt x="1459" y="507"/>
                  <a:pt x="1198" y="431"/>
                </a:cubicBezTo>
                <a:cubicBezTo>
                  <a:pt x="1176" y="425"/>
                  <a:pt x="1164" y="403"/>
                  <a:pt x="1170" y="381"/>
                </a:cubicBezTo>
                <a:cubicBezTo>
                  <a:pt x="1177" y="360"/>
                  <a:pt x="1199" y="348"/>
                  <a:pt x="1220" y="354"/>
                </a:cubicBezTo>
                <a:cubicBezTo>
                  <a:pt x="1362" y="396"/>
                  <a:pt x="1490" y="483"/>
                  <a:pt x="1579" y="602"/>
                </a:cubicBezTo>
                <a:cubicBezTo>
                  <a:pt x="1672" y="724"/>
                  <a:pt x="1722" y="870"/>
                  <a:pt x="1722" y="1024"/>
                </a:cubicBezTo>
                <a:cubicBezTo>
                  <a:pt x="1722" y="1408"/>
                  <a:pt x="1409" y="1721"/>
                  <a:pt x="1024" y="1721"/>
                </a:cubicBezTo>
                <a:close/>
                <a:moveTo>
                  <a:pt x="616" y="1488"/>
                </a:moveTo>
                <a:cubicBezTo>
                  <a:pt x="616" y="1457"/>
                  <a:pt x="591" y="1432"/>
                  <a:pt x="560" y="1432"/>
                </a:cubicBezTo>
                <a:cubicBezTo>
                  <a:pt x="529" y="1432"/>
                  <a:pt x="504" y="1457"/>
                  <a:pt x="504" y="1488"/>
                </a:cubicBezTo>
                <a:cubicBezTo>
                  <a:pt x="504" y="1519"/>
                  <a:pt x="529" y="1544"/>
                  <a:pt x="560" y="1544"/>
                </a:cubicBezTo>
                <a:cubicBezTo>
                  <a:pt x="591" y="1544"/>
                  <a:pt x="616" y="1519"/>
                  <a:pt x="616" y="148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en-US">
              <a:cs typeface="B Nazanin" panose="00000400000000000000" pitchFamily="2" charset="-78"/>
            </a:endParaRPr>
          </a:p>
        </p:txBody>
      </p:sp>
      <p:sp>
        <p:nvSpPr>
          <p:cNvPr id="13" name="Freeform 50">
            <a:extLst>
              <a:ext uri="{FF2B5EF4-FFF2-40B4-BE49-F238E27FC236}">
                <a16:creationId xmlns:a16="http://schemas.microsoft.com/office/drawing/2014/main" id="{BB6E2D0C-7231-2D53-6CAC-714A439523EE}"/>
              </a:ext>
            </a:extLst>
          </p:cNvPr>
          <p:cNvSpPr>
            <a:spLocks noEditPoints="1"/>
          </p:cNvSpPr>
          <p:nvPr/>
        </p:nvSpPr>
        <p:spPr bwMode="auto">
          <a:xfrm rot="453834">
            <a:off x="11137940" y="5772937"/>
            <a:ext cx="1226250" cy="1226250"/>
          </a:xfrm>
          <a:custGeom>
            <a:avLst/>
            <a:gdLst>
              <a:gd name="T0" fmla="*/ 1425 w 2048"/>
              <a:gd name="T1" fmla="*/ 873 h 2048"/>
              <a:gd name="T2" fmla="*/ 1093 w 2048"/>
              <a:gd name="T3" fmla="*/ 338 h 2048"/>
              <a:gd name="T4" fmla="*/ 1019 w 2048"/>
              <a:gd name="T5" fmla="*/ 311 h 2048"/>
              <a:gd name="T6" fmla="*/ 587 w 2048"/>
              <a:gd name="T7" fmla="*/ 1118 h 2048"/>
              <a:gd name="T8" fmla="*/ 988 w 2048"/>
              <a:gd name="T9" fmla="*/ 1137 h 2048"/>
              <a:gd name="T10" fmla="*/ 849 w 2048"/>
              <a:gd name="T11" fmla="*/ 1655 h 2048"/>
              <a:gd name="T12" fmla="*/ 900 w 2048"/>
              <a:gd name="T13" fmla="*/ 1645 h 2048"/>
              <a:gd name="T14" fmla="*/ 1461 w 2048"/>
              <a:gd name="T15" fmla="*/ 895 h 2048"/>
              <a:gd name="T16" fmla="*/ 1082 w 2048"/>
              <a:gd name="T17" fmla="*/ 1110 h 2048"/>
              <a:gd name="T18" fmla="*/ 1044 w 2048"/>
              <a:gd name="T19" fmla="*/ 1057 h 2048"/>
              <a:gd name="T20" fmla="*/ 971 w 2048"/>
              <a:gd name="T21" fmla="*/ 559 h 2048"/>
              <a:gd name="T22" fmla="*/ 916 w 2048"/>
              <a:gd name="T23" fmla="*/ 938 h 2048"/>
              <a:gd name="T24" fmla="*/ 1343 w 2048"/>
              <a:gd name="T25" fmla="*/ 953 h 2048"/>
              <a:gd name="T26" fmla="*/ 240 w 2048"/>
              <a:gd name="T27" fmla="*/ 1240 h 2048"/>
              <a:gd name="T28" fmla="*/ 80 w 2048"/>
              <a:gd name="T29" fmla="*/ 808 h 2048"/>
              <a:gd name="T30" fmla="*/ 278 w 2048"/>
              <a:gd name="T31" fmla="*/ 780 h 2048"/>
              <a:gd name="T32" fmla="*/ 808 w 2048"/>
              <a:gd name="T33" fmla="*/ 241 h 2048"/>
              <a:gd name="T34" fmla="*/ 1240 w 2048"/>
              <a:gd name="T35" fmla="*/ 80 h 2048"/>
              <a:gd name="T36" fmla="*/ 1267 w 2048"/>
              <a:gd name="T37" fmla="*/ 279 h 2048"/>
              <a:gd name="T38" fmla="*/ 1438 w 2048"/>
              <a:gd name="T39" fmla="*/ 441 h 2048"/>
              <a:gd name="T40" fmla="*/ 1774 w 2048"/>
              <a:gd name="T41" fmla="*/ 441 h 2048"/>
              <a:gd name="T42" fmla="*/ 1506 w 2048"/>
              <a:gd name="T43" fmla="*/ 307 h 2048"/>
              <a:gd name="T44" fmla="*/ 1320 w 2048"/>
              <a:gd name="T45" fmla="*/ 40 h 2048"/>
              <a:gd name="T46" fmla="*/ 768 w 2048"/>
              <a:gd name="T47" fmla="*/ 0 h 2048"/>
              <a:gd name="T48" fmla="*/ 728 w 2048"/>
              <a:gd name="T49" fmla="*/ 212 h 2048"/>
              <a:gd name="T50" fmla="*/ 40 w 2048"/>
              <a:gd name="T51" fmla="*/ 728 h 2048"/>
              <a:gd name="T52" fmla="*/ 0 w 2048"/>
              <a:gd name="T53" fmla="*/ 1280 h 2048"/>
              <a:gd name="T54" fmla="*/ 240 w 2048"/>
              <a:gd name="T55" fmla="*/ 1320 h 2048"/>
              <a:gd name="T56" fmla="*/ 240 w 2048"/>
              <a:gd name="T57" fmla="*/ 1240 h 2048"/>
              <a:gd name="T58" fmla="*/ 1694 w 2048"/>
              <a:gd name="T59" fmla="*/ 441 h 2048"/>
              <a:gd name="T60" fmla="*/ 1518 w 2048"/>
              <a:gd name="T61" fmla="*/ 441 h 2048"/>
              <a:gd name="T62" fmla="*/ 2008 w 2048"/>
              <a:gd name="T63" fmla="*/ 728 h 2048"/>
              <a:gd name="T64" fmla="*/ 1767 w 2048"/>
              <a:gd name="T65" fmla="*/ 768 h 2048"/>
              <a:gd name="T66" fmla="*/ 1968 w 2048"/>
              <a:gd name="T67" fmla="*/ 808 h 2048"/>
              <a:gd name="T68" fmla="*/ 1807 w 2048"/>
              <a:gd name="T69" fmla="*/ 1240 h 2048"/>
              <a:gd name="T70" fmla="*/ 1267 w 2048"/>
              <a:gd name="T71" fmla="*/ 1769 h 2048"/>
              <a:gd name="T72" fmla="*/ 1240 w 2048"/>
              <a:gd name="T73" fmla="*/ 1968 h 2048"/>
              <a:gd name="T74" fmla="*/ 808 w 2048"/>
              <a:gd name="T75" fmla="*/ 1807 h 2048"/>
              <a:gd name="T76" fmla="*/ 593 w 2048"/>
              <a:gd name="T77" fmla="*/ 1679 h 2048"/>
              <a:gd name="T78" fmla="*/ 441 w 2048"/>
              <a:gd name="T79" fmla="*/ 1439 h 2048"/>
              <a:gd name="T80" fmla="*/ 441 w 2048"/>
              <a:gd name="T81" fmla="*/ 1775 h 2048"/>
              <a:gd name="T82" fmla="*/ 728 w 2048"/>
              <a:gd name="T83" fmla="*/ 1836 h 2048"/>
              <a:gd name="T84" fmla="*/ 768 w 2048"/>
              <a:gd name="T85" fmla="*/ 2048 h 2048"/>
              <a:gd name="T86" fmla="*/ 1320 w 2048"/>
              <a:gd name="T87" fmla="*/ 2008 h 2048"/>
              <a:gd name="T88" fmla="*/ 1835 w 2048"/>
              <a:gd name="T89" fmla="*/ 1320 h 2048"/>
              <a:gd name="T90" fmla="*/ 2048 w 2048"/>
              <a:gd name="T91" fmla="*/ 1280 h 2048"/>
              <a:gd name="T92" fmla="*/ 2008 w 2048"/>
              <a:gd name="T93" fmla="*/ 728 h 2048"/>
              <a:gd name="T94" fmla="*/ 353 w 2048"/>
              <a:gd name="T95" fmla="*/ 1607 h 2048"/>
              <a:gd name="T96" fmla="*/ 529 w 2048"/>
              <a:gd name="T97" fmla="*/ 1607 h 2048"/>
              <a:gd name="T98" fmla="*/ 1373 w 2048"/>
              <a:gd name="T99" fmla="*/ 1526 h 2048"/>
              <a:gd name="T100" fmla="*/ 1528 w 2048"/>
              <a:gd name="T101" fmla="*/ 1268 h 2048"/>
              <a:gd name="T102" fmla="*/ 1604 w 2048"/>
              <a:gd name="T103" fmla="*/ 1292 h 2048"/>
              <a:gd name="T104" fmla="*/ 1405 w 2048"/>
              <a:gd name="T105" fmla="*/ 1542 h 2048"/>
              <a:gd name="T106" fmla="*/ 1318 w 2048"/>
              <a:gd name="T107" fmla="*/ 1554 h 2048"/>
              <a:gd name="T108" fmla="*/ 1292 w 2048"/>
              <a:gd name="T109" fmla="*/ 1605 h 2048"/>
              <a:gd name="T110" fmla="*/ 1242 w 2048"/>
              <a:gd name="T111" fmla="*/ 1579 h 2048"/>
              <a:gd name="T112" fmla="*/ 1268 w 2048"/>
              <a:gd name="T113" fmla="*/ 1528 h 20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048" h="2048">
                <a:moveTo>
                  <a:pt x="1461" y="895"/>
                </a:moveTo>
                <a:cubicBezTo>
                  <a:pt x="1454" y="881"/>
                  <a:pt x="1440" y="873"/>
                  <a:pt x="1425" y="873"/>
                </a:cubicBezTo>
                <a:cubicBezTo>
                  <a:pt x="995" y="873"/>
                  <a:pt x="995" y="873"/>
                  <a:pt x="995" y="873"/>
                </a:cubicBezTo>
                <a:cubicBezTo>
                  <a:pt x="1093" y="338"/>
                  <a:pt x="1093" y="338"/>
                  <a:pt x="1093" y="338"/>
                </a:cubicBezTo>
                <a:cubicBezTo>
                  <a:pt x="1097" y="319"/>
                  <a:pt x="1086" y="300"/>
                  <a:pt x="1068" y="294"/>
                </a:cubicBezTo>
                <a:cubicBezTo>
                  <a:pt x="1049" y="287"/>
                  <a:pt x="1029" y="294"/>
                  <a:pt x="1019" y="311"/>
                </a:cubicBezTo>
                <a:cubicBezTo>
                  <a:pt x="587" y="1078"/>
                  <a:pt x="587" y="1078"/>
                  <a:pt x="587" y="1078"/>
                </a:cubicBezTo>
                <a:cubicBezTo>
                  <a:pt x="580" y="1090"/>
                  <a:pt x="580" y="1105"/>
                  <a:pt x="587" y="1118"/>
                </a:cubicBezTo>
                <a:cubicBezTo>
                  <a:pt x="594" y="1130"/>
                  <a:pt x="608" y="1137"/>
                  <a:pt x="622" y="1137"/>
                </a:cubicBezTo>
                <a:cubicBezTo>
                  <a:pt x="988" y="1137"/>
                  <a:pt x="988" y="1137"/>
                  <a:pt x="988" y="1137"/>
                </a:cubicBezTo>
                <a:cubicBezTo>
                  <a:pt x="830" y="1607"/>
                  <a:pt x="830" y="1607"/>
                  <a:pt x="830" y="1607"/>
                </a:cubicBezTo>
                <a:cubicBezTo>
                  <a:pt x="824" y="1626"/>
                  <a:pt x="832" y="1646"/>
                  <a:pt x="849" y="1655"/>
                </a:cubicBezTo>
                <a:cubicBezTo>
                  <a:pt x="855" y="1658"/>
                  <a:pt x="862" y="1660"/>
                  <a:pt x="868" y="1660"/>
                </a:cubicBezTo>
                <a:cubicBezTo>
                  <a:pt x="880" y="1660"/>
                  <a:pt x="892" y="1655"/>
                  <a:pt x="900" y="1645"/>
                </a:cubicBezTo>
                <a:cubicBezTo>
                  <a:pt x="1457" y="937"/>
                  <a:pt x="1457" y="937"/>
                  <a:pt x="1457" y="937"/>
                </a:cubicBezTo>
                <a:cubicBezTo>
                  <a:pt x="1466" y="925"/>
                  <a:pt x="1468" y="909"/>
                  <a:pt x="1461" y="895"/>
                </a:cubicBezTo>
                <a:close/>
                <a:moveTo>
                  <a:pt x="980" y="1414"/>
                </a:moveTo>
                <a:cubicBezTo>
                  <a:pt x="1082" y="1110"/>
                  <a:pt x="1082" y="1110"/>
                  <a:pt x="1082" y="1110"/>
                </a:cubicBezTo>
                <a:cubicBezTo>
                  <a:pt x="1086" y="1098"/>
                  <a:pt x="1084" y="1085"/>
                  <a:pt x="1076" y="1074"/>
                </a:cubicBezTo>
                <a:cubicBezTo>
                  <a:pt x="1069" y="1064"/>
                  <a:pt x="1057" y="1057"/>
                  <a:pt x="1044" y="1057"/>
                </a:cubicBezTo>
                <a:cubicBezTo>
                  <a:pt x="690" y="1057"/>
                  <a:pt x="690" y="1057"/>
                  <a:pt x="690" y="1057"/>
                </a:cubicBezTo>
                <a:cubicBezTo>
                  <a:pt x="971" y="559"/>
                  <a:pt x="971" y="559"/>
                  <a:pt x="971" y="559"/>
                </a:cubicBezTo>
                <a:cubicBezTo>
                  <a:pt x="908" y="905"/>
                  <a:pt x="908" y="905"/>
                  <a:pt x="908" y="905"/>
                </a:cubicBezTo>
                <a:cubicBezTo>
                  <a:pt x="906" y="917"/>
                  <a:pt x="909" y="929"/>
                  <a:pt x="916" y="938"/>
                </a:cubicBezTo>
                <a:cubicBezTo>
                  <a:pt x="924" y="947"/>
                  <a:pt x="935" y="953"/>
                  <a:pt x="947" y="953"/>
                </a:cubicBezTo>
                <a:cubicBezTo>
                  <a:pt x="1343" y="953"/>
                  <a:pt x="1343" y="953"/>
                  <a:pt x="1343" y="953"/>
                </a:cubicBezTo>
                <a:lnTo>
                  <a:pt x="980" y="1414"/>
                </a:lnTo>
                <a:close/>
                <a:moveTo>
                  <a:pt x="240" y="1240"/>
                </a:moveTo>
                <a:cubicBezTo>
                  <a:pt x="80" y="1240"/>
                  <a:pt x="80" y="1240"/>
                  <a:pt x="80" y="1240"/>
                </a:cubicBezTo>
                <a:cubicBezTo>
                  <a:pt x="80" y="808"/>
                  <a:pt x="80" y="808"/>
                  <a:pt x="80" y="808"/>
                </a:cubicBezTo>
                <a:cubicBezTo>
                  <a:pt x="240" y="808"/>
                  <a:pt x="240" y="808"/>
                  <a:pt x="240" y="808"/>
                </a:cubicBezTo>
                <a:cubicBezTo>
                  <a:pt x="257" y="808"/>
                  <a:pt x="273" y="797"/>
                  <a:pt x="278" y="780"/>
                </a:cubicBezTo>
                <a:cubicBezTo>
                  <a:pt x="355" y="544"/>
                  <a:pt x="543" y="356"/>
                  <a:pt x="780" y="279"/>
                </a:cubicBezTo>
                <a:cubicBezTo>
                  <a:pt x="796" y="273"/>
                  <a:pt x="808" y="258"/>
                  <a:pt x="808" y="241"/>
                </a:cubicBezTo>
                <a:cubicBezTo>
                  <a:pt x="808" y="80"/>
                  <a:pt x="808" y="80"/>
                  <a:pt x="808" y="80"/>
                </a:cubicBezTo>
                <a:cubicBezTo>
                  <a:pt x="1240" y="80"/>
                  <a:pt x="1240" y="80"/>
                  <a:pt x="1240" y="80"/>
                </a:cubicBezTo>
                <a:cubicBezTo>
                  <a:pt x="1240" y="241"/>
                  <a:pt x="1240" y="241"/>
                  <a:pt x="1240" y="241"/>
                </a:cubicBezTo>
                <a:cubicBezTo>
                  <a:pt x="1240" y="258"/>
                  <a:pt x="1251" y="273"/>
                  <a:pt x="1267" y="279"/>
                </a:cubicBezTo>
                <a:cubicBezTo>
                  <a:pt x="1333" y="300"/>
                  <a:pt x="1396" y="331"/>
                  <a:pt x="1455" y="369"/>
                </a:cubicBezTo>
                <a:cubicBezTo>
                  <a:pt x="1444" y="391"/>
                  <a:pt x="1438" y="416"/>
                  <a:pt x="1438" y="441"/>
                </a:cubicBezTo>
                <a:cubicBezTo>
                  <a:pt x="1438" y="534"/>
                  <a:pt x="1513" y="609"/>
                  <a:pt x="1606" y="609"/>
                </a:cubicBezTo>
                <a:cubicBezTo>
                  <a:pt x="1699" y="609"/>
                  <a:pt x="1774" y="534"/>
                  <a:pt x="1774" y="441"/>
                </a:cubicBezTo>
                <a:cubicBezTo>
                  <a:pt x="1774" y="349"/>
                  <a:pt x="1699" y="273"/>
                  <a:pt x="1606" y="273"/>
                </a:cubicBezTo>
                <a:cubicBezTo>
                  <a:pt x="1568" y="273"/>
                  <a:pt x="1534" y="286"/>
                  <a:pt x="1506" y="307"/>
                </a:cubicBezTo>
                <a:cubicBezTo>
                  <a:pt x="1447" y="268"/>
                  <a:pt x="1385" y="236"/>
                  <a:pt x="1320" y="212"/>
                </a:cubicBezTo>
                <a:cubicBezTo>
                  <a:pt x="1320" y="40"/>
                  <a:pt x="1320" y="40"/>
                  <a:pt x="1320" y="40"/>
                </a:cubicBezTo>
                <a:cubicBezTo>
                  <a:pt x="1320" y="18"/>
                  <a:pt x="1302" y="0"/>
                  <a:pt x="1280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745" y="0"/>
                  <a:pt x="728" y="18"/>
                  <a:pt x="728" y="40"/>
                </a:cubicBezTo>
                <a:cubicBezTo>
                  <a:pt x="728" y="212"/>
                  <a:pt x="728" y="212"/>
                  <a:pt x="728" y="212"/>
                </a:cubicBezTo>
                <a:cubicBezTo>
                  <a:pt x="489" y="299"/>
                  <a:pt x="299" y="489"/>
                  <a:pt x="212" y="728"/>
                </a:cubicBezTo>
                <a:cubicBezTo>
                  <a:pt x="40" y="728"/>
                  <a:pt x="40" y="728"/>
                  <a:pt x="40" y="728"/>
                </a:cubicBezTo>
                <a:cubicBezTo>
                  <a:pt x="17" y="728"/>
                  <a:pt x="0" y="746"/>
                  <a:pt x="0" y="768"/>
                </a:cubicBezTo>
                <a:cubicBezTo>
                  <a:pt x="0" y="1280"/>
                  <a:pt x="0" y="1280"/>
                  <a:pt x="0" y="1280"/>
                </a:cubicBezTo>
                <a:cubicBezTo>
                  <a:pt x="0" y="1302"/>
                  <a:pt x="17" y="1320"/>
                  <a:pt x="40" y="1320"/>
                </a:cubicBezTo>
                <a:cubicBezTo>
                  <a:pt x="240" y="1320"/>
                  <a:pt x="240" y="1320"/>
                  <a:pt x="240" y="1320"/>
                </a:cubicBezTo>
                <a:cubicBezTo>
                  <a:pt x="262" y="1320"/>
                  <a:pt x="280" y="1302"/>
                  <a:pt x="280" y="1280"/>
                </a:cubicBezTo>
                <a:cubicBezTo>
                  <a:pt x="280" y="1258"/>
                  <a:pt x="262" y="1240"/>
                  <a:pt x="240" y="1240"/>
                </a:cubicBezTo>
                <a:close/>
                <a:moveTo>
                  <a:pt x="1606" y="353"/>
                </a:moveTo>
                <a:cubicBezTo>
                  <a:pt x="1655" y="353"/>
                  <a:pt x="1694" y="393"/>
                  <a:pt x="1694" y="441"/>
                </a:cubicBezTo>
                <a:cubicBezTo>
                  <a:pt x="1694" y="490"/>
                  <a:pt x="1655" y="529"/>
                  <a:pt x="1606" y="529"/>
                </a:cubicBezTo>
                <a:cubicBezTo>
                  <a:pt x="1558" y="529"/>
                  <a:pt x="1518" y="490"/>
                  <a:pt x="1518" y="441"/>
                </a:cubicBezTo>
                <a:cubicBezTo>
                  <a:pt x="1518" y="393"/>
                  <a:pt x="1558" y="353"/>
                  <a:pt x="1606" y="353"/>
                </a:cubicBezTo>
                <a:close/>
                <a:moveTo>
                  <a:pt x="2008" y="728"/>
                </a:moveTo>
                <a:cubicBezTo>
                  <a:pt x="1807" y="728"/>
                  <a:pt x="1807" y="728"/>
                  <a:pt x="1807" y="728"/>
                </a:cubicBezTo>
                <a:cubicBezTo>
                  <a:pt x="1785" y="728"/>
                  <a:pt x="1767" y="746"/>
                  <a:pt x="1767" y="768"/>
                </a:cubicBezTo>
                <a:cubicBezTo>
                  <a:pt x="1767" y="790"/>
                  <a:pt x="1785" y="808"/>
                  <a:pt x="1807" y="808"/>
                </a:cubicBezTo>
                <a:cubicBezTo>
                  <a:pt x="1968" y="808"/>
                  <a:pt x="1968" y="808"/>
                  <a:pt x="1968" y="808"/>
                </a:cubicBezTo>
                <a:cubicBezTo>
                  <a:pt x="1968" y="1240"/>
                  <a:pt x="1968" y="1240"/>
                  <a:pt x="1968" y="1240"/>
                </a:cubicBezTo>
                <a:cubicBezTo>
                  <a:pt x="1807" y="1240"/>
                  <a:pt x="1807" y="1240"/>
                  <a:pt x="1807" y="1240"/>
                </a:cubicBezTo>
                <a:cubicBezTo>
                  <a:pt x="1790" y="1240"/>
                  <a:pt x="1774" y="1251"/>
                  <a:pt x="1769" y="1268"/>
                </a:cubicBezTo>
                <a:cubicBezTo>
                  <a:pt x="1692" y="1504"/>
                  <a:pt x="1504" y="1692"/>
                  <a:pt x="1267" y="1769"/>
                </a:cubicBezTo>
                <a:cubicBezTo>
                  <a:pt x="1251" y="1775"/>
                  <a:pt x="1240" y="1790"/>
                  <a:pt x="1240" y="1807"/>
                </a:cubicBezTo>
                <a:cubicBezTo>
                  <a:pt x="1240" y="1968"/>
                  <a:pt x="1240" y="1968"/>
                  <a:pt x="1240" y="1968"/>
                </a:cubicBezTo>
                <a:cubicBezTo>
                  <a:pt x="808" y="1968"/>
                  <a:pt x="808" y="1968"/>
                  <a:pt x="808" y="1968"/>
                </a:cubicBezTo>
                <a:cubicBezTo>
                  <a:pt x="808" y="1807"/>
                  <a:pt x="808" y="1807"/>
                  <a:pt x="808" y="1807"/>
                </a:cubicBezTo>
                <a:cubicBezTo>
                  <a:pt x="808" y="1790"/>
                  <a:pt x="796" y="1775"/>
                  <a:pt x="780" y="1769"/>
                </a:cubicBezTo>
                <a:cubicBezTo>
                  <a:pt x="714" y="1748"/>
                  <a:pt x="651" y="1717"/>
                  <a:pt x="593" y="1679"/>
                </a:cubicBezTo>
                <a:cubicBezTo>
                  <a:pt x="603" y="1657"/>
                  <a:pt x="609" y="1632"/>
                  <a:pt x="609" y="1607"/>
                </a:cubicBezTo>
                <a:cubicBezTo>
                  <a:pt x="609" y="1514"/>
                  <a:pt x="534" y="1439"/>
                  <a:pt x="441" y="1439"/>
                </a:cubicBezTo>
                <a:cubicBezTo>
                  <a:pt x="348" y="1439"/>
                  <a:pt x="273" y="1514"/>
                  <a:pt x="273" y="1607"/>
                </a:cubicBezTo>
                <a:cubicBezTo>
                  <a:pt x="273" y="1699"/>
                  <a:pt x="348" y="1775"/>
                  <a:pt x="441" y="1775"/>
                </a:cubicBezTo>
                <a:cubicBezTo>
                  <a:pt x="479" y="1775"/>
                  <a:pt x="514" y="1762"/>
                  <a:pt x="542" y="1741"/>
                </a:cubicBezTo>
                <a:cubicBezTo>
                  <a:pt x="600" y="1780"/>
                  <a:pt x="662" y="1812"/>
                  <a:pt x="728" y="1836"/>
                </a:cubicBezTo>
                <a:cubicBezTo>
                  <a:pt x="728" y="2008"/>
                  <a:pt x="728" y="2008"/>
                  <a:pt x="728" y="2008"/>
                </a:cubicBezTo>
                <a:cubicBezTo>
                  <a:pt x="728" y="2030"/>
                  <a:pt x="745" y="2048"/>
                  <a:pt x="768" y="2048"/>
                </a:cubicBezTo>
                <a:cubicBezTo>
                  <a:pt x="1280" y="2048"/>
                  <a:pt x="1280" y="2048"/>
                  <a:pt x="1280" y="2048"/>
                </a:cubicBezTo>
                <a:cubicBezTo>
                  <a:pt x="1302" y="2048"/>
                  <a:pt x="1320" y="2030"/>
                  <a:pt x="1320" y="2008"/>
                </a:cubicBezTo>
                <a:cubicBezTo>
                  <a:pt x="1320" y="1836"/>
                  <a:pt x="1320" y="1836"/>
                  <a:pt x="1320" y="1836"/>
                </a:cubicBezTo>
                <a:cubicBezTo>
                  <a:pt x="1558" y="1749"/>
                  <a:pt x="1748" y="1559"/>
                  <a:pt x="1835" y="1320"/>
                </a:cubicBezTo>
                <a:cubicBezTo>
                  <a:pt x="2008" y="1320"/>
                  <a:pt x="2008" y="1320"/>
                  <a:pt x="2008" y="1320"/>
                </a:cubicBezTo>
                <a:cubicBezTo>
                  <a:pt x="2030" y="1320"/>
                  <a:pt x="2048" y="1302"/>
                  <a:pt x="2048" y="1280"/>
                </a:cubicBezTo>
                <a:cubicBezTo>
                  <a:pt x="2048" y="768"/>
                  <a:pt x="2048" y="768"/>
                  <a:pt x="2048" y="768"/>
                </a:cubicBezTo>
                <a:cubicBezTo>
                  <a:pt x="2048" y="746"/>
                  <a:pt x="2030" y="728"/>
                  <a:pt x="2008" y="728"/>
                </a:cubicBezTo>
                <a:close/>
                <a:moveTo>
                  <a:pt x="441" y="1695"/>
                </a:moveTo>
                <a:cubicBezTo>
                  <a:pt x="392" y="1695"/>
                  <a:pt x="353" y="1655"/>
                  <a:pt x="353" y="1607"/>
                </a:cubicBezTo>
                <a:cubicBezTo>
                  <a:pt x="353" y="1558"/>
                  <a:pt x="392" y="1519"/>
                  <a:pt x="441" y="1519"/>
                </a:cubicBezTo>
                <a:cubicBezTo>
                  <a:pt x="489" y="1519"/>
                  <a:pt x="529" y="1558"/>
                  <a:pt x="529" y="1607"/>
                </a:cubicBezTo>
                <a:cubicBezTo>
                  <a:pt x="529" y="1655"/>
                  <a:pt x="489" y="1695"/>
                  <a:pt x="441" y="1695"/>
                </a:cubicBezTo>
                <a:close/>
                <a:moveTo>
                  <a:pt x="1373" y="1526"/>
                </a:moveTo>
                <a:cubicBezTo>
                  <a:pt x="1360" y="1508"/>
                  <a:pt x="1364" y="1483"/>
                  <a:pt x="1382" y="1470"/>
                </a:cubicBezTo>
                <a:cubicBezTo>
                  <a:pt x="1451" y="1419"/>
                  <a:pt x="1502" y="1349"/>
                  <a:pt x="1528" y="1268"/>
                </a:cubicBezTo>
                <a:cubicBezTo>
                  <a:pt x="1535" y="1247"/>
                  <a:pt x="1558" y="1235"/>
                  <a:pt x="1579" y="1242"/>
                </a:cubicBezTo>
                <a:cubicBezTo>
                  <a:pt x="1600" y="1249"/>
                  <a:pt x="1611" y="1271"/>
                  <a:pt x="1604" y="1292"/>
                </a:cubicBezTo>
                <a:cubicBezTo>
                  <a:pt x="1572" y="1390"/>
                  <a:pt x="1512" y="1473"/>
                  <a:pt x="1429" y="1534"/>
                </a:cubicBezTo>
                <a:cubicBezTo>
                  <a:pt x="1422" y="1539"/>
                  <a:pt x="1414" y="1542"/>
                  <a:pt x="1405" y="1542"/>
                </a:cubicBezTo>
                <a:cubicBezTo>
                  <a:pt x="1393" y="1542"/>
                  <a:pt x="1381" y="1536"/>
                  <a:pt x="1373" y="1526"/>
                </a:cubicBezTo>
                <a:close/>
                <a:moveTo>
                  <a:pt x="1318" y="1554"/>
                </a:moveTo>
                <a:cubicBezTo>
                  <a:pt x="1325" y="1575"/>
                  <a:pt x="1313" y="1598"/>
                  <a:pt x="1292" y="1604"/>
                </a:cubicBezTo>
                <a:cubicBezTo>
                  <a:pt x="1292" y="1604"/>
                  <a:pt x="1292" y="1605"/>
                  <a:pt x="1292" y="1605"/>
                </a:cubicBezTo>
                <a:cubicBezTo>
                  <a:pt x="1288" y="1606"/>
                  <a:pt x="1284" y="1607"/>
                  <a:pt x="1279" y="1607"/>
                </a:cubicBezTo>
                <a:cubicBezTo>
                  <a:pt x="1263" y="1607"/>
                  <a:pt x="1247" y="1596"/>
                  <a:pt x="1242" y="1579"/>
                </a:cubicBezTo>
                <a:cubicBezTo>
                  <a:pt x="1235" y="1558"/>
                  <a:pt x="1246" y="1536"/>
                  <a:pt x="1267" y="1529"/>
                </a:cubicBezTo>
                <a:cubicBezTo>
                  <a:pt x="1267" y="1529"/>
                  <a:pt x="1267" y="1528"/>
                  <a:pt x="1268" y="1528"/>
                </a:cubicBezTo>
                <a:cubicBezTo>
                  <a:pt x="1289" y="1522"/>
                  <a:pt x="1311" y="1533"/>
                  <a:pt x="1318" y="155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en-US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957454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BFACAD5-4A90-0548-6C1F-5EB09E610A5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667003" y="4180108"/>
            <a:ext cx="3200400" cy="2286000"/>
          </a:xfrm>
        </p:spPr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5A4C98-3E99-58CD-734B-A6E6D87F8A2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54934" y="4180108"/>
            <a:ext cx="3200400" cy="2286000"/>
          </a:xfrm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BA6434-AE1B-2B77-2A4E-4EDBA5D2948D}"/>
              </a:ext>
            </a:extLst>
          </p:cNvPr>
          <p:cNvSpPr txBox="1"/>
          <p:nvPr/>
        </p:nvSpPr>
        <p:spPr>
          <a:xfrm>
            <a:off x="3352800" y="723480"/>
            <a:ext cx="5486400" cy="83099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 rtl="1"/>
            <a:r>
              <a:rPr lang="fa-IR" sz="4800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B Lotus" panose="00000400000000000000" pitchFamily="2" charset="-78"/>
              </a:rPr>
              <a:t>عنوان</a:t>
            </a:r>
            <a:endParaRPr lang="en-US" sz="4800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2EC0CD9-F511-783D-E0A2-C5BD6E112967}"/>
              </a:ext>
            </a:extLst>
          </p:cNvPr>
          <p:cNvSpPr/>
          <p:nvPr/>
        </p:nvSpPr>
        <p:spPr>
          <a:xfrm>
            <a:off x="3581400" y="2408505"/>
            <a:ext cx="5029200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fa-IR" sz="2000" dirty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  <a:cs typeface="B Lotus" panose="00000400000000000000" pitchFamily="2" charset="-78"/>
              </a:rPr>
              <a:t>توضیحات</a:t>
            </a:r>
            <a:endParaRPr lang="en-US" sz="2000" dirty="0">
              <a:solidFill>
                <a:schemeClr val="accent1">
                  <a:lumMod val="20000"/>
                  <a:lumOff val="80000"/>
                </a:schemeClr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7" name="Freeform 16">
            <a:extLst>
              <a:ext uri="{FF2B5EF4-FFF2-40B4-BE49-F238E27FC236}">
                <a16:creationId xmlns:a16="http://schemas.microsoft.com/office/drawing/2014/main" id="{908CDAFC-58EE-7198-C355-391973B885A3}"/>
              </a:ext>
            </a:extLst>
          </p:cNvPr>
          <p:cNvSpPr>
            <a:spLocks noEditPoints="1"/>
          </p:cNvSpPr>
          <p:nvPr/>
        </p:nvSpPr>
        <p:spPr bwMode="auto">
          <a:xfrm>
            <a:off x="0" y="719794"/>
            <a:ext cx="1793966" cy="1416288"/>
          </a:xfrm>
          <a:custGeom>
            <a:avLst/>
            <a:gdLst>
              <a:gd name="T0" fmla="*/ 12 w 2048"/>
              <a:gd name="T1" fmla="*/ 1605 h 1616"/>
              <a:gd name="T2" fmla="*/ 0 w 2048"/>
              <a:gd name="T3" fmla="*/ 1576 h 1616"/>
              <a:gd name="T4" fmla="*/ 12 w 2048"/>
              <a:gd name="T5" fmla="*/ 1548 h 1616"/>
              <a:gd name="T6" fmla="*/ 40 w 2048"/>
              <a:gd name="T7" fmla="*/ 1536 h 1616"/>
              <a:gd name="T8" fmla="*/ 68 w 2048"/>
              <a:gd name="T9" fmla="*/ 1548 h 1616"/>
              <a:gd name="T10" fmla="*/ 80 w 2048"/>
              <a:gd name="T11" fmla="*/ 1576 h 1616"/>
              <a:gd name="T12" fmla="*/ 68 w 2048"/>
              <a:gd name="T13" fmla="*/ 1605 h 1616"/>
              <a:gd name="T14" fmla="*/ 40 w 2048"/>
              <a:gd name="T15" fmla="*/ 1616 h 1616"/>
              <a:gd name="T16" fmla="*/ 12 w 2048"/>
              <a:gd name="T17" fmla="*/ 1605 h 1616"/>
              <a:gd name="T18" fmla="*/ 1810 w 2048"/>
              <a:gd name="T19" fmla="*/ 769 h 1616"/>
              <a:gd name="T20" fmla="*/ 2008 w 2048"/>
              <a:gd name="T21" fmla="*/ 769 h 1616"/>
              <a:gd name="T22" fmla="*/ 2048 w 2048"/>
              <a:gd name="T23" fmla="*/ 809 h 1616"/>
              <a:gd name="T24" fmla="*/ 2008 w 2048"/>
              <a:gd name="T25" fmla="*/ 849 h 1616"/>
              <a:gd name="T26" fmla="*/ 1786 w 2048"/>
              <a:gd name="T27" fmla="*/ 849 h 1616"/>
              <a:gd name="T28" fmla="*/ 1508 w 2048"/>
              <a:gd name="T29" fmla="*/ 1299 h 1616"/>
              <a:gd name="T30" fmla="*/ 1239 w 2048"/>
              <a:gd name="T31" fmla="*/ 849 h 1616"/>
              <a:gd name="T32" fmla="*/ 797 w 2048"/>
              <a:gd name="T33" fmla="*/ 849 h 1616"/>
              <a:gd name="T34" fmla="*/ 526 w 2048"/>
              <a:gd name="T35" fmla="*/ 1299 h 1616"/>
              <a:gd name="T36" fmla="*/ 241 w 2048"/>
              <a:gd name="T37" fmla="*/ 849 h 1616"/>
              <a:gd name="T38" fmla="*/ 80 w 2048"/>
              <a:gd name="T39" fmla="*/ 849 h 1616"/>
              <a:gd name="T40" fmla="*/ 80 w 2048"/>
              <a:gd name="T41" fmla="*/ 1421 h 1616"/>
              <a:gd name="T42" fmla="*/ 40 w 2048"/>
              <a:gd name="T43" fmla="*/ 1461 h 1616"/>
              <a:gd name="T44" fmla="*/ 0 w 2048"/>
              <a:gd name="T45" fmla="*/ 1421 h 1616"/>
              <a:gd name="T46" fmla="*/ 0 w 2048"/>
              <a:gd name="T47" fmla="*/ 40 h 1616"/>
              <a:gd name="T48" fmla="*/ 40 w 2048"/>
              <a:gd name="T49" fmla="*/ 0 h 1616"/>
              <a:gd name="T50" fmla="*/ 80 w 2048"/>
              <a:gd name="T51" fmla="*/ 40 h 1616"/>
              <a:gd name="T52" fmla="*/ 80 w 2048"/>
              <a:gd name="T53" fmla="*/ 326 h 1616"/>
              <a:gd name="T54" fmla="*/ 300 w 2048"/>
              <a:gd name="T55" fmla="*/ 769 h 1616"/>
              <a:gd name="T56" fmla="*/ 737 w 2048"/>
              <a:gd name="T57" fmla="*/ 769 h 1616"/>
              <a:gd name="T58" fmla="*/ 1021 w 2048"/>
              <a:gd name="T59" fmla="*/ 318 h 1616"/>
              <a:gd name="T60" fmla="*/ 1300 w 2048"/>
              <a:gd name="T61" fmla="*/ 769 h 1616"/>
              <a:gd name="T62" fmla="*/ 1726 w 2048"/>
              <a:gd name="T63" fmla="*/ 769 h 1616"/>
              <a:gd name="T64" fmla="*/ 2008 w 2048"/>
              <a:gd name="T65" fmla="*/ 318 h 1616"/>
              <a:gd name="T66" fmla="*/ 2048 w 2048"/>
              <a:gd name="T67" fmla="*/ 358 h 1616"/>
              <a:gd name="T68" fmla="*/ 2008 w 2048"/>
              <a:gd name="T69" fmla="*/ 398 h 1616"/>
              <a:gd name="T70" fmla="*/ 1810 w 2048"/>
              <a:gd name="T71" fmla="*/ 769 h 1616"/>
              <a:gd name="T72" fmla="*/ 217 w 2048"/>
              <a:gd name="T73" fmla="*/ 769 h 1616"/>
              <a:gd name="T74" fmla="*/ 126 w 2048"/>
              <a:gd name="T75" fmla="*/ 506 h 1616"/>
              <a:gd name="T76" fmla="*/ 80 w 2048"/>
              <a:gd name="T77" fmla="*/ 427 h 1616"/>
              <a:gd name="T78" fmla="*/ 80 w 2048"/>
              <a:gd name="T79" fmla="*/ 769 h 1616"/>
              <a:gd name="T80" fmla="*/ 217 w 2048"/>
              <a:gd name="T81" fmla="*/ 769 h 1616"/>
              <a:gd name="T82" fmla="*/ 714 w 2048"/>
              <a:gd name="T83" fmla="*/ 849 h 1616"/>
              <a:gd name="T84" fmla="*/ 325 w 2048"/>
              <a:gd name="T85" fmla="*/ 849 h 1616"/>
              <a:gd name="T86" fmla="*/ 526 w 2048"/>
              <a:gd name="T87" fmla="*/ 1219 h 1616"/>
              <a:gd name="T88" fmla="*/ 714 w 2048"/>
              <a:gd name="T89" fmla="*/ 849 h 1616"/>
              <a:gd name="T90" fmla="*/ 1217 w 2048"/>
              <a:gd name="T91" fmla="*/ 769 h 1616"/>
              <a:gd name="T92" fmla="*/ 1021 w 2048"/>
              <a:gd name="T93" fmla="*/ 398 h 1616"/>
              <a:gd name="T94" fmla="*/ 820 w 2048"/>
              <a:gd name="T95" fmla="*/ 769 h 1616"/>
              <a:gd name="T96" fmla="*/ 1217 w 2048"/>
              <a:gd name="T97" fmla="*/ 769 h 1616"/>
              <a:gd name="T98" fmla="*/ 1703 w 2048"/>
              <a:gd name="T99" fmla="*/ 849 h 1616"/>
              <a:gd name="T100" fmla="*/ 1322 w 2048"/>
              <a:gd name="T101" fmla="*/ 849 h 1616"/>
              <a:gd name="T102" fmla="*/ 1508 w 2048"/>
              <a:gd name="T103" fmla="*/ 1219 h 1616"/>
              <a:gd name="T104" fmla="*/ 1703 w 2048"/>
              <a:gd name="T105" fmla="*/ 849 h 16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048" h="1616">
                <a:moveTo>
                  <a:pt x="12" y="1605"/>
                </a:moveTo>
                <a:cubicBezTo>
                  <a:pt x="4" y="1597"/>
                  <a:pt x="0" y="1587"/>
                  <a:pt x="0" y="1576"/>
                </a:cubicBezTo>
                <a:cubicBezTo>
                  <a:pt x="0" y="1566"/>
                  <a:pt x="4" y="1556"/>
                  <a:pt x="12" y="1548"/>
                </a:cubicBezTo>
                <a:cubicBezTo>
                  <a:pt x="19" y="1541"/>
                  <a:pt x="29" y="1536"/>
                  <a:pt x="40" y="1536"/>
                </a:cubicBezTo>
                <a:cubicBezTo>
                  <a:pt x="51" y="1536"/>
                  <a:pt x="61" y="1541"/>
                  <a:pt x="68" y="1548"/>
                </a:cubicBezTo>
                <a:cubicBezTo>
                  <a:pt x="76" y="1556"/>
                  <a:pt x="80" y="1566"/>
                  <a:pt x="80" y="1576"/>
                </a:cubicBezTo>
                <a:cubicBezTo>
                  <a:pt x="80" y="1587"/>
                  <a:pt x="76" y="1597"/>
                  <a:pt x="68" y="1605"/>
                </a:cubicBezTo>
                <a:cubicBezTo>
                  <a:pt x="61" y="1612"/>
                  <a:pt x="51" y="1616"/>
                  <a:pt x="40" y="1616"/>
                </a:cubicBezTo>
                <a:cubicBezTo>
                  <a:pt x="29" y="1616"/>
                  <a:pt x="19" y="1612"/>
                  <a:pt x="12" y="1605"/>
                </a:cubicBezTo>
                <a:close/>
                <a:moveTo>
                  <a:pt x="1810" y="769"/>
                </a:moveTo>
                <a:cubicBezTo>
                  <a:pt x="2008" y="769"/>
                  <a:pt x="2008" y="769"/>
                  <a:pt x="2008" y="769"/>
                </a:cubicBezTo>
                <a:cubicBezTo>
                  <a:pt x="2030" y="769"/>
                  <a:pt x="2048" y="787"/>
                  <a:pt x="2048" y="809"/>
                </a:cubicBezTo>
                <a:cubicBezTo>
                  <a:pt x="2048" y="831"/>
                  <a:pt x="2030" y="849"/>
                  <a:pt x="2008" y="849"/>
                </a:cubicBezTo>
                <a:cubicBezTo>
                  <a:pt x="1786" y="849"/>
                  <a:pt x="1786" y="849"/>
                  <a:pt x="1786" y="849"/>
                </a:cubicBezTo>
                <a:cubicBezTo>
                  <a:pt x="1717" y="1084"/>
                  <a:pt x="1648" y="1299"/>
                  <a:pt x="1508" y="1299"/>
                </a:cubicBezTo>
                <a:cubicBezTo>
                  <a:pt x="1367" y="1299"/>
                  <a:pt x="1304" y="1083"/>
                  <a:pt x="1239" y="849"/>
                </a:cubicBezTo>
                <a:cubicBezTo>
                  <a:pt x="797" y="849"/>
                  <a:pt x="797" y="849"/>
                  <a:pt x="797" y="849"/>
                </a:cubicBezTo>
                <a:cubicBezTo>
                  <a:pt x="730" y="1082"/>
                  <a:pt x="664" y="1299"/>
                  <a:pt x="526" y="1299"/>
                </a:cubicBezTo>
                <a:cubicBezTo>
                  <a:pt x="388" y="1299"/>
                  <a:pt x="314" y="1087"/>
                  <a:pt x="241" y="849"/>
                </a:cubicBezTo>
                <a:cubicBezTo>
                  <a:pt x="80" y="849"/>
                  <a:pt x="80" y="849"/>
                  <a:pt x="80" y="849"/>
                </a:cubicBezTo>
                <a:cubicBezTo>
                  <a:pt x="80" y="1421"/>
                  <a:pt x="80" y="1421"/>
                  <a:pt x="80" y="1421"/>
                </a:cubicBezTo>
                <a:cubicBezTo>
                  <a:pt x="80" y="1443"/>
                  <a:pt x="62" y="1461"/>
                  <a:pt x="40" y="1461"/>
                </a:cubicBezTo>
                <a:cubicBezTo>
                  <a:pt x="18" y="1461"/>
                  <a:pt x="0" y="1443"/>
                  <a:pt x="0" y="1421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18"/>
                  <a:pt x="18" y="0"/>
                  <a:pt x="40" y="0"/>
                </a:cubicBezTo>
                <a:cubicBezTo>
                  <a:pt x="62" y="0"/>
                  <a:pt x="80" y="18"/>
                  <a:pt x="80" y="40"/>
                </a:cubicBezTo>
                <a:cubicBezTo>
                  <a:pt x="80" y="326"/>
                  <a:pt x="80" y="326"/>
                  <a:pt x="80" y="326"/>
                </a:cubicBezTo>
                <a:cubicBezTo>
                  <a:pt x="178" y="367"/>
                  <a:pt x="235" y="554"/>
                  <a:pt x="300" y="769"/>
                </a:cubicBezTo>
                <a:cubicBezTo>
                  <a:pt x="737" y="769"/>
                  <a:pt x="737" y="769"/>
                  <a:pt x="737" y="769"/>
                </a:cubicBezTo>
                <a:cubicBezTo>
                  <a:pt x="805" y="532"/>
                  <a:pt x="875" y="318"/>
                  <a:pt x="1021" y="318"/>
                </a:cubicBezTo>
                <a:cubicBezTo>
                  <a:pt x="1168" y="318"/>
                  <a:pt x="1235" y="532"/>
                  <a:pt x="1300" y="769"/>
                </a:cubicBezTo>
                <a:cubicBezTo>
                  <a:pt x="1726" y="769"/>
                  <a:pt x="1726" y="769"/>
                  <a:pt x="1726" y="769"/>
                </a:cubicBezTo>
                <a:cubicBezTo>
                  <a:pt x="1796" y="533"/>
                  <a:pt x="1866" y="318"/>
                  <a:pt x="2008" y="318"/>
                </a:cubicBezTo>
                <a:cubicBezTo>
                  <a:pt x="2030" y="318"/>
                  <a:pt x="2048" y="336"/>
                  <a:pt x="2048" y="358"/>
                </a:cubicBezTo>
                <a:cubicBezTo>
                  <a:pt x="2048" y="381"/>
                  <a:pt x="2030" y="398"/>
                  <a:pt x="2008" y="398"/>
                </a:cubicBezTo>
                <a:cubicBezTo>
                  <a:pt x="1927" y="398"/>
                  <a:pt x="1863" y="592"/>
                  <a:pt x="1810" y="769"/>
                </a:cubicBezTo>
                <a:close/>
                <a:moveTo>
                  <a:pt x="217" y="769"/>
                </a:moveTo>
                <a:cubicBezTo>
                  <a:pt x="187" y="669"/>
                  <a:pt x="158" y="577"/>
                  <a:pt x="126" y="506"/>
                </a:cubicBezTo>
                <a:cubicBezTo>
                  <a:pt x="108" y="468"/>
                  <a:pt x="93" y="443"/>
                  <a:pt x="80" y="427"/>
                </a:cubicBezTo>
                <a:cubicBezTo>
                  <a:pt x="80" y="769"/>
                  <a:pt x="80" y="769"/>
                  <a:pt x="80" y="769"/>
                </a:cubicBezTo>
                <a:lnTo>
                  <a:pt x="217" y="769"/>
                </a:lnTo>
                <a:close/>
                <a:moveTo>
                  <a:pt x="714" y="849"/>
                </a:moveTo>
                <a:cubicBezTo>
                  <a:pt x="325" y="849"/>
                  <a:pt x="325" y="849"/>
                  <a:pt x="325" y="849"/>
                </a:cubicBezTo>
                <a:cubicBezTo>
                  <a:pt x="379" y="1024"/>
                  <a:pt x="449" y="1219"/>
                  <a:pt x="526" y="1219"/>
                </a:cubicBezTo>
                <a:cubicBezTo>
                  <a:pt x="602" y="1219"/>
                  <a:pt x="663" y="1023"/>
                  <a:pt x="714" y="849"/>
                </a:cubicBezTo>
                <a:close/>
                <a:moveTo>
                  <a:pt x="1217" y="769"/>
                </a:moveTo>
                <a:cubicBezTo>
                  <a:pt x="1167" y="591"/>
                  <a:pt x="1106" y="398"/>
                  <a:pt x="1021" y="398"/>
                </a:cubicBezTo>
                <a:cubicBezTo>
                  <a:pt x="936" y="398"/>
                  <a:pt x="872" y="590"/>
                  <a:pt x="820" y="769"/>
                </a:cubicBezTo>
                <a:lnTo>
                  <a:pt x="1217" y="769"/>
                </a:lnTo>
                <a:close/>
                <a:moveTo>
                  <a:pt x="1703" y="849"/>
                </a:moveTo>
                <a:cubicBezTo>
                  <a:pt x="1322" y="849"/>
                  <a:pt x="1322" y="849"/>
                  <a:pt x="1322" y="849"/>
                </a:cubicBezTo>
                <a:cubicBezTo>
                  <a:pt x="1371" y="1023"/>
                  <a:pt x="1430" y="1219"/>
                  <a:pt x="1508" y="1219"/>
                </a:cubicBezTo>
                <a:cubicBezTo>
                  <a:pt x="1586" y="1219"/>
                  <a:pt x="1650" y="1025"/>
                  <a:pt x="1703" y="84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en-US">
              <a:cs typeface="B Nazanin" panose="00000400000000000000" pitchFamily="2" charset="-78"/>
            </a:endParaRPr>
          </a:p>
        </p:txBody>
      </p:sp>
      <p:sp>
        <p:nvSpPr>
          <p:cNvPr id="8" name="Freeform 29">
            <a:extLst>
              <a:ext uri="{FF2B5EF4-FFF2-40B4-BE49-F238E27FC236}">
                <a16:creationId xmlns:a16="http://schemas.microsoft.com/office/drawing/2014/main" id="{931BF3CC-2E76-170E-4E01-571B640D457B}"/>
              </a:ext>
            </a:extLst>
          </p:cNvPr>
          <p:cNvSpPr>
            <a:spLocks noEditPoints="1"/>
          </p:cNvSpPr>
          <p:nvPr/>
        </p:nvSpPr>
        <p:spPr bwMode="auto">
          <a:xfrm rot="20843152">
            <a:off x="229275" y="5343561"/>
            <a:ext cx="1111846" cy="1410052"/>
          </a:xfrm>
          <a:custGeom>
            <a:avLst/>
            <a:gdLst>
              <a:gd name="T0" fmla="*/ 1616 w 1616"/>
              <a:gd name="T1" fmla="*/ 2008 h 2048"/>
              <a:gd name="T2" fmla="*/ 1576 w 1616"/>
              <a:gd name="T3" fmla="*/ 0 h 2048"/>
              <a:gd name="T4" fmla="*/ 0 w 1616"/>
              <a:gd name="T5" fmla="*/ 200 h 2048"/>
              <a:gd name="T6" fmla="*/ 200 w 1616"/>
              <a:gd name="T7" fmla="*/ 2048 h 2048"/>
              <a:gd name="T8" fmla="*/ 200 w 1616"/>
              <a:gd name="T9" fmla="*/ 80 h 2048"/>
              <a:gd name="T10" fmla="*/ 1536 w 1616"/>
              <a:gd name="T11" fmla="*/ 320 h 2048"/>
              <a:gd name="T12" fmla="*/ 80 w 1616"/>
              <a:gd name="T13" fmla="*/ 200 h 2048"/>
              <a:gd name="T14" fmla="*/ 1342 w 1616"/>
              <a:gd name="T15" fmla="*/ 400 h 2048"/>
              <a:gd name="T16" fmla="*/ 1283 w 1616"/>
              <a:gd name="T17" fmla="*/ 525 h 2048"/>
              <a:gd name="T18" fmla="*/ 1226 w 1616"/>
              <a:gd name="T19" fmla="*/ 525 h 2048"/>
              <a:gd name="T20" fmla="*/ 1166 w 1616"/>
              <a:gd name="T21" fmla="*/ 400 h 2048"/>
              <a:gd name="T22" fmla="*/ 160 w 1616"/>
              <a:gd name="T23" fmla="*/ 772 h 2048"/>
              <a:gd name="T24" fmla="*/ 80 w 1616"/>
              <a:gd name="T25" fmla="*/ 1848 h 2048"/>
              <a:gd name="T26" fmla="*/ 200 w 1616"/>
              <a:gd name="T27" fmla="*/ 400 h 2048"/>
              <a:gd name="T28" fmla="*/ 1086 w 1616"/>
              <a:gd name="T29" fmla="*/ 680 h 2048"/>
              <a:gd name="T30" fmla="*/ 1155 w 1616"/>
              <a:gd name="T31" fmla="*/ 709 h 2048"/>
              <a:gd name="T32" fmla="*/ 1354 w 1616"/>
              <a:gd name="T33" fmla="*/ 709 h 2048"/>
              <a:gd name="T34" fmla="*/ 1398 w 1616"/>
              <a:gd name="T35" fmla="*/ 717 h 2048"/>
              <a:gd name="T36" fmla="*/ 1422 w 1616"/>
              <a:gd name="T37" fmla="*/ 400 h 2048"/>
              <a:gd name="T38" fmla="*/ 1536 w 1616"/>
              <a:gd name="T39" fmla="*/ 1968 h 2048"/>
              <a:gd name="T40" fmla="*/ 240 w 1616"/>
              <a:gd name="T41" fmla="*/ 772 h 2048"/>
              <a:gd name="T42" fmla="*/ 160 w 1616"/>
              <a:gd name="T43" fmla="*/ 772 h 2048"/>
              <a:gd name="T44" fmla="*/ 171 w 1616"/>
              <a:gd name="T45" fmla="*/ 641 h 2048"/>
              <a:gd name="T46" fmla="*/ 171 w 1616"/>
              <a:gd name="T47" fmla="*/ 584 h 2048"/>
              <a:gd name="T48" fmla="*/ 228 w 1616"/>
              <a:gd name="T49" fmla="*/ 584 h 2048"/>
              <a:gd name="T50" fmla="*/ 228 w 1616"/>
              <a:gd name="T51" fmla="*/ 641 h 2048"/>
              <a:gd name="T52" fmla="*/ 456 w 1616"/>
              <a:gd name="T53" fmla="*/ 1576 h 2048"/>
              <a:gd name="T54" fmla="*/ 1410 w 1616"/>
              <a:gd name="T55" fmla="*/ 1547 h 2048"/>
              <a:gd name="T56" fmla="*/ 1095 w 1616"/>
              <a:gd name="T57" fmla="*/ 1330 h 2048"/>
              <a:gd name="T58" fmla="*/ 1196 w 1616"/>
              <a:gd name="T59" fmla="*/ 1131 h 2048"/>
              <a:gd name="T60" fmla="*/ 809 w 1616"/>
              <a:gd name="T61" fmla="*/ 895 h 2048"/>
              <a:gd name="T62" fmla="*/ 658 w 1616"/>
              <a:gd name="T63" fmla="*/ 1078 h 2048"/>
              <a:gd name="T64" fmla="*/ 436 w 1616"/>
              <a:gd name="T65" fmla="*/ 973 h 2048"/>
              <a:gd name="T66" fmla="*/ 416 w 1616"/>
              <a:gd name="T67" fmla="*/ 1536 h 2048"/>
              <a:gd name="T68" fmla="*/ 1166 w 1616"/>
              <a:gd name="T69" fmla="*/ 1463 h 2048"/>
              <a:gd name="T70" fmla="*/ 1157 w 1616"/>
              <a:gd name="T71" fmla="*/ 1496 h 2048"/>
              <a:gd name="T72" fmla="*/ 804 w 1616"/>
              <a:gd name="T73" fmla="*/ 984 h 2048"/>
              <a:gd name="T74" fmla="*/ 1025 w 1616"/>
              <a:gd name="T75" fmla="*/ 1290 h 2048"/>
              <a:gd name="T76" fmla="*/ 804 w 1616"/>
              <a:gd name="T77" fmla="*/ 984 h 2048"/>
              <a:gd name="T78" fmla="*/ 1096 w 1616"/>
              <a:gd name="T79" fmla="*/ 1423 h 2048"/>
              <a:gd name="T80" fmla="*/ 496 w 1616"/>
              <a:gd name="T81" fmla="*/ 1496 h 20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616" h="2048">
                <a:moveTo>
                  <a:pt x="1576" y="2048"/>
                </a:moveTo>
                <a:cubicBezTo>
                  <a:pt x="1598" y="2048"/>
                  <a:pt x="1616" y="2030"/>
                  <a:pt x="1616" y="2008"/>
                </a:cubicBezTo>
                <a:cubicBezTo>
                  <a:pt x="1616" y="40"/>
                  <a:pt x="1616" y="40"/>
                  <a:pt x="1616" y="40"/>
                </a:cubicBezTo>
                <a:cubicBezTo>
                  <a:pt x="1616" y="18"/>
                  <a:pt x="1598" y="0"/>
                  <a:pt x="1576" y="0"/>
                </a:cubicBezTo>
                <a:cubicBezTo>
                  <a:pt x="200" y="0"/>
                  <a:pt x="200" y="0"/>
                  <a:pt x="200" y="0"/>
                </a:cubicBezTo>
                <a:cubicBezTo>
                  <a:pt x="89" y="0"/>
                  <a:pt x="0" y="90"/>
                  <a:pt x="0" y="200"/>
                </a:cubicBezTo>
                <a:cubicBezTo>
                  <a:pt x="0" y="1848"/>
                  <a:pt x="0" y="1848"/>
                  <a:pt x="0" y="1848"/>
                </a:cubicBezTo>
                <a:cubicBezTo>
                  <a:pt x="0" y="1959"/>
                  <a:pt x="89" y="2048"/>
                  <a:pt x="200" y="2048"/>
                </a:cubicBezTo>
                <a:lnTo>
                  <a:pt x="1576" y="2048"/>
                </a:lnTo>
                <a:close/>
                <a:moveTo>
                  <a:pt x="200" y="80"/>
                </a:moveTo>
                <a:cubicBezTo>
                  <a:pt x="1536" y="80"/>
                  <a:pt x="1536" y="80"/>
                  <a:pt x="1536" y="80"/>
                </a:cubicBezTo>
                <a:cubicBezTo>
                  <a:pt x="1536" y="320"/>
                  <a:pt x="1536" y="320"/>
                  <a:pt x="1536" y="320"/>
                </a:cubicBezTo>
                <a:cubicBezTo>
                  <a:pt x="200" y="320"/>
                  <a:pt x="200" y="320"/>
                  <a:pt x="200" y="320"/>
                </a:cubicBezTo>
                <a:cubicBezTo>
                  <a:pt x="134" y="320"/>
                  <a:pt x="80" y="266"/>
                  <a:pt x="80" y="200"/>
                </a:cubicBezTo>
                <a:cubicBezTo>
                  <a:pt x="80" y="134"/>
                  <a:pt x="134" y="80"/>
                  <a:pt x="200" y="80"/>
                </a:cubicBezTo>
                <a:close/>
                <a:moveTo>
                  <a:pt x="1342" y="400"/>
                </a:moveTo>
                <a:cubicBezTo>
                  <a:pt x="1342" y="584"/>
                  <a:pt x="1342" y="584"/>
                  <a:pt x="1342" y="584"/>
                </a:cubicBezTo>
                <a:cubicBezTo>
                  <a:pt x="1283" y="525"/>
                  <a:pt x="1283" y="525"/>
                  <a:pt x="1283" y="525"/>
                </a:cubicBezTo>
                <a:cubicBezTo>
                  <a:pt x="1275" y="517"/>
                  <a:pt x="1265" y="513"/>
                  <a:pt x="1254" y="513"/>
                </a:cubicBezTo>
                <a:cubicBezTo>
                  <a:pt x="1244" y="513"/>
                  <a:pt x="1234" y="517"/>
                  <a:pt x="1226" y="525"/>
                </a:cubicBezTo>
                <a:cubicBezTo>
                  <a:pt x="1166" y="584"/>
                  <a:pt x="1166" y="584"/>
                  <a:pt x="1166" y="584"/>
                </a:cubicBezTo>
                <a:cubicBezTo>
                  <a:pt x="1166" y="400"/>
                  <a:pt x="1166" y="400"/>
                  <a:pt x="1166" y="400"/>
                </a:cubicBezTo>
                <a:lnTo>
                  <a:pt x="1342" y="400"/>
                </a:lnTo>
                <a:close/>
                <a:moveTo>
                  <a:pt x="160" y="772"/>
                </a:moveTo>
                <a:cubicBezTo>
                  <a:pt x="160" y="1961"/>
                  <a:pt x="160" y="1961"/>
                  <a:pt x="160" y="1961"/>
                </a:cubicBezTo>
                <a:cubicBezTo>
                  <a:pt x="113" y="1945"/>
                  <a:pt x="80" y="1900"/>
                  <a:pt x="80" y="1848"/>
                </a:cubicBezTo>
                <a:cubicBezTo>
                  <a:pt x="80" y="360"/>
                  <a:pt x="80" y="360"/>
                  <a:pt x="80" y="360"/>
                </a:cubicBezTo>
                <a:cubicBezTo>
                  <a:pt x="113" y="385"/>
                  <a:pt x="155" y="400"/>
                  <a:pt x="200" y="400"/>
                </a:cubicBezTo>
                <a:cubicBezTo>
                  <a:pt x="1086" y="400"/>
                  <a:pt x="1086" y="400"/>
                  <a:pt x="1086" y="400"/>
                </a:cubicBezTo>
                <a:cubicBezTo>
                  <a:pt x="1086" y="680"/>
                  <a:pt x="1086" y="680"/>
                  <a:pt x="1086" y="680"/>
                </a:cubicBezTo>
                <a:cubicBezTo>
                  <a:pt x="1086" y="696"/>
                  <a:pt x="1096" y="711"/>
                  <a:pt x="1111" y="717"/>
                </a:cubicBezTo>
                <a:cubicBezTo>
                  <a:pt x="1126" y="723"/>
                  <a:pt x="1143" y="720"/>
                  <a:pt x="1155" y="709"/>
                </a:cubicBezTo>
                <a:cubicBezTo>
                  <a:pt x="1254" y="610"/>
                  <a:pt x="1254" y="610"/>
                  <a:pt x="1254" y="610"/>
                </a:cubicBezTo>
                <a:cubicBezTo>
                  <a:pt x="1354" y="709"/>
                  <a:pt x="1354" y="709"/>
                  <a:pt x="1354" y="709"/>
                </a:cubicBezTo>
                <a:cubicBezTo>
                  <a:pt x="1362" y="716"/>
                  <a:pt x="1372" y="720"/>
                  <a:pt x="1382" y="720"/>
                </a:cubicBezTo>
                <a:cubicBezTo>
                  <a:pt x="1388" y="720"/>
                  <a:pt x="1393" y="719"/>
                  <a:pt x="1398" y="717"/>
                </a:cubicBezTo>
                <a:cubicBezTo>
                  <a:pt x="1413" y="711"/>
                  <a:pt x="1422" y="696"/>
                  <a:pt x="1422" y="680"/>
                </a:cubicBezTo>
                <a:cubicBezTo>
                  <a:pt x="1422" y="400"/>
                  <a:pt x="1422" y="400"/>
                  <a:pt x="1422" y="400"/>
                </a:cubicBezTo>
                <a:cubicBezTo>
                  <a:pt x="1536" y="400"/>
                  <a:pt x="1536" y="400"/>
                  <a:pt x="1536" y="400"/>
                </a:cubicBezTo>
                <a:cubicBezTo>
                  <a:pt x="1536" y="1968"/>
                  <a:pt x="1536" y="1968"/>
                  <a:pt x="1536" y="1968"/>
                </a:cubicBezTo>
                <a:cubicBezTo>
                  <a:pt x="240" y="1968"/>
                  <a:pt x="240" y="1968"/>
                  <a:pt x="240" y="1968"/>
                </a:cubicBezTo>
                <a:cubicBezTo>
                  <a:pt x="240" y="772"/>
                  <a:pt x="240" y="772"/>
                  <a:pt x="240" y="772"/>
                </a:cubicBezTo>
                <a:cubicBezTo>
                  <a:pt x="240" y="750"/>
                  <a:pt x="222" y="732"/>
                  <a:pt x="200" y="732"/>
                </a:cubicBezTo>
                <a:cubicBezTo>
                  <a:pt x="178" y="732"/>
                  <a:pt x="160" y="750"/>
                  <a:pt x="160" y="772"/>
                </a:cubicBezTo>
                <a:close/>
                <a:moveTo>
                  <a:pt x="200" y="653"/>
                </a:moveTo>
                <a:cubicBezTo>
                  <a:pt x="189" y="653"/>
                  <a:pt x="179" y="648"/>
                  <a:pt x="171" y="641"/>
                </a:cubicBezTo>
                <a:cubicBezTo>
                  <a:pt x="164" y="633"/>
                  <a:pt x="160" y="623"/>
                  <a:pt x="160" y="613"/>
                </a:cubicBezTo>
                <a:cubicBezTo>
                  <a:pt x="160" y="602"/>
                  <a:pt x="164" y="592"/>
                  <a:pt x="171" y="584"/>
                </a:cubicBezTo>
                <a:cubicBezTo>
                  <a:pt x="179" y="577"/>
                  <a:pt x="189" y="573"/>
                  <a:pt x="200" y="573"/>
                </a:cubicBezTo>
                <a:cubicBezTo>
                  <a:pt x="210" y="573"/>
                  <a:pt x="221" y="577"/>
                  <a:pt x="228" y="584"/>
                </a:cubicBezTo>
                <a:cubicBezTo>
                  <a:pt x="235" y="592"/>
                  <a:pt x="240" y="602"/>
                  <a:pt x="240" y="613"/>
                </a:cubicBezTo>
                <a:cubicBezTo>
                  <a:pt x="240" y="623"/>
                  <a:pt x="235" y="633"/>
                  <a:pt x="228" y="641"/>
                </a:cubicBezTo>
                <a:cubicBezTo>
                  <a:pt x="221" y="648"/>
                  <a:pt x="210" y="653"/>
                  <a:pt x="200" y="653"/>
                </a:cubicBezTo>
                <a:close/>
                <a:moveTo>
                  <a:pt x="456" y="1576"/>
                </a:moveTo>
                <a:cubicBezTo>
                  <a:pt x="1372" y="1576"/>
                  <a:pt x="1372" y="1576"/>
                  <a:pt x="1372" y="1576"/>
                </a:cubicBezTo>
                <a:cubicBezTo>
                  <a:pt x="1390" y="1576"/>
                  <a:pt x="1406" y="1564"/>
                  <a:pt x="1410" y="1547"/>
                </a:cubicBezTo>
                <a:cubicBezTo>
                  <a:pt x="1415" y="1529"/>
                  <a:pt x="1407" y="1511"/>
                  <a:pt x="1392" y="1502"/>
                </a:cubicBezTo>
                <a:cubicBezTo>
                  <a:pt x="1095" y="1330"/>
                  <a:pt x="1095" y="1330"/>
                  <a:pt x="1095" y="1330"/>
                </a:cubicBezTo>
                <a:cubicBezTo>
                  <a:pt x="1192" y="1162"/>
                  <a:pt x="1192" y="1162"/>
                  <a:pt x="1192" y="1162"/>
                </a:cubicBezTo>
                <a:cubicBezTo>
                  <a:pt x="1197" y="1153"/>
                  <a:pt x="1199" y="1142"/>
                  <a:pt x="1196" y="1131"/>
                </a:cubicBezTo>
                <a:cubicBezTo>
                  <a:pt x="1193" y="1121"/>
                  <a:pt x="1186" y="1112"/>
                  <a:pt x="1177" y="1107"/>
                </a:cubicBezTo>
                <a:cubicBezTo>
                  <a:pt x="809" y="895"/>
                  <a:pt x="809" y="895"/>
                  <a:pt x="809" y="895"/>
                </a:cubicBezTo>
                <a:cubicBezTo>
                  <a:pt x="790" y="884"/>
                  <a:pt x="766" y="890"/>
                  <a:pt x="755" y="909"/>
                </a:cubicBezTo>
                <a:cubicBezTo>
                  <a:pt x="658" y="1078"/>
                  <a:pt x="658" y="1078"/>
                  <a:pt x="658" y="1078"/>
                </a:cubicBezTo>
                <a:cubicBezTo>
                  <a:pt x="476" y="973"/>
                  <a:pt x="476" y="973"/>
                  <a:pt x="476" y="973"/>
                </a:cubicBezTo>
                <a:cubicBezTo>
                  <a:pt x="463" y="966"/>
                  <a:pt x="448" y="966"/>
                  <a:pt x="436" y="973"/>
                </a:cubicBezTo>
                <a:cubicBezTo>
                  <a:pt x="423" y="980"/>
                  <a:pt x="416" y="993"/>
                  <a:pt x="416" y="1007"/>
                </a:cubicBezTo>
                <a:cubicBezTo>
                  <a:pt x="416" y="1536"/>
                  <a:pt x="416" y="1536"/>
                  <a:pt x="416" y="1536"/>
                </a:cubicBezTo>
                <a:cubicBezTo>
                  <a:pt x="416" y="1558"/>
                  <a:pt x="434" y="1576"/>
                  <a:pt x="456" y="1576"/>
                </a:cubicBezTo>
                <a:close/>
                <a:moveTo>
                  <a:pt x="1166" y="1463"/>
                </a:moveTo>
                <a:cubicBezTo>
                  <a:pt x="1223" y="1496"/>
                  <a:pt x="1223" y="1496"/>
                  <a:pt x="1223" y="1496"/>
                </a:cubicBezTo>
                <a:cubicBezTo>
                  <a:pt x="1157" y="1496"/>
                  <a:pt x="1157" y="1496"/>
                  <a:pt x="1157" y="1496"/>
                </a:cubicBezTo>
                <a:cubicBezTo>
                  <a:pt x="1159" y="1485"/>
                  <a:pt x="1162" y="1474"/>
                  <a:pt x="1166" y="1463"/>
                </a:cubicBezTo>
                <a:close/>
                <a:moveTo>
                  <a:pt x="804" y="984"/>
                </a:moveTo>
                <a:cubicBezTo>
                  <a:pt x="1102" y="1156"/>
                  <a:pt x="1102" y="1156"/>
                  <a:pt x="1102" y="1156"/>
                </a:cubicBezTo>
                <a:cubicBezTo>
                  <a:pt x="1025" y="1290"/>
                  <a:pt x="1025" y="1290"/>
                  <a:pt x="1025" y="1290"/>
                </a:cubicBezTo>
                <a:cubicBezTo>
                  <a:pt x="727" y="1118"/>
                  <a:pt x="727" y="1118"/>
                  <a:pt x="727" y="1118"/>
                </a:cubicBezTo>
                <a:lnTo>
                  <a:pt x="804" y="984"/>
                </a:lnTo>
                <a:close/>
                <a:moveTo>
                  <a:pt x="496" y="1077"/>
                </a:moveTo>
                <a:cubicBezTo>
                  <a:pt x="1096" y="1423"/>
                  <a:pt x="1096" y="1423"/>
                  <a:pt x="1096" y="1423"/>
                </a:cubicBezTo>
                <a:cubicBezTo>
                  <a:pt x="1086" y="1446"/>
                  <a:pt x="1079" y="1471"/>
                  <a:pt x="1076" y="1496"/>
                </a:cubicBezTo>
                <a:cubicBezTo>
                  <a:pt x="496" y="1496"/>
                  <a:pt x="496" y="1496"/>
                  <a:pt x="496" y="1496"/>
                </a:cubicBezTo>
                <a:lnTo>
                  <a:pt x="496" y="10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en-US">
              <a:cs typeface="B Nazanin" panose="00000400000000000000" pitchFamily="2" charset="-78"/>
            </a:endParaRPr>
          </a:p>
        </p:txBody>
      </p:sp>
      <p:sp>
        <p:nvSpPr>
          <p:cNvPr id="9" name="Freeform 39">
            <a:extLst>
              <a:ext uri="{FF2B5EF4-FFF2-40B4-BE49-F238E27FC236}">
                <a16:creationId xmlns:a16="http://schemas.microsoft.com/office/drawing/2014/main" id="{0F308B30-0A2B-12FD-A1B9-211B11CF78AB}"/>
              </a:ext>
            </a:extLst>
          </p:cNvPr>
          <p:cNvSpPr>
            <a:spLocks noEditPoints="1"/>
          </p:cNvSpPr>
          <p:nvPr/>
        </p:nvSpPr>
        <p:spPr bwMode="auto">
          <a:xfrm rot="20586394">
            <a:off x="10905752" y="2556277"/>
            <a:ext cx="1478851" cy="1321915"/>
          </a:xfrm>
          <a:custGeom>
            <a:avLst/>
            <a:gdLst>
              <a:gd name="T0" fmla="*/ 1832 w 2048"/>
              <a:gd name="T1" fmla="*/ 1832 h 1832"/>
              <a:gd name="T2" fmla="*/ 2048 w 2048"/>
              <a:gd name="T3" fmla="*/ 216 h 1832"/>
              <a:gd name="T4" fmla="*/ 216 w 2048"/>
              <a:gd name="T5" fmla="*/ 0 h 1832"/>
              <a:gd name="T6" fmla="*/ 0 w 2048"/>
              <a:gd name="T7" fmla="*/ 1616 h 1832"/>
              <a:gd name="T8" fmla="*/ 80 w 2048"/>
              <a:gd name="T9" fmla="*/ 216 h 1832"/>
              <a:gd name="T10" fmla="*/ 1832 w 2048"/>
              <a:gd name="T11" fmla="*/ 80 h 1832"/>
              <a:gd name="T12" fmla="*/ 1968 w 2048"/>
              <a:gd name="T13" fmla="*/ 1616 h 1832"/>
              <a:gd name="T14" fmla="*/ 216 w 2048"/>
              <a:gd name="T15" fmla="*/ 1752 h 1832"/>
              <a:gd name="T16" fmla="*/ 80 w 2048"/>
              <a:gd name="T17" fmla="*/ 216 h 1832"/>
              <a:gd name="T18" fmla="*/ 160 w 2048"/>
              <a:gd name="T19" fmla="*/ 312 h 1832"/>
              <a:gd name="T20" fmla="*/ 1768 w 2048"/>
              <a:gd name="T21" fmla="*/ 192 h 1832"/>
              <a:gd name="T22" fmla="*/ 1888 w 2048"/>
              <a:gd name="T23" fmla="*/ 1092 h 1832"/>
              <a:gd name="T24" fmla="*/ 1615 w 2048"/>
              <a:gd name="T25" fmla="*/ 1212 h 1832"/>
              <a:gd name="T26" fmla="*/ 1615 w 2048"/>
              <a:gd name="T27" fmla="*/ 1132 h 1832"/>
              <a:gd name="T28" fmla="*/ 1808 w 2048"/>
              <a:gd name="T29" fmla="*/ 1092 h 1832"/>
              <a:gd name="T30" fmla="*/ 1768 w 2048"/>
              <a:gd name="T31" fmla="*/ 272 h 1832"/>
              <a:gd name="T32" fmla="*/ 240 w 2048"/>
              <a:gd name="T33" fmla="*/ 312 h 1832"/>
              <a:gd name="T34" fmla="*/ 280 w 2048"/>
              <a:gd name="T35" fmla="*/ 1132 h 1832"/>
              <a:gd name="T36" fmla="*/ 1417 w 2048"/>
              <a:gd name="T37" fmla="*/ 722 h 1832"/>
              <a:gd name="T38" fmla="*/ 1474 w 2048"/>
              <a:gd name="T39" fmla="*/ 779 h 1832"/>
              <a:gd name="T40" fmla="*/ 1280 w 2048"/>
              <a:gd name="T41" fmla="*/ 1132 h 1832"/>
              <a:gd name="T42" fmla="*/ 1280 w 2048"/>
              <a:gd name="T43" fmla="*/ 1212 h 1832"/>
              <a:gd name="T44" fmla="*/ 160 w 2048"/>
              <a:gd name="T45" fmla="*/ 1092 h 1832"/>
              <a:gd name="T46" fmla="*/ 1503 w 2048"/>
              <a:gd name="T47" fmla="*/ 1172 h 1832"/>
              <a:gd name="T48" fmla="*/ 1463 w 2048"/>
              <a:gd name="T49" fmla="*/ 1212 h 1832"/>
              <a:gd name="T50" fmla="*/ 1423 w 2048"/>
              <a:gd name="T51" fmla="*/ 1172 h 1832"/>
              <a:gd name="T52" fmla="*/ 1463 w 2048"/>
              <a:gd name="T53" fmla="*/ 1132 h 1832"/>
              <a:gd name="T54" fmla="*/ 773 w 2048"/>
              <a:gd name="T55" fmla="*/ 1312 h 1832"/>
              <a:gd name="T56" fmla="*/ 773 w 2048"/>
              <a:gd name="T57" fmla="*/ 1616 h 1832"/>
              <a:gd name="T58" fmla="*/ 773 w 2048"/>
              <a:gd name="T59" fmla="*/ 1312 h 1832"/>
              <a:gd name="T60" fmla="*/ 701 w 2048"/>
              <a:gd name="T61" fmla="*/ 1464 h 1832"/>
              <a:gd name="T62" fmla="*/ 845 w 2048"/>
              <a:gd name="T63" fmla="*/ 1464 h 1832"/>
              <a:gd name="T64" fmla="*/ 1275 w 2048"/>
              <a:gd name="T65" fmla="*/ 1312 h 1832"/>
              <a:gd name="T66" fmla="*/ 1275 w 2048"/>
              <a:gd name="T67" fmla="*/ 1616 h 1832"/>
              <a:gd name="T68" fmla="*/ 1275 w 2048"/>
              <a:gd name="T69" fmla="*/ 1312 h 1832"/>
              <a:gd name="T70" fmla="*/ 1203 w 2048"/>
              <a:gd name="T71" fmla="*/ 1464 h 1832"/>
              <a:gd name="T72" fmla="*/ 1347 w 2048"/>
              <a:gd name="T73" fmla="*/ 1464 h 1832"/>
              <a:gd name="T74" fmla="*/ 452 w 2048"/>
              <a:gd name="T75" fmla="*/ 635 h 1832"/>
              <a:gd name="T76" fmla="*/ 452 w 2048"/>
              <a:gd name="T77" fmla="*/ 692 h 1832"/>
              <a:gd name="T78" fmla="*/ 396 w 2048"/>
              <a:gd name="T79" fmla="*/ 692 h 1832"/>
              <a:gd name="T80" fmla="*/ 452 w 2048"/>
              <a:gd name="T81" fmla="*/ 635 h 1832"/>
              <a:gd name="T82" fmla="*/ 563 w 2048"/>
              <a:gd name="T83" fmla="*/ 599 h 1832"/>
              <a:gd name="T84" fmla="*/ 518 w 2048"/>
              <a:gd name="T85" fmla="*/ 533 h 1832"/>
              <a:gd name="T86" fmla="*/ 1654 w 2048"/>
              <a:gd name="T87" fmla="*/ 636 h 1832"/>
              <a:gd name="T88" fmla="*/ 1626 w 2048"/>
              <a:gd name="T89" fmla="*/ 704 h 1832"/>
              <a:gd name="T90" fmla="*/ 1025 w 2048"/>
              <a:gd name="T91" fmla="*/ 604 h 1832"/>
              <a:gd name="T92" fmla="*/ 899 w 2048"/>
              <a:gd name="T93" fmla="*/ 885 h 1832"/>
              <a:gd name="T94" fmla="*/ 974 w 2048"/>
              <a:gd name="T95" fmla="*/ 911 h 1832"/>
              <a:gd name="T96" fmla="*/ 1069 w 2048"/>
              <a:gd name="T97" fmla="*/ 895 h 1832"/>
              <a:gd name="T98" fmla="*/ 1113 w 2048"/>
              <a:gd name="T99" fmla="*/ 938 h 1832"/>
              <a:gd name="T100" fmla="*/ 1151 w 2048"/>
              <a:gd name="T101" fmla="*/ 885 h 1832"/>
              <a:gd name="T102" fmla="*/ 1025 w 2048"/>
              <a:gd name="T103" fmla="*/ 604 h 1832"/>
              <a:gd name="T104" fmla="*/ 1025 w 2048"/>
              <a:gd name="T105" fmla="*/ 766 h 1832"/>
              <a:gd name="T106" fmla="*/ 1008 w 2048"/>
              <a:gd name="T107" fmla="*/ 815 h 18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048" h="1832">
                <a:moveTo>
                  <a:pt x="216" y="1832"/>
                </a:moveTo>
                <a:cubicBezTo>
                  <a:pt x="1832" y="1832"/>
                  <a:pt x="1832" y="1832"/>
                  <a:pt x="1832" y="1832"/>
                </a:cubicBezTo>
                <a:cubicBezTo>
                  <a:pt x="1951" y="1832"/>
                  <a:pt x="2048" y="1735"/>
                  <a:pt x="2048" y="1616"/>
                </a:cubicBezTo>
                <a:cubicBezTo>
                  <a:pt x="2048" y="216"/>
                  <a:pt x="2048" y="216"/>
                  <a:pt x="2048" y="216"/>
                </a:cubicBezTo>
                <a:cubicBezTo>
                  <a:pt x="2048" y="97"/>
                  <a:pt x="1951" y="0"/>
                  <a:pt x="1832" y="0"/>
                </a:cubicBezTo>
                <a:cubicBezTo>
                  <a:pt x="216" y="0"/>
                  <a:pt x="216" y="0"/>
                  <a:pt x="216" y="0"/>
                </a:cubicBezTo>
                <a:cubicBezTo>
                  <a:pt x="97" y="0"/>
                  <a:pt x="0" y="97"/>
                  <a:pt x="0" y="216"/>
                </a:cubicBezTo>
                <a:cubicBezTo>
                  <a:pt x="0" y="1616"/>
                  <a:pt x="0" y="1616"/>
                  <a:pt x="0" y="1616"/>
                </a:cubicBezTo>
                <a:cubicBezTo>
                  <a:pt x="0" y="1735"/>
                  <a:pt x="97" y="1832"/>
                  <a:pt x="216" y="1832"/>
                </a:cubicBezTo>
                <a:close/>
                <a:moveTo>
                  <a:pt x="80" y="216"/>
                </a:moveTo>
                <a:cubicBezTo>
                  <a:pt x="80" y="141"/>
                  <a:pt x="141" y="80"/>
                  <a:pt x="216" y="80"/>
                </a:cubicBezTo>
                <a:cubicBezTo>
                  <a:pt x="1832" y="80"/>
                  <a:pt x="1832" y="80"/>
                  <a:pt x="1832" y="80"/>
                </a:cubicBezTo>
                <a:cubicBezTo>
                  <a:pt x="1907" y="80"/>
                  <a:pt x="1968" y="141"/>
                  <a:pt x="1968" y="216"/>
                </a:cubicBezTo>
                <a:cubicBezTo>
                  <a:pt x="1968" y="1616"/>
                  <a:pt x="1968" y="1616"/>
                  <a:pt x="1968" y="1616"/>
                </a:cubicBezTo>
                <a:cubicBezTo>
                  <a:pt x="1968" y="1691"/>
                  <a:pt x="1907" y="1752"/>
                  <a:pt x="1832" y="1752"/>
                </a:cubicBezTo>
                <a:cubicBezTo>
                  <a:pt x="216" y="1752"/>
                  <a:pt x="216" y="1752"/>
                  <a:pt x="216" y="1752"/>
                </a:cubicBezTo>
                <a:cubicBezTo>
                  <a:pt x="141" y="1752"/>
                  <a:pt x="80" y="1691"/>
                  <a:pt x="80" y="1616"/>
                </a:cubicBezTo>
                <a:lnTo>
                  <a:pt x="80" y="216"/>
                </a:lnTo>
                <a:close/>
                <a:moveTo>
                  <a:pt x="160" y="1092"/>
                </a:moveTo>
                <a:cubicBezTo>
                  <a:pt x="160" y="312"/>
                  <a:pt x="160" y="312"/>
                  <a:pt x="160" y="312"/>
                </a:cubicBezTo>
                <a:cubicBezTo>
                  <a:pt x="160" y="246"/>
                  <a:pt x="214" y="192"/>
                  <a:pt x="280" y="192"/>
                </a:cubicBezTo>
                <a:cubicBezTo>
                  <a:pt x="1768" y="192"/>
                  <a:pt x="1768" y="192"/>
                  <a:pt x="1768" y="192"/>
                </a:cubicBezTo>
                <a:cubicBezTo>
                  <a:pt x="1834" y="192"/>
                  <a:pt x="1888" y="246"/>
                  <a:pt x="1888" y="312"/>
                </a:cubicBezTo>
                <a:cubicBezTo>
                  <a:pt x="1888" y="1092"/>
                  <a:pt x="1888" y="1092"/>
                  <a:pt x="1888" y="1092"/>
                </a:cubicBezTo>
                <a:cubicBezTo>
                  <a:pt x="1888" y="1158"/>
                  <a:pt x="1834" y="1212"/>
                  <a:pt x="1768" y="1212"/>
                </a:cubicBezTo>
                <a:cubicBezTo>
                  <a:pt x="1615" y="1212"/>
                  <a:pt x="1615" y="1212"/>
                  <a:pt x="1615" y="1212"/>
                </a:cubicBezTo>
                <a:cubicBezTo>
                  <a:pt x="1593" y="1212"/>
                  <a:pt x="1575" y="1194"/>
                  <a:pt x="1575" y="1172"/>
                </a:cubicBezTo>
                <a:cubicBezTo>
                  <a:pt x="1575" y="1150"/>
                  <a:pt x="1593" y="1132"/>
                  <a:pt x="1615" y="1132"/>
                </a:cubicBezTo>
                <a:cubicBezTo>
                  <a:pt x="1768" y="1132"/>
                  <a:pt x="1768" y="1132"/>
                  <a:pt x="1768" y="1132"/>
                </a:cubicBezTo>
                <a:cubicBezTo>
                  <a:pt x="1790" y="1132"/>
                  <a:pt x="1808" y="1114"/>
                  <a:pt x="1808" y="1092"/>
                </a:cubicBezTo>
                <a:cubicBezTo>
                  <a:pt x="1808" y="312"/>
                  <a:pt x="1808" y="312"/>
                  <a:pt x="1808" y="312"/>
                </a:cubicBezTo>
                <a:cubicBezTo>
                  <a:pt x="1808" y="290"/>
                  <a:pt x="1790" y="272"/>
                  <a:pt x="1768" y="272"/>
                </a:cubicBezTo>
                <a:cubicBezTo>
                  <a:pt x="280" y="272"/>
                  <a:pt x="280" y="272"/>
                  <a:pt x="280" y="272"/>
                </a:cubicBezTo>
                <a:cubicBezTo>
                  <a:pt x="258" y="272"/>
                  <a:pt x="240" y="290"/>
                  <a:pt x="240" y="312"/>
                </a:cubicBezTo>
                <a:cubicBezTo>
                  <a:pt x="240" y="1092"/>
                  <a:pt x="240" y="1092"/>
                  <a:pt x="240" y="1092"/>
                </a:cubicBezTo>
                <a:cubicBezTo>
                  <a:pt x="240" y="1114"/>
                  <a:pt x="258" y="1132"/>
                  <a:pt x="280" y="1132"/>
                </a:cubicBezTo>
                <a:cubicBezTo>
                  <a:pt x="1008" y="1132"/>
                  <a:pt x="1008" y="1132"/>
                  <a:pt x="1008" y="1132"/>
                </a:cubicBezTo>
                <a:cubicBezTo>
                  <a:pt x="1417" y="722"/>
                  <a:pt x="1417" y="722"/>
                  <a:pt x="1417" y="722"/>
                </a:cubicBezTo>
                <a:cubicBezTo>
                  <a:pt x="1433" y="707"/>
                  <a:pt x="1458" y="707"/>
                  <a:pt x="1474" y="722"/>
                </a:cubicBezTo>
                <a:cubicBezTo>
                  <a:pt x="1490" y="738"/>
                  <a:pt x="1490" y="763"/>
                  <a:pt x="1474" y="779"/>
                </a:cubicBezTo>
                <a:cubicBezTo>
                  <a:pt x="1121" y="1132"/>
                  <a:pt x="1121" y="1132"/>
                  <a:pt x="1121" y="1132"/>
                </a:cubicBezTo>
                <a:cubicBezTo>
                  <a:pt x="1280" y="1132"/>
                  <a:pt x="1280" y="1132"/>
                  <a:pt x="1280" y="1132"/>
                </a:cubicBezTo>
                <a:cubicBezTo>
                  <a:pt x="1302" y="1132"/>
                  <a:pt x="1320" y="1150"/>
                  <a:pt x="1320" y="1172"/>
                </a:cubicBezTo>
                <a:cubicBezTo>
                  <a:pt x="1320" y="1194"/>
                  <a:pt x="1302" y="1212"/>
                  <a:pt x="1280" y="1212"/>
                </a:cubicBezTo>
                <a:cubicBezTo>
                  <a:pt x="280" y="1212"/>
                  <a:pt x="280" y="1212"/>
                  <a:pt x="280" y="1212"/>
                </a:cubicBezTo>
                <a:cubicBezTo>
                  <a:pt x="214" y="1212"/>
                  <a:pt x="160" y="1158"/>
                  <a:pt x="160" y="1092"/>
                </a:cubicBezTo>
                <a:close/>
                <a:moveTo>
                  <a:pt x="1491" y="1143"/>
                </a:moveTo>
                <a:cubicBezTo>
                  <a:pt x="1499" y="1151"/>
                  <a:pt x="1503" y="1161"/>
                  <a:pt x="1503" y="1172"/>
                </a:cubicBezTo>
                <a:cubicBezTo>
                  <a:pt x="1503" y="1182"/>
                  <a:pt x="1499" y="1193"/>
                  <a:pt x="1491" y="1200"/>
                </a:cubicBezTo>
                <a:cubicBezTo>
                  <a:pt x="1484" y="1207"/>
                  <a:pt x="1473" y="1212"/>
                  <a:pt x="1463" y="1212"/>
                </a:cubicBezTo>
                <a:cubicBezTo>
                  <a:pt x="1452" y="1212"/>
                  <a:pt x="1442" y="1207"/>
                  <a:pt x="1435" y="1200"/>
                </a:cubicBezTo>
                <a:cubicBezTo>
                  <a:pt x="1427" y="1193"/>
                  <a:pt x="1423" y="1182"/>
                  <a:pt x="1423" y="1172"/>
                </a:cubicBezTo>
                <a:cubicBezTo>
                  <a:pt x="1423" y="1161"/>
                  <a:pt x="1427" y="1151"/>
                  <a:pt x="1435" y="1143"/>
                </a:cubicBezTo>
                <a:cubicBezTo>
                  <a:pt x="1442" y="1136"/>
                  <a:pt x="1452" y="1132"/>
                  <a:pt x="1463" y="1132"/>
                </a:cubicBezTo>
                <a:cubicBezTo>
                  <a:pt x="1473" y="1132"/>
                  <a:pt x="1484" y="1136"/>
                  <a:pt x="1491" y="1143"/>
                </a:cubicBezTo>
                <a:close/>
                <a:moveTo>
                  <a:pt x="773" y="1312"/>
                </a:moveTo>
                <a:cubicBezTo>
                  <a:pt x="689" y="1312"/>
                  <a:pt x="621" y="1380"/>
                  <a:pt x="621" y="1464"/>
                </a:cubicBezTo>
                <a:cubicBezTo>
                  <a:pt x="621" y="1547"/>
                  <a:pt x="689" y="1616"/>
                  <a:pt x="773" y="1616"/>
                </a:cubicBezTo>
                <a:cubicBezTo>
                  <a:pt x="857" y="1616"/>
                  <a:pt x="925" y="1547"/>
                  <a:pt x="925" y="1464"/>
                </a:cubicBezTo>
                <a:cubicBezTo>
                  <a:pt x="925" y="1380"/>
                  <a:pt x="857" y="1312"/>
                  <a:pt x="773" y="1312"/>
                </a:cubicBezTo>
                <a:close/>
                <a:moveTo>
                  <a:pt x="773" y="1536"/>
                </a:moveTo>
                <a:cubicBezTo>
                  <a:pt x="733" y="1536"/>
                  <a:pt x="701" y="1503"/>
                  <a:pt x="701" y="1464"/>
                </a:cubicBezTo>
                <a:cubicBezTo>
                  <a:pt x="701" y="1424"/>
                  <a:pt x="733" y="1392"/>
                  <a:pt x="773" y="1392"/>
                </a:cubicBezTo>
                <a:cubicBezTo>
                  <a:pt x="813" y="1392"/>
                  <a:pt x="845" y="1424"/>
                  <a:pt x="845" y="1464"/>
                </a:cubicBezTo>
                <a:cubicBezTo>
                  <a:pt x="845" y="1503"/>
                  <a:pt x="813" y="1536"/>
                  <a:pt x="773" y="1536"/>
                </a:cubicBezTo>
                <a:close/>
                <a:moveTo>
                  <a:pt x="1275" y="1312"/>
                </a:moveTo>
                <a:cubicBezTo>
                  <a:pt x="1192" y="1312"/>
                  <a:pt x="1123" y="1380"/>
                  <a:pt x="1123" y="1464"/>
                </a:cubicBezTo>
                <a:cubicBezTo>
                  <a:pt x="1123" y="1547"/>
                  <a:pt x="1192" y="1616"/>
                  <a:pt x="1275" y="1616"/>
                </a:cubicBezTo>
                <a:cubicBezTo>
                  <a:pt x="1359" y="1616"/>
                  <a:pt x="1427" y="1547"/>
                  <a:pt x="1427" y="1464"/>
                </a:cubicBezTo>
                <a:cubicBezTo>
                  <a:pt x="1427" y="1380"/>
                  <a:pt x="1359" y="1312"/>
                  <a:pt x="1275" y="1312"/>
                </a:cubicBezTo>
                <a:close/>
                <a:moveTo>
                  <a:pt x="1275" y="1536"/>
                </a:moveTo>
                <a:cubicBezTo>
                  <a:pt x="1236" y="1536"/>
                  <a:pt x="1203" y="1503"/>
                  <a:pt x="1203" y="1464"/>
                </a:cubicBezTo>
                <a:cubicBezTo>
                  <a:pt x="1203" y="1424"/>
                  <a:pt x="1236" y="1392"/>
                  <a:pt x="1275" y="1392"/>
                </a:cubicBezTo>
                <a:cubicBezTo>
                  <a:pt x="1315" y="1392"/>
                  <a:pt x="1347" y="1424"/>
                  <a:pt x="1347" y="1464"/>
                </a:cubicBezTo>
                <a:cubicBezTo>
                  <a:pt x="1347" y="1503"/>
                  <a:pt x="1315" y="1536"/>
                  <a:pt x="1275" y="1536"/>
                </a:cubicBezTo>
                <a:close/>
                <a:moveTo>
                  <a:pt x="452" y="635"/>
                </a:moveTo>
                <a:cubicBezTo>
                  <a:pt x="468" y="651"/>
                  <a:pt x="468" y="676"/>
                  <a:pt x="453" y="692"/>
                </a:cubicBezTo>
                <a:cubicBezTo>
                  <a:pt x="452" y="692"/>
                  <a:pt x="452" y="692"/>
                  <a:pt x="452" y="692"/>
                </a:cubicBezTo>
                <a:cubicBezTo>
                  <a:pt x="444" y="700"/>
                  <a:pt x="434" y="704"/>
                  <a:pt x="424" y="704"/>
                </a:cubicBezTo>
                <a:cubicBezTo>
                  <a:pt x="414" y="704"/>
                  <a:pt x="403" y="700"/>
                  <a:pt x="396" y="692"/>
                </a:cubicBezTo>
                <a:cubicBezTo>
                  <a:pt x="380" y="677"/>
                  <a:pt x="380" y="651"/>
                  <a:pt x="396" y="636"/>
                </a:cubicBezTo>
                <a:cubicBezTo>
                  <a:pt x="411" y="620"/>
                  <a:pt x="437" y="620"/>
                  <a:pt x="452" y="635"/>
                </a:cubicBezTo>
                <a:close/>
                <a:moveTo>
                  <a:pt x="1597" y="692"/>
                </a:moveTo>
                <a:cubicBezTo>
                  <a:pt x="1320" y="415"/>
                  <a:pt x="885" y="376"/>
                  <a:pt x="563" y="599"/>
                </a:cubicBezTo>
                <a:cubicBezTo>
                  <a:pt x="545" y="612"/>
                  <a:pt x="520" y="607"/>
                  <a:pt x="508" y="589"/>
                </a:cubicBezTo>
                <a:cubicBezTo>
                  <a:pt x="495" y="571"/>
                  <a:pt x="500" y="546"/>
                  <a:pt x="518" y="533"/>
                </a:cubicBezTo>
                <a:cubicBezTo>
                  <a:pt x="687" y="416"/>
                  <a:pt x="894" y="361"/>
                  <a:pt x="1100" y="378"/>
                </a:cubicBezTo>
                <a:cubicBezTo>
                  <a:pt x="1309" y="396"/>
                  <a:pt x="1505" y="487"/>
                  <a:pt x="1654" y="636"/>
                </a:cubicBezTo>
                <a:cubicBezTo>
                  <a:pt x="1669" y="651"/>
                  <a:pt x="1669" y="677"/>
                  <a:pt x="1654" y="692"/>
                </a:cubicBezTo>
                <a:cubicBezTo>
                  <a:pt x="1646" y="700"/>
                  <a:pt x="1636" y="704"/>
                  <a:pt x="1626" y="704"/>
                </a:cubicBezTo>
                <a:cubicBezTo>
                  <a:pt x="1615" y="704"/>
                  <a:pt x="1605" y="700"/>
                  <a:pt x="1597" y="692"/>
                </a:cubicBezTo>
                <a:close/>
                <a:moveTo>
                  <a:pt x="1025" y="604"/>
                </a:moveTo>
                <a:cubicBezTo>
                  <a:pt x="1008" y="604"/>
                  <a:pt x="992" y="615"/>
                  <a:pt x="987" y="631"/>
                </a:cubicBezTo>
                <a:cubicBezTo>
                  <a:pt x="899" y="885"/>
                  <a:pt x="899" y="885"/>
                  <a:pt x="899" y="885"/>
                </a:cubicBezTo>
                <a:cubicBezTo>
                  <a:pt x="891" y="906"/>
                  <a:pt x="903" y="929"/>
                  <a:pt x="923" y="936"/>
                </a:cubicBezTo>
                <a:cubicBezTo>
                  <a:pt x="944" y="943"/>
                  <a:pt x="967" y="932"/>
                  <a:pt x="974" y="911"/>
                </a:cubicBezTo>
                <a:cubicBezTo>
                  <a:pt x="980" y="895"/>
                  <a:pt x="980" y="895"/>
                  <a:pt x="980" y="895"/>
                </a:cubicBezTo>
                <a:cubicBezTo>
                  <a:pt x="1069" y="895"/>
                  <a:pt x="1069" y="895"/>
                  <a:pt x="1069" y="895"/>
                </a:cubicBezTo>
                <a:cubicBezTo>
                  <a:pt x="1075" y="911"/>
                  <a:pt x="1075" y="911"/>
                  <a:pt x="1075" y="911"/>
                </a:cubicBezTo>
                <a:cubicBezTo>
                  <a:pt x="1081" y="928"/>
                  <a:pt x="1096" y="938"/>
                  <a:pt x="1113" y="938"/>
                </a:cubicBezTo>
                <a:cubicBezTo>
                  <a:pt x="1117" y="938"/>
                  <a:pt x="1122" y="938"/>
                  <a:pt x="1126" y="936"/>
                </a:cubicBezTo>
                <a:cubicBezTo>
                  <a:pt x="1147" y="929"/>
                  <a:pt x="1158" y="906"/>
                  <a:pt x="1151" y="885"/>
                </a:cubicBezTo>
                <a:cubicBezTo>
                  <a:pt x="1062" y="631"/>
                  <a:pt x="1062" y="631"/>
                  <a:pt x="1062" y="631"/>
                </a:cubicBezTo>
                <a:cubicBezTo>
                  <a:pt x="1057" y="615"/>
                  <a:pt x="1042" y="604"/>
                  <a:pt x="1025" y="604"/>
                </a:cubicBezTo>
                <a:close/>
                <a:moveTo>
                  <a:pt x="1008" y="815"/>
                </a:moveTo>
                <a:cubicBezTo>
                  <a:pt x="1025" y="766"/>
                  <a:pt x="1025" y="766"/>
                  <a:pt x="1025" y="766"/>
                </a:cubicBezTo>
                <a:cubicBezTo>
                  <a:pt x="1042" y="815"/>
                  <a:pt x="1042" y="815"/>
                  <a:pt x="1042" y="815"/>
                </a:cubicBezTo>
                <a:lnTo>
                  <a:pt x="1008" y="8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en-US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136281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560888"/>
            <a:ext cx="10515599" cy="83099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 rtl="1"/>
            <a:r>
              <a:rPr lang="fa-IR" sz="4800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  <a:cs typeface="B Lotus" panose="00000400000000000000" pitchFamily="2" charset="-78"/>
              </a:rPr>
              <a:t>عنوان</a:t>
            </a:r>
            <a:endParaRPr lang="en-US" sz="4800" dirty="0">
              <a:solidFill>
                <a:schemeClr val="accent4">
                  <a:lumMod val="40000"/>
                  <a:lumOff val="60000"/>
                </a:schemeClr>
              </a:solidFill>
              <a:latin typeface="+mj-lt"/>
              <a:cs typeface="B Lotus" panose="00000400000000000000" pitchFamily="2" charset="-78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6667500" y="1924218"/>
            <a:ext cx="4114800" cy="877869"/>
            <a:chOff x="7239000" y="4819441"/>
            <a:chExt cx="4114800" cy="877869"/>
          </a:xfrm>
        </p:grpSpPr>
        <p:sp>
          <p:nvSpPr>
            <p:cNvPr id="9" name="Rectangle 8"/>
            <p:cNvSpPr/>
            <p:nvPr/>
          </p:nvSpPr>
          <p:spPr>
            <a:xfrm>
              <a:off x="7239000" y="5276682"/>
              <a:ext cx="4114800" cy="4206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rtl="1">
                <a:lnSpc>
                  <a:spcPct val="150000"/>
                </a:lnSpc>
              </a:pPr>
              <a:endParaRPr lang="en-US" sz="1600" dirty="0">
                <a:cs typeface="B Nazanin" panose="00000400000000000000" pitchFamily="2" charset="-78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7239000" y="4819441"/>
              <a:ext cx="4114800" cy="5155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fa-IR" sz="2000" dirty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+mj-lt"/>
                  <a:cs typeface="B Lotus" panose="00000400000000000000" pitchFamily="2" charset="-78"/>
                </a:rPr>
                <a:t>توضیحات</a:t>
              </a:r>
              <a:endParaRPr lang="en-US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+mj-lt"/>
                <a:cs typeface="B Lotus" panose="00000400000000000000" pitchFamily="2" charset="-78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870474" y="1888669"/>
            <a:ext cx="685800" cy="685800"/>
            <a:chOff x="6324600" y="4933782"/>
            <a:chExt cx="685800" cy="685800"/>
          </a:xfrm>
        </p:grpSpPr>
        <p:sp>
          <p:nvSpPr>
            <p:cNvPr id="8" name="Oval 7"/>
            <p:cNvSpPr/>
            <p:nvPr/>
          </p:nvSpPr>
          <p:spPr>
            <a:xfrm>
              <a:off x="6324600" y="4933782"/>
              <a:ext cx="685800" cy="685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21" name="Freeform 15"/>
            <p:cNvSpPr>
              <a:spLocks noEditPoints="1"/>
            </p:cNvSpPr>
            <p:nvPr/>
          </p:nvSpPr>
          <p:spPr bwMode="auto">
            <a:xfrm>
              <a:off x="6488390" y="5087431"/>
              <a:ext cx="358220" cy="378503"/>
            </a:xfrm>
            <a:custGeom>
              <a:avLst/>
              <a:gdLst>
                <a:gd name="T0" fmla="*/ 1823 w 1937"/>
                <a:gd name="T1" fmla="*/ 829 h 2048"/>
                <a:gd name="T2" fmla="*/ 1788 w 1937"/>
                <a:gd name="T3" fmla="*/ 769 h 2048"/>
                <a:gd name="T4" fmla="*/ 818 w 1937"/>
                <a:gd name="T5" fmla="*/ 1024 h 2048"/>
                <a:gd name="T6" fmla="*/ 986 w 1937"/>
                <a:gd name="T7" fmla="*/ 1192 h 2048"/>
                <a:gd name="T8" fmla="*/ 986 w 1937"/>
                <a:gd name="T9" fmla="*/ 1112 h 2048"/>
                <a:gd name="T10" fmla="*/ 898 w 1937"/>
                <a:gd name="T11" fmla="*/ 1024 h 2048"/>
                <a:gd name="T12" fmla="*/ 79 w 1937"/>
                <a:gd name="T13" fmla="*/ 1123 h 2048"/>
                <a:gd name="T14" fmla="*/ 261 w 1937"/>
                <a:gd name="T15" fmla="*/ 1025 h 2048"/>
                <a:gd name="T16" fmla="*/ 535 w 1937"/>
                <a:gd name="T17" fmla="*/ 382 h 2048"/>
                <a:gd name="T18" fmla="*/ 986 w 1937"/>
                <a:gd name="T19" fmla="*/ 0 h 2048"/>
                <a:gd name="T20" fmla="*/ 1354 w 1937"/>
                <a:gd name="T21" fmla="*/ 190 h 2048"/>
                <a:gd name="T22" fmla="*/ 1437 w 1937"/>
                <a:gd name="T23" fmla="*/ 382 h 2048"/>
                <a:gd name="T24" fmla="*/ 1861 w 1937"/>
                <a:gd name="T25" fmla="*/ 685 h 2048"/>
                <a:gd name="T26" fmla="*/ 1446 w 1937"/>
                <a:gd name="T27" fmla="*/ 461 h 2048"/>
                <a:gd name="T28" fmla="*/ 1657 w 1937"/>
                <a:gd name="T29" fmla="*/ 965 h 2048"/>
                <a:gd name="T30" fmla="*/ 1774 w 1937"/>
                <a:gd name="T31" fmla="*/ 947 h 2048"/>
                <a:gd name="T32" fmla="*/ 1873 w 1937"/>
                <a:gd name="T33" fmla="*/ 1536 h 2048"/>
                <a:gd name="T34" fmla="*/ 1637 w 1937"/>
                <a:gd name="T35" fmla="*/ 1775 h 2048"/>
                <a:gd name="T36" fmla="*/ 1455 w 1937"/>
                <a:gd name="T37" fmla="*/ 1669 h 2048"/>
                <a:gd name="T38" fmla="*/ 986 w 1937"/>
                <a:gd name="T39" fmla="*/ 2048 h 2048"/>
                <a:gd name="T40" fmla="*/ 536 w 1937"/>
                <a:gd name="T41" fmla="*/ 1667 h 2048"/>
                <a:gd name="T42" fmla="*/ 72 w 1937"/>
                <a:gd name="T43" fmla="*/ 1374 h 2048"/>
                <a:gd name="T44" fmla="*/ 1633 w 1937"/>
                <a:gd name="T45" fmla="*/ 1573 h 2048"/>
                <a:gd name="T46" fmla="*/ 1565 w 1937"/>
                <a:gd name="T47" fmla="*/ 1691 h 2048"/>
                <a:gd name="T48" fmla="*/ 1437 w 1937"/>
                <a:gd name="T49" fmla="*/ 877 h 2048"/>
                <a:gd name="T50" fmla="*/ 1602 w 1937"/>
                <a:gd name="T51" fmla="*/ 1024 h 2048"/>
                <a:gd name="T52" fmla="*/ 1457 w 1937"/>
                <a:gd name="T53" fmla="*/ 1589 h 2048"/>
                <a:gd name="T54" fmla="*/ 1729 w 1937"/>
                <a:gd name="T55" fmla="*/ 1562 h 2048"/>
                <a:gd name="T56" fmla="*/ 1657 w 1937"/>
                <a:gd name="T57" fmla="*/ 1083 h 2048"/>
                <a:gd name="T58" fmla="*/ 678 w 1937"/>
                <a:gd name="T59" fmla="*/ 1558 h 2048"/>
                <a:gd name="T60" fmla="*/ 632 w 1937"/>
                <a:gd name="T61" fmla="*/ 1342 h 2048"/>
                <a:gd name="T62" fmla="*/ 986 w 1937"/>
                <a:gd name="T63" fmla="*/ 1535 h 2048"/>
                <a:gd name="T64" fmla="*/ 986 w 1937"/>
                <a:gd name="T65" fmla="*/ 1968 h 2048"/>
                <a:gd name="T66" fmla="*/ 1340 w 1937"/>
                <a:gd name="T67" fmla="*/ 1342 h 2048"/>
                <a:gd name="T68" fmla="*/ 1294 w 1937"/>
                <a:gd name="T69" fmla="*/ 1558 h 2048"/>
                <a:gd name="T70" fmla="*/ 1084 w 1937"/>
                <a:gd name="T71" fmla="*/ 560 h 2048"/>
                <a:gd name="T72" fmla="*/ 1294 w 1937"/>
                <a:gd name="T73" fmla="*/ 491 h 2048"/>
                <a:gd name="T74" fmla="*/ 1274 w 1937"/>
                <a:gd name="T75" fmla="*/ 190 h 2048"/>
                <a:gd name="T76" fmla="*/ 702 w 1937"/>
                <a:gd name="T77" fmla="*/ 414 h 2048"/>
                <a:gd name="T78" fmla="*/ 1239 w 1937"/>
                <a:gd name="T79" fmla="*/ 334 h 2048"/>
                <a:gd name="T80" fmla="*/ 1080 w 1937"/>
                <a:gd name="T81" fmla="*/ 113 h 2048"/>
                <a:gd name="T82" fmla="*/ 702 w 1937"/>
                <a:gd name="T83" fmla="*/ 414 h 2048"/>
                <a:gd name="T84" fmla="*/ 888 w 1937"/>
                <a:gd name="T85" fmla="*/ 560 h 2048"/>
                <a:gd name="T86" fmla="*/ 610 w 1937"/>
                <a:gd name="T87" fmla="*/ 1024 h 2048"/>
                <a:gd name="T88" fmla="*/ 986 w 1937"/>
                <a:gd name="T89" fmla="*/ 1447 h 2048"/>
                <a:gd name="T90" fmla="*/ 1362 w 1937"/>
                <a:gd name="T91" fmla="*/ 1024 h 2048"/>
                <a:gd name="T92" fmla="*/ 986 w 1937"/>
                <a:gd name="T93" fmla="*/ 601 h 2048"/>
                <a:gd name="T94" fmla="*/ 610 w 1937"/>
                <a:gd name="T95" fmla="*/ 1024 h 2048"/>
                <a:gd name="T96" fmla="*/ 544 w 1937"/>
                <a:gd name="T97" fmla="*/ 769 h 2048"/>
                <a:gd name="T98" fmla="*/ 169 w 1937"/>
                <a:gd name="T99" fmla="*/ 552 h 2048"/>
                <a:gd name="T100" fmla="*/ 535 w 1937"/>
                <a:gd name="T101" fmla="*/ 877 h 2048"/>
                <a:gd name="T102" fmla="*/ 530 w 1937"/>
                <a:gd name="T103" fmla="*/ 1024 h 2048"/>
                <a:gd name="T104" fmla="*/ 149 w 1937"/>
                <a:gd name="T105" fmla="*/ 1399 h 2048"/>
                <a:gd name="T106" fmla="*/ 600 w 1937"/>
                <a:gd name="T107" fmla="*/ 1576 h 2048"/>
                <a:gd name="T108" fmla="*/ 262 w 1937"/>
                <a:gd name="T109" fmla="*/ 1150 h 2048"/>
                <a:gd name="T110" fmla="*/ 227 w 1937"/>
                <a:gd name="T111" fmla="*/ 1379 h 2048"/>
                <a:gd name="T112" fmla="*/ 187 w 1937"/>
                <a:gd name="T113" fmla="*/ 1310 h 2048"/>
                <a:gd name="T114" fmla="*/ 171 w 1937"/>
                <a:gd name="T115" fmla="*/ 1185 h 2048"/>
                <a:gd name="T116" fmla="*/ 88 w 1937"/>
                <a:gd name="T117" fmla="*/ 1233 h 2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37" h="2048">
                  <a:moveTo>
                    <a:pt x="1861" y="803"/>
                  </a:moveTo>
                  <a:cubicBezTo>
                    <a:pt x="1860" y="806"/>
                    <a:pt x="1860" y="806"/>
                    <a:pt x="1860" y="806"/>
                  </a:cubicBezTo>
                  <a:cubicBezTo>
                    <a:pt x="1853" y="820"/>
                    <a:pt x="1838" y="829"/>
                    <a:pt x="1823" y="829"/>
                  </a:cubicBezTo>
                  <a:cubicBezTo>
                    <a:pt x="1818" y="829"/>
                    <a:pt x="1812" y="828"/>
                    <a:pt x="1807" y="825"/>
                  </a:cubicBezTo>
                  <a:cubicBezTo>
                    <a:pt x="1786" y="816"/>
                    <a:pt x="1778" y="792"/>
                    <a:pt x="1787" y="772"/>
                  </a:cubicBezTo>
                  <a:cubicBezTo>
                    <a:pt x="1788" y="769"/>
                    <a:pt x="1788" y="769"/>
                    <a:pt x="1788" y="769"/>
                  </a:cubicBezTo>
                  <a:cubicBezTo>
                    <a:pt x="1798" y="749"/>
                    <a:pt x="1821" y="741"/>
                    <a:pt x="1841" y="750"/>
                  </a:cubicBezTo>
                  <a:cubicBezTo>
                    <a:pt x="1861" y="759"/>
                    <a:pt x="1870" y="783"/>
                    <a:pt x="1861" y="803"/>
                  </a:cubicBezTo>
                  <a:close/>
                  <a:moveTo>
                    <a:pt x="818" y="1024"/>
                  </a:moveTo>
                  <a:cubicBezTo>
                    <a:pt x="818" y="932"/>
                    <a:pt x="893" y="856"/>
                    <a:pt x="986" y="856"/>
                  </a:cubicBezTo>
                  <a:cubicBezTo>
                    <a:pt x="1079" y="856"/>
                    <a:pt x="1154" y="932"/>
                    <a:pt x="1154" y="1024"/>
                  </a:cubicBezTo>
                  <a:cubicBezTo>
                    <a:pt x="1154" y="1117"/>
                    <a:pt x="1079" y="1192"/>
                    <a:pt x="986" y="1192"/>
                  </a:cubicBezTo>
                  <a:cubicBezTo>
                    <a:pt x="893" y="1192"/>
                    <a:pt x="818" y="1117"/>
                    <a:pt x="818" y="1024"/>
                  </a:cubicBezTo>
                  <a:close/>
                  <a:moveTo>
                    <a:pt x="898" y="1024"/>
                  </a:moveTo>
                  <a:cubicBezTo>
                    <a:pt x="898" y="1073"/>
                    <a:pt x="938" y="1112"/>
                    <a:pt x="986" y="1112"/>
                  </a:cubicBezTo>
                  <a:cubicBezTo>
                    <a:pt x="1035" y="1112"/>
                    <a:pt x="1074" y="1073"/>
                    <a:pt x="1074" y="1024"/>
                  </a:cubicBezTo>
                  <a:cubicBezTo>
                    <a:pt x="1074" y="976"/>
                    <a:pt x="1035" y="936"/>
                    <a:pt x="986" y="936"/>
                  </a:cubicBezTo>
                  <a:cubicBezTo>
                    <a:pt x="938" y="936"/>
                    <a:pt x="898" y="976"/>
                    <a:pt x="898" y="1024"/>
                  </a:cubicBezTo>
                  <a:close/>
                  <a:moveTo>
                    <a:pt x="25" y="1325"/>
                  </a:moveTo>
                  <a:cubicBezTo>
                    <a:pt x="5" y="1291"/>
                    <a:pt x="0" y="1251"/>
                    <a:pt x="10" y="1213"/>
                  </a:cubicBezTo>
                  <a:cubicBezTo>
                    <a:pt x="21" y="1175"/>
                    <a:pt x="45" y="1143"/>
                    <a:pt x="79" y="1123"/>
                  </a:cubicBezTo>
                  <a:cubicBezTo>
                    <a:pt x="114" y="1103"/>
                    <a:pt x="153" y="1098"/>
                    <a:pt x="192" y="1108"/>
                  </a:cubicBezTo>
                  <a:cubicBezTo>
                    <a:pt x="192" y="1108"/>
                    <a:pt x="193" y="1108"/>
                    <a:pt x="193" y="1109"/>
                  </a:cubicBezTo>
                  <a:cubicBezTo>
                    <a:pt x="214" y="1081"/>
                    <a:pt x="236" y="1053"/>
                    <a:pt x="261" y="1025"/>
                  </a:cubicBezTo>
                  <a:cubicBezTo>
                    <a:pt x="241" y="1002"/>
                    <a:pt x="222" y="978"/>
                    <a:pt x="205" y="955"/>
                  </a:cubicBezTo>
                  <a:cubicBezTo>
                    <a:pt x="73" y="781"/>
                    <a:pt x="35" y="623"/>
                    <a:pt x="99" y="512"/>
                  </a:cubicBezTo>
                  <a:cubicBezTo>
                    <a:pt x="163" y="401"/>
                    <a:pt x="318" y="355"/>
                    <a:pt x="535" y="382"/>
                  </a:cubicBezTo>
                  <a:cubicBezTo>
                    <a:pt x="564" y="386"/>
                    <a:pt x="594" y="390"/>
                    <a:pt x="623" y="396"/>
                  </a:cubicBezTo>
                  <a:cubicBezTo>
                    <a:pt x="633" y="368"/>
                    <a:pt x="644" y="340"/>
                    <a:pt x="655" y="313"/>
                  </a:cubicBezTo>
                  <a:cubicBezTo>
                    <a:pt x="740" y="111"/>
                    <a:pt x="858" y="0"/>
                    <a:pt x="986" y="0"/>
                  </a:cubicBezTo>
                  <a:cubicBezTo>
                    <a:pt x="1040" y="0"/>
                    <a:pt x="1091" y="20"/>
                    <a:pt x="1140" y="58"/>
                  </a:cubicBezTo>
                  <a:cubicBezTo>
                    <a:pt x="1160" y="48"/>
                    <a:pt x="1182" y="42"/>
                    <a:pt x="1206" y="42"/>
                  </a:cubicBezTo>
                  <a:cubicBezTo>
                    <a:pt x="1288" y="42"/>
                    <a:pt x="1354" y="108"/>
                    <a:pt x="1354" y="190"/>
                  </a:cubicBezTo>
                  <a:cubicBezTo>
                    <a:pt x="1354" y="231"/>
                    <a:pt x="1337" y="269"/>
                    <a:pt x="1310" y="296"/>
                  </a:cubicBezTo>
                  <a:cubicBezTo>
                    <a:pt x="1324" y="327"/>
                    <a:pt x="1337" y="361"/>
                    <a:pt x="1349" y="396"/>
                  </a:cubicBezTo>
                  <a:cubicBezTo>
                    <a:pt x="1378" y="390"/>
                    <a:pt x="1408" y="386"/>
                    <a:pt x="1437" y="382"/>
                  </a:cubicBezTo>
                  <a:cubicBezTo>
                    <a:pt x="1654" y="355"/>
                    <a:pt x="1809" y="401"/>
                    <a:pt x="1873" y="512"/>
                  </a:cubicBezTo>
                  <a:cubicBezTo>
                    <a:pt x="1895" y="551"/>
                    <a:pt x="1906" y="597"/>
                    <a:pt x="1903" y="647"/>
                  </a:cubicBezTo>
                  <a:cubicBezTo>
                    <a:pt x="1902" y="669"/>
                    <a:pt x="1883" y="686"/>
                    <a:pt x="1861" y="685"/>
                  </a:cubicBezTo>
                  <a:cubicBezTo>
                    <a:pt x="1839" y="684"/>
                    <a:pt x="1822" y="665"/>
                    <a:pt x="1823" y="643"/>
                  </a:cubicBezTo>
                  <a:cubicBezTo>
                    <a:pt x="1825" y="608"/>
                    <a:pt x="1818" y="578"/>
                    <a:pt x="1804" y="552"/>
                  </a:cubicBezTo>
                  <a:cubicBezTo>
                    <a:pt x="1757" y="472"/>
                    <a:pt x="1627" y="439"/>
                    <a:pt x="1446" y="461"/>
                  </a:cubicBezTo>
                  <a:cubicBezTo>
                    <a:pt x="1422" y="464"/>
                    <a:pt x="1397" y="468"/>
                    <a:pt x="1372" y="473"/>
                  </a:cubicBezTo>
                  <a:cubicBezTo>
                    <a:pt x="1397" y="564"/>
                    <a:pt x="1416" y="664"/>
                    <a:pt x="1428" y="769"/>
                  </a:cubicBezTo>
                  <a:cubicBezTo>
                    <a:pt x="1513" y="832"/>
                    <a:pt x="1590" y="898"/>
                    <a:pt x="1657" y="965"/>
                  </a:cubicBezTo>
                  <a:cubicBezTo>
                    <a:pt x="1676" y="943"/>
                    <a:pt x="1693" y="921"/>
                    <a:pt x="1710" y="899"/>
                  </a:cubicBezTo>
                  <a:cubicBezTo>
                    <a:pt x="1723" y="882"/>
                    <a:pt x="1748" y="878"/>
                    <a:pt x="1766" y="891"/>
                  </a:cubicBezTo>
                  <a:cubicBezTo>
                    <a:pt x="1783" y="904"/>
                    <a:pt x="1787" y="929"/>
                    <a:pt x="1774" y="947"/>
                  </a:cubicBezTo>
                  <a:cubicBezTo>
                    <a:pt x="1755" y="973"/>
                    <a:pt x="1734" y="999"/>
                    <a:pt x="1711" y="1024"/>
                  </a:cubicBezTo>
                  <a:cubicBezTo>
                    <a:pt x="1731" y="1047"/>
                    <a:pt x="1750" y="1070"/>
                    <a:pt x="1768" y="1093"/>
                  </a:cubicBezTo>
                  <a:cubicBezTo>
                    <a:pt x="1900" y="1268"/>
                    <a:pt x="1937" y="1425"/>
                    <a:pt x="1873" y="1536"/>
                  </a:cubicBezTo>
                  <a:cubicBezTo>
                    <a:pt x="1846" y="1583"/>
                    <a:pt x="1804" y="1618"/>
                    <a:pt x="1746" y="1641"/>
                  </a:cubicBezTo>
                  <a:cubicBezTo>
                    <a:pt x="1745" y="1664"/>
                    <a:pt x="1738" y="1686"/>
                    <a:pt x="1727" y="1706"/>
                  </a:cubicBezTo>
                  <a:cubicBezTo>
                    <a:pt x="1707" y="1741"/>
                    <a:pt x="1675" y="1765"/>
                    <a:pt x="1637" y="1775"/>
                  </a:cubicBezTo>
                  <a:cubicBezTo>
                    <a:pt x="1624" y="1779"/>
                    <a:pt x="1611" y="1780"/>
                    <a:pt x="1598" y="1780"/>
                  </a:cubicBezTo>
                  <a:cubicBezTo>
                    <a:pt x="1573" y="1780"/>
                    <a:pt x="1547" y="1774"/>
                    <a:pt x="1525" y="1760"/>
                  </a:cubicBezTo>
                  <a:cubicBezTo>
                    <a:pt x="1489" y="1740"/>
                    <a:pt x="1465" y="1706"/>
                    <a:pt x="1455" y="1669"/>
                  </a:cubicBezTo>
                  <a:cubicBezTo>
                    <a:pt x="1421" y="1665"/>
                    <a:pt x="1385" y="1660"/>
                    <a:pt x="1349" y="1652"/>
                  </a:cubicBezTo>
                  <a:cubicBezTo>
                    <a:pt x="1339" y="1681"/>
                    <a:pt x="1328" y="1709"/>
                    <a:pt x="1317" y="1736"/>
                  </a:cubicBezTo>
                  <a:cubicBezTo>
                    <a:pt x="1232" y="1937"/>
                    <a:pt x="1114" y="2048"/>
                    <a:pt x="986" y="2048"/>
                  </a:cubicBezTo>
                  <a:cubicBezTo>
                    <a:pt x="858" y="2048"/>
                    <a:pt x="740" y="1937"/>
                    <a:pt x="655" y="1736"/>
                  </a:cubicBezTo>
                  <a:cubicBezTo>
                    <a:pt x="644" y="1709"/>
                    <a:pt x="633" y="1681"/>
                    <a:pt x="623" y="1652"/>
                  </a:cubicBezTo>
                  <a:cubicBezTo>
                    <a:pt x="594" y="1658"/>
                    <a:pt x="564" y="1663"/>
                    <a:pt x="536" y="1667"/>
                  </a:cubicBezTo>
                  <a:cubicBezTo>
                    <a:pt x="495" y="1672"/>
                    <a:pt x="457" y="1674"/>
                    <a:pt x="421" y="1674"/>
                  </a:cubicBezTo>
                  <a:cubicBezTo>
                    <a:pt x="264" y="1674"/>
                    <a:pt x="151" y="1627"/>
                    <a:pt x="99" y="1536"/>
                  </a:cubicBezTo>
                  <a:cubicBezTo>
                    <a:pt x="73" y="1490"/>
                    <a:pt x="63" y="1436"/>
                    <a:pt x="72" y="1374"/>
                  </a:cubicBezTo>
                  <a:cubicBezTo>
                    <a:pt x="53" y="1362"/>
                    <a:pt x="37" y="1345"/>
                    <a:pt x="25" y="1325"/>
                  </a:cubicBezTo>
                  <a:close/>
                  <a:moveTo>
                    <a:pt x="1664" y="1615"/>
                  </a:moveTo>
                  <a:cubicBezTo>
                    <a:pt x="1660" y="1597"/>
                    <a:pt x="1648" y="1582"/>
                    <a:pt x="1633" y="1573"/>
                  </a:cubicBezTo>
                  <a:cubicBezTo>
                    <a:pt x="1622" y="1567"/>
                    <a:pt x="1610" y="1564"/>
                    <a:pt x="1599" y="1564"/>
                  </a:cubicBezTo>
                  <a:cubicBezTo>
                    <a:pt x="1575" y="1564"/>
                    <a:pt x="1552" y="1576"/>
                    <a:pt x="1540" y="1598"/>
                  </a:cubicBezTo>
                  <a:cubicBezTo>
                    <a:pt x="1521" y="1631"/>
                    <a:pt x="1532" y="1672"/>
                    <a:pt x="1565" y="1691"/>
                  </a:cubicBezTo>
                  <a:cubicBezTo>
                    <a:pt x="1597" y="1710"/>
                    <a:pt x="1639" y="1699"/>
                    <a:pt x="1658" y="1666"/>
                  </a:cubicBezTo>
                  <a:cubicBezTo>
                    <a:pt x="1667" y="1651"/>
                    <a:pt x="1669" y="1632"/>
                    <a:pt x="1664" y="1615"/>
                  </a:cubicBezTo>
                  <a:close/>
                  <a:moveTo>
                    <a:pt x="1437" y="877"/>
                  </a:moveTo>
                  <a:cubicBezTo>
                    <a:pt x="1440" y="925"/>
                    <a:pt x="1442" y="975"/>
                    <a:pt x="1442" y="1024"/>
                  </a:cubicBezTo>
                  <a:cubicBezTo>
                    <a:pt x="1442" y="1074"/>
                    <a:pt x="1441" y="1124"/>
                    <a:pt x="1437" y="1172"/>
                  </a:cubicBezTo>
                  <a:cubicBezTo>
                    <a:pt x="1498" y="1124"/>
                    <a:pt x="1553" y="1075"/>
                    <a:pt x="1602" y="1024"/>
                  </a:cubicBezTo>
                  <a:cubicBezTo>
                    <a:pt x="1553" y="974"/>
                    <a:pt x="1498" y="925"/>
                    <a:pt x="1437" y="877"/>
                  </a:cubicBezTo>
                  <a:close/>
                  <a:moveTo>
                    <a:pt x="1372" y="1576"/>
                  </a:moveTo>
                  <a:cubicBezTo>
                    <a:pt x="1401" y="1581"/>
                    <a:pt x="1430" y="1585"/>
                    <a:pt x="1457" y="1589"/>
                  </a:cubicBezTo>
                  <a:cubicBezTo>
                    <a:pt x="1460" y="1578"/>
                    <a:pt x="1465" y="1568"/>
                    <a:pt x="1470" y="1558"/>
                  </a:cubicBezTo>
                  <a:cubicBezTo>
                    <a:pt x="1511" y="1488"/>
                    <a:pt x="1602" y="1463"/>
                    <a:pt x="1673" y="1504"/>
                  </a:cubicBezTo>
                  <a:cubicBezTo>
                    <a:pt x="1697" y="1518"/>
                    <a:pt x="1716" y="1538"/>
                    <a:pt x="1729" y="1562"/>
                  </a:cubicBezTo>
                  <a:cubicBezTo>
                    <a:pt x="1763" y="1546"/>
                    <a:pt x="1788" y="1524"/>
                    <a:pt x="1804" y="1496"/>
                  </a:cubicBezTo>
                  <a:cubicBezTo>
                    <a:pt x="1850" y="1416"/>
                    <a:pt x="1814" y="1287"/>
                    <a:pt x="1704" y="1142"/>
                  </a:cubicBezTo>
                  <a:cubicBezTo>
                    <a:pt x="1689" y="1122"/>
                    <a:pt x="1673" y="1103"/>
                    <a:pt x="1657" y="1083"/>
                  </a:cubicBezTo>
                  <a:cubicBezTo>
                    <a:pt x="1590" y="1151"/>
                    <a:pt x="1513" y="1217"/>
                    <a:pt x="1428" y="1280"/>
                  </a:cubicBezTo>
                  <a:cubicBezTo>
                    <a:pt x="1417" y="1385"/>
                    <a:pt x="1398" y="1484"/>
                    <a:pt x="1372" y="1576"/>
                  </a:cubicBezTo>
                  <a:close/>
                  <a:moveTo>
                    <a:pt x="678" y="1558"/>
                  </a:moveTo>
                  <a:cubicBezTo>
                    <a:pt x="746" y="1541"/>
                    <a:pt x="817" y="1518"/>
                    <a:pt x="888" y="1489"/>
                  </a:cubicBezTo>
                  <a:cubicBezTo>
                    <a:pt x="845" y="1467"/>
                    <a:pt x="801" y="1444"/>
                    <a:pt x="758" y="1419"/>
                  </a:cubicBezTo>
                  <a:cubicBezTo>
                    <a:pt x="715" y="1394"/>
                    <a:pt x="673" y="1368"/>
                    <a:pt x="632" y="1342"/>
                  </a:cubicBezTo>
                  <a:cubicBezTo>
                    <a:pt x="644" y="1418"/>
                    <a:pt x="659" y="1491"/>
                    <a:pt x="678" y="1558"/>
                  </a:cubicBezTo>
                  <a:close/>
                  <a:moveTo>
                    <a:pt x="1270" y="1634"/>
                  </a:moveTo>
                  <a:cubicBezTo>
                    <a:pt x="1179" y="1611"/>
                    <a:pt x="1083" y="1577"/>
                    <a:pt x="986" y="1535"/>
                  </a:cubicBezTo>
                  <a:cubicBezTo>
                    <a:pt x="889" y="1577"/>
                    <a:pt x="794" y="1611"/>
                    <a:pt x="702" y="1635"/>
                  </a:cubicBezTo>
                  <a:cubicBezTo>
                    <a:pt x="710" y="1659"/>
                    <a:pt x="719" y="1682"/>
                    <a:pt x="729" y="1705"/>
                  </a:cubicBezTo>
                  <a:cubicBezTo>
                    <a:pt x="800" y="1872"/>
                    <a:pt x="893" y="1968"/>
                    <a:pt x="986" y="1968"/>
                  </a:cubicBezTo>
                  <a:cubicBezTo>
                    <a:pt x="1079" y="1968"/>
                    <a:pt x="1172" y="1872"/>
                    <a:pt x="1243" y="1705"/>
                  </a:cubicBezTo>
                  <a:cubicBezTo>
                    <a:pt x="1253" y="1682"/>
                    <a:pt x="1262" y="1659"/>
                    <a:pt x="1270" y="1634"/>
                  </a:cubicBezTo>
                  <a:close/>
                  <a:moveTo>
                    <a:pt x="1340" y="1342"/>
                  </a:moveTo>
                  <a:cubicBezTo>
                    <a:pt x="1299" y="1368"/>
                    <a:pt x="1257" y="1394"/>
                    <a:pt x="1214" y="1419"/>
                  </a:cubicBezTo>
                  <a:cubicBezTo>
                    <a:pt x="1171" y="1444"/>
                    <a:pt x="1128" y="1467"/>
                    <a:pt x="1084" y="1489"/>
                  </a:cubicBezTo>
                  <a:cubicBezTo>
                    <a:pt x="1156" y="1518"/>
                    <a:pt x="1227" y="1541"/>
                    <a:pt x="1294" y="1558"/>
                  </a:cubicBezTo>
                  <a:cubicBezTo>
                    <a:pt x="1313" y="1490"/>
                    <a:pt x="1329" y="1418"/>
                    <a:pt x="1340" y="1342"/>
                  </a:cubicBezTo>
                  <a:close/>
                  <a:moveTo>
                    <a:pt x="1294" y="491"/>
                  </a:moveTo>
                  <a:cubicBezTo>
                    <a:pt x="1226" y="508"/>
                    <a:pt x="1156" y="531"/>
                    <a:pt x="1084" y="560"/>
                  </a:cubicBezTo>
                  <a:cubicBezTo>
                    <a:pt x="1127" y="581"/>
                    <a:pt x="1171" y="605"/>
                    <a:pt x="1214" y="630"/>
                  </a:cubicBezTo>
                  <a:cubicBezTo>
                    <a:pt x="1257" y="654"/>
                    <a:pt x="1299" y="680"/>
                    <a:pt x="1339" y="707"/>
                  </a:cubicBezTo>
                  <a:cubicBezTo>
                    <a:pt x="1328" y="631"/>
                    <a:pt x="1313" y="558"/>
                    <a:pt x="1294" y="491"/>
                  </a:cubicBezTo>
                  <a:close/>
                  <a:moveTo>
                    <a:pt x="1138" y="190"/>
                  </a:moveTo>
                  <a:cubicBezTo>
                    <a:pt x="1138" y="227"/>
                    <a:pt x="1169" y="258"/>
                    <a:pt x="1206" y="258"/>
                  </a:cubicBezTo>
                  <a:cubicBezTo>
                    <a:pt x="1244" y="258"/>
                    <a:pt x="1274" y="227"/>
                    <a:pt x="1274" y="190"/>
                  </a:cubicBezTo>
                  <a:cubicBezTo>
                    <a:pt x="1274" y="152"/>
                    <a:pt x="1244" y="122"/>
                    <a:pt x="1206" y="122"/>
                  </a:cubicBezTo>
                  <a:cubicBezTo>
                    <a:pt x="1169" y="122"/>
                    <a:pt x="1138" y="152"/>
                    <a:pt x="1138" y="190"/>
                  </a:cubicBezTo>
                  <a:close/>
                  <a:moveTo>
                    <a:pt x="702" y="414"/>
                  </a:moveTo>
                  <a:cubicBezTo>
                    <a:pt x="794" y="438"/>
                    <a:pt x="889" y="471"/>
                    <a:pt x="986" y="514"/>
                  </a:cubicBezTo>
                  <a:cubicBezTo>
                    <a:pt x="1083" y="471"/>
                    <a:pt x="1179" y="438"/>
                    <a:pt x="1270" y="414"/>
                  </a:cubicBezTo>
                  <a:cubicBezTo>
                    <a:pt x="1260" y="386"/>
                    <a:pt x="1250" y="360"/>
                    <a:pt x="1239" y="334"/>
                  </a:cubicBezTo>
                  <a:cubicBezTo>
                    <a:pt x="1228" y="337"/>
                    <a:pt x="1217" y="338"/>
                    <a:pt x="1206" y="338"/>
                  </a:cubicBezTo>
                  <a:cubicBezTo>
                    <a:pt x="1125" y="338"/>
                    <a:pt x="1058" y="272"/>
                    <a:pt x="1058" y="190"/>
                  </a:cubicBezTo>
                  <a:cubicBezTo>
                    <a:pt x="1058" y="162"/>
                    <a:pt x="1066" y="135"/>
                    <a:pt x="1080" y="113"/>
                  </a:cubicBezTo>
                  <a:cubicBezTo>
                    <a:pt x="1049" y="91"/>
                    <a:pt x="1018" y="80"/>
                    <a:pt x="986" y="80"/>
                  </a:cubicBezTo>
                  <a:cubicBezTo>
                    <a:pt x="893" y="80"/>
                    <a:pt x="800" y="177"/>
                    <a:pt x="729" y="344"/>
                  </a:cubicBezTo>
                  <a:cubicBezTo>
                    <a:pt x="719" y="367"/>
                    <a:pt x="710" y="390"/>
                    <a:pt x="702" y="414"/>
                  </a:cubicBezTo>
                  <a:close/>
                  <a:moveTo>
                    <a:pt x="632" y="707"/>
                  </a:moveTo>
                  <a:cubicBezTo>
                    <a:pt x="673" y="680"/>
                    <a:pt x="715" y="654"/>
                    <a:pt x="758" y="630"/>
                  </a:cubicBezTo>
                  <a:cubicBezTo>
                    <a:pt x="801" y="605"/>
                    <a:pt x="845" y="581"/>
                    <a:pt x="888" y="560"/>
                  </a:cubicBezTo>
                  <a:cubicBezTo>
                    <a:pt x="817" y="531"/>
                    <a:pt x="746" y="508"/>
                    <a:pt x="678" y="491"/>
                  </a:cubicBezTo>
                  <a:cubicBezTo>
                    <a:pt x="659" y="558"/>
                    <a:pt x="644" y="631"/>
                    <a:pt x="632" y="707"/>
                  </a:cubicBezTo>
                  <a:close/>
                  <a:moveTo>
                    <a:pt x="610" y="1024"/>
                  </a:moveTo>
                  <a:cubicBezTo>
                    <a:pt x="610" y="1096"/>
                    <a:pt x="613" y="1167"/>
                    <a:pt x="620" y="1236"/>
                  </a:cubicBezTo>
                  <a:cubicBezTo>
                    <a:pt x="676" y="1276"/>
                    <a:pt x="736" y="1314"/>
                    <a:pt x="798" y="1350"/>
                  </a:cubicBezTo>
                  <a:cubicBezTo>
                    <a:pt x="860" y="1386"/>
                    <a:pt x="923" y="1418"/>
                    <a:pt x="986" y="1447"/>
                  </a:cubicBezTo>
                  <a:cubicBezTo>
                    <a:pt x="1049" y="1419"/>
                    <a:pt x="1112" y="1386"/>
                    <a:pt x="1174" y="1350"/>
                  </a:cubicBezTo>
                  <a:cubicBezTo>
                    <a:pt x="1237" y="1314"/>
                    <a:pt x="1296" y="1276"/>
                    <a:pt x="1352" y="1236"/>
                  </a:cubicBezTo>
                  <a:cubicBezTo>
                    <a:pt x="1359" y="1167"/>
                    <a:pt x="1362" y="1096"/>
                    <a:pt x="1362" y="1024"/>
                  </a:cubicBezTo>
                  <a:cubicBezTo>
                    <a:pt x="1362" y="953"/>
                    <a:pt x="1359" y="882"/>
                    <a:pt x="1352" y="813"/>
                  </a:cubicBezTo>
                  <a:cubicBezTo>
                    <a:pt x="1296" y="773"/>
                    <a:pt x="1236" y="735"/>
                    <a:pt x="1174" y="699"/>
                  </a:cubicBezTo>
                  <a:cubicBezTo>
                    <a:pt x="1112" y="663"/>
                    <a:pt x="1049" y="630"/>
                    <a:pt x="986" y="601"/>
                  </a:cubicBezTo>
                  <a:cubicBezTo>
                    <a:pt x="923" y="630"/>
                    <a:pt x="860" y="663"/>
                    <a:pt x="798" y="699"/>
                  </a:cubicBezTo>
                  <a:cubicBezTo>
                    <a:pt x="736" y="735"/>
                    <a:pt x="676" y="773"/>
                    <a:pt x="620" y="813"/>
                  </a:cubicBezTo>
                  <a:cubicBezTo>
                    <a:pt x="613" y="882"/>
                    <a:pt x="610" y="952"/>
                    <a:pt x="610" y="1024"/>
                  </a:cubicBezTo>
                  <a:close/>
                  <a:moveTo>
                    <a:pt x="268" y="907"/>
                  </a:moveTo>
                  <a:cubicBezTo>
                    <a:pt x="283" y="927"/>
                    <a:pt x="299" y="946"/>
                    <a:pt x="316" y="966"/>
                  </a:cubicBezTo>
                  <a:cubicBezTo>
                    <a:pt x="382" y="898"/>
                    <a:pt x="459" y="832"/>
                    <a:pt x="544" y="769"/>
                  </a:cubicBezTo>
                  <a:cubicBezTo>
                    <a:pt x="556" y="664"/>
                    <a:pt x="574" y="564"/>
                    <a:pt x="600" y="473"/>
                  </a:cubicBezTo>
                  <a:cubicBezTo>
                    <a:pt x="575" y="468"/>
                    <a:pt x="550" y="464"/>
                    <a:pt x="526" y="461"/>
                  </a:cubicBezTo>
                  <a:cubicBezTo>
                    <a:pt x="345" y="439"/>
                    <a:pt x="215" y="472"/>
                    <a:pt x="169" y="552"/>
                  </a:cubicBezTo>
                  <a:cubicBezTo>
                    <a:pt x="122" y="633"/>
                    <a:pt x="159" y="762"/>
                    <a:pt x="268" y="907"/>
                  </a:cubicBezTo>
                  <a:close/>
                  <a:moveTo>
                    <a:pt x="530" y="1024"/>
                  </a:moveTo>
                  <a:cubicBezTo>
                    <a:pt x="530" y="975"/>
                    <a:pt x="532" y="925"/>
                    <a:pt x="535" y="877"/>
                  </a:cubicBezTo>
                  <a:cubicBezTo>
                    <a:pt x="474" y="925"/>
                    <a:pt x="419" y="975"/>
                    <a:pt x="370" y="1025"/>
                  </a:cubicBezTo>
                  <a:cubicBezTo>
                    <a:pt x="419" y="1075"/>
                    <a:pt x="474" y="1124"/>
                    <a:pt x="535" y="1172"/>
                  </a:cubicBezTo>
                  <a:cubicBezTo>
                    <a:pt x="532" y="1124"/>
                    <a:pt x="530" y="1074"/>
                    <a:pt x="530" y="1024"/>
                  </a:cubicBezTo>
                  <a:close/>
                  <a:moveTo>
                    <a:pt x="227" y="1379"/>
                  </a:moveTo>
                  <a:cubicBezTo>
                    <a:pt x="205" y="1392"/>
                    <a:pt x="179" y="1399"/>
                    <a:pt x="154" y="1399"/>
                  </a:cubicBezTo>
                  <a:cubicBezTo>
                    <a:pt x="152" y="1399"/>
                    <a:pt x="151" y="1399"/>
                    <a:pt x="149" y="1399"/>
                  </a:cubicBezTo>
                  <a:cubicBezTo>
                    <a:pt x="146" y="1436"/>
                    <a:pt x="153" y="1469"/>
                    <a:pt x="169" y="1496"/>
                  </a:cubicBezTo>
                  <a:cubicBezTo>
                    <a:pt x="215" y="1577"/>
                    <a:pt x="345" y="1610"/>
                    <a:pt x="526" y="1587"/>
                  </a:cubicBezTo>
                  <a:cubicBezTo>
                    <a:pt x="550" y="1584"/>
                    <a:pt x="575" y="1580"/>
                    <a:pt x="600" y="1576"/>
                  </a:cubicBezTo>
                  <a:cubicBezTo>
                    <a:pt x="574" y="1484"/>
                    <a:pt x="556" y="1385"/>
                    <a:pt x="544" y="1280"/>
                  </a:cubicBezTo>
                  <a:cubicBezTo>
                    <a:pt x="459" y="1217"/>
                    <a:pt x="382" y="1151"/>
                    <a:pt x="316" y="1083"/>
                  </a:cubicBezTo>
                  <a:cubicBezTo>
                    <a:pt x="296" y="1106"/>
                    <a:pt x="278" y="1128"/>
                    <a:pt x="262" y="1150"/>
                  </a:cubicBezTo>
                  <a:cubicBezTo>
                    <a:pt x="269" y="1158"/>
                    <a:pt x="276" y="1167"/>
                    <a:pt x="282" y="1177"/>
                  </a:cubicBezTo>
                  <a:cubicBezTo>
                    <a:pt x="301" y="1211"/>
                    <a:pt x="307" y="1251"/>
                    <a:pt x="296" y="1289"/>
                  </a:cubicBezTo>
                  <a:cubicBezTo>
                    <a:pt x="286" y="1327"/>
                    <a:pt x="262" y="1359"/>
                    <a:pt x="227" y="1379"/>
                  </a:cubicBezTo>
                  <a:close/>
                  <a:moveTo>
                    <a:pt x="94" y="1285"/>
                  </a:moveTo>
                  <a:cubicBezTo>
                    <a:pt x="104" y="1301"/>
                    <a:pt x="118" y="1312"/>
                    <a:pt x="136" y="1317"/>
                  </a:cubicBezTo>
                  <a:cubicBezTo>
                    <a:pt x="153" y="1321"/>
                    <a:pt x="172" y="1319"/>
                    <a:pt x="187" y="1310"/>
                  </a:cubicBezTo>
                  <a:cubicBezTo>
                    <a:pt x="203" y="1301"/>
                    <a:pt x="214" y="1286"/>
                    <a:pt x="219" y="1269"/>
                  </a:cubicBezTo>
                  <a:cubicBezTo>
                    <a:pt x="224" y="1251"/>
                    <a:pt x="221" y="1233"/>
                    <a:pt x="212" y="1217"/>
                  </a:cubicBezTo>
                  <a:cubicBezTo>
                    <a:pt x="203" y="1201"/>
                    <a:pt x="188" y="1190"/>
                    <a:pt x="171" y="1185"/>
                  </a:cubicBezTo>
                  <a:cubicBezTo>
                    <a:pt x="165" y="1184"/>
                    <a:pt x="159" y="1183"/>
                    <a:pt x="153" y="1183"/>
                  </a:cubicBezTo>
                  <a:cubicBezTo>
                    <a:pt x="141" y="1183"/>
                    <a:pt x="130" y="1186"/>
                    <a:pt x="119" y="1192"/>
                  </a:cubicBezTo>
                  <a:cubicBezTo>
                    <a:pt x="104" y="1201"/>
                    <a:pt x="92" y="1216"/>
                    <a:pt x="88" y="1233"/>
                  </a:cubicBezTo>
                  <a:cubicBezTo>
                    <a:pt x="83" y="1251"/>
                    <a:pt x="85" y="1269"/>
                    <a:pt x="94" y="128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 rtl="1"/>
              <a:endParaRPr lang="en-US">
                <a:cs typeface="B Nazanin" panose="00000400000000000000" pitchFamily="2" charset="-78"/>
              </a:endParaRPr>
            </a:p>
          </p:txBody>
        </p:sp>
      </p:grp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BD07217B-B44C-E7D5-69C4-AAA467AB84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10492" y="3622124"/>
            <a:ext cx="3866605" cy="2091687"/>
          </a:xfrm>
        </p:spPr>
      </p:sp>
      <p:sp>
        <p:nvSpPr>
          <p:cNvPr id="24" name="Freeform 18">
            <a:extLst>
              <a:ext uri="{FF2B5EF4-FFF2-40B4-BE49-F238E27FC236}">
                <a16:creationId xmlns:a16="http://schemas.microsoft.com/office/drawing/2014/main" id="{0492FE8D-29EC-671F-4C03-C2AE65C2A456}"/>
              </a:ext>
            </a:extLst>
          </p:cNvPr>
          <p:cNvSpPr>
            <a:spLocks noEditPoints="1"/>
          </p:cNvSpPr>
          <p:nvPr/>
        </p:nvSpPr>
        <p:spPr bwMode="auto">
          <a:xfrm>
            <a:off x="10696587" y="5713811"/>
            <a:ext cx="1382197" cy="1166602"/>
          </a:xfrm>
          <a:custGeom>
            <a:avLst/>
            <a:gdLst>
              <a:gd name="T0" fmla="*/ 1344 w 2048"/>
              <a:gd name="T1" fmla="*/ 624 h 1728"/>
              <a:gd name="T2" fmla="*/ 704 w 2048"/>
              <a:gd name="T3" fmla="*/ 40 h 1728"/>
              <a:gd name="T4" fmla="*/ 40 w 2048"/>
              <a:gd name="T5" fmla="*/ 0 h 1728"/>
              <a:gd name="T6" fmla="*/ 0 w 2048"/>
              <a:gd name="T7" fmla="*/ 840 h 1728"/>
              <a:gd name="T8" fmla="*/ 312 w 2048"/>
              <a:gd name="T9" fmla="*/ 880 h 1728"/>
              <a:gd name="T10" fmla="*/ 269 w 2048"/>
              <a:gd name="T11" fmla="*/ 1041 h 1728"/>
              <a:gd name="T12" fmla="*/ 212 w 2048"/>
              <a:gd name="T13" fmla="*/ 1098 h 1728"/>
              <a:gd name="T14" fmla="*/ 352 w 2048"/>
              <a:gd name="T15" fmla="*/ 1220 h 1728"/>
              <a:gd name="T16" fmla="*/ 491 w 2048"/>
              <a:gd name="T17" fmla="*/ 1098 h 1728"/>
              <a:gd name="T18" fmla="*/ 434 w 2048"/>
              <a:gd name="T19" fmla="*/ 1041 h 1728"/>
              <a:gd name="T20" fmla="*/ 392 w 2048"/>
              <a:gd name="T21" fmla="*/ 880 h 1728"/>
              <a:gd name="T22" fmla="*/ 499 w 2048"/>
              <a:gd name="T23" fmla="*/ 1668 h 1728"/>
              <a:gd name="T24" fmla="*/ 534 w 2048"/>
              <a:gd name="T25" fmla="*/ 1728 h 1728"/>
              <a:gd name="T26" fmla="*/ 1548 w 2048"/>
              <a:gd name="T27" fmla="*/ 1708 h 1728"/>
              <a:gd name="T28" fmla="*/ 1093 w 2048"/>
              <a:gd name="T29" fmla="*/ 880 h 1728"/>
              <a:gd name="T30" fmla="*/ 1656 w 2048"/>
              <a:gd name="T31" fmla="*/ 1084 h 1728"/>
              <a:gd name="T32" fmla="*/ 1556 w 2048"/>
              <a:gd name="T33" fmla="*/ 1041 h 1728"/>
              <a:gd name="T34" fmla="*/ 1667 w 2048"/>
              <a:gd name="T35" fmla="*/ 1209 h 1728"/>
              <a:gd name="T36" fmla="*/ 1724 w 2048"/>
              <a:gd name="T37" fmla="*/ 1209 h 1728"/>
              <a:gd name="T38" fmla="*/ 1835 w 2048"/>
              <a:gd name="T39" fmla="*/ 1041 h 1728"/>
              <a:gd name="T40" fmla="*/ 1736 w 2048"/>
              <a:gd name="T41" fmla="*/ 1084 h 1728"/>
              <a:gd name="T42" fmla="*/ 2008 w 2048"/>
              <a:gd name="T43" fmla="*/ 880 h 1728"/>
              <a:gd name="T44" fmla="*/ 2048 w 2048"/>
              <a:gd name="T45" fmla="*/ 40 h 1728"/>
              <a:gd name="T46" fmla="*/ 1384 w 2048"/>
              <a:gd name="T47" fmla="*/ 0 h 1728"/>
              <a:gd name="T48" fmla="*/ 80 w 2048"/>
              <a:gd name="T49" fmla="*/ 80 h 1728"/>
              <a:gd name="T50" fmla="*/ 80 w 2048"/>
              <a:gd name="T51" fmla="*/ 364 h 1728"/>
              <a:gd name="T52" fmla="*/ 80 w 2048"/>
              <a:gd name="T53" fmla="*/ 477 h 1728"/>
              <a:gd name="T54" fmla="*/ 624 w 2048"/>
              <a:gd name="T55" fmla="*/ 80 h 1728"/>
              <a:gd name="T56" fmla="*/ 179 w 2048"/>
              <a:gd name="T57" fmla="*/ 624 h 1728"/>
              <a:gd name="T58" fmla="*/ 80 w 2048"/>
              <a:gd name="T59" fmla="*/ 477 h 1728"/>
              <a:gd name="T60" fmla="*/ 80 w 2048"/>
              <a:gd name="T61" fmla="*/ 800 h 1728"/>
              <a:gd name="T62" fmla="*/ 312 w 2048"/>
              <a:gd name="T63" fmla="*/ 704 h 1728"/>
              <a:gd name="T64" fmla="*/ 292 w 2048"/>
              <a:gd name="T65" fmla="*/ 624 h 1728"/>
              <a:gd name="T66" fmla="*/ 624 w 2048"/>
              <a:gd name="T67" fmla="*/ 624 h 1728"/>
              <a:gd name="T68" fmla="*/ 1444 w 2048"/>
              <a:gd name="T69" fmla="*/ 1648 h 1728"/>
              <a:gd name="T70" fmla="*/ 916 w 2048"/>
              <a:gd name="T71" fmla="*/ 1107 h 1728"/>
              <a:gd name="T72" fmla="*/ 1082 w 2048"/>
              <a:gd name="T73" fmla="*/ 1356 h 1728"/>
              <a:gd name="T74" fmla="*/ 1117 w 2048"/>
              <a:gd name="T75" fmla="*/ 1296 h 1728"/>
              <a:gd name="T76" fmla="*/ 1024 w 2048"/>
              <a:gd name="T77" fmla="*/ 920 h 1728"/>
              <a:gd name="T78" fmla="*/ 1656 w 2048"/>
              <a:gd name="T79" fmla="*/ 800 h 1728"/>
              <a:gd name="T80" fmla="*/ 392 w 2048"/>
              <a:gd name="T81" fmla="*/ 704 h 1728"/>
              <a:gd name="T82" fmla="*/ 1656 w 2048"/>
              <a:gd name="T83" fmla="*/ 800 h 1728"/>
              <a:gd name="T84" fmla="*/ 1736 w 2048"/>
              <a:gd name="T85" fmla="*/ 800 h 1728"/>
              <a:gd name="T86" fmla="*/ 1968 w 2048"/>
              <a:gd name="T87" fmla="*/ 704 h 1728"/>
              <a:gd name="T88" fmla="*/ 1968 w 2048"/>
              <a:gd name="T89" fmla="*/ 624 h 1728"/>
              <a:gd name="T90" fmla="*/ 1968 w 2048"/>
              <a:gd name="T91" fmla="*/ 293 h 1728"/>
              <a:gd name="T92" fmla="*/ 1424 w 2048"/>
              <a:gd name="T93" fmla="*/ 80 h 1728"/>
              <a:gd name="T94" fmla="*/ 1424 w 2048"/>
              <a:gd name="T95" fmla="*/ 364 h 1728"/>
              <a:gd name="T96" fmla="*/ 1424 w 2048"/>
              <a:gd name="T97" fmla="*/ 477 h 1728"/>
              <a:gd name="T98" fmla="*/ 1968 w 2048"/>
              <a:gd name="T99" fmla="*/ 80 h 1728"/>
              <a:gd name="T100" fmla="*/ 1523 w 2048"/>
              <a:gd name="T101" fmla="*/ 624 h 1728"/>
              <a:gd name="T102" fmla="*/ 1424 w 2048"/>
              <a:gd name="T103" fmla="*/ 477 h 1728"/>
              <a:gd name="T104" fmla="*/ 1128 w 2048"/>
              <a:gd name="T105" fmla="*/ 1464 h 1728"/>
              <a:gd name="T106" fmla="*/ 1168 w 2048"/>
              <a:gd name="T107" fmla="*/ 1424 h 1728"/>
              <a:gd name="T108" fmla="*/ 1208 w 2048"/>
              <a:gd name="T109" fmla="*/ 1464 h 1728"/>
              <a:gd name="T110" fmla="*/ 1168 w 2048"/>
              <a:gd name="T111" fmla="*/ 1504 h 1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048" h="1728">
                <a:moveTo>
                  <a:pt x="1344" y="40"/>
                </a:moveTo>
                <a:cubicBezTo>
                  <a:pt x="1344" y="624"/>
                  <a:pt x="1344" y="624"/>
                  <a:pt x="1344" y="624"/>
                </a:cubicBezTo>
                <a:cubicBezTo>
                  <a:pt x="704" y="624"/>
                  <a:pt x="704" y="624"/>
                  <a:pt x="704" y="624"/>
                </a:cubicBezTo>
                <a:cubicBezTo>
                  <a:pt x="704" y="40"/>
                  <a:pt x="704" y="40"/>
                  <a:pt x="704" y="40"/>
                </a:cubicBezTo>
                <a:cubicBezTo>
                  <a:pt x="704" y="18"/>
                  <a:pt x="686" y="0"/>
                  <a:pt x="664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18" y="0"/>
                  <a:pt x="0" y="18"/>
                  <a:pt x="0" y="40"/>
                </a:cubicBezTo>
                <a:cubicBezTo>
                  <a:pt x="0" y="840"/>
                  <a:pt x="0" y="840"/>
                  <a:pt x="0" y="840"/>
                </a:cubicBezTo>
                <a:cubicBezTo>
                  <a:pt x="0" y="863"/>
                  <a:pt x="18" y="880"/>
                  <a:pt x="40" y="880"/>
                </a:cubicBezTo>
                <a:cubicBezTo>
                  <a:pt x="312" y="880"/>
                  <a:pt x="312" y="880"/>
                  <a:pt x="312" y="880"/>
                </a:cubicBezTo>
                <a:cubicBezTo>
                  <a:pt x="312" y="1084"/>
                  <a:pt x="312" y="1084"/>
                  <a:pt x="312" y="1084"/>
                </a:cubicBezTo>
                <a:cubicBezTo>
                  <a:pt x="269" y="1041"/>
                  <a:pt x="269" y="1041"/>
                  <a:pt x="269" y="1041"/>
                </a:cubicBezTo>
                <a:cubicBezTo>
                  <a:pt x="253" y="1026"/>
                  <a:pt x="228" y="1026"/>
                  <a:pt x="212" y="1041"/>
                </a:cubicBezTo>
                <a:cubicBezTo>
                  <a:pt x="197" y="1057"/>
                  <a:pt x="197" y="1082"/>
                  <a:pt x="212" y="1098"/>
                </a:cubicBezTo>
                <a:cubicBezTo>
                  <a:pt x="323" y="1209"/>
                  <a:pt x="323" y="1209"/>
                  <a:pt x="323" y="1209"/>
                </a:cubicBezTo>
                <a:cubicBezTo>
                  <a:pt x="331" y="1217"/>
                  <a:pt x="341" y="1220"/>
                  <a:pt x="352" y="1220"/>
                </a:cubicBezTo>
                <a:cubicBezTo>
                  <a:pt x="362" y="1220"/>
                  <a:pt x="372" y="1217"/>
                  <a:pt x="380" y="1209"/>
                </a:cubicBezTo>
                <a:cubicBezTo>
                  <a:pt x="491" y="1098"/>
                  <a:pt x="491" y="1098"/>
                  <a:pt x="491" y="1098"/>
                </a:cubicBezTo>
                <a:cubicBezTo>
                  <a:pt x="507" y="1082"/>
                  <a:pt x="507" y="1057"/>
                  <a:pt x="491" y="1041"/>
                </a:cubicBezTo>
                <a:cubicBezTo>
                  <a:pt x="475" y="1026"/>
                  <a:pt x="450" y="1026"/>
                  <a:pt x="434" y="1041"/>
                </a:cubicBezTo>
                <a:cubicBezTo>
                  <a:pt x="392" y="1084"/>
                  <a:pt x="392" y="1084"/>
                  <a:pt x="392" y="1084"/>
                </a:cubicBezTo>
                <a:cubicBezTo>
                  <a:pt x="392" y="880"/>
                  <a:pt x="392" y="880"/>
                  <a:pt x="392" y="880"/>
                </a:cubicBezTo>
                <a:cubicBezTo>
                  <a:pt x="954" y="880"/>
                  <a:pt x="954" y="880"/>
                  <a:pt x="954" y="880"/>
                </a:cubicBezTo>
                <a:cubicBezTo>
                  <a:pt x="499" y="1668"/>
                  <a:pt x="499" y="1668"/>
                  <a:pt x="499" y="1668"/>
                </a:cubicBezTo>
                <a:cubicBezTo>
                  <a:pt x="492" y="1681"/>
                  <a:pt x="492" y="1696"/>
                  <a:pt x="499" y="1708"/>
                </a:cubicBezTo>
                <a:cubicBezTo>
                  <a:pt x="507" y="1721"/>
                  <a:pt x="520" y="1728"/>
                  <a:pt x="534" y="1728"/>
                </a:cubicBezTo>
                <a:cubicBezTo>
                  <a:pt x="1513" y="1728"/>
                  <a:pt x="1513" y="1728"/>
                  <a:pt x="1513" y="1728"/>
                </a:cubicBezTo>
                <a:cubicBezTo>
                  <a:pt x="1528" y="1728"/>
                  <a:pt x="1541" y="1721"/>
                  <a:pt x="1548" y="1708"/>
                </a:cubicBezTo>
                <a:cubicBezTo>
                  <a:pt x="1555" y="1696"/>
                  <a:pt x="1555" y="1681"/>
                  <a:pt x="1548" y="1668"/>
                </a:cubicBezTo>
                <a:cubicBezTo>
                  <a:pt x="1093" y="880"/>
                  <a:pt x="1093" y="880"/>
                  <a:pt x="1093" y="880"/>
                </a:cubicBezTo>
                <a:cubicBezTo>
                  <a:pt x="1656" y="880"/>
                  <a:pt x="1656" y="880"/>
                  <a:pt x="1656" y="880"/>
                </a:cubicBezTo>
                <a:cubicBezTo>
                  <a:pt x="1656" y="1084"/>
                  <a:pt x="1656" y="1084"/>
                  <a:pt x="1656" y="1084"/>
                </a:cubicBezTo>
                <a:cubicBezTo>
                  <a:pt x="1613" y="1041"/>
                  <a:pt x="1613" y="1041"/>
                  <a:pt x="1613" y="1041"/>
                </a:cubicBezTo>
                <a:cubicBezTo>
                  <a:pt x="1597" y="1026"/>
                  <a:pt x="1572" y="1026"/>
                  <a:pt x="1556" y="1041"/>
                </a:cubicBezTo>
                <a:cubicBezTo>
                  <a:pt x="1541" y="1057"/>
                  <a:pt x="1541" y="1082"/>
                  <a:pt x="1556" y="1098"/>
                </a:cubicBezTo>
                <a:cubicBezTo>
                  <a:pt x="1667" y="1209"/>
                  <a:pt x="1667" y="1209"/>
                  <a:pt x="1667" y="1209"/>
                </a:cubicBezTo>
                <a:cubicBezTo>
                  <a:pt x="1675" y="1217"/>
                  <a:pt x="1685" y="1220"/>
                  <a:pt x="1696" y="1220"/>
                </a:cubicBezTo>
                <a:cubicBezTo>
                  <a:pt x="1706" y="1220"/>
                  <a:pt x="1716" y="1217"/>
                  <a:pt x="1724" y="1209"/>
                </a:cubicBezTo>
                <a:cubicBezTo>
                  <a:pt x="1835" y="1098"/>
                  <a:pt x="1835" y="1098"/>
                  <a:pt x="1835" y="1098"/>
                </a:cubicBezTo>
                <a:cubicBezTo>
                  <a:pt x="1851" y="1082"/>
                  <a:pt x="1851" y="1057"/>
                  <a:pt x="1835" y="1041"/>
                </a:cubicBezTo>
                <a:cubicBezTo>
                  <a:pt x="1819" y="1026"/>
                  <a:pt x="1794" y="1026"/>
                  <a:pt x="1778" y="1041"/>
                </a:cubicBezTo>
                <a:cubicBezTo>
                  <a:pt x="1736" y="1084"/>
                  <a:pt x="1736" y="1084"/>
                  <a:pt x="1736" y="1084"/>
                </a:cubicBezTo>
                <a:cubicBezTo>
                  <a:pt x="1736" y="880"/>
                  <a:pt x="1736" y="880"/>
                  <a:pt x="1736" y="880"/>
                </a:cubicBezTo>
                <a:cubicBezTo>
                  <a:pt x="2008" y="880"/>
                  <a:pt x="2008" y="880"/>
                  <a:pt x="2008" y="880"/>
                </a:cubicBezTo>
                <a:cubicBezTo>
                  <a:pt x="2030" y="880"/>
                  <a:pt x="2048" y="863"/>
                  <a:pt x="2048" y="840"/>
                </a:cubicBezTo>
                <a:cubicBezTo>
                  <a:pt x="2048" y="40"/>
                  <a:pt x="2048" y="40"/>
                  <a:pt x="2048" y="40"/>
                </a:cubicBezTo>
                <a:cubicBezTo>
                  <a:pt x="2048" y="18"/>
                  <a:pt x="2030" y="0"/>
                  <a:pt x="2008" y="0"/>
                </a:cubicBezTo>
                <a:cubicBezTo>
                  <a:pt x="1384" y="0"/>
                  <a:pt x="1384" y="0"/>
                  <a:pt x="1384" y="0"/>
                </a:cubicBezTo>
                <a:cubicBezTo>
                  <a:pt x="1362" y="0"/>
                  <a:pt x="1344" y="18"/>
                  <a:pt x="1344" y="40"/>
                </a:cubicBezTo>
                <a:close/>
                <a:moveTo>
                  <a:pt x="80" y="80"/>
                </a:moveTo>
                <a:cubicBezTo>
                  <a:pt x="363" y="80"/>
                  <a:pt x="363" y="80"/>
                  <a:pt x="363" y="80"/>
                </a:cubicBezTo>
                <a:cubicBezTo>
                  <a:pt x="80" y="364"/>
                  <a:pt x="80" y="364"/>
                  <a:pt x="80" y="364"/>
                </a:cubicBezTo>
                <a:lnTo>
                  <a:pt x="80" y="80"/>
                </a:lnTo>
                <a:close/>
                <a:moveTo>
                  <a:pt x="80" y="477"/>
                </a:moveTo>
                <a:cubicBezTo>
                  <a:pt x="476" y="80"/>
                  <a:pt x="476" y="80"/>
                  <a:pt x="476" y="80"/>
                </a:cubicBezTo>
                <a:cubicBezTo>
                  <a:pt x="624" y="80"/>
                  <a:pt x="624" y="80"/>
                  <a:pt x="624" y="80"/>
                </a:cubicBezTo>
                <a:cubicBezTo>
                  <a:pt x="624" y="180"/>
                  <a:pt x="624" y="180"/>
                  <a:pt x="624" y="180"/>
                </a:cubicBezTo>
                <a:cubicBezTo>
                  <a:pt x="179" y="624"/>
                  <a:pt x="179" y="624"/>
                  <a:pt x="179" y="624"/>
                </a:cubicBezTo>
                <a:cubicBezTo>
                  <a:pt x="80" y="624"/>
                  <a:pt x="80" y="624"/>
                  <a:pt x="80" y="624"/>
                </a:cubicBezTo>
                <a:lnTo>
                  <a:pt x="80" y="477"/>
                </a:lnTo>
                <a:close/>
                <a:moveTo>
                  <a:pt x="312" y="800"/>
                </a:moveTo>
                <a:cubicBezTo>
                  <a:pt x="80" y="800"/>
                  <a:pt x="80" y="800"/>
                  <a:pt x="80" y="800"/>
                </a:cubicBezTo>
                <a:cubicBezTo>
                  <a:pt x="80" y="704"/>
                  <a:pt x="80" y="704"/>
                  <a:pt x="80" y="704"/>
                </a:cubicBezTo>
                <a:cubicBezTo>
                  <a:pt x="312" y="704"/>
                  <a:pt x="312" y="704"/>
                  <a:pt x="312" y="704"/>
                </a:cubicBezTo>
                <a:lnTo>
                  <a:pt x="312" y="800"/>
                </a:lnTo>
                <a:close/>
                <a:moveTo>
                  <a:pt x="292" y="624"/>
                </a:moveTo>
                <a:cubicBezTo>
                  <a:pt x="624" y="293"/>
                  <a:pt x="624" y="293"/>
                  <a:pt x="624" y="293"/>
                </a:cubicBezTo>
                <a:cubicBezTo>
                  <a:pt x="624" y="624"/>
                  <a:pt x="624" y="624"/>
                  <a:pt x="624" y="624"/>
                </a:cubicBezTo>
                <a:lnTo>
                  <a:pt x="292" y="624"/>
                </a:lnTo>
                <a:close/>
                <a:moveTo>
                  <a:pt x="1444" y="1648"/>
                </a:moveTo>
                <a:cubicBezTo>
                  <a:pt x="603" y="1648"/>
                  <a:pt x="603" y="1648"/>
                  <a:pt x="603" y="1648"/>
                </a:cubicBezTo>
                <a:cubicBezTo>
                  <a:pt x="916" y="1107"/>
                  <a:pt x="916" y="1107"/>
                  <a:pt x="916" y="1107"/>
                </a:cubicBezTo>
                <a:cubicBezTo>
                  <a:pt x="1047" y="1336"/>
                  <a:pt x="1047" y="1336"/>
                  <a:pt x="1047" y="1336"/>
                </a:cubicBezTo>
                <a:cubicBezTo>
                  <a:pt x="1055" y="1349"/>
                  <a:pt x="1068" y="1356"/>
                  <a:pt x="1082" y="1356"/>
                </a:cubicBezTo>
                <a:cubicBezTo>
                  <a:pt x="1089" y="1356"/>
                  <a:pt x="1096" y="1354"/>
                  <a:pt x="1102" y="1350"/>
                </a:cubicBezTo>
                <a:cubicBezTo>
                  <a:pt x="1121" y="1339"/>
                  <a:pt x="1128" y="1315"/>
                  <a:pt x="1117" y="1296"/>
                </a:cubicBezTo>
                <a:cubicBezTo>
                  <a:pt x="962" y="1027"/>
                  <a:pt x="962" y="1027"/>
                  <a:pt x="962" y="1027"/>
                </a:cubicBezTo>
                <a:cubicBezTo>
                  <a:pt x="1024" y="920"/>
                  <a:pt x="1024" y="920"/>
                  <a:pt x="1024" y="920"/>
                </a:cubicBezTo>
                <a:lnTo>
                  <a:pt x="1444" y="1648"/>
                </a:lnTo>
                <a:close/>
                <a:moveTo>
                  <a:pt x="1656" y="800"/>
                </a:moveTo>
                <a:cubicBezTo>
                  <a:pt x="392" y="800"/>
                  <a:pt x="392" y="800"/>
                  <a:pt x="392" y="800"/>
                </a:cubicBezTo>
                <a:cubicBezTo>
                  <a:pt x="392" y="704"/>
                  <a:pt x="392" y="704"/>
                  <a:pt x="392" y="704"/>
                </a:cubicBezTo>
                <a:cubicBezTo>
                  <a:pt x="1656" y="704"/>
                  <a:pt x="1656" y="704"/>
                  <a:pt x="1656" y="704"/>
                </a:cubicBezTo>
                <a:lnTo>
                  <a:pt x="1656" y="800"/>
                </a:lnTo>
                <a:close/>
                <a:moveTo>
                  <a:pt x="1968" y="800"/>
                </a:moveTo>
                <a:cubicBezTo>
                  <a:pt x="1736" y="800"/>
                  <a:pt x="1736" y="800"/>
                  <a:pt x="1736" y="800"/>
                </a:cubicBezTo>
                <a:cubicBezTo>
                  <a:pt x="1736" y="704"/>
                  <a:pt x="1736" y="704"/>
                  <a:pt x="1736" y="704"/>
                </a:cubicBezTo>
                <a:cubicBezTo>
                  <a:pt x="1968" y="704"/>
                  <a:pt x="1968" y="704"/>
                  <a:pt x="1968" y="704"/>
                </a:cubicBezTo>
                <a:lnTo>
                  <a:pt x="1968" y="800"/>
                </a:lnTo>
                <a:close/>
                <a:moveTo>
                  <a:pt x="1968" y="624"/>
                </a:moveTo>
                <a:cubicBezTo>
                  <a:pt x="1636" y="624"/>
                  <a:pt x="1636" y="624"/>
                  <a:pt x="1636" y="624"/>
                </a:cubicBezTo>
                <a:cubicBezTo>
                  <a:pt x="1968" y="293"/>
                  <a:pt x="1968" y="293"/>
                  <a:pt x="1968" y="293"/>
                </a:cubicBezTo>
                <a:lnTo>
                  <a:pt x="1968" y="624"/>
                </a:lnTo>
                <a:close/>
                <a:moveTo>
                  <a:pt x="1424" y="80"/>
                </a:moveTo>
                <a:cubicBezTo>
                  <a:pt x="1707" y="80"/>
                  <a:pt x="1707" y="80"/>
                  <a:pt x="1707" y="80"/>
                </a:cubicBezTo>
                <a:cubicBezTo>
                  <a:pt x="1424" y="364"/>
                  <a:pt x="1424" y="364"/>
                  <a:pt x="1424" y="364"/>
                </a:cubicBezTo>
                <a:lnTo>
                  <a:pt x="1424" y="80"/>
                </a:lnTo>
                <a:close/>
                <a:moveTo>
                  <a:pt x="1424" y="477"/>
                </a:moveTo>
                <a:cubicBezTo>
                  <a:pt x="1820" y="80"/>
                  <a:pt x="1820" y="80"/>
                  <a:pt x="1820" y="80"/>
                </a:cubicBezTo>
                <a:cubicBezTo>
                  <a:pt x="1968" y="80"/>
                  <a:pt x="1968" y="80"/>
                  <a:pt x="1968" y="80"/>
                </a:cubicBezTo>
                <a:cubicBezTo>
                  <a:pt x="1968" y="180"/>
                  <a:pt x="1968" y="180"/>
                  <a:pt x="1968" y="180"/>
                </a:cubicBezTo>
                <a:cubicBezTo>
                  <a:pt x="1523" y="624"/>
                  <a:pt x="1523" y="624"/>
                  <a:pt x="1523" y="624"/>
                </a:cubicBezTo>
                <a:cubicBezTo>
                  <a:pt x="1424" y="624"/>
                  <a:pt x="1424" y="624"/>
                  <a:pt x="1424" y="624"/>
                </a:cubicBezTo>
                <a:lnTo>
                  <a:pt x="1424" y="477"/>
                </a:lnTo>
                <a:close/>
                <a:moveTo>
                  <a:pt x="1140" y="1493"/>
                </a:moveTo>
                <a:cubicBezTo>
                  <a:pt x="1132" y="1485"/>
                  <a:pt x="1128" y="1475"/>
                  <a:pt x="1128" y="1464"/>
                </a:cubicBezTo>
                <a:cubicBezTo>
                  <a:pt x="1128" y="1454"/>
                  <a:pt x="1132" y="1444"/>
                  <a:pt x="1140" y="1436"/>
                </a:cubicBezTo>
                <a:cubicBezTo>
                  <a:pt x="1147" y="1429"/>
                  <a:pt x="1157" y="1424"/>
                  <a:pt x="1168" y="1424"/>
                </a:cubicBezTo>
                <a:cubicBezTo>
                  <a:pt x="1178" y="1424"/>
                  <a:pt x="1189" y="1429"/>
                  <a:pt x="1196" y="1436"/>
                </a:cubicBezTo>
                <a:cubicBezTo>
                  <a:pt x="1204" y="1444"/>
                  <a:pt x="1208" y="1454"/>
                  <a:pt x="1208" y="1464"/>
                </a:cubicBezTo>
                <a:cubicBezTo>
                  <a:pt x="1208" y="1475"/>
                  <a:pt x="1204" y="1485"/>
                  <a:pt x="1196" y="1493"/>
                </a:cubicBezTo>
                <a:cubicBezTo>
                  <a:pt x="1189" y="1500"/>
                  <a:pt x="1178" y="1504"/>
                  <a:pt x="1168" y="1504"/>
                </a:cubicBezTo>
                <a:cubicBezTo>
                  <a:pt x="1157" y="1504"/>
                  <a:pt x="1147" y="1500"/>
                  <a:pt x="1140" y="149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en-US">
              <a:cs typeface="B Nazanin" panose="00000400000000000000" pitchFamily="2" charset="-78"/>
            </a:endParaRPr>
          </a:p>
        </p:txBody>
      </p:sp>
      <p:sp>
        <p:nvSpPr>
          <p:cNvPr id="25" name="Freeform 38">
            <a:extLst>
              <a:ext uri="{FF2B5EF4-FFF2-40B4-BE49-F238E27FC236}">
                <a16:creationId xmlns:a16="http://schemas.microsoft.com/office/drawing/2014/main" id="{9F5CBD90-A4B7-FC5C-2CF4-7AF920E0F7AB}"/>
              </a:ext>
            </a:extLst>
          </p:cNvPr>
          <p:cNvSpPr>
            <a:spLocks noEditPoints="1"/>
          </p:cNvSpPr>
          <p:nvPr/>
        </p:nvSpPr>
        <p:spPr bwMode="auto">
          <a:xfrm>
            <a:off x="150511" y="0"/>
            <a:ext cx="1389824" cy="1282094"/>
          </a:xfrm>
          <a:custGeom>
            <a:avLst/>
            <a:gdLst>
              <a:gd name="T0" fmla="*/ 421 w 2048"/>
              <a:gd name="T1" fmla="*/ 11 h 1888"/>
              <a:gd name="T2" fmla="*/ 421 w 2048"/>
              <a:gd name="T3" fmla="*/ 68 h 1888"/>
              <a:gd name="T4" fmla="*/ 364 w 2048"/>
              <a:gd name="T5" fmla="*/ 68 h 1888"/>
              <a:gd name="T6" fmla="*/ 364 w 2048"/>
              <a:gd name="T7" fmla="*/ 11 h 1888"/>
              <a:gd name="T8" fmla="*/ 352 w 2048"/>
              <a:gd name="T9" fmla="*/ 360 h 1888"/>
              <a:gd name="T10" fmla="*/ 0 w 2048"/>
              <a:gd name="T11" fmla="*/ 320 h 1888"/>
              <a:gd name="T12" fmla="*/ 40 w 2048"/>
              <a:gd name="T13" fmla="*/ 0 h 1888"/>
              <a:gd name="T14" fmla="*/ 240 w 2048"/>
              <a:gd name="T15" fmla="*/ 40 h 1888"/>
              <a:gd name="T16" fmla="*/ 80 w 2048"/>
              <a:gd name="T17" fmla="*/ 80 h 1888"/>
              <a:gd name="T18" fmla="*/ 1968 w 2048"/>
              <a:gd name="T19" fmla="*/ 280 h 1888"/>
              <a:gd name="T20" fmla="*/ 575 w 2048"/>
              <a:gd name="T21" fmla="*/ 80 h 1888"/>
              <a:gd name="T22" fmla="*/ 575 w 2048"/>
              <a:gd name="T23" fmla="*/ 0 h 1888"/>
              <a:gd name="T24" fmla="*/ 2048 w 2048"/>
              <a:gd name="T25" fmla="*/ 40 h 1888"/>
              <a:gd name="T26" fmla="*/ 2008 w 2048"/>
              <a:gd name="T27" fmla="*/ 360 h 1888"/>
              <a:gd name="T28" fmla="*/ 1806 w 2048"/>
              <a:gd name="T29" fmla="*/ 1328 h 1888"/>
              <a:gd name="T30" fmla="*/ 2048 w 2048"/>
              <a:gd name="T31" fmla="*/ 1560 h 1888"/>
              <a:gd name="T32" fmla="*/ 1584 w 2048"/>
              <a:gd name="T33" fmla="*/ 1560 h 1888"/>
              <a:gd name="T34" fmla="*/ 1509 w 2048"/>
              <a:gd name="T35" fmla="*/ 360 h 1888"/>
              <a:gd name="T36" fmla="*/ 1200 w 2048"/>
              <a:gd name="T37" fmla="*/ 1427 h 1888"/>
              <a:gd name="T38" fmla="*/ 1160 w 2048"/>
              <a:gd name="T39" fmla="*/ 1888 h 1888"/>
              <a:gd name="T40" fmla="*/ 776 w 2048"/>
              <a:gd name="T41" fmla="*/ 1888 h 1888"/>
              <a:gd name="T42" fmla="*/ 392 w 2048"/>
              <a:gd name="T43" fmla="*/ 1888 h 1888"/>
              <a:gd name="T44" fmla="*/ 352 w 2048"/>
              <a:gd name="T45" fmla="*/ 1427 h 1888"/>
              <a:gd name="T46" fmla="*/ 1664 w 2048"/>
              <a:gd name="T47" fmla="*/ 1560 h 1888"/>
              <a:gd name="T48" fmla="*/ 1968 w 2048"/>
              <a:gd name="T49" fmla="*/ 1560 h 1888"/>
              <a:gd name="T50" fmla="*/ 1664 w 2048"/>
              <a:gd name="T51" fmla="*/ 1560 h 1888"/>
              <a:gd name="T52" fmla="*/ 776 w 2048"/>
              <a:gd name="T53" fmla="*/ 1504 h 1888"/>
              <a:gd name="T54" fmla="*/ 776 w 2048"/>
              <a:gd name="T55" fmla="*/ 1808 h 1888"/>
              <a:gd name="T56" fmla="*/ 1160 w 2048"/>
              <a:gd name="T57" fmla="*/ 1504 h 1888"/>
              <a:gd name="T58" fmla="*/ 1160 w 2048"/>
              <a:gd name="T59" fmla="*/ 1808 h 1888"/>
              <a:gd name="T60" fmla="*/ 1160 w 2048"/>
              <a:gd name="T61" fmla="*/ 1504 h 1888"/>
              <a:gd name="T62" fmla="*/ 584 w 2048"/>
              <a:gd name="T63" fmla="*/ 1526 h 1888"/>
              <a:gd name="T64" fmla="*/ 736 w 2048"/>
              <a:gd name="T65" fmla="*/ 660 h 1888"/>
              <a:gd name="T66" fmla="*/ 816 w 2048"/>
              <a:gd name="T67" fmla="*/ 660 h 1888"/>
              <a:gd name="T68" fmla="*/ 968 w 2048"/>
              <a:gd name="T69" fmla="*/ 1526 h 1888"/>
              <a:gd name="T70" fmla="*/ 1120 w 2048"/>
              <a:gd name="T71" fmla="*/ 360 h 1888"/>
              <a:gd name="T72" fmla="*/ 432 w 2048"/>
              <a:gd name="T73" fmla="*/ 1427 h 1888"/>
              <a:gd name="T74" fmla="*/ 240 w 2048"/>
              <a:gd name="T75" fmla="*/ 1656 h 1888"/>
              <a:gd name="T76" fmla="*/ 544 w 2048"/>
              <a:gd name="T77" fmla="*/ 1656 h 1888"/>
              <a:gd name="T78" fmla="*/ 776 w 2048"/>
              <a:gd name="T79" fmla="*/ 540 h 1888"/>
              <a:gd name="T80" fmla="*/ 816 w 2048"/>
              <a:gd name="T81" fmla="*/ 500 h 1888"/>
              <a:gd name="T82" fmla="*/ 776 w 2048"/>
              <a:gd name="T83" fmla="*/ 460 h 1888"/>
              <a:gd name="T84" fmla="*/ 736 w 2048"/>
              <a:gd name="T85" fmla="*/ 500 h 1888"/>
              <a:gd name="T86" fmla="*/ 776 w 2048"/>
              <a:gd name="T87" fmla="*/ 540 h 18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048" h="1888">
                <a:moveTo>
                  <a:pt x="392" y="0"/>
                </a:moveTo>
                <a:cubicBezTo>
                  <a:pt x="403" y="0"/>
                  <a:pt x="413" y="4"/>
                  <a:pt x="421" y="11"/>
                </a:cubicBezTo>
                <a:cubicBezTo>
                  <a:pt x="428" y="19"/>
                  <a:pt x="432" y="29"/>
                  <a:pt x="432" y="40"/>
                </a:cubicBezTo>
                <a:cubicBezTo>
                  <a:pt x="432" y="50"/>
                  <a:pt x="428" y="61"/>
                  <a:pt x="421" y="68"/>
                </a:cubicBezTo>
                <a:cubicBezTo>
                  <a:pt x="413" y="75"/>
                  <a:pt x="403" y="80"/>
                  <a:pt x="392" y="80"/>
                </a:cubicBezTo>
                <a:cubicBezTo>
                  <a:pt x="382" y="80"/>
                  <a:pt x="372" y="75"/>
                  <a:pt x="364" y="68"/>
                </a:cubicBezTo>
                <a:cubicBezTo>
                  <a:pt x="357" y="61"/>
                  <a:pt x="352" y="50"/>
                  <a:pt x="352" y="40"/>
                </a:cubicBezTo>
                <a:cubicBezTo>
                  <a:pt x="352" y="29"/>
                  <a:pt x="357" y="19"/>
                  <a:pt x="364" y="11"/>
                </a:cubicBezTo>
                <a:cubicBezTo>
                  <a:pt x="372" y="4"/>
                  <a:pt x="382" y="0"/>
                  <a:pt x="392" y="0"/>
                </a:cubicBezTo>
                <a:close/>
                <a:moveTo>
                  <a:pt x="352" y="360"/>
                </a:moveTo>
                <a:cubicBezTo>
                  <a:pt x="40" y="360"/>
                  <a:pt x="40" y="360"/>
                  <a:pt x="40" y="360"/>
                </a:cubicBezTo>
                <a:cubicBezTo>
                  <a:pt x="18" y="360"/>
                  <a:pt x="0" y="342"/>
                  <a:pt x="0" y="320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18"/>
                  <a:pt x="18" y="0"/>
                  <a:pt x="40" y="0"/>
                </a:cubicBezTo>
                <a:cubicBezTo>
                  <a:pt x="200" y="0"/>
                  <a:pt x="200" y="0"/>
                  <a:pt x="200" y="0"/>
                </a:cubicBezTo>
                <a:cubicBezTo>
                  <a:pt x="222" y="0"/>
                  <a:pt x="240" y="18"/>
                  <a:pt x="240" y="40"/>
                </a:cubicBezTo>
                <a:cubicBezTo>
                  <a:pt x="240" y="62"/>
                  <a:pt x="222" y="80"/>
                  <a:pt x="200" y="80"/>
                </a:cubicBezTo>
                <a:cubicBezTo>
                  <a:pt x="80" y="80"/>
                  <a:pt x="80" y="80"/>
                  <a:pt x="80" y="80"/>
                </a:cubicBezTo>
                <a:cubicBezTo>
                  <a:pt x="80" y="280"/>
                  <a:pt x="80" y="280"/>
                  <a:pt x="80" y="280"/>
                </a:cubicBezTo>
                <a:cubicBezTo>
                  <a:pt x="1968" y="280"/>
                  <a:pt x="1968" y="280"/>
                  <a:pt x="1968" y="280"/>
                </a:cubicBezTo>
                <a:cubicBezTo>
                  <a:pt x="1968" y="80"/>
                  <a:pt x="1968" y="80"/>
                  <a:pt x="1968" y="80"/>
                </a:cubicBezTo>
                <a:cubicBezTo>
                  <a:pt x="575" y="80"/>
                  <a:pt x="575" y="80"/>
                  <a:pt x="575" y="80"/>
                </a:cubicBezTo>
                <a:cubicBezTo>
                  <a:pt x="553" y="80"/>
                  <a:pt x="535" y="62"/>
                  <a:pt x="535" y="40"/>
                </a:cubicBezTo>
                <a:cubicBezTo>
                  <a:pt x="535" y="18"/>
                  <a:pt x="553" y="0"/>
                  <a:pt x="575" y="0"/>
                </a:cubicBezTo>
                <a:cubicBezTo>
                  <a:pt x="2008" y="0"/>
                  <a:pt x="2008" y="0"/>
                  <a:pt x="2008" y="0"/>
                </a:cubicBezTo>
                <a:cubicBezTo>
                  <a:pt x="2030" y="0"/>
                  <a:pt x="2048" y="18"/>
                  <a:pt x="2048" y="40"/>
                </a:cubicBezTo>
                <a:cubicBezTo>
                  <a:pt x="2048" y="320"/>
                  <a:pt x="2048" y="320"/>
                  <a:pt x="2048" y="320"/>
                </a:cubicBezTo>
                <a:cubicBezTo>
                  <a:pt x="2048" y="342"/>
                  <a:pt x="2030" y="360"/>
                  <a:pt x="2008" y="360"/>
                </a:cubicBezTo>
                <a:cubicBezTo>
                  <a:pt x="1591" y="360"/>
                  <a:pt x="1591" y="360"/>
                  <a:pt x="1591" y="360"/>
                </a:cubicBezTo>
                <a:cubicBezTo>
                  <a:pt x="1806" y="1328"/>
                  <a:pt x="1806" y="1328"/>
                  <a:pt x="1806" y="1328"/>
                </a:cubicBezTo>
                <a:cubicBezTo>
                  <a:pt x="1809" y="1328"/>
                  <a:pt x="1813" y="1328"/>
                  <a:pt x="1816" y="1328"/>
                </a:cubicBezTo>
                <a:cubicBezTo>
                  <a:pt x="1944" y="1328"/>
                  <a:pt x="2048" y="1432"/>
                  <a:pt x="2048" y="1560"/>
                </a:cubicBezTo>
                <a:cubicBezTo>
                  <a:pt x="2048" y="1688"/>
                  <a:pt x="1944" y="1792"/>
                  <a:pt x="1816" y="1792"/>
                </a:cubicBezTo>
                <a:cubicBezTo>
                  <a:pt x="1688" y="1792"/>
                  <a:pt x="1584" y="1688"/>
                  <a:pt x="1584" y="1560"/>
                </a:cubicBezTo>
                <a:cubicBezTo>
                  <a:pt x="1584" y="1463"/>
                  <a:pt x="1644" y="1380"/>
                  <a:pt x="1728" y="1346"/>
                </a:cubicBezTo>
                <a:cubicBezTo>
                  <a:pt x="1509" y="360"/>
                  <a:pt x="1509" y="360"/>
                  <a:pt x="1509" y="360"/>
                </a:cubicBezTo>
                <a:cubicBezTo>
                  <a:pt x="1200" y="360"/>
                  <a:pt x="1200" y="360"/>
                  <a:pt x="1200" y="360"/>
                </a:cubicBezTo>
                <a:cubicBezTo>
                  <a:pt x="1200" y="1427"/>
                  <a:pt x="1200" y="1427"/>
                  <a:pt x="1200" y="1427"/>
                </a:cubicBezTo>
                <a:cubicBezTo>
                  <a:pt x="1309" y="1446"/>
                  <a:pt x="1392" y="1541"/>
                  <a:pt x="1392" y="1656"/>
                </a:cubicBezTo>
                <a:cubicBezTo>
                  <a:pt x="1392" y="1784"/>
                  <a:pt x="1288" y="1888"/>
                  <a:pt x="1160" y="1888"/>
                </a:cubicBezTo>
                <a:cubicBezTo>
                  <a:pt x="1081" y="1888"/>
                  <a:pt x="1010" y="1847"/>
                  <a:pt x="968" y="1786"/>
                </a:cubicBezTo>
                <a:cubicBezTo>
                  <a:pt x="927" y="1847"/>
                  <a:pt x="856" y="1888"/>
                  <a:pt x="776" y="1888"/>
                </a:cubicBezTo>
                <a:cubicBezTo>
                  <a:pt x="697" y="1888"/>
                  <a:pt x="626" y="1847"/>
                  <a:pt x="584" y="1786"/>
                </a:cubicBezTo>
                <a:cubicBezTo>
                  <a:pt x="543" y="1847"/>
                  <a:pt x="472" y="1888"/>
                  <a:pt x="392" y="1888"/>
                </a:cubicBezTo>
                <a:cubicBezTo>
                  <a:pt x="264" y="1888"/>
                  <a:pt x="160" y="1784"/>
                  <a:pt x="160" y="1656"/>
                </a:cubicBezTo>
                <a:cubicBezTo>
                  <a:pt x="160" y="1541"/>
                  <a:pt x="243" y="1446"/>
                  <a:pt x="352" y="1427"/>
                </a:cubicBezTo>
                <a:lnTo>
                  <a:pt x="352" y="360"/>
                </a:lnTo>
                <a:close/>
                <a:moveTo>
                  <a:pt x="1664" y="1560"/>
                </a:moveTo>
                <a:cubicBezTo>
                  <a:pt x="1664" y="1644"/>
                  <a:pt x="1733" y="1712"/>
                  <a:pt x="1816" y="1712"/>
                </a:cubicBezTo>
                <a:cubicBezTo>
                  <a:pt x="1900" y="1712"/>
                  <a:pt x="1968" y="1644"/>
                  <a:pt x="1968" y="1560"/>
                </a:cubicBezTo>
                <a:cubicBezTo>
                  <a:pt x="1968" y="1476"/>
                  <a:pt x="1900" y="1408"/>
                  <a:pt x="1816" y="1408"/>
                </a:cubicBezTo>
                <a:cubicBezTo>
                  <a:pt x="1733" y="1408"/>
                  <a:pt x="1664" y="1476"/>
                  <a:pt x="1664" y="1560"/>
                </a:cubicBezTo>
                <a:close/>
                <a:moveTo>
                  <a:pt x="928" y="1656"/>
                </a:moveTo>
                <a:cubicBezTo>
                  <a:pt x="928" y="1572"/>
                  <a:pt x="860" y="1504"/>
                  <a:pt x="776" y="1504"/>
                </a:cubicBezTo>
                <a:cubicBezTo>
                  <a:pt x="693" y="1504"/>
                  <a:pt x="624" y="1572"/>
                  <a:pt x="624" y="1656"/>
                </a:cubicBezTo>
                <a:cubicBezTo>
                  <a:pt x="624" y="1739"/>
                  <a:pt x="693" y="1808"/>
                  <a:pt x="776" y="1808"/>
                </a:cubicBezTo>
                <a:cubicBezTo>
                  <a:pt x="860" y="1808"/>
                  <a:pt x="928" y="1739"/>
                  <a:pt x="928" y="1656"/>
                </a:cubicBezTo>
                <a:close/>
                <a:moveTo>
                  <a:pt x="1160" y="1504"/>
                </a:moveTo>
                <a:cubicBezTo>
                  <a:pt x="1077" y="1504"/>
                  <a:pt x="1008" y="1572"/>
                  <a:pt x="1008" y="1656"/>
                </a:cubicBezTo>
                <a:cubicBezTo>
                  <a:pt x="1008" y="1739"/>
                  <a:pt x="1077" y="1808"/>
                  <a:pt x="1160" y="1808"/>
                </a:cubicBezTo>
                <a:cubicBezTo>
                  <a:pt x="1244" y="1808"/>
                  <a:pt x="1312" y="1739"/>
                  <a:pt x="1312" y="1656"/>
                </a:cubicBezTo>
                <a:cubicBezTo>
                  <a:pt x="1312" y="1572"/>
                  <a:pt x="1244" y="1504"/>
                  <a:pt x="1160" y="1504"/>
                </a:cubicBezTo>
                <a:close/>
                <a:moveTo>
                  <a:pt x="432" y="1427"/>
                </a:moveTo>
                <a:cubicBezTo>
                  <a:pt x="495" y="1438"/>
                  <a:pt x="550" y="1475"/>
                  <a:pt x="584" y="1526"/>
                </a:cubicBezTo>
                <a:cubicBezTo>
                  <a:pt x="619" y="1475"/>
                  <a:pt x="673" y="1438"/>
                  <a:pt x="736" y="1427"/>
                </a:cubicBezTo>
                <a:cubicBezTo>
                  <a:pt x="736" y="660"/>
                  <a:pt x="736" y="660"/>
                  <a:pt x="736" y="660"/>
                </a:cubicBezTo>
                <a:cubicBezTo>
                  <a:pt x="736" y="638"/>
                  <a:pt x="754" y="620"/>
                  <a:pt x="776" y="620"/>
                </a:cubicBezTo>
                <a:cubicBezTo>
                  <a:pt x="798" y="620"/>
                  <a:pt x="816" y="638"/>
                  <a:pt x="816" y="660"/>
                </a:cubicBezTo>
                <a:cubicBezTo>
                  <a:pt x="816" y="1427"/>
                  <a:pt x="816" y="1427"/>
                  <a:pt x="816" y="1427"/>
                </a:cubicBezTo>
                <a:cubicBezTo>
                  <a:pt x="879" y="1438"/>
                  <a:pt x="934" y="1475"/>
                  <a:pt x="968" y="1526"/>
                </a:cubicBezTo>
                <a:cubicBezTo>
                  <a:pt x="1003" y="1475"/>
                  <a:pt x="1057" y="1438"/>
                  <a:pt x="1120" y="1427"/>
                </a:cubicBezTo>
                <a:cubicBezTo>
                  <a:pt x="1120" y="360"/>
                  <a:pt x="1120" y="360"/>
                  <a:pt x="1120" y="360"/>
                </a:cubicBezTo>
                <a:cubicBezTo>
                  <a:pt x="432" y="360"/>
                  <a:pt x="432" y="360"/>
                  <a:pt x="432" y="360"/>
                </a:cubicBezTo>
                <a:lnTo>
                  <a:pt x="432" y="1427"/>
                </a:lnTo>
                <a:close/>
                <a:moveTo>
                  <a:pt x="392" y="1504"/>
                </a:moveTo>
                <a:cubicBezTo>
                  <a:pt x="309" y="1504"/>
                  <a:pt x="240" y="1572"/>
                  <a:pt x="240" y="1656"/>
                </a:cubicBezTo>
                <a:cubicBezTo>
                  <a:pt x="240" y="1739"/>
                  <a:pt x="309" y="1808"/>
                  <a:pt x="392" y="1808"/>
                </a:cubicBezTo>
                <a:cubicBezTo>
                  <a:pt x="476" y="1808"/>
                  <a:pt x="544" y="1739"/>
                  <a:pt x="544" y="1656"/>
                </a:cubicBezTo>
                <a:cubicBezTo>
                  <a:pt x="544" y="1572"/>
                  <a:pt x="476" y="1504"/>
                  <a:pt x="392" y="1504"/>
                </a:cubicBezTo>
                <a:close/>
                <a:moveTo>
                  <a:pt x="776" y="540"/>
                </a:moveTo>
                <a:cubicBezTo>
                  <a:pt x="787" y="540"/>
                  <a:pt x="797" y="535"/>
                  <a:pt x="805" y="528"/>
                </a:cubicBezTo>
                <a:cubicBezTo>
                  <a:pt x="812" y="521"/>
                  <a:pt x="816" y="510"/>
                  <a:pt x="816" y="500"/>
                </a:cubicBezTo>
                <a:cubicBezTo>
                  <a:pt x="816" y="489"/>
                  <a:pt x="812" y="479"/>
                  <a:pt x="805" y="471"/>
                </a:cubicBezTo>
                <a:cubicBezTo>
                  <a:pt x="797" y="464"/>
                  <a:pt x="787" y="460"/>
                  <a:pt x="776" y="460"/>
                </a:cubicBezTo>
                <a:cubicBezTo>
                  <a:pt x="766" y="460"/>
                  <a:pt x="756" y="464"/>
                  <a:pt x="748" y="471"/>
                </a:cubicBezTo>
                <a:cubicBezTo>
                  <a:pt x="741" y="479"/>
                  <a:pt x="736" y="489"/>
                  <a:pt x="736" y="500"/>
                </a:cubicBezTo>
                <a:cubicBezTo>
                  <a:pt x="736" y="510"/>
                  <a:pt x="741" y="521"/>
                  <a:pt x="748" y="528"/>
                </a:cubicBezTo>
                <a:cubicBezTo>
                  <a:pt x="756" y="535"/>
                  <a:pt x="766" y="540"/>
                  <a:pt x="776" y="54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en-US">
              <a:cs typeface="B Nazanin" panose="00000400000000000000" pitchFamily="2" charset="-78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91545C3-5DC1-45E3-84A9-E8CD96B0751C}"/>
              </a:ext>
            </a:extLst>
          </p:cNvPr>
          <p:cNvGrpSpPr/>
          <p:nvPr/>
        </p:nvGrpSpPr>
        <p:grpSpPr>
          <a:xfrm rot="19773844">
            <a:off x="-243398" y="5229713"/>
            <a:ext cx="1980088" cy="2804128"/>
            <a:chOff x="4778375" y="1563688"/>
            <a:chExt cx="2632076" cy="3727451"/>
          </a:xfrm>
        </p:grpSpPr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id="{285A1FBF-F9BE-C4BA-563A-A723517373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9538" y="1976438"/>
              <a:ext cx="1804988" cy="1951038"/>
            </a:xfrm>
            <a:custGeom>
              <a:avLst/>
              <a:gdLst>
                <a:gd name="T0" fmla="*/ 181 w 695"/>
                <a:gd name="T1" fmla="*/ 653 h 751"/>
                <a:gd name="T2" fmla="*/ 181 w 695"/>
                <a:gd name="T3" fmla="*/ 751 h 751"/>
                <a:gd name="T4" fmla="*/ 513 w 695"/>
                <a:gd name="T5" fmla="*/ 751 h 751"/>
                <a:gd name="T6" fmla="*/ 513 w 695"/>
                <a:gd name="T7" fmla="*/ 653 h 751"/>
                <a:gd name="T8" fmla="*/ 695 w 695"/>
                <a:gd name="T9" fmla="*/ 348 h 751"/>
                <a:gd name="T10" fmla="*/ 347 w 695"/>
                <a:gd name="T11" fmla="*/ 0 h 751"/>
                <a:gd name="T12" fmla="*/ 0 w 695"/>
                <a:gd name="T13" fmla="*/ 348 h 751"/>
                <a:gd name="T14" fmla="*/ 181 w 695"/>
                <a:gd name="T15" fmla="*/ 653 h 7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95" h="751">
                  <a:moveTo>
                    <a:pt x="181" y="653"/>
                  </a:moveTo>
                  <a:cubicBezTo>
                    <a:pt x="181" y="713"/>
                    <a:pt x="181" y="699"/>
                    <a:pt x="181" y="751"/>
                  </a:cubicBezTo>
                  <a:cubicBezTo>
                    <a:pt x="513" y="751"/>
                    <a:pt x="513" y="751"/>
                    <a:pt x="513" y="751"/>
                  </a:cubicBezTo>
                  <a:cubicBezTo>
                    <a:pt x="513" y="699"/>
                    <a:pt x="513" y="713"/>
                    <a:pt x="513" y="653"/>
                  </a:cubicBezTo>
                  <a:cubicBezTo>
                    <a:pt x="621" y="594"/>
                    <a:pt x="695" y="480"/>
                    <a:pt x="695" y="348"/>
                  </a:cubicBezTo>
                  <a:cubicBezTo>
                    <a:pt x="695" y="156"/>
                    <a:pt x="539" y="0"/>
                    <a:pt x="347" y="0"/>
                  </a:cubicBezTo>
                  <a:cubicBezTo>
                    <a:pt x="155" y="0"/>
                    <a:pt x="0" y="156"/>
                    <a:pt x="0" y="348"/>
                  </a:cubicBezTo>
                  <a:cubicBezTo>
                    <a:pt x="0" y="480"/>
                    <a:pt x="73" y="594"/>
                    <a:pt x="181" y="6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28" name="Freeform 6">
              <a:extLst>
                <a:ext uri="{FF2B5EF4-FFF2-40B4-BE49-F238E27FC236}">
                  <a16:creationId xmlns:a16="http://schemas.microsoft.com/office/drawing/2014/main" id="{68EA7699-0C6B-BB91-9C44-7028F27BF3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3050" y="2044701"/>
              <a:ext cx="771525" cy="579438"/>
            </a:xfrm>
            <a:custGeom>
              <a:avLst/>
              <a:gdLst>
                <a:gd name="T0" fmla="*/ 0 w 297"/>
                <a:gd name="T1" fmla="*/ 223 h 223"/>
                <a:gd name="T2" fmla="*/ 226 w 297"/>
                <a:gd name="T3" fmla="*/ 11 h 223"/>
                <a:gd name="T4" fmla="*/ 195 w 297"/>
                <a:gd name="T5" fmla="*/ 111 h 223"/>
                <a:gd name="T6" fmla="*/ 0 w 297"/>
                <a:gd name="T7" fmla="*/ 223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7" h="223">
                  <a:moveTo>
                    <a:pt x="0" y="223"/>
                  </a:moveTo>
                  <a:cubicBezTo>
                    <a:pt x="0" y="223"/>
                    <a:pt x="57" y="42"/>
                    <a:pt x="226" y="11"/>
                  </a:cubicBezTo>
                  <a:cubicBezTo>
                    <a:pt x="288" y="0"/>
                    <a:pt x="297" y="100"/>
                    <a:pt x="195" y="111"/>
                  </a:cubicBezTo>
                  <a:cubicBezTo>
                    <a:pt x="92" y="122"/>
                    <a:pt x="31" y="179"/>
                    <a:pt x="0" y="22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29" name="Freeform 7">
              <a:extLst>
                <a:ext uri="{FF2B5EF4-FFF2-40B4-BE49-F238E27FC236}">
                  <a16:creationId xmlns:a16="http://schemas.microsoft.com/office/drawing/2014/main" id="{3636BEBC-2101-77EB-B8FD-9D2FA0142E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4250" y="1563688"/>
              <a:ext cx="63500" cy="276225"/>
            </a:xfrm>
            <a:custGeom>
              <a:avLst/>
              <a:gdLst>
                <a:gd name="T0" fmla="*/ 12 w 24"/>
                <a:gd name="T1" fmla="*/ 0 h 106"/>
                <a:gd name="T2" fmla="*/ 0 w 24"/>
                <a:gd name="T3" fmla="*/ 12 h 106"/>
                <a:gd name="T4" fmla="*/ 0 w 24"/>
                <a:gd name="T5" fmla="*/ 94 h 106"/>
                <a:gd name="T6" fmla="*/ 12 w 24"/>
                <a:gd name="T7" fmla="*/ 106 h 106"/>
                <a:gd name="T8" fmla="*/ 24 w 24"/>
                <a:gd name="T9" fmla="*/ 94 h 106"/>
                <a:gd name="T10" fmla="*/ 24 w 24"/>
                <a:gd name="T11" fmla="*/ 12 h 106"/>
                <a:gd name="T12" fmla="*/ 12 w 24"/>
                <a:gd name="T1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106">
                  <a:moveTo>
                    <a:pt x="12" y="0"/>
                  </a:moveTo>
                  <a:cubicBezTo>
                    <a:pt x="5" y="0"/>
                    <a:pt x="0" y="5"/>
                    <a:pt x="0" y="12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101"/>
                    <a:pt x="5" y="106"/>
                    <a:pt x="12" y="106"/>
                  </a:cubicBezTo>
                  <a:cubicBezTo>
                    <a:pt x="18" y="106"/>
                    <a:pt x="24" y="101"/>
                    <a:pt x="24" y="94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5"/>
                    <a:pt x="18" y="0"/>
                    <a:pt x="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30" name="Freeform 8">
              <a:extLst>
                <a:ext uri="{FF2B5EF4-FFF2-40B4-BE49-F238E27FC236}">
                  <a16:creationId xmlns:a16="http://schemas.microsoft.com/office/drawing/2014/main" id="{5845F8C8-2201-0A64-14A6-CD8F9D85F1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5813" y="2849563"/>
              <a:ext cx="274638" cy="61913"/>
            </a:xfrm>
            <a:custGeom>
              <a:avLst/>
              <a:gdLst>
                <a:gd name="T0" fmla="*/ 94 w 106"/>
                <a:gd name="T1" fmla="*/ 0 h 24"/>
                <a:gd name="T2" fmla="*/ 12 w 106"/>
                <a:gd name="T3" fmla="*/ 0 h 24"/>
                <a:gd name="T4" fmla="*/ 0 w 106"/>
                <a:gd name="T5" fmla="*/ 12 h 24"/>
                <a:gd name="T6" fmla="*/ 12 w 106"/>
                <a:gd name="T7" fmla="*/ 24 h 24"/>
                <a:gd name="T8" fmla="*/ 94 w 106"/>
                <a:gd name="T9" fmla="*/ 24 h 24"/>
                <a:gd name="T10" fmla="*/ 106 w 106"/>
                <a:gd name="T11" fmla="*/ 12 h 24"/>
                <a:gd name="T12" fmla="*/ 94 w 106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24">
                  <a:moveTo>
                    <a:pt x="94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18"/>
                    <a:pt x="5" y="24"/>
                    <a:pt x="12" y="24"/>
                  </a:cubicBezTo>
                  <a:cubicBezTo>
                    <a:pt x="94" y="24"/>
                    <a:pt x="94" y="24"/>
                    <a:pt x="94" y="24"/>
                  </a:cubicBezTo>
                  <a:cubicBezTo>
                    <a:pt x="101" y="24"/>
                    <a:pt x="106" y="18"/>
                    <a:pt x="106" y="12"/>
                  </a:cubicBezTo>
                  <a:cubicBezTo>
                    <a:pt x="106" y="5"/>
                    <a:pt x="101" y="0"/>
                    <a:pt x="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31" name="Freeform 9">
              <a:extLst>
                <a:ext uri="{FF2B5EF4-FFF2-40B4-BE49-F238E27FC236}">
                  <a16:creationId xmlns:a16="http://schemas.microsoft.com/office/drawing/2014/main" id="{3C1FCE8D-8B23-10CF-C27C-DB8DF6AB03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8375" y="2849563"/>
              <a:ext cx="277813" cy="61913"/>
            </a:xfrm>
            <a:custGeom>
              <a:avLst/>
              <a:gdLst>
                <a:gd name="T0" fmla="*/ 107 w 107"/>
                <a:gd name="T1" fmla="*/ 12 h 24"/>
                <a:gd name="T2" fmla="*/ 95 w 107"/>
                <a:gd name="T3" fmla="*/ 0 h 24"/>
                <a:gd name="T4" fmla="*/ 12 w 107"/>
                <a:gd name="T5" fmla="*/ 0 h 24"/>
                <a:gd name="T6" fmla="*/ 0 w 107"/>
                <a:gd name="T7" fmla="*/ 12 h 24"/>
                <a:gd name="T8" fmla="*/ 12 w 107"/>
                <a:gd name="T9" fmla="*/ 24 h 24"/>
                <a:gd name="T10" fmla="*/ 95 w 107"/>
                <a:gd name="T11" fmla="*/ 24 h 24"/>
                <a:gd name="T12" fmla="*/ 107 w 107"/>
                <a:gd name="T13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24">
                  <a:moveTo>
                    <a:pt x="107" y="12"/>
                  </a:moveTo>
                  <a:cubicBezTo>
                    <a:pt x="107" y="5"/>
                    <a:pt x="101" y="0"/>
                    <a:pt x="9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18"/>
                    <a:pt x="5" y="24"/>
                    <a:pt x="12" y="24"/>
                  </a:cubicBezTo>
                  <a:cubicBezTo>
                    <a:pt x="95" y="24"/>
                    <a:pt x="95" y="24"/>
                    <a:pt x="95" y="24"/>
                  </a:cubicBezTo>
                  <a:cubicBezTo>
                    <a:pt x="101" y="24"/>
                    <a:pt x="107" y="18"/>
                    <a:pt x="107" y="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32" name="Freeform 10">
              <a:extLst>
                <a:ext uri="{FF2B5EF4-FFF2-40B4-BE49-F238E27FC236}">
                  <a16:creationId xmlns:a16="http://schemas.microsoft.com/office/drawing/2014/main" id="{F16C6E1E-20BC-0E99-2B4D-FC4999A606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8313" y="1935163"/>
              <a:ext cx="220663" cy="219075"/>
            </a:xfrm>
            <a:custGeom>
              <a:avLst/>
              <a:gdLst>
                <a:gd name="T0" fmla="*/ 63 w 85"/>
                <a:gd name="T1" fmla="*/ 5 h 84"/>
                <a:gd name="T2" fmla="*/ 5 w 85"/>
                <a:gd name="T3" fmla="*/ 64 h 84"/>
                <a:gd name="T4" fmla="*/ 5 w 85"/>
                <a:gd name="T5" fmla="*/ 81 h 84"/>
                <a:gd name="T6" fmla="*/ 13 w 85"/>
                <a:gd name="T7" fmla="*/ 84 h 84"/>
                <a:gd name="T8" fmla="*/ 22 w 85"/>
                <a:gd name="T9" fmla="*/ 81 h 84"/>
                <a:gd name="T10" fmla="*/ 80 w 85"/>
                <a:gd name="T11" fmla="*/ 22 h 84"/>
                <a:gd name="T12" fmla="*/ 80 w 85"/>
                <a:gd name="T13" fmla="*/ 5 h 84"/>
                <a:gd name="T14" fmla="*/ 63 w 85"/>
                <a:gd name="T15" fmla="*/ 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5" h="84">
                  <a:moveTo>
                    <a:pt x="63" y="5"/>
                  </a:moveTo>
                  <a:cubicBezTo>
                    <a:pt x="5" y="64"/>
                    <a:pt x="5" y="64"/>
                    <a:pt x="5" y="64"/>
                  </a:cubicBezTo>
                  <a:cubicBezTo>
                    <a:pt x="0" y="68"/>
                    <a:pt x="0" y="76"/>
                    <a:pt x="5" y="81"/>
                  </a:cubicBezTo>
                  <a:cubicBezTo>
                    <a:pt x="7" y="83"/>
                    <a:pt x="10" y="84"/>
                    <a:pt x="13" y="84"/>
                  </a:cubicBezTo>
                  <a:cubicBezTo>
                    <a:pt x="16" y="84"/>
                    <a:pt x="19" y="83"/>
                    <a:pt x="22" y="81"/>
                  </a:cubicBezTo>
                  <a:cubicBezTo>
                    <a:pt x="80" y="22"/>
                    <a:pt x="80" y="22"/>
                    <a:pt x="80" y="22"/>
                  </a:cubicBezTo>
                  <a:cubicBezTo>
                    <a:pt x="85" y="17"/>
                    <a:pt x="85" y="10"/>
                    <a:pt x="80" y="5"/>
                  </a:cubicBezTo>
                  <a:cubicBezTo>
                    <a:pt x="75" y="0"/>
                    <a:pt x="68" y="0"/>
                    <a:pt x="63" y="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33" name="Freeform 11">
              <a:extLst>
                <a:ext uri="{FF2B5EF4-FFF2-40B4-BE49-F238E27FC236}">
                  <a16:creationId xmlns:a16="http://schemas.microsoft.com/office/drawing/2014/main" id="{6FA45CE7-B50D-B919-3A75-D9987B863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3025" y="3603626"/>
              <a:ext cx="217488" cy="214313"/>
            </a:xfrm>
            <a:custGeom>
              <a:avLst/>
              <a:gdLst>
                <a:gd name="T0" fmla="*/ 63 w 84"/>
                <a:gd name="T1" fmla="*/ 4 h 83"/>
                <a:gd name="T2" fmla="*/ 4 w 84"/>
                <a:gd name="T3" fmla="*/ 63 h 83"/>
                <a:gd name="T4" fmla="*/ 4 w 84"/>
                <a:gd name="T5" fmla="*/ 80 h 83"/>
                <a:gd name="T6" fmla="*/ 13 w 84"/>
                <a:gd name="T7" fmla="*/ 83 h 83"/>
                <a:gd name="T8" fmla="*/ 21 w 84"/>
                <a:gd name="T9" fmla="*/ 80 h 83"/>
                <a:gd name="T10" fmla="*/ 80 w 84"/>
                <a:gd name="T11" fmla="*/ 21 h 83"/>
                <a:gd name="T12" fmla="*/ 80 w 84"/>
                <a:gd name="T13" fmla="*/ 4 h 83"/>
                <a:gd name="T14" fmla="*/ 63 w 84"/>
                <a:gd name="T15" fmla="*/ 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83">
                  <a:moveTo>
                    <a:pt x="63" y="4"/>
                  </a:moveTo>
                  <a:cubicBezTo>
                    <a:pt x="4" y="63"/>
                    <a:pt x="4" y="63"/>
                    <a:pt x="4" y="63"/>
                  </a:cubicBezTo>
                  <a:cubicBezTo>
                    <a:pt x="0" y="68"/>
                    <a:pt x="0" y="75"/>
                    <a:pt x="4" y="80"/>
                  </a:cubicBezTo>
                  <a:cubicBezTo>
                    <a:pt x="7" y="82"/>
                    <a:pt x="10" y="83"/>
                    <a:pt x="13" y="83"/>
                  </a:cubicBezTo>
                  <a:cubicBezTo>
                    <a:pt x="16" y="83"/>
                    <a:pt x="19" y="82"/>
                    <a:pt x="21" y="80"/>
                  </a:cubicBezTo>
                  <a:cubicBezTo>
                    <a:pt x="80" y="21"/>
                    <a:pt x="80" y="21"/>
                    <a:pt x="80" y="21"/>
                  </a:cubicBezTo>
                  <a:cubicBezTo>
                    <a:pt x="84" y="17"/>
                    <a:pt x="84" y="9"/>
                    <a:pt x="80" y="4"/>
                  </a:cubicBezTo>
                  <a:cubicBezTo>
                    <a:pt x="75" y="0"/>
                    <a:pt x="67" y="0"/>
                    <a:pt x="63" y="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34" name="Freeform 12">
              <a:extLst>
                <a:ext uri="{FF2B5EF4-FFF2-40B4-BE49-F238E27FC236}">
                  <a16:creationId xmlns:a16="http://schemas.microsoft.com/office/drawing/2014/main" id="{52DB6F55-B093-D144-1074-AE8C5F9185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8313" y="3603626"/>
              <a:ext cx="220663" cy="214313"/>
            </a:xfrm>
            <a:custGeom>
              <a:avLst/>
              <a:gdLst>
                <a:gd name="T0" fmla="*/ 22 w 85"/>
                <a:gd name="T1" fmla="*/ 4 h 83"/>
                <a:gd name="T2" fmla="*/ 5 w 85"/>
                <a:gd name="T3" fmla="*/ 4 h 83"/>
                <a:gd name="T4" fmla="*/ 5 w 85"/>
                <a:gd name="T5" fmla="*/ 21 h 83"/>
                <a:gd name="T6" fmla="*/ 63 w 85"/>
                <a:gd name="T7" fmla="*/ 80 h 83"/>
                <a:gd name="T8" fmla="*/ 72 w 85"/>
                <a:gd name="T9" fmla="*/ 83 h 83"/>
                <a:gd name="T10" fmla="*/ 80 w 85"/>
                <a:gd name="T11" fmla="*/ 80 h 83"/>
                <a:gd name="T12" fmla="*/ 80 w 85"/>
                <a:gd name="T13" fmla="*/ 63 h 83"/>
                <a:gd name="T14" fmla="*/ 22 w 85"/>
                <a:gd name="T15" fmla="*/ 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5" h="83">
                  <a:moveTo>
                    <a:pt x="22" y="4"/>
                  </a:moveTo>
                  <a:cubicBezTo>
                    <a:pt x="17" y="0"/>
                    <a:pt x="9" y="0"/>
                    <a:pt x="5" y="4"/>
                  </a:cubicBezTo>
                  <a:cubicBezTo>
                    <a:pt x="0" y="9"/>
                    <a:pt x="0" y="17"/>
                    <a:pt x="5" y="21"/>
                  </a:cubicBezTo>
                  <a:cubicBezTo>
                    <a:pt x="63" y="80"/>
                    <a:pt x="63" y="80"/>
                    <a:pt x="63" y="80"/>
                  </a:cubicBezTo>
                  <a:cubicBezTo>
                    <a:pt x="65" y="82"/>
                    <a:pt x="68" y="83"/>
                    <a:pt x="72" y="83"/>
                  </a:cubicBezTo>
                  <a:cubicBezTo>
                    <a:pt x="75" y="83"/>
                    <a:pt x="78" y="82"/>
                    <a:pt x="80" y="80"/>
                  </a:cubicBezTo>
                  <a:cubicBezTo>
                    <a:pt x="85" y="75"/>
                    <a:pt x="85" y="68"/>
                    <a:pt x="80" y="63"/>
                  </a:cubicBezTo>
                  <a:lnTo>
                    <a:pt x="22" y="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35" name="Freeform 13">
              <a:extLst>
                <a:ext uri="{FF2B5EF4-FFF2-40B4-BE49-F238E27FC236}">
                  <a16:creationId xmlns:a16="http://schemas.microsoft.com/office/drawing/2014/main" id="{279854AC-C615-B009-BBF6-83E1C391BB9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3025" y="1935163"/>
              <a:ext cx="217488" cy="219075"/>
            </a:xfrm>
            <a:custGeom>
              <a:avLst/>
              <a:gdLst>
                <a:gd name="T0" fmla="*/ 21 w 84"/>
                <a:gd name="T1" fmla="*/ 5 h 84"/>
                <a:gd name="T2" fmla="*/ 4 w 84"/>
                <a:gd name="T3" fmla="*/ 5 h 84"/>
                <a:gd name="T4" fmla="*/ 4 w 84"/>
                <a:gd name="T5" fmla="*/ 22 h 84"/>
                <a:gd name="T6" fmla="*/ 63 w 84"/>
                <a:gd name="T7" fmla="*/ 81 h 84"/>
                <a:gd name="T8" fmla="*/ 71 w 84"/>
                <a:gd name="T9" fmla="*/ 84 h 84"/>
                <a:gd name="T10" fmla="*/ 80 w 84"/>
                <a:gd name="T11" fmla="*/ 81 h 84"/>
                <a:gd name="T12" fmla="*/ 80 w 84"/>
                <a:gd name="T13" fmla="*/ 64 h 84"/>
                <a:gd name="T14" fmla="*/ 21 w 84"/>
                <a:gd name="T15" fmla="*/ 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84">
                  <a:moveTo>
                    <a:pt x="21" y="5"/>
                  </a:moveTo>
                  <a:cubicBezTo>
                    <a:pt x="17" y="0"/>
                    <a:pt x="9" y="0"/>
                    <a:pt x="4" y="5"/>
                  </a:cubicBezTo>
                  <a:cubicBezTo>
                    <a:pt x="0" y="10"/>
                    <a:pt x="0" y="17"/>
                    <a:pt x="4" y="22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5" y="83"/>
                    <a:pt x="68" y="84"/>
                    <a:pt x="71" y="84"/>
                  </a:cubicBezTo>
                  <a:cubicBezTo>
                    <a:pt x="74" y="84"/>
                    <a:pt x="77" y="83"/>
                    <a:pt x="80" y="81"/>
                  </a:cubicBezTo>
                  <a:cubicBezTo>
                    <a:pt x="84" y="76"/>
                    <a:pt x="84" y="68"/>
                    <a:pt x="80" y="64"/>
                  </a:cubicBezTo>
                  <a:lnTo>
                    <a:pt x="21" y="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36" name="Freeform 14">
              <a:extLst>
                <a:ext uri="{FF2B5EF4-FFF2-40B4-BE49-F238E27FC236}">
                  <a16:creationId xmlns:a16="http://schemas.microsoft.com/office/drawing/2014/main" id="{1C2A514D-0999-7366-5DB1-79C7506E93B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9375" y="1636713"/>
              <a:ext cx="144463" cy="269875"/>
            </a:xfrm>
            <a:custGeom>
              <a:avLst/>
              <a:gdLst>
                <a:gd name="T0" fmla="*/ 46 w 56"/>
                <a:gd name="T1" fmla="*/ 3 h 104"/>
                <a:gd name="T2" fmla="*/ 31 w 56"/>
                <a:gd name="T3" fmla="*/ 10 h 104"/>
                <a:gd name="T4" fmla="*/ 2 w 56"/>
                <a:gd name="T5" fmla="*/ 88 h 104"/>
                <a:gd name="T6" fmla="*/ 10 w 56"/>
                <a:gd name="T7" fmla="*/ 103 h 104"/>
                <a:gd name="T8" fmla="*/ 14 w 56"/>
                <a:gd name="T9" fmla="*/ 104 h 104"/>
                <a:gd name="T10" fmla="*/ 25 w 56"/>
                <a:gd name="T11" fmla="*/ 96 h 104"/>
                <a:gd name="T12" fmla="*/ 53 w 56"/>
                <a:gd name="T13" fmla="*/ 18 h 104"/>
                <a:gd name="T14" fmla="*/ 46 w 56"/>
                <a:gd name="T15" fmla="*/ 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104">
                  <a:moveTo>
                    <a:pt x="46" y="3"/>
                  </a:moveTo>
                  <a:cubicBezTo>
                    <a:pt x="40" y="0"/>
                    <a:pt x="33" y="4"/>
                    <a:pt x="31" y="10"/>
                  </a:cubicBezTo>
                  <a:cubicBezTo>
                    <a:pt x="2" y="88"/>
                    <a:pt x="2" y="88"/>
                    <a:pt x="2" y="88"/>
                  </a:cubicBezTo>
                  <a:cubicBezTo>
                    <a:pt x="0" y="94"/>
                    <a:pt x="3" y="101"/>
                    <a:pt x="10" y="103"/>
                  </a:cubicBezTo>
                  <a:cubicBezTo>
                    <a:pt x="11" y="103"/>
                    <a:pt x="12" y="104"/>
                    <a:pt x="14" y="104"/>
                  </a:cubicBezTo>
                  <a:cubicBezTo>
                    <a:pt x="19" y="104"/>
                    <a:pt x="23" y="101"/>
                    <a:pt x="25" y="96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6" y="12"/>
                    <a:pt x="53" y="5"/>
                    <a:pt x="46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37" name="Freeform 15">
              <a:extLst>
                <a:ext uri="{FF2B5EF4-FFF2-40B4-BE49-F238E27FC236}">
                  <a16:creationId xmlns:a16="http://schemas.microsoft.com/office/drawing/2014/main" id="{9533BC86-6D86-8763-88AA-37C67729E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5963" y="3213101"/>
              <a:ext cx="273050" cy="141288"/>
            </a:xfrm>
            <a:custGeom>
              <a:avLst/>
              <a:gdLst>
                <a:gd name="T0" fmla="*/ 95 w 105"/>
                <a:gd name="T1" fmla="*/ 31 h 54"/>
                <a:gd name="T2" fmla="*/ 18 w 105"/>
                <a:gd name="T3" fmla="*/ 2 h 54"/>
                <a:gd name="T4" fmla="*/ 2 w 105"/>
                <a:gd name="T5" fmla="*/ 9 h 54"/>
                <a:gd name="T6" fmla="*/ 9 w 105"/>
                <a:gd name="T7" fmla="*/ 25 h 54"/>
                <a:gd name="T8" fmla="*/ 87 w 105"/>
                <a:gd name="T9" fmla="*/ 53 h 54"/>
                <a:gd name="T10" fmla="*/ 91 w 105"/>
                <a:gd name="T11" fmla="*/ 54 h 54"/>
                <a:gd name="T12" fmla="*/ 102 w 105"/>
                <a:gd name="T13" fmla="*/ 46 h 54"/>
                <a:gd name="T14" fmla="*/ 95 w 105"/>
                <a:gd name="T15" fmla="*/ 3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54">
                  <a:moveTo>
                    <a:pt x="95" y="31"/>
                  </a:moveTo>
                  <a:cubicBezTo>
                    <a:pt x="18" y="2"/>
                    <a:pt x="18" y="2"/>
                    <a:pt x="18" y="2"/>
                  </a:cubicBezTo>
                  <a:cubicBezTo>
                    <a:pt x="11" y="0"/>
                    <a:pt x="5" y="3"/>
                    <a:pt x="2" y="9"/>
                  </a:cubicBezTo>
                  <a:cubicBezTo>
                    <a:pt x="0" y="16"/>
                    <a:pt x="3" y="23"/>
                    <a:pt x="9" y="25"/>
                  </a:cubicBezTo>
                  <a:cubicBezTo>
                    <a:pt x="87" y="53"/>
                    <a:pt x="87" y="53"/>
                    <a:pt x="87" y="53"/>
                  </a:cubicBezTo>
                  <a:cubicBezTo>
                    <a:pt x="88" y="54"/>
                    <a:pt x="90" y="54"/>
                    <a:pt x="91" y="54"/>
                  </a:cubicBezTo>
                  <a:cubicBezTo>
                    <a:pt x="96" y="54"/>
                    <a:pt x="101" y="51"/>
                    <a:pt x="102" y="46"/>
                  </a:cubicBezTo>
                  <a:cubicBezTo>
                    <a:pt x="105" y="40"/>
                    <a:pt x="102" y="33"/>
                    <a:pt x="95" y="3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38" name="Freeform 16">
              <a:extLst>
                <a:ext uri="{FF2B5EF4-FFF2-40B4-BE49-F238E27FC236}">
                  <a16:creationId xmlns:a16="http://schemas.microsoft.com/office/drawing/2014/main" id="{65D2E880-51CC-6C33-6CF5-81B5A4919B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2988" y="2400301"/>
              <a:ext cx="271463" cy="142875"/>
            </a:xfrm>
            <a:custGeom>
              <a:avLst/>
              <a:gdLst>
                <a:gd name="T0" fmla="*/ 9 w 104"/>
                <a:gd name="T1" fmla="*/ 25 h 55"/>
                <a:gd name="T2" fmla="*/ 87 w 104"/>
                <a:gd name="T3" fmla="*/ 54 h 55"/>
                <a:gd name="T4" fmla="*/ 91 w 104"/>
                <a:gd name="T5" fmla="*/ 55 h 55"/>
                <a:gd name="T6" fmla="*/ 102 w 104"/>
                <a:gd name="T7" fmla="*/ 47 h 55"/>
                <a:gd name="T8" fmla="*/ 95 w 104"/>
                <a:gd name="T9" fmla="*/ 31 h 55"/>
                <a:gd name="T10" fmla="*/ 17 w 104"/>
                <a:gd name="T11" fmla="*/ 3 h 55"/>
                <a:gd name="T12" fmla="*/ 2 w 104"/>
                <a:gd name="T13" fmla="*/ 10 h 55"/>
                <a:gd name="T14" fmla="*/ 9 w 104"/>
                <a:gd name="T15" fmla="*/ 2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" h="55">
                  <a:moveTo>
                    <a:pt x="9" y="25"/>
                  </a:moveTo>
                  <a:cubicBezTo>
                    <a:pt x="87" y="54"/>
                    <a:pt x="87" y="54"/>
                    <a:pt x="87" y="54"/>
                  </a:cubicBezTo>
                  <a:cubicBezTo>
                    <a:pt x="88" y="54"/>
                    <a:pt x="89" y="55"/>
                    <a:pt x="91" y="55"/>
                  </a:cubicBezTo>
                  <a:cubicBezTo>
                    <a:pt x="96" y="55"/>
                    <a:pt x="100" y="51"/>
                    <a:pt x="102" y="47"/>
                  </a:cubicBezTo>
                  <a:cubicBezTo>
                    <a:pt x="104" y="40"/>
                    <a:pt x="101" y="34"/>
                    <a:pt x="95" y="31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1" y="0"/>
                    <a:pt x="4" y="4"/>
                    <a:pt x="2" y="10"/>
                  </a:cubicBezTo>
                  <a:cubicBezTo>
                    <a:pt x="0" y="16"/>
                    <a:pt x="3" y="23"/>
                    <a:pt x="9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39" name="Freeform 17">
              <a:extLst>
                <a:ext uri="{FF2B5EF4-FFF2-40B4-BE49-F238E27FC236}">
                  <a16:creationId xmlns:a16="http://schemas.microsoft.com/office/drawing/2014/main" id="{203417C8-53D8-DE6B-D157-A373E9DF68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1038" y="2305051"/>
              <a:ext cx="265113" cy="155575"/>
            </a:xfrm>
            <a:custGeom>
              <a:avLst/>
              <a:gdLst>
                <a:gd name="T0" fmla="*/ 94 w 102"/>
                <a:gd name="T1" fmla="*/ 25 h 60"/>
                <a:gd name="T2" fmla="*/ 100 w 102"/>
                <a:gd name="T3" fmla="*/ 9 h 60"/>
                <a:gd name="T4" fmla="*/ 84 w 102"/>
                <a:gd name="T5" fmla="*/ 3 h 60"/>
                <a:gd name="T6" fmla="*/ 9 w 102"/>
                <a:gd name="T7" fmla="*/ 38 h 60"/>
                <a:gd name="T8" fmla="*/ 3 w 102"/>
                <a:gd name="T9" fmla="*/ 53 h 60"/>
                <a:gd name="T10" fmla="*/ 14 w 102"/>
                <a:gd name="T11" fmla="*/ 60 h 60"/>
                <a:gd name="T12" fmla="*/ 19 w 102"/>
                <a:gd name="T13" fmla="*/ 59 h 60"/>
                <a:gd name="T14" fmla="*/ 94 w 102"/>
                <a:gd name="T15" fmla="*/ 2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60">
                  <a:moveTo>
                    <a:pt x="94" y="25"/>
                  </a:moveTo>
                  <a:cubicBezTo>
                    <a:pt x="100" y="22"/>
                    <a:pt x="102" y="15"/>
                    <a:pt x="100" y="9"/>
                  </a:cubicBezTo>
                  <a:cubicBezTo>
                    <a:pt x="97" y="3"/>
                    <a:pt x="90" y="0"/>
                    <a:pt x="84" y="3"/>
                  </a:cubicBezTo>
                  <a:cubicBezTo>
                    <a:pt x="9" y="38"/>
                    <a:pt x="9" y="38"/>
                    <a:pt x="9" y="38"/>
                  </a:cubicBezTo>
                  <a:cubicBezTo>
                    <a:pt x="3" y="40"/>
                    <a:pt x="0" y="47"/>
                    <a:pt x="3" y="53"/>
                  </a:cubicBezTo>
                  <a:cubicBezTo>
                    <a:pt x="5" y="58"/>
                    <a:pt x="9" y="60"/>
                    <a:pt x="14" y="60"/>
                  </a:cubicBezTo>
                  <a:cubicBezTo>
                    <a:pt x="15" y="60"/>
                    <a:pt x="17" y="60"/>
                    <a:pt x="19" y="59"/>
                  </a:cubicBezTo>
                  <a:lnTo>
                    <a:pt x="94" y="2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40" name="Freeform 18">
              <a:extLst>
                <a:ext uri="{FF2B5EF4-FFF2-40B4-BE49-F238E27FC236}">
                  <a16:creationId xmlns:a16="http://schemas.microsoft.com/office/drawing/2014/main" id="{4AA1ED41-39EF-3EDB-8D32-F92D729F09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2675" y="3294063"/>
              <a:ext cx="265113" cy="155575"/>
            </a:xfrm>
            <a:custGeom>
              <a:avLst/>
              <a:gdLst>
                <a:gd name="T0" fmla="*/ 84 w 102"/>
                <a:gd name="T1" fmla="*/ 3 h 60"/>
                <a:gd name="T2" fmla="*/ 9 w 102"/>
                <a:gd name="T3" fmla="*/ 38 h 60"/>
                <a:gd name="T4" fmla="*/ 3 w 102"/>
                <a:gd name="T5" fmla="*/ 53 h 60"/>
                <a:gd name="T6" fmla="*/ 14 w 102"/>
                <a:gd name="T7" fmla="*/ 60 h 60"/>
                <a:gd name="T8" fmla="*/ 19 w 102"/>
                <a:gd name="T9" fmla="*/ 59 h 60"/>
                <a:gd name="T10" fmla="*/ 94 w 102"/>
                <a:gd name="T11" fmla="*/ 25 h 60"/>
                <a:gd name="T12" fmla="*/ 100 w 102"/>
                <a:gd name="T13" fmla="*/ 9 h 60"/>
                <a:gd name="T14" fmla="*/ 84 w 102"/>
                <a:gd name="T15" fmla="*/ 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60">
                  <a:moveTo>
                    <a:pt x="84" y="3"/>
                  </a:moveTo>
                  <a:cubicBezTo>
                    <a:pt x="9" y="38"/>
                    <a:pt x="9" y="38"/>
                    <a:pt x="9" y="38"/>
                  </a:cubicBezTo>
                  <a:cubicBezTo>
                    <a:pt x="2" y="40"/>
                    <a:pt x="0" y="47"/>
                    <a:pt x="3" y="53"/>
                  </a:cubicBezTo>
                  <a:cubicBezTo>
                    <a:pt x="5" y="58"/>
                    <a:pt x="9" y="60"/>
                    <a:pt x="14" y="60"/>
                  </a:cubicBezTo>
                  <a:cubicBezTo>
                    <a:pt x="15" y="60"/>
                    <a:pt x="17" y="60"/>
                    <a:pt x="19" y="59"/>
                  </a:cubicBezTo>
                  <a:cubicBezTo>
                    <a:pt x="94" y="25"/>
                    <a:pt x="94" y="25"/>
                    <a:pt x="94" y="25"/>
                  </a:cubicBezTo>
                  <a:cubicBezTo>
                    <a:pt x="100" y="22"/>
                    <a:pt x="102" y="15"/>
                    <a:pt x="100" y="9"/>
                  </a:cubicBezTo>
                  <a:cubicBezTo>
                    <a:pt x="97" y="3"/>
                    <a:pt x="90" y="0"/>
                    <a:pt x="84" y="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41" name="Freeform 19">
              <a:extLst>
                <a:ext uri="{FF2B5EF4-FFF2-40B4-BE49-F238E27FC236}">
                  <a16:creationId xmlns:a16="http://schemas.microsoft.com/office/drawing/2014/main" id="{1FB70184-F169-579A-ED12-F84F0F6091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9738" y="1677988"/>
              <a:ext cx="160338" cy="263525"/>
            </a:xfrm>
            <a:custGeom>
              <a:avLst/>
              <a:gdLst>
                <a:gd name="T0" fmla="*/ 25 w 62"/>
                <a:gd name="T1" fmla="*/ 8 h 101"/>
                <a:gd name="T2" fmla="*/ 9 w 62"/>
                <a:gd name="T3" fmla="*/ 3 h 101"/>
                <a:gd name="T4" fmla="*/ 3 w 62"/>
                <a:gd name="T5" fmla="*/ 18 h 101"/>
                <a:gd name="T6" fmla="*/ 38 w 62"/>
                <a:gd name="T7" fmla="*/ 94 h 101"/>
                <a:gd name="T8" fmla="*/ 49 w 62"/>
                <a:gd name="T9" fmla="*/ 101 h 101"/>
                <a:gd name="T10" fmla="*/ 54 w 62"/>
                <a:gd name="T11" fmla="*/ 99 h 101"/>
                <a:gd name="T12" fmla="*/ 59 w 62"/>
                <a:gd name="T13" fmla="*/ 83 h 101"/>
                <a:gd name="T14" fmla="*/ 25 w 62"/>
                <a:gd name="T15" fmla="*/ 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" h="101">
                  <a:moveTo>
                    <a:pt x="25" y="8"/>
                  </a:moveTo>
                  <a:cubicBezTo>
                    <a:pt x="22" y="2"/>
                    <a:pt x="15" y="0"/>
                    <a:pt x="9" y="3"/>
                  </a:cubicBezTo>
                  <a:cubicBezTo>
                    <a:pt x="3" y="5"/>
                    <a:pt x="0" y="12"/>
                    <a:pt x="3" y="18"/>
                  </a:cubicBezTo>
                  <a:cubicBezTo>
                    <a:pt x="38" y="94"/>
                    <a:pt x="38" y="94"/>
                    <a:pt x="38" y="94"/>
                  </a:cubicBezTo>
                  <a:cubicBezTo>
                    <a:pt x="40" y="98"/>
                    <a:pt x="44" y="101"/>
                    <a:pt x="49" y="101"/>
                  </a:cubicBezTo>
                  <a:cubicBezTo>
                    <a:pt x="50" y="101"/>
                    <a:pt x="52" y="100"/>
                    <a:pt x="54" y="99"/>
                  </a:cubicBezTo>
                  <a:cubicBezTo>
                    <a:pt x="60" y="97"/>
                    <a:pt x="62" y="90"/>
                    <a:pt x="59" y="83"/>
                  </a:cubicBezTo>
                  <a:lnTo>
                    <a:pt x="25" y="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CD1A6198-5980-775C-6B7C-7A052FDD16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64200" y="3927476"/>
              <a:ext cx="860425" cy="42068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43" name="Freeform 21">
              <a:extLst>
                <a:ext uri="{FF2B5EF4-FFF2-40B4-BE49-F238E27FC236}">
                  <a16:creationId xmlns:a16="http://schemas.microsoft.com/office/drawing/2014/main" id="{E69B2650-0081-B8E9-A9AD-E6313F7BD8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4200" y="4348163"/>
              <a:ext cx="860425" cy="911225"/>
            </a:xfrm>
            <a:custGeom>
              <a:avLst/>
              <a:gdLst>
                <a:gd name="T0" fmla="*/ 542 w 542"/>
                <a:gd name="T1" fmla="*/ 0 h 574"/>
                <a:gd name="T2" fmla="*/ 0 w 542"/>
                <a:gd name="T3" fmla="*/ 0 h 574"/>
                <a:gd name="T4" fmla="*/ 272 w 542"/>
                <a:gd name="T5" fmla="*/ 574 h 574"/>
                <a:gd name="T6" fmla="*/ 542 w 542"/>
                <a:gd name="T7" fmla="*/ 0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2" h="574">
                  <a:moveTo>
                    <a:pt x="542" y="0"/>
                  </a:moveTo>
                  <a:lnTo>
                    <a:pt x="0" y="0"/>
                  </a:lnTo>
                  <a:lnTo>
                    <a:pt x="272" y="574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44" name="Freeform 22">
              <a:extLst>
                <a:ext uri="{FF2B5EF4-FFF2-40B4-BE49-F238E27FC236}">
                  <a16:creationId xmlns:a16="http://schemas.microsoft.com/office/drawing/2014/main" id="{448EF581-99CD-CC07-F4E4-B2F6177CE9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57788" y="1946276"/>
              <a:ext cx="1868488" cy="3344863"/>
            </a:xfrm>
            <a:custGeom>
              <a:avLst/>
              <a:gdLst>
                <a:gd name="T0" fmla="*/ 359 w 719"/>
                <a:gd name="T1" fmla="*/ 0 h 1288"/>
                <a:gd name="T2" fmla="*/ 181 w 719"/>
                <a:gd name="T3" fmla="*/ 672 h 1288"/>
                <a:gd name="T4" fmla="*/ 183 w 719"/>
                <a:gd name="T5" fmla="*/ 770 h 1288"/>
                <a:gd name="T6" fmla="*/ 183 w 719"/>
                <a:gd name="T7" fmla="*/ 927 h 1288"/>
                <a:gd name="T8" fmla="*/ 184 w 719"/>
                <a:gd name="T9" fmla="*/ 930 h 1288"/>
                <a:gd name="T10" fmla="*/ 271 w 719"/>
                <a:gd name="T11" fmla="*/ 1113 h 1288"/>
                <a:gd name="T12" fmla="*/ 350 w 719"/>
                <a:gd name="T13" fmla="*/ 1282 h 1288"/>
                <a:gd name="T14" fmla="*/ 371 w 719"/>
                <a:gd name="T15" fmla="*/ 1282 h 1288"/>
                <a:gd name="T16" fmla="*/ 451 w 719"/>
                <a:gd name="T17" fmla="*/ 1113 h 1288"/>
                <a:gd name="T18" fmla="*/ 537 w 719"/>
                <a:gd name="T19" fmla="*/ 930 h 1288"/>
                <a:gd name="T20" fmla="*/ 538 w 719"/>
                <a:gd name="T21" fmla="*/ 927 h 1288"/>
                <a:gd name="T22" fmla="*/ 538 w 719"/>
                <a:gd name="T23" fmla="*/ 763 h 1288"/>
                <a:gd name="T24" fmla="*/ 537 w 719"/>
                <a:gd name="T25" fmla="*/ 672 h 1288"/>
                <a:gd name="T26" fmla="*/ 233 w 719"/>
                <a:gd name="T27" fmla="*/ 442 h 1288"/>
                <a:gd name="T28" fmla="*/ 345 w 719"/>
                <a:gd name="T29" fmla="*/ 439 h 1288"/>
                <a:gd name="T30" fmla="*/ 463 w 719"/>
                <a:gd name="T31" fmla="*/ 444 h 1288"/>
                <a:gd name="T32" fmla="*/ 427 w 719"/>
                <a:gd name="T33" fmla="*/ 751 h 1288"/>
                <a:gd name="T34" fmla="*/ 218 w 719"/>
                <a:gd name="T35" fmla="*/ 452 h 1288"/>
                <a:gd name="T36" fmla="*/ 234 w 719"/>
                <a:gd name="T37" fmla="*/ 371 h 1288"/>
                <a:gd name="T38" fmla="*/ 234 w 719"/>
                <a:gd name="T39" fmla="*/ 399 h 1288"/>
                <a:gd name="T40" fmla="*/ 343 w 719"/>
                <a:gd name="T41" fmla="*/ 345 h 1288"/>
                <a:gd name="T42" fmla="*/ 375 w 719"/>
                <a:gd name="T43" fmla="*/ 340 h 1288"/>
                <a:gd name="T44" fmla="*/ 350 w 719"/>
                <a:gd name="T45" fmla="*/ 403 h 1288"/>
                <a:gd name="T46" fmla="*/ 470 w 719"/>
                <a:gd name="T47" fmla="*/ 377 h 1288"/>
                <a:gd name="T48" fmla="*/ 478 w 719"/>
                <a:gd name="T49" fmla="*/ 374 h 1288"/>
                <a:gd name="T50" fmla="*/ 469 w 719"/>
                <a:gd name="T51" fmla="*/ 406 h 1288"/>
                <a:gd name="T52" fmla="*/ 315 w 719"/>
                <a:gd name="T53" fmla="*/ 913 h 1288"/>
                <a:gd name="T54" fmla="*/ 406 w 719"/>
                <a:gd name="T55" fmla="*/ 775 h 1288"/>
                <a:gd name="T56" fmla="*/ 315 w 719"/>
                <a:gd name="T57" fmla="*/ 913 h 1288"/>
                <a:gd name="T58" fmla="*/ 291 w 719"/>
                <a:gd name="T59" fmla="*/ 913 h 1288"/>
                <a:gd name="T60" fmla="*/ 207 w 719"/>
                <a:gd name="T61" fmla="*/ 775 h 1288"/>
                <a:gd name="T62" fmla="*/ 432 w 719"/>
                <a:gd name="T63" fmla="*/ 1096 h 1288"/>
                <a:gd name="T64" fmla="*/ 214 w 719"/>
                <a:gd name="T65" fmla="*/ 937 h 1288"/>
                <a:gd name="T66" fmla="*/ 432 w 719"/>
                <a:gd name="T67" fmla="*/ 1096 h 1288"/>
                <a:gd name="T68" fmla="*/ 430 w 719"/>
                <a:gd name="T69" fmla="*/ 913 h 1288"/>
                <a:gd name="T70" fmla="*/ 514 w 719"/>
                <a:gd name="T71" fmla="*/ 775 h 1288"/>
                <a:gd name="T72" fmla="*/ 520 w 719"/>
                <a:gd name="T73" fmla="*/ 655 h 1288"/>
                <a:gd name="T74" fmla="*/ 513 w 719"/>
                <a:gd name="T75" fmla="*/ 751 h 1288"/>
                <a:gd name="T76" fmla="*/ 528 w 719"/>
                <a:gd name="T77" fmla="*/ 450 h 1288"/>
                <a:gd name="T78" fmla="*/ 514 w 719"/>
                <a:gd name="T79" fmla="*/ 436 h 1288"/>
                <a:gd name="T80" fmla="*/ 507 w 719"/>
                <a:gd name="T81" fmla="*/ 378 h 1288"/>
                <a:gd name="T82" fmla="*/ 450 w 719"/>
                <a:gd name="T83" fmla="*/ 365 h 1288"/>
                <a:gd name="T84" fmla="*/ 404 w 719"/>
                <a:gd name="T85" fmla="*/ 444 h 1288"/>
                <a:gd name="T86" fmla="*/ 402 w 719"/>
                <a:gd name="T87" fmla="*/ 350 h 1288"/>
                <a:gd name="T88" fmla="*/ 359 w 719"/>
                <a:gd name="T89" fmla="*/ 312 h 1288"/>
                <a:gd name="T90" fmla="*/ 331 w 719"/>
                <a:gd name="T91" fmla="*/ 419 h 1288"/>
                <a:gd name="T92" fmla="*/ 249 w 719"/>
                <a:gd name="T93" fmla="*/ 423 h 1288"/>
                <a:gd name="T94" fmla="*/ 228 w 719"/>
                <a:gd name="T95" fmla="*/ 348 h 1288"/>
                <a:gd name="T96" fmla="*/ 218 w 719"/>
                <a:gd name="T97" fmla="*/ 422 h 1288"/>
                <a:gd name="T98" fmla="*/ 192 w 719"/>
                <a:gd name="T99" fmla="*/ 448 h 1288"/>
                <a:gd name="T100" fmla="*/ 205 w 719"/>
                <a:gd name="T101" fmla="*/ 751 h 1288"/>
                <a:gd name="T102" fmla="*/ 199 w 719"/>
                <a:gd name="T103" fmla="*/ 655 h 1288"/>
                <a:gd name="T104" fmla="*/ 359 w 719"/>
                <a:gd name="T105" fmla="*/ 24 h 1288"/>
                <a:gd name="T106" fmla="*/ 520 w 719"/>
                <a:gd name="T107" fmla="*/ 655 h 1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19" h="1288">
                  <a:moveTo>
                    <a:pt x="719" y="360"/>
                  </a:moveTo>
                  <a:cubicBezTo>
                    <a:pt x="719" y="162"/>
                    <a:pt x="557" y="0"/>
                    <a:pt x="359" y="0"/>
                  </a:cubicBezTo>
                  <a:cubicBezTo>
                    <a:pt x="161" y="0"/>
                    <a:pt x="0" y="162"/>
                    <a:pt x="0" y="360"/>
                  </a:cubicBezTo>
                  <a:cubicBezTo>
                    <a:pt x="0" y="489"/>
                    <a:pt x="69" y="608"/>
                    <a:pt x="181" y="672"/>
                  </a:cubicBezTo>
                  <a:cubicBezTo>
                    <a:pt x="181" y="763"/>
                    <a:pt x="181" y="763"/>
                    <a:pt x="181" y="763"/>
                  </a:cubicBezTo>
                  <a:cubicBezTo>
                    <a:pt x="181" y="765"/>
                    <a:pt x="182" y="768"/>
                    <a:pt x="183" y="770"/>
                  </a:cubicBezTo>
                  <a:cubicBezTo>
                    <a:pt x="183" y="925"/>
                    <a:pt x="183" y="925"/>
                    <a:pt x="183" y="925"/>
                  </a:cubicBezTo>
                  <a:cubicBezTo>
                    <a:pt x="183" y="926"/>
                    <a:pt x="183" y="926"/>
                    <a:pt x="183" y="927"/>
                  </a:cubicBezTo>
                  <a:cubicBezTo>
                    <a:pt x="183" y="927"/>
                    <a:pt x="183" y="927"/>
                    <a:pt x="183" y="927"/>
                  </a:cubicBezTo>
                  <a:cubicBezTo>
                    <a:pt x="184" y="928"/>
                    <a:pt x="184" y="929"/>
                    <a:pt x="184" y="930"/>
                  </a:cubicBezTo>
                  <a:cubicBezTo>
                    <a:pt x="184" y="930"/>
                    <a:pt x="184" y="930"/>
                    <a:pt x="184" y="930"/>
                  </a:cubicBezTo>
                  <a:cubicBezTo>
                    <a:pt x="271" y="1113"/>
                    <a:pt x="271" y="1113"/>
                    <a:pt x="271" y="1113"/>
                  </a:cubicBezTo>
                  <a:cubicBezTo>
                    <a:pt x="271" y="1113"/>
                    <a:pt x="271" y="1113"/>
                    <a:pt x="271" y="1113"/>
                  </a:cubicBezTo>
                  <a:cubicBezTo>
                    <a:pt x="350" y="1282"/>
                    <a:pt x="350" y="1282"/>
                    <a:pt x="350" y="1282"/>
                  </a:cubicBezTo>
                  <a:cubicBezTo>
                    <a:pt x="352" y="1286"/>
                    <a:pt x="356" y="1288"/>
                    <a:pt x="361" y="1288"/>
                  </a:cubicBezTo>
                  <a:cubicBezTo>
                    <a:pt x="365" y="1288"/>
                    <a:pt x="370" y="1286"/>
                    <a:pt x="371" y="1282"/>
                  </a:cubicBezTo>
                  <a:cubicBezTo>
                    <a:pt x="451" y="1113"/>
                    <a:pt x="451" y="1113"/>
                    <a:pt x="451" y="1113"/>
                  </a:cubicBezTo>
                  <a:cubicBezTo>
                    <a:pt x="451" y="1113"/>
                    <a:pt x="451" y="1113"/>
                    <a:pt x="451" y="1113"/>
                  </a:cubicBezTo>
                  <a:cubicBezTo>
                    <a:pt x="537" y="930"/>
                    <a:pt x="537" y="930"/>
                    <a:pt x="537" y="930"/>
                  </a:cubicBezTo>
                  <a:cubicBezTo>
                    <a:pt x="537" y="930"/>
                    <a:pt x="537" y="930"/>
                    <a:pt x="537" y="930"/>
                  </a:cubicBezTo>
                  <a:cubicBezTo>
                    <a:pt x="537" y="929"/>
                    <a:pt x="538" y="928"/>
                    <a:pt x="538" y="927"/>
                  </a:cubicBezTo>
                  <a:cubicBezTo>
                    <a:pt x="538" y="927"/>
                    <a:pt x="538" y="927"/>
                    <a:pt x="538" y="927"/>
                  </a:cubicBezTo>
                  <a:cubicBezTo>
                    <a:pt x="538" y="926"/>
                    <a:pt x="538" y="926"/>
                    <a:pt x="538" y="925"/>
                  </a:cubicBezTo>
                  <a:cubicBezTo>
                    <a:pt x="538" y="763"/>
                    <a:pt x="538" y="763"/>
                    <a:pt x="538" y="763"/>
                  </a:cubicBezTo>
                  <a:cubicBezTo>
                    <a:pt x="538" y="761"/>
                    <a:pt x="538" y="760"/>
                    <a:pt x="537" y="759"/>
                  </a:cubicBezTo>
                  <a:cubicBezTo>
                    <a:pt x="537" y="672"/>
                    <a:pt x="537" y="672"/>
                    <a:pt x="537" y="672"/>
                  </a:cubicBezTo>
                  <a:cubicBezTo>
                    <a:pt x="649" y="608"/>
                    <a:pt x="719" y="489"/>
                    <a:pt x="719" y="360"/>
                  </a:cubicBezTo>
                  <a:close/>
                  <a:moveTo>
                    <a:pt x="233" y="442"/>
                  </a:moveTo>
                  <a:cubicBezTo>
                    <a:pt x="245" y="453"/>
                    <a:pt x="261" y="461"/>
                    <a:pt x="281" y="461"/>
                  </a:cubicBezTo>
                  <a:cubicBezTo>
                    <a:pt x="304" y="461"/>
                    <a:pt x="326" y="452"/>
                    <a:pt x="345" y="439"/>
                  </a:cubicBezTo>
                  <a:cubicBezTo>
                    <a:pt x="363" y="461"/>
                    <a:pt x="385" y="472"/>
                    <a:pt x="408" y="468"/>
                  </a:cubicBezTo>
                  <a:cubicBezTo>
                    <a:pt x="428" y="465"/>
                    <a:pt x="447" y="456"/>
                    <a:pt x="463" y="444"/>
                  </a:cubicBezTo>
                  <a:cubicBezTo>
                    <a:pt x="473" y="454"/>
                    <a:pt x="486" y="460"/>
                    <a:pt x="501" y="461"/>
                  </a:cubicBezTo>
                  <a:cubicBezTo>
                    <a:pt x="427" y="751"/>
                    <a:pt x="427" y="751"/>
                    <a:pt x="427" y="751"/>
                  </a:cubicBezTo>
                  <a:cubicBezTo>
                    <a:pt x="293" y="751"/>
                    <a:pt x="293" y="751"/>
                    <a:pt x="293" y="751"/>
                  </a:cubicBezTo>
                  <a:cubicBezTo>
                    <a:pt x="218" y="452"/>
                    <a:pt x="218" y="452"/>
                    <a:pt x="218" y="452"/>
                  </a:cubicBezTo>
                  <a:cubicBezTo>
                    <a:pt x="224" y="449"/>
                    <a:pt x="228" y="445"/>
                    <a:pt x="233" y="442"/>
                  </a:cubicBezTo>
                  <a:close/>
                  <a:moveTo>
                    <a:pt x="234" y="371"/>
                  </a:moveTo>
                  <a:cubicBezTo>
                    <a:pt x="236" y="370"/>
                    <a:pt x="237" y="371"/>
                    <a:pt x="238" y="374"/>
                  </a:cubicBezTo>
                  <a:cubicBezTo>
                    <a:pt x="240" y="380"/>
                    <a:pt x="239" y="389"/>
                    <a:pt x="234" y="399"/>
                  </a:cubicBezTo>
                  <a:cubicBezTo>
                    <a:pt x="230" y="385"/>
                    <a:pt x="232" y="374"/>
                    <a:pt x="234" y="371"/>
                  </a:cubicBezTo>
                  <a:close/>
                  <a:moveTo>
                    <a:pt x="343" y="345"/>
                  </a:moveTo>
                  <a:cubicBezTo>
                    <a:pt x="346" y="339"/>
                    <a:pt x="351" y="336"/>
                    <a:pt x="359" y="336"/>
                  </a:cubicBezTo>
                  <a:cubicBezTo>
                    <a:pt x="366" y="336"/>
                    <a:pt x="372" y="337"/>
                    <a:pt x="375" y="340"/>
                  </a:cubicBezTo>
                  <a:cubicBezTo>
                    <a:pt x="376" y="341"/>
                    <a:pt x="378" y="343"/>
                    <a:pt x="378" y="350"/>
                  </a:cubicBezTo>
                  <a:cubicBezTo>
                    <a:pt x="378" y="365"/>
                    <a:pt x="367" y="386"/>
                    <a:pt x="350" y="403"/>
                  </a:cubicBezTo>
                  <a:cubicBezTo>
                    <a:pt x="340" y="382"/>
                    <a:pt x="336" y="358"/>
                    <a:pt x="343" y="345"/>
                  </a:cubicBezTo>
                  <a:close/>
                  <a:moveTo>
                    <a:pt x="470" y="377"/>
                  </a:moveTo>
                  <a:cubicBezTo>
                    <a:pt x="472" y="375"/>
                    <a:pt x="474" y="374"/>
                    <a:pt x="476" y="374"/>
                  </a:cubicBezTo>
                  <a:cubicBezTo>
                    <a:pt x="477" y="374"/>
                    <a:pt x="477" y="374"/>
                    <a:pt x="478" y="374"/>
                  </a:cubicBezTo>
                  <a:cubicBezTo>
                    <a:pt x="483" y="374"/>
                    <a:pt x="483" y="376"/>
                    <a:pt x="483" y="378"/>
                  </a:cubicBezTo>
                  <a:cubicBezTo>
                    <a:pt x="483" y="385"/>
                    <a:pt x="478" y="396"/>
                    <a:pt x="469" y="406"/>
                  </a:cubicBezTo>
                  <a:cubicBezTo>
                    <a:pt x="466" y="395"/>
                    <a:pt x="467" y="384"/>
                    <a:pt x="470" y="377"/>
                  </a:cubicBezTo>
                  <a:close/>
                  <a:moveTo>
                    <a:pt x="315" y="913"/>
                  </a:moveTo>
                  <a:cubicBezTo>
                    <a:pt x="315" y="775"/>
                    <a:pt x="315" y="775"/>
                    <a:pt x="315" y="775"/>
                  </a:cubicBezTo>
                  <a:cubicBezTo>
                    <a:pt x="406" y="775"/>
                    <a:pt x="406" y="775"/>
                    <a:pt x="406" y="775"/>
                  </a:cubicBezTo>
                  <a:cubicBezTo>
                    <a:pt x="406" y="913"/>
                    <a:pt x="406" y="913"/>
                    <a:pt x="406" y="913"/>
                  </a:cubicBezTo>
                  <a:lnTo>
                    <a:pt x="315" y="913"/>
                  </a:lnTo>
                  <a:close/>
                  <a:moveTo>
                    <a:pt x="291" y="775"/>
                  </a:moveTo>
                  <a:cubicBezTo>
                    <a:pt x="291" y="913"/>
                    <a:pt x="291" y="913"/>
                    <a:pt x="291" y="913"/>
                  </a:cubicBezTo>
                  <a:cubicBezTo>
                    <a:pt x="207" y="913"/>
                    <a:pt x="207" y="913"/>
                    <a:pt x="207" y="913"/>
                  </a:cubicBezTo>
                  <a:cubicBezTo>
                    <a:pt x="207" y="775"/>
                    <a:pt x="207" y="775"/>
                    <a:pt x="207" y="775"/>
                  </a:cubicBezTo>
                  <a:lnTo>
                    <a:pt x="291" y="775"/>
                  </a:lnTo>
                  <a:close/>
                  <a:moveTo>
                    <a:pt x="432" y="1096"/>
                  </a:moveTo>
                  <a:cubicBezTo>
                    <a:pt x="289" y="1096"/>
                    <a:pt x="289" y="1096"/>
                    <a:pt x="289" y="1096"/>
                  </a:cubicBezTo>
                  <a:cubicBezTo>
                    <a:pt x="214" y="937"/>
                    <a:pt x="214" y="937"/>
                    <a:pt x="214" y="937"/>
                  </a:cubicBezTo>
                  <a:cubicBezTo>
                    <a:pt x="507" y="937"/>
                    <a:pt x="507" y="937"/>
                    <a:pt x="507" y="937"/>
                  </a:cubicBezTo>
                  <a:lnTo>
                    <a:pt x="432" y="1096"/>
                  </a:lnTo>
                  <a:close/>
                  <a:moveTo>
                    <a:pt x="514" y="913"/>
                  </a:moveTo>
                  <a:cubicBezTo>
                    <a:pt x="430" y="913"/>
                    <a:pt x="430" y="913"/>
                    <a:pt x="430" y="913"/>
                  </a:cubicBezTo>
                  <a:cubicBezTo>
                    <a:pt x="430" y="775"/>
                    <a:pt x="430" y="775"/>
                    <a:pt x="430" y="775"/>
                  </a:cubicBezTo>
                  <a:cubicBezTo>
                    <a:pt x="514" y="775"/>
                    <a:pt x="514" y="775"/>
                    <a:pt x="514" y="775"/>
                  </a:cubicBezTo>
                  <a:lnTo>
                    <a:pt x="514" y="913"/>
                  </a:lnTo>
                  <a:close/>
                  <a:moveTo>
                    <a:pt x="520" y="655"/>
                  </a:moveTo>
                  <a:cubicBezTo>
                    <a:pt x="516" y="657"/>
                    <a:pt x="513" y="661"/>
                    <a:pt x="513" y="665"/>
                  </a:cubicBezTo>
                  <a:cubicBezTo>
                    <a:pt x="513" y="751"/>
                    <a:pt x="513" y="751"/>
                    <a:pt x="513" y="751"/>
                  </a:cubicBezTo>
                  <a:cubicBezTo>
                    <a:pt x="452" y="751"/>
                    <a:pt x="452" y="751"/>
                    <a:pt x="452" y="751"/>
                  </a:cubicBezTo>
                  <a:cubicBezTo>
                    <a:pt x="528" y="450"/>
                    <a:pt x="528" y="450"/>
                    <a:pt x="528" y="450"/>
                  </a:cubicBezTo>
                  <a:cubicBezTo>
                    <a:pt x="529" y="446"/>
                    <a:pt x="528" y="442"/>
                    <a:pt x="525" y="439"/>
                  </a:cubicBezTo>
                  <a:cubicBezTo>
                    <a:pt x="522" y="436"/>
                    <a:pt x="518" y="435"/>
                    <a:pt x="514" y="436"/>
                  </a:cubicBezTo>
                  <a:cubicBezTo>
                    <a:pt x="501" y="439"/>
                    <a:pt x="490" y="436"/>
                    <a:pt x="481" y="428"/>
                  </a:cubicBezTo>
                  <a:cubicBezTo>
                    <a:pt x="497" y="412"/>
                    <a:pt x="507" y="393"/>
                    <a:pt x="507" y="378"/>
                  </a:cubicBezTo>
                  <a:cubicBezTo>
                    <a:pt x="507" y="363"/>
                    <a:pt x="497" y="352"/>
                    <a:pt x="481" y="350"/>
                  </a:cubicBezTo>
                  <a:cubicBezTo>
                    <a:pt x="468" y="348"/>
                    <a:pt x="456" y="354"/>
                    <a:pt x="450" y="365"/>
                  </a:cubicBezTo>
                  <a:cubicBezTo>
                    <a:pt x="441" y="381"/>
                    <a:pt x="441" y="404"/>
                    <a:pt x="450" y="424"/>
                  </a:cubicBezTo>
                  <a:cubicBezTo>
                    <a:pt x="437" y="434"/>
                    <a:pt x="422" y="441"/>
                    <a:pt x="404" y="444"/>
                  </a:cubicBezTo>
                  <a:cubicBezTo>
                    <a:pt x="386" y="447"/>
                    <a:pt x="372" y="434"/>
                    <a:pt x="363" y="424"/>
                  </a:cubicBezTo>
                  <a:cubicBezTo>
                    <a:pt x="387" y="401"/>
                    <a:pt x="402" y="372"/>
                    <a:pt x="402" y="350"/>
                  </a:cubicBezTo>
                  <a:cubicBezTo>
                    <a:pt x="402" y="339"/>
                    <a:pt x="398" y="329"/>
                    <a:pt x="391" y="322"/>
                  </a:cubicBezTo>
                  <a:cubicBezTo>
                    <a:pt x="383" y="315"/>
                    <a:pt x="372" y="312"/>
                    <a:pt x="359" y="312"/>
                  </a:cubicBezTo>
                  <a:cubicBezTo>
                    <a:pt x="342" y="312"/>
                    <a:pt x="329" y="320"/>
                    <a:pt x="321" y="334"/>
                  </a:cubicBezTo>
                  <a:cubicBezTo>
                    <a:pt x="309" y="358"/>
                    <a:pt x="317" y="392"/>
                    <a:pt x="331" y="419"/>
                  </a:cubicBezTo>
                  <a:cubicBezTo>
                    <a:pt x="316" y="430"/>
                    <a:pt x="299" y="437"/>
                    <a:pt x="281" y="437"/>
                  </a:cubicBezTo>
                  <a:cubicBezTo>
                    <a:pt x="266" y="437"/>
                    <a:pt x="256" y="431"/>
                    <a:pt x="249" y="423"/>
                  </a:cubicBezTo>
                  <a:cubicBezTo>
                    <a:pt x="261" y="404"/>
                    <a:pt x="265" y="382"/>
                    <a:pt x="261" y="367"/>
                  </a:cubicBezTo>
                  <a:cubicBezTo>
                    <a:pt x="257" y="352"/>
                    <a:pt x="244" y="344"/>
                    <a:pt x="228" y="348"/>
                  </a:cubicBezTo>
                  <a:cubicBezTo>
                    <a:pt x="214" y="351"/>
                    <a:pt x="206" y="367"/>
                    <a:pt x="208" y="390"/>
                  </a:cubicBezTo>
                  <a:cubicBezTo>
                    <a:pt x="209" y="401"/>
                    <a:pt x="213" y="412"/>
                    <a:pt x="218" y="422"/>
                  </a:cubicBezTo>
                  <a:cubicBezTo>
                    <a:pt x="213" y="427"/>
                    <a:pt x="207" y="431"/>
                    <a:pt x="200" y="434"/>
                  </a:cubicBezTo>
                  <a:cubicBezTo>
                    <a:pt x="194" y="436"/>
                    <a:pt x="191" y="442"/>
                    <a:pt x="192" y="448"/>
                  </a:cubicBezTo>
                  <a:cubicBezTo>
                    <a:pt x="268" y="751"/>
                    <a:pt x="268" y="751"/>
                    <a:pt x="268" y="751"/>
                  </a:cubicBezTo>
                  <a:cubicBezTo>
                    <a:pt x="205" y="751"/>
                    <a:pt x="205" y="751"/>
                    <a:pt x="205" y="751"/>
                  </a:cubicBezTo>
                  <a:cubicBezTo>
                    <a:pt x="205" y="665"/>
                    <a:pt x="205" y="665"/>
                    <a:pt x="205" y="665"/>
                  </a:cubicBezTo>
                  <a:cubicBezTo>
                    <a:pt x="205" y="661"/>
                    <a:pt x="202" y="657"/>
                    <a:pt x="199" y="655"/>
                  </a:cubicBezTo>
                  <a:cubicBezTo>
                    <a:pt x="91" y="596"/>
                    <a:pt x="24" y="483"/>
                    <a:pt x="24" y="360"/>
                  </a:cubicBezTo>
                  <a:cubicBezTo>
                    <a:pt x="24" y="175"/>
                    <a:pt x="174" y="24"/>
                    <a:pt x="359" y="24"/>
                  </a:cubicBezTo>
                  <a:cubicBezTo>
                    <a:pt x="544" y="24"/>
                    <a:pt x="695" y="175"/>
                    <a:pt x="695" y="360"/>
                  </a:cubicBezTo>
                  <a:cubicBezTo>
                    <a:pt x="695" y="483"/>
                    <a:pt x="628" y="596"/>
                    <a:pt x="520" y="655"/>
                  </a:cubicBezTo>
                  <a:close/>
                </a:path>
              </a:pathLst>
            </a:custGeom>
            <a:solidFill>
              <a:schemeClr val="tx2">
                <a:lumMod val="90000"/>
                <a:lumOff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400000000000000" pitchFamily="2" charset="-78"/>
              </a:endParaRPr>
            </a:p>
          </p:txBody>
        </p:sp>
        <p:sp>
          <p:nvSpPr>
            <p:cNvPr id="45" name="Freeform 26">
              <a:extLst>
                <a:ext uri="{FF2B5EF4-FFF2-40B4-BE49-F238E27FC236}">
                  <a16:creationId xmlns:a16="http://schemas.microsoft.com/office/drawing/2014/main" id="{2FE2064C-9058-B1ED-2DF8-5F4CCE50E0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9679" y="4849394"/>
              <a:ext cx="332642" cy="349868"/>
            </a:xfrm>
            <a:custGeom>
              <a:avLst/>
              <a:gdLst>
                <a:gd name="T0" fmla="*/ 0 w 251"/>
                <a:gd name="T1" fmla="*/ 0 h 264"/>
                <a:gd name="T2" fmla="*/ 126 w 251"/>
                <a:gd name="T3" fmla="*/ 264 h 264"/>
                <a:gd name="T4" fmla="*/ 251 w 251"/>
                <a:gd name="T5" fmla="*/ 0 h 264"/>
                <a:gd name="T6" fmla="*/ 0 w 251"/>
                <a:gd name="T7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1" h="264">
                  <a:moveTo>
                    <a:pt x="0" y="0"/>
                  </a:moveTo>
                  <a:lnTo>
                    <a:pt x="126" y="264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58738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975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7443" y="546842"/>
            <a:ext cx="3037114" cy="83099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 rtl="1"/>
            <a:r>
              <a:rPr lang="fa-IR" sz="4800" dirty="0">
                <a:solidFill>
                  <a:schemeClr val="tx2">
                    <a:lumMod val="25000"/>
                    <a:lumOff val="75000"/>
                  </a:schemeClr>
                </a:solidFill>
                <a:latin typeface="+mj-lt"/>
                <a:cs typeface="B Lotus" panose="00000400000000000000" pitchFamily="2" charset="-78"/>
              </a:rPr>
              <a:t>مراحل انجام:</a:t>
            </a:r>
            <a:endParaRPr lang="en-US" sz="4800" dirty="0">
              <a:solidFill>
                <a:schemeClr val="tx2">
                  <a:lumMod val="25000"/>
                  <a:lumOff val="75000"/>
                </a:schemeClr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13907" y="2955794"/>
            <a:ext cx="1051560" cy="47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توضیحات</a:t>
            </a:r>
            <a:endParaRPr lang="en-US" dirty="0">
              <a:solidFill>
                <a:schemeClr val="accent3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99166" y="3742420"/>
            <a:ext cx="1006928" cy="47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توضیحات</a:t>
            </a:r>
            <a:endParaRPr lang="en-US" dirty="0">
              <a:solidFill>
                <a:schemeClr val="accent3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717019" y="3737727"/>
            <a:ext cx="999309" cy="47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توضیحات</a:t>
            </a:r>
            <a:endParaRPr lang="en-US" dirty="0">
              <a:solidFill>
                <a:schemeClr val="accent3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489769" y="2955794"/>
            <a:ext cx="999310" cy="47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dirty="0">
                <a:solidFill>
                  <a:schemeClr val="bg1"/>
                </a:solidFill>
                <a:latin typeface="+mj-lt"/>
                <a:cs typeface="B Lotus" panose="00000400000000000000" pitchFamily="2" charset="-78"/>
              </a:rPr>
              <a:t>توضیحات</a:t>
            </a:r>
            <a:endParaRPr lang="en-US" dirty="0">
              <a:solidFill>
                <a:schemeClr val="accent3"/>
              </a:solidFill>
              <a:latin typeface="+mj-lt"/>
              <a:cs typeface="B Lotus" panose="00000400000000000000" pitchFamily="2" charset="-78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5D572BF-469D-1867-C3ED-01F9CE779097}"/>
              </a:ext>
            </a:extLst>
          </p:cNvPr>
          <p:cNvSpPr txBox="1"/>
          <p:nvPr/>
        </p:nvSpPr>
        <p:spPr>
          <a:xfrm>
            <a:off x="8656864" y="2115648"/>
            <a:ext cx="6302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dirty="0">
                <a:solidFill>
                  <a:schemeClr val="bg1">
                    <a:lumMod val="85000"/>
                  </a:schemeClr>
                </a:solidFill>
                <a:latin typeface="+mj-lt"/>
                <a:cs typeface="B Lotus" panose="00000400000000000000" pitchFamily="2" charset="-78"/>
              </a:rPr>
              <a:t>عنوان</a:t>
            </a:r>
            <a:endParaRPr lang="en-US" dirty="0">
              <a:solidFill>
                <a:schemeClr val="bg1">
                  <a:lumMod val="85000"/>
                </a:schemeClr>
              </a:solidFill>
              <a:cs typeface="B Lotus" panose="00000400000000000000" pitchFamily="2" charset="-78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F816988-A5C3-545A-B2DC-181830E16524}"/>
              </a:ext>
            </a:extLst>
          </p:cNvPr>
          <p:cNvSpPr txBox="1"/>
          <p:nvPr/>
        </p:nvSpPr>
        <p:spPr>
          <a:xfrm>
            <a:off x="2637063" y="2122536"/>
            <a:ext cx="7424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dirty="0">
                <a:solidFill>
                  <a:schemeClr val="bg1">
                    <a:lumMod val="85000"/>
                  </a:schemeClr>
                </a:solidFill>
                <a:latin typeface="+mj-lt"/>
                <a:cs typeface="B Lotus" panose="00000400000000000000" pitchFamily="2" charset="-78"/>
              </a:rPr>
              <a:t>عنوان</a:t>
            </a:r>
            <a:endParaRPr lang="en-US" dirty="0">
              <a:solidFill>
                <a:schemeClr val="bg1">
                  <a:lumMod val="85000"/>
                </a:schemeClr>
              </a:solidFill>
              <a:cs typeface="B Lotus" panose="00000400000000000000" pitchFamily="2" charset="-78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B9C9A67-F7E9-2CD4-1EA9-89BA8A4222EA}"/>
              </a:ext>
            </a:extLst>
          </p:cNvPr>
          <p:cNvSpPr txBox="1"/>
          <p:nvPr/>
        </p:nvSpPr>
        <p:spPr>
          <a:xfrm>
            <a:off x="4577443" y="2955794"/>
            <a:ext cx="6770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1"/>
            <a:r>
              <a:rPr lang="fa-IR" dirty="0">
                <a:solidFill>
                  <a:schemeClr val="bg1">
                    <a:lumMod val="85000"/>
                  </a:schemeClr>
                </a:solidFill>
                <a:latin typeface="+mj-lt"/>
                <a:cs typeface="B Lotus" panose="00000400000000000000" pitchFamily="2" charset="-78"/>
              </a:rPr>
              <a:t>عنوان</a:t>
            </a:r>
            <a:endParaRPr lang="en-US" dirty="0">
              <a:solidFill>
                <a:schemeClr val="bg1">
                  <a:lumMod val="85000"/>
                </a:schemeClr>
              </a:solidFill>
              <a:cs typeface="B Lotus" panose="00000400000000000000" pitchFamily="2" charset="-78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449C8A5-53BE-F465-2D19-CD2CF5E127AF}"/>
              </a:ext>
            </a:extLst>
          </p:cNvPr>
          <p:cNvSpPr txBox="1"/>
          <p:nvPr/>
        </p:nvSpPr>
        <p:spPr>
          <a:xfrm>
            <a:off x="6815973" y="2970269"/>
            <a:ext cx="6770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dirty="0">
                <a:solidFill>
                  <a:schemeClr val="bg1">
                    <a:lumMod val="85000"/>
                  </a:schemeClr>
                </a:solidFill>
                <a:latin typeface="+mj-lt"/>
                <a:cs typeface="B Lotus" panose="00000400000000000000" pitchFamily="2" charset="-78"/>
              </a:rPr>
              <a:t>عنوان</a:t>
            </a:r>
            <a:endParaRPr lang="en-US" dirty="0">
              <a:solidFill>
                <a:schemeClr val="bg1">
                  <a:lumMod val="85000"/>
                </a:schemeClr>
              </a:solidFill>
              <a:cs typeface="B Lotus" panose="00000400000000000000" pitchFamily="2" charset="-78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4E4CEBA-627F-71BC-0143-1A7DD34196DF}"/>
              </a:ext>
            </a:extLst>
          </p:cNvPr>
          <p:cNvSpPr txBox="1"/>
          <p:nvPr/>
        </p:nvSpPr>
        <p:spPr>
          <a:xfrm>
            <a:off x="2853689" y="2495107"/>
            <a:ext cx="3091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3200" dirty="0">
                <a:solidFill>
                  <a:schemeClr val="accent3">
                    <a:lumMod val="75000"/>
                  </a:schemeClr>
                </a:solidFill>
                <a:latin typeface="+mj-lt"/>
                <a:cs typeface="B Lotus" panose="00000400000000000000" pitchFamily="2" charset="-78"/>
              </a:rPr>
              <a:t>1</a:t>
            </a:r>
            <a:endParaRPr lang="en-US" sz="3200" dirty="0">
              <a:solidFill>
                <a:schemeClr val="accent3">
                  <a:lumMod val="75000"/>
                </a:schemeClr>
              </a:solidFill>
              <a:cs typeface="B Lotus" panose="00000400000000000000" pitchFamily="2" charset="-78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6064FA4-1F9B-F812-1764-8812C4B4C687}"/>
              </a:ext>
            </a:extLst>
          </p:cNvPr>
          <p:cNvSpPr txBox="1"/>
          <p:nvPr/>
        </p:nvSpPr>
        <p:spPr>
          <a:xfrm>
            <a:off x="4648053" y="3357658"/>
            <a:ext cx="3091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3200" dirty="0">
                <a:solidFill>
                  <a:schemeClr val="accent3">
                    <a:lumMod val="75000"/>
                  </a:schemeClr>
                </a:solidFill>
                <a:latin typeface="+mj-lt"/>
                <a:cs typeface="B Lotus" panose="00000400000000000000" pitchFamily="2" charset="-78"/>
              </a:rPr>
              <a:t>2</a:t>
            </a:r>
            <a:endParaRPr lang="en-US" sz="3200" dirty="0">
              <a:solidFill>
                <a:schemeClr val="accent3">
                  <a:lumMod val="75000"/>
                </a:schemeClr>
              </a:solidFill>
              <a:cs typeface="B Lotus" panose="00000400000000000000" pitchFamily="2" charset="-78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A645D88-F4C7-233C-B9C3-52135844219C}"/>
              </a:ext>
            </a:extLst>
          </p:cNvPr>
          <p:cNvSpPr txBox="1"/>
          <p:nvPr/>
        </p:nvSpPr>
        <p:spPr>
          <a:xfrm>
            <a:off x="6985898" y="3358880"/>
            <a:ext cx="3091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3200" dirty="0">
                <a:solidFill>
                  <a:schemeClr val="accent3">
                    <a:lumMod val="75000"/>
                  </a:schemeClr>
                </a:solidFill>
                <a:latin typeface="+mj-lt"/>
                <a:cs typeface="B Lotus" panose="00000400000000000000" pitchFamily="2" charset="-78"/>
              </a:rPr>
              <a:t>3</a:t>
            </a:r>
            <a:endParaRPr lang="en-US" sz="3200" dirty="0">
              <a:solidFill>
                <a:schemeClr val="accent3">
                  <a:lumMod val="75000"/>
                </a:schemeClr>
              </a:solidFill>
              <a:cs typeface="B Lotus" panose="00000400000000000000" pitchFamily="2" charset="-78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89E3256-32FC-CB04-C3B7-A4938792434F}"/>
              </a:ext>
            </a:extLst>
          </p:cNvPr>
          <p:cNvSpPr txBox="1"/>
          <p:nvPr/>
        </p:nvSpPr>
        <p:spPr>
          <a:xfrm>
            <a:off x="8817429" y="2491868"/>
            <a:ext cx="3091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3200" dirty="0">
                <a:solidFill>
                  <a:schemeClr val="accent3">
                    <a:lumMod val="75000"/>
                  </a:schemeClr>
                </a:solidFill>
                <a:latin typeface="+mj-lt"/>
                <a:cs typeface="B Lotus" panose="00000400000000000000" pitchFamily="2" charset="-78"/>
              </a:rPr>
              <a:t>4</a:t>
            </a:r>
            <a:endParaRPr lang="en-US" sz="3200" dirty="0">
              <a:solidFill>
                <a:schemeClr val="accent3">
                  <a:lumMod val="75000"/>
                </a:schemeClr>
              </a:solidFill>
              <a:cs typeface="B Lotus" panose="00000400000000000000" pitchFamily="2" charset="-78"/>
            </a:endParaRPr>
          </a:p>
        </p:txBody>
      </p:sp>
      <p:sp>
        <p:nvSpPr>
          <p:cNvPr id="53" name="Freeform 5">
            <a:extLst>
              <a:ext uri="{FF2B5EF4-FFF2-40B4-BE49-F238E27FC236}">
                <a16:creationId xmlns:a16="http://schemas.microsoft.com/office/drawing/2014/main" id="{1B29703E-5C96-D2E2-7BBB-B964FA5AC49A}"/>
              </a:ext>
            </a:extLst>
          </p:cNvPr>
          <p:cNvSpPr>
            <a:spLocks noEditPoints="1"/>
          </p:cNvSpPr>
          <p:nvPr/>
        </p:nvSpPr>
        <p:spPr bwMode="auto">
          <a:xfrm>
            <a:off x="232703" y="302946"/>
            <a:ext cx="1047457" cy="1318787"/>
          </a:xfrm>
          <a:custGeom>
            <a:avLst/>
            <a:gdLst>
              <a:gd name="T0" fmla="*/ 274 w 1626"/>
              <a:gd name="T1" fmla="*/ 1727 h 2048"/>
              <a:gd name="T2" fmla="*/ 774 w 1626"/>
              <a:gd name="T3" fmla="*/ 2009 h 2048"/>
              <a:gd name="T4" fmla="*/ 929 w 1626"/>
              <a:gd name="T5" fmla="*/ 2048 h 2048"/>
              <a:gd name="T6" fmla="*/ 1214 w 1626"/>
              <a:gd name="T7" fmla="*/ 1827 h 2048"/>
              <a:gd name="T8" fmla="*/ 1220 w 1626"/>
              <a:gd name="T9" fmla="*/ 1823 h 2048"/>
              <a:gd name="T10" fmla="*/ 1590 w 1626"/>
              <a:gd name="T11" fmla="*/ 1583 h 2048"/>
              <a:gd name="T12" fmla="*/ 1601 w 1626"/>
              <a:gd name="T13" fmla="*/ 1509 h 2048"/>
              <a:gd name="T14" fmla="*/ 1591 w 1626"/>
              <a:gd name="T15" fmla="*/ 866 h 2048"/>
              <a:gd name="T16" fmla="*/ 1366 w 1626"/>
              <a:gd name="T17" fmla="*/ 515 h 2048"/>
              <a:gd name="T18" fmla="*/ 1366 w 1626"/>
              <a:gd name="T19" fmla="*/ 40 h 2048"/>
              <a:gd name="T20" fmla="*/ 1286 w 1626"/>
              <a:gd name="T21" fmla="*/ 40 h 2048"/>
              <a:gd name="T22" fmla="*/ 1224 w 1626"/>
              <a:gd name="T23" fmla="*/ 457 h 2048"/>
              <a:gd name="T24" fmla="*/ 668 w 1626"/>
              <a:gd name="T25" fmla="*/ 746 h 2048"/>
              <a:gd name="T26" fmla="*/ 659 w 1626"/>
              <a:gd name="T27" fmla="*/ 564 h 2048"/>
              <a:gd name="T28" fmla="*/ 582 w 1626"/>
              <a:gd name="T29" fmla="*/ 543 h 2048"/>
              <a:gd name="T30" fmla="*/ 556 w 1626"/>
              <a:gd name="T31" fmla="*/ 810 h 2048"/>
              <a:gd name="T32" fmla="*/ 28 w 1626"/>
              <a:gd name="T33" fmla="*/ 1148 h 2048"/>
              <a:gd name="T34" fmla="*/ 199 w 1626"/>
              <a:gd name="T35" fmla="*/ 1670 h 2048"/>
              <a:gd name="T36" fmla="*/ 705 w 1626"/>
              <a:gd name="T37" fmla="*/ 1174 h 2048"/>
              <a:gd name="T38" fmla="*/ 475 w 1626"/>
              <a:gd name="T39" fmla="*/ 1113 h 2048"/>
              <a:gd name="T40" fmla="*/ 105 w 1626"/>
              <a:gd name="T41" fmla="*/ 1171 h 2048"/>
              <a:gd name="T42" fmla="*/ 545 w 1626"/>
              <a:gd name="T43" fmla="*/ 889 h 2048"/>
              <a:gd name="T44" fmla="*/ 398 w 1626"/>
              <a:gd name="T45" fmla="*/ 1092 h 2048"/>
              <a:gd name="T46" fmla="*/ 521 w 1626"/>
              <a:gd name="T47" fmla="*/ 1443 h 2048"/>
              <a:gd name="T48" fmla="*/ 782 w 1626"/>
              <a:gd name="T49" fmla="*/ 1195 h 2048"/>
              <a:gd name="T50" fmla="*/ 704 w 1626"/>
              <a:gd name="T51" fmla="*/ 871 h 2048"/>
              <a:gd name="T52" fmla="*/ 1206 w 1626"/>
              <a:gd name="T53" fmla="*/ 535 h 2048"/>
              <a:gd name="T54" fmla="*/ 1524 w 1626"/>
              <a:gd name="T55" fmla="*/ 969 h 2048"/>
              <a:gd name="T56" fmla="*/ 1519 w 1626"/>
              <a:gd name="T57" fmla="*/ 1522 h 2048"/>
              <a:gd name="T58" fmla="*/ 1406 w 1626"/>
              <a:gd name="T59" fmla="*/ 1725 h 2048"/>
              <a:gd name="T60" fmla="*/ 1176 w 1626"/>
              <a:gd name="T61" fmla="*/ 1754 h 2048"/>
              <a:gd name="T62" fmla="*/ 1036 w 1626"/>
              <a:gd name="T63" fmla="*/ 1939 h 2048"/>
              <a:gd name="T64" fmla="*/ 803 w 1626"/>
              <a:gd name="T65" fmla="*/ 1935 h 2048"/>
              <a:gd name="T66" fmla="*/ 322 w 1626"/>
              <a:gd name="T67" fmla="*/ 1663 h 2048"/>
              <a:gd name="T68" fmla="*/ 105 w 1626"/>
              <a:gd name="T69" fmla="*/ 1171 h 2048"/>
              <a:gd name="T70" fmla="*/ 774 w 1626"/>
              <a:gd name="T71" fmla="*/ 40 h 2048"/>
              <a:gd name="T72" fmla="*/ 854 w 1626"/>
              <a:gd name="T73" fmla="*/ 40 h 2048"/>
              <a:gd name="T74" fmla="*/ 814 w 1626"/>
              <a:gd name="T75" fmla="*/ 341 h 2048"/>
              <a:gd name="T76" fmla="*/ 262 w 1626"/>
              <a:gd name="T77" fmla="*/ 514 h 2048"/>
              <a:gd name="T78" fmla="*/ 302 w 1626"/>
              <a:gd name="T79" fmla="*/ 0 h 2048"/>
              <a:gd name="T80" fmla="*/ 342 w 1626"/>
              <a:gd name="T81" fmla="*/ 514 h 2048"/>
              <a:gd name="T82" fmla="*/ 262 w 1626"/>
              <a:gd name="T83" fmla="*/ 514 h 2048"/>
              <a:gd name="T84" fmla="*/ 262 w 1626"/>
              <a:gd name="T85" fmla="*/ 682 h 2048"/>
              <a:gd name="T86" fmla="*/ 302 w 1626"/>
              <a:gd name="T87" fmla="*/ 642 h 2048"/>
              <a:gd name="T88" fmla="*/ 342 w 1626"/>
              <a:gd name="T89" fmla="*/ 682 h 2048"/>
              <a:gd name="T90" fmla="*/ 302 w 1626"/>
              <a:gd name="T91" fmla="*/ 722 h 2048"/>
              <a:gd name="T92" fmla="*/ 846 w 1626"/>
              <a:gd name="T93" fmla="*/ 818 h 2048"/>
              <a:gd name="T94" fmla="*/ 898 w 1626"/>
              <a:gd name="T95" fmla="*/ 795 h 2048"/>
              <a:gd name="T96" fmla="*/ 920 w 1626"/>
              <a:gd name="T97" fmla="*/ 847 h 2048"/>
              <a:gd name="T98" fmla="*/ 868 w 1626"/>
              <a:gd name="T99" fmla="*/ 870 h 2048"/>
              <a:gd name="T100" fmla="*/ 953 w 1626"/>
              <a:gd name="T101" fmla="*/ 731 h 2048"/>
              <a:gd name="T102" fmla="*/ 1180 w 1626"/>
              <a:gd name="T103" fmla="*/ 644 h 2048"/>
              <a:gd name="T104" fmla="*/ 1366 w 1626"/>
              <a:gd name="T105" fmla="*/ 934 h 2048"/>
              <a:gd name="T106" fmla="*/ 1322 w 1626"/>
              <a:gd name="T107" fmla="*/ 899 h 2048"/>
              <a:gd name="T108" fmla="*/ 1008 w 1626"/>
              <a:gd name="T109" fmla="*/ 745 h 20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626" h="2048">
                <a:moveTo>
                  <a:pt x="199" y="1670"/>
                </a:moveTo>
                <a:cubicBezTo>
                  <a:pt x="274" y="1727"/>
                  <a:pt x="274" y="1727"/>
                  <a:pt x="274" y="1727"/>
                </a:cubicBezTo>
                <a:cubicBezTo>
                  <a:pt x="423" y="1840"/>
                  <a:pt x="584" y="1932"/>
                  <a:pt x="751" y="2000"/>
                </a:cubicBezTo>
                <a:cubicBezTo>
                  <a:pt x="758" y="2003"/>
                  <a:pt x="766" y="2006"/>
                  <a:pt x="774" y="2009"/>
                </a:cubicBezTo>
                <a:cubicBezTo>
                  <a:pt x="821" y="2028"/>
                  <a:pt x="821" y="2028"/>
                  <a:pt x="821" y="2028"/>
                </a:cubicBezTo>
                <a:cubicBezTo>
                  <a:pt x="856" y="2041"/>
                  <a:pt x="892" y="2048"/>
                  <a:pt x="929" y="2048"/>
                </a:cubicBezTo>
                <a:cubicBezTo>
                  <a:pt x="980" y="2048"/>
                  <a:pt x="1030" y="2035"/>
                  <a:pt x="1076" y="2009"/>
                </a:cubicBezTo>
                <a:cubicBezTo>
                  <a:pt x="1144" y="1969"/>
                  <a:pt x="1194" y="1903"/>
                  <a:pt x="1214" y="1827"/>
                </a:cubicBezTo>
                <a:cubicBezTo>
                  <a:pt x="1214" y="1825"/>
                  <a:pt x="1215" y="1824"/>
                  <a:pt x="1216" y="1824"/>
                </a:cubicBezTo>
                <a:cubicBezTo>
                  <a:pt x="1217" y="1823"/>
                  <a:pt x="1219" y="1823"/>
                  <a:pt x="1220" y="1823"/>
                </a:cubicBezTo>
                <a:cubicBezTo>
                  <a:pt x="1296" y="1844"/>
                  <a:pt x="1378" y="1834"/>
                  <a:pt x="1446" y="1795"/>
                </a:cubicBezTo>
                <a:cubicBezTo>
                  <a:pt x="1525" y="1750"/>
                  <a:pt x="1577" y="1672"/>
                  <a:pt x="1590" y="1583"/>
                </a:cubicBezTo>
                <a:cubicBezTo>
                  <a:pt x="1598" y="1533"/>
                  <a:pt x="1598" y="1533"/>
                  <a:pt x="1598" y="1533"/>
                </a:cubicBezTo>
                <a:cubicBezTo>
                  <a:pt x="1599" y="1525"/>
                  <a:pt x="1600" y="1517"/>
                  <a:pt x="1601" y="1509"/>
                </a:cubicBezTo>
                <a:cubicBezTo>
                  <a:pt x="1626" y="1330"/>
                  <a:pt x="1626" y="1145"/>
                  <a:pt x="1603" y="960"/>
                </a:cubicBezTo>
                <a:cubicBezTo>
                  <a:pt x="1591" y="866"/>
                  <a:pt x="1591" y="866"/>
                  <a:pt x="1591" y="866"/>
                </a:cubicBezTo>
                <a:cubicBezTo>
                  <a:pt x="1579" y="768"/>
                  <a:pt x="1538" y="677"/>
                  <a:pt x="1472" y="604"/>
                </a:cubicBezTo>
                <a:cubicBezTo>
                  <a:pt x="1441" y="569"/>
                  <a:pt x="1405" y="539"/>
                  <a:pt x="1366" y="515"/>
                </a:cubicBezTo>
                <a:cubicBezTo>
                  <a:pt x="1366" y="515"/>
                  <a:pt x="1366" y="514"/>
                  <a:pt x="1366" y="514"/>
                </a:cubicBezTo>
                <a:cubicBezTo>
                  <a:pt x="1366" y="40"/>
                  <a:pt x="1366" y="40"/>
                  <a:pt x="1366" y="40"/>
                </a:cubicBezTo>
                <a:cubicBezTo>
                  <a:pt x="1366" y="18"/>
                  <a:pt x="1348" y="0"/>
                  <a:pt x="1326" y="0"/>
                </a:cubicBezTo>
                <a:cubicBezTo>
                  <a:pt x="1304" y="0"/>
                  <a:pt x="1286" y="18"/>
                  <a:pt x="1286" y="40"/>
                </a:cubicBezTo>
                <a:cubicBezTo>
                  <a:pt x="1286" y="476"/>
                  <a:pt x="1286" y="476"/>
                  <a:pt x="1286" y="476"/>
                </a:cubicBezTo>
                <a:cubicBezTo>
                  <a:pt x="1266" y="468"/>
                  <a:pt x="1245" y="462"/>
                  <a:pt x="1224" y="457"/>
                </a:cubicBezTo>
                <a:cubicBezTo>
                  <a:pt x="1113" y="431"/>
                  <a:pt x="995" y="445"/>
                  <a:pt x="893" y="498"/>
                </a:cubicBezTo>
                <a:cubicBezTo>
                  <a:pt x="791" y="551"/>
                  <a:pt x="711" y="639"/>
                  <a:pt x="668" y="746"/>
                </a:cubicBezTo>
                <a:cubicBezTo>
                  <a:pt x="661" y="762"/>
                  <a:pt x="661" y="762"/>
                  <a:pt x="661" y="762"/>
                </a:cubicBezTo>
                <a:cubicBezTo>
                  <a:pt x="643" y="698"/>
                  <a:pt x="642" y="630"/>
                  <a:pt x="659" y="564"/>
                </a:cubicBezTo>
                <a:cubicBezTo>
                  <a:pt x="665" y="543"/>
                  <a:pt x="652" y="521"/>
                  <a:pt x="631" y="515"/>
                </a:cubicBezTo>
                <a:cubicBezTo>
                  <a:pt x="610" y="509"/>
                  <a:pt x="588" y="522"/>
                  <a:pt x="582" y="543"/>
                </a:cubicBezTo>
                <a:cubicBezTo>
                  <a:pt x="558" y="634"/>
                  <a:pt x="562" y="729"/>
                  <a:pt x="595" y="815"/>
                </a:cubicBezTo>
                <a:cubicBezTo>
                  <a:pt x="556" y="810"/>
                  <a:pt x="556" y="810"/>
                  <a:pt x="556" y="810"/>
                </a:cubicBezTo>
                <a:cubicBezTo>
                  <a:pt x="443" y="794"/>
                  <a:pt x="327" y="819"/>
                  <a:pt x="230" y="881"/>
                </a:cubicBezTo>
                <a:cubicBezTo>
                  <a:pt x="133" y="943"/>
                  <a:pt x="61" y="1038"/>
                  <a:pt x="28" y="1148"/>
                </a:cubicBezTo>
                <a:cubicBezTo>
                  <a:pt x="0" y="1242"/>
                  <a:pt x="1" y="1342"/>
                  <a:pt x="32" y="1435"/>
                </a:cubicBezTo>
                <a:cubicBezTo>
                  <a:pt x="62" y="1529"/>
                  <a:pt x="120" y="1610"/>
                  <a:pt x="199" y="1670"/>
                </a:cubicBezTo>
                <a:close/>
                <a:moveTo>
                  <a:pt x="648" y="929"/>
                </a:moveTo>
                <a:cubicBezTo>
                  <a:pt x="706" y="996"/>
                  <a:pt x="728" y="1088"/>
                  <a:pt x="705" y="1174"/>
                </a:cubicBezTo>
                <a:cubicBezTo>
                  <a:pt x="682" y="1261"/>
                  <a:pt x="617" y="1329"/>
                  <a:pt x="533" y="1358"/>
                </a:cubicBezTo>
                <a:cubicBezTo>
                  <a:pt x="474" y="1291"/>
                  <a:pt x="452" y="1199"/>
                  <a:pt x="475" y="1113"/>
                </a:cubicBezTo>
                <a:cubicBezTo>
                  <a:pt x="499" y="1026"/>
                  <a:pt x="564" y="957"/>
                  <a:pt x="648" y="929"/>
                </a:cubicBezTo>
                <a:close/>
                <a:moveTo>
                  <a:pt x="105" y="1171"/>
                </a:moveTo>
                <a:cubicBezTo>
                  <a:pt x="157" y="998"/>
                  <a:pt x="313" y="885"/>
                  <a:pt x="488" y="885"/>
                </a:cubicBezTo>
                <a:cubicBezTo>
                  <a:pt x="507" y="885"/>
                  <a:pt x="526" y="886"/>
                  <a:pt x="545" y="889"/>
                </a:cubicBezTo>
                <a:cubicBezTo>
                  <a:pt x="547" y="889"/>
                  <a:pt x="547" y="889"/>
                  <a:pt x="547" y="889"/>
                </a:cubicBezTo>
                <a:cubicBezTo>
                  <a:pt x="475" y="935"/>
                  <a:pt x="421" y="1007"/>
                  <a:pt x="398" y="1092"/>
                </a:cubicBezTo>
                <a:cubicBezTo>
                  <a:pt x="365" y="1214"/>
                  <a:pt x="402" y="1344"/>
                  <a:pt x="493" y="1432"/>
                </a:cubicBezTo>
                <a:cubicBezTo>
                  <a:pt x="501" y="1439"/>
                  <a:pt x="511" y="1443"/>
                  <a:pt x="521" y="1443"/>
                </a:cubicBezTo>
                <a:cubicBezTo>
                  <a:pt x="524" y="1443"/>
                  <a:pt x="527" y="1443"/>
                  <a:pt x="530" y="1442"/>
                </a:cubicBezTo>
                <a:cubicBezTo>
                  <a:pt x="653" y="1412"/>
                  <a:pt x="750" y="1317"/>
                  <a:pt x="782" y="1195"/>
                </a:cubicBezTo>
                <a:cubicBezTo>
                  <a:pt x="813" y="1080"/>
                  <a:pt x="783" y="958"/>
                  <a:pt x="704" y="872"/>
                </a:cubicBezTo>
                <a:cubicBezTo>
                  <a:pt x="704" y="871"/>
                  <a:pt x="704" y="871"/>
                  <a:pt x="704" y="871"/>
                </a:cubicBezTo>
                <a:cubicBezTo>
                  <a:pt x="742" y="775"/>
                  <a:pt x="742" y="775"/>
                  <a:pt x="742" y="775"/>
                </a:cubicBezTo>
                <a:cubicBezTo>
                  <a:pt x="817" y="590"/>
                  <a:pt x="1012" y="489"/>
                  <a:pt x="1206" y="535"/>
                </a:cubicBezTo>
                <a:cubicBezTo>
                  <a:pt x="1368" y="573"/>
                  <a:pt x="1491" y="710"/>
                  <a:pt x="1512" y="876"/>
                </a:cubicBezTo>
                <a:cubicBezTo>
                  <a:pt x="1524" y="969"/>
                  <a:pt x="1524" y="969"/>
                  <a:pt x="1524" y="969"/>
                </a:cubicBezTo>
                <a:cubicBezTo>
                  <a:pt x="1546" y="1148"/>
                  <a:pt x="1546" y="1326"/>
                  <a:pt x="1522" y="1498"/>
                </a:cubicBezTo>
                <a:cubicBezTo>
                  <a:pt x="1521" y="1506"/>
                  <a:pt x="1520" y="1514"/>
                  <a:pt x="1519" y="1522"/>
                </a:cubicBezTo>
                <a:cubicBezTo>
                  <a:pt x="1511" y="1571"/>
                  <a:pt x="1511" y="1571"/>
                  <a:pt x="1511" y="1571"/>
                </a:cubicBezTo>
                <a:cubicBezTo>
                  <a:pt x="1501" y="1636"/>
                  <a:pt x="1463" y="1693"/>
                  <a:pt x="1406" y="1725"/>
                </a:cubicBezTo>
                <a:cubicBezTo>
                  <a:pt x="1357" y="1754"/>
                  <a:pt x="1297" y="1762"/>
                  <a:pt x="1242" y="1746"/>
                </a:cubicBezTo>
                <a:cubicBezTo>
                  <a:pt x="1219" y="1740"/>
                  <a:pt x="1196" y="1743"/>
                  <a:pt x="1176" y="1754"/>
                </a:cubicBezTo>
                <a:cubicBezTo>
                  <a:pt x="1156" y="1766"/>
                  <a:pt x="1142" y="1785"/>
                  <a:pt x="1136" y="1807"/>
                </a:cubicBezTo>
                <a:cubicBezTo>
                  <a:pt x="1122" y="1862"/>
                  <a:pt x="1085" y="1911"/>
                  <a:pt x="1036" y="1939"/>
                </a:cubicBezTo>
                <a:cubicBezTo>
                  <a:pt x="979" y="1972"/>
                  <a:pt x="911" y="1977"/>
                  <a:pt x="850" y="1953"/>
                </a:cubicBezTo>
                <a:cubicBezTo>
                  <a:pt x="803" y="1935"/>
                  <a:pt x="803" y="1935"/>
                  <a:pt x="803" y="1935"/>
                </a:cubicBezTo>
                <a:cubicBezTo>
                  <a:pt x="796" y="1932"/>
                  <a:pt x="788" y="1929"/>
                  <a:pt x="781" y="1926"/>
                </a:cubicBezTo>
                <a:cubicBezTo>
                  <a:pt x="620" y="1860"/>
                  <a:pt x="466" y="1772"/>
                  <a:pt x="322" y="1663"/>
                </a:cubicBezTo>
                <a:cubicBezTo>
                  <a:pt x="247" y="1606"/>
                  <a:pt x="247" y="1606"/>
                  <a:pt x="247" y="1606"/>
                </a:cubicBezTo>
                <a:cubicBezTo>
                  <a:pt x="114" y="1505"/>
                  <a:pt x="57" y="1330"/>
                  <a:pt x="105" y="1171"/>
                </a:cubicBezTo>
                <a:close/>
                <a:moveTo>
                  <a:pt x="774" y="301"/>
                </a:moveTo>
                <a:cubicBezTo>
                  <a:pt x="774" y="40"/>
                  <a:pt x="774" y="40"/>
                  <a:pt x="774" y="40"/>
                </a:cubicBezTo>
                <a:cubicBezTo>
                  <a:pt x="774" y="18"/>
                  <a:pt x="792" y="0"/>
                  <a:pt x="814" y="0"/>
                </a:cubicBezTo>
                <a:cubicBezTo>
                  <a:pt x="836" y="0"/>
                  <a:pt x="854" y="18"/>
                  <a:pt x="854" y="40"/>
                </a:cubicBezTo>
                <a:cubicBezTo>
                  <a:pt x="854" y="301"/>
                  <a:pt x="854" y="301"/>
                  <a:pt x="854" y="301"/>
                </a:cubicBezTo>
                <a:cubicBezTo>
                  <a:pt x="854" y="323"/>
                  <a:pt x="836" y="341"/>
                  <a:pt x="814" y="341"/>
                </a:cubicBezTo>
                <a:cubicBezTo>
                  <a:pt x="792" y="341"/>
                  <a:pt x="774" y="323"/>
                  <a:pt x="774" y="301"/>
                </a:cubicBezTo>
                <a:close/>
                <a:moveTo>
                  <a:pt x="262" y="514"/>
                </a:moveTo>
                <a:cubicBezTo>
                  <a:pt x="262" y="40"/>
                  <a:pt x="262" y="40"/>
                  <a:pt x="262" y="40"/>
                </a:cubicBezTo>
                <a:cubicBezTo>
                  <a:pt x="262" y="18"/>
                  <a:pt x="280" y="0"/>
                  <a:pt x="302" y="0"/>
                </a:cubicBezTo>
                <a:cubicBezTo>
                  <a:pt x="324" y="0"/>
                  <a:pt x="342" y="18"/>
                  <a:pt x="342" y="40"/>
                </a:cubicBezTo>
                <a:cubicBezTo>
                  <a:pt x="342" y="514"/>
                  <a:pt x="342" y="514"/>
                  <a:pt x="342" y="514"/>
                </a:cubicBezTo>
                <a:cubicBezTo>
                  <a:pt x="342" y="536"/>
                  <a:pt x="324" y="554"/>
                  <a:pt x="302" y="554"/>
                </a:cubicBezTo>
                <a:cubicBezTo>
                  <a:pt x="280" y="554"/>
                  <a:pt x="262" y="536"/>
                  <a:pt x="262" y="514"/>
                </a:cubicBezTo>
                <a:close/>
                <a:moveTo>
                  <a:pt x="274" y="710"/>
                </a:moveTo>
                <a:cubicBezTo>
                  <a:pt x="266" y="702"/>
                  <a:pt x="262" y="692"/>
                  <a:pt x="262" y="682"/>
                </a:cubicBezTo>
                <a:cubicBezTo>
                  <a:pt x="262" y="671"/>
                  <a:pt x="266" y="661"/>
                  <a:pt x="274" y="653"/>
                </a:cubicBezTo>
                <a:cubicBezTo>
                  <a:pt x="281" y="646"/>
                  <a:pt x="292" y="642"/>
                  <a:pt x="302" y="642"/>
                </a:cubicBezTo>
                <a:cubicBezTo>
                  <a:pt x="313" y="642"/>
                  <a:pt x="323" y="646"/>
                  <a:pt x="330" y="653"/>
                </a:cubicBezTo>
                <a:cubicBezTo>
                  <a:pt x="338" y="661"/>
                  <a:pt x="342" y="671"/>
                  <a:pt x="342" y="682"/>
                </a:cubicBezTo>
                <a:cubicBezTo>
                  <a:pt x="342" y="692"/>
                  <a:pt x="338" y="702"/>
                  <a:pt x="330" y="710"/>
                </a:cubicBezTo>
                <a:cubicBezTo>
                  <a:pt x="323" y="717"/>
                  <a:pt x="313" y="722"/>
                  <a:pt x="302" y="722"/>
                </a:cubicBezTo>
                <a:cubicBezTo>
                  <a:pt x="292" y="722"/>
                  <a:pt x="281" y="717"/>
                  <a:pt x="274" y="710"/>
                </a:cubicBezTo>
                <a:close/>
                <a:moveTo>
                  <a:pt x="846" y="818"/>
                </a:moveTo>
                <a:cubicBezTo>
                  <a:pt x="846" y="817"/>
                  <a:pt x="846" y="817"/>
                  <a:pt x="846" y="817"/>
                </a:cubicBezTo>
                <a:cubicBezTo>
                  <a:pt x="854" y="796"/>
                  <a:pt x="877" y="786"/>
                  <a:pt x="898" y="795"/>
                </a:cubicBezTo>
                <a:cubicBezTo>
                  <a:pt x="919" y="803"/>
                  <a:pt x="929" y="826"/>
                  <a:pt x="921" y="847"/>
                </a:cubicBezTo>
                <a:cubicBezTo>
                  <a:pt x="920" y="847"/>
                  <a:pt x="920" y="847"/>
                  <a:pt x="920" y="847"/>
                </a:cubicBezTo>
                <a:cubicBezTo>
                  <a:pt x="914" y="863"/>
                  <a:pt x="899" y="872"/>
                  <a:pt x="883" y="872"/>
                </a:cubicBezTo>
                <a:cubicBezTo>
                  <a:pt x="878" y="872"/>
                  <a:pt x="873" y="871"/>
                  <a:pt x="868" y="870"/>
                </a:cubicBezTo>
                <a:cubicBezTo>
                  <a:pt x="848" y="861"/>
                  <a:pt x="838" y="838"/>
                  <a:pt x="846" y="818"/>
                </a:cubicBezTo>
                <a:close/>
                <a:moveTo>
                  <a:pt x="953" y="731"/>
                </a:moveTo>
                <a:cubicBezTo>
                  <a:pt x="942" y="712"/>
                  <a:pt x="948" y="687"/>
                  <a:pt x="967" y="676"/>
                </a:cubicBezTo>
                <a:cubicBezTo>
                  <a:pt x="1031" y="638"/>
                  <a:pt x="1107" y="627"/>
                  <a:pt x="1180" y="644"/>
                </a:cubicBezTo>
                <a:cubicBezTo>
                  <a:pt x="1297" y="671"/>
                  <a:pt x="1386" y="770"/>
                  <a:pt x="1401" y="889"/>
                </a:cubicBezTo>
                <a:cubicBezTo>
                  <a:pt x="1404" y="911"/>
                  <a:pt x="1388" y="931"/>
                  <a:pt x="1366" y="934"/>
                </a:cubicBezTo>
                <a:cubicBezTo>
                  <a:pt x="1365" y="934"/>
                  <a:pt x="1363" y="934"/>
                  <a:pt x="1361" y="934"/>
                </a:cubicBezTo>
                <a:cubicBezTo>
                  <a:pt x="1341" y="934"/>
                  <a:pt x="1324" y="920"/>
                  <a:pt x="1322" y="899"/>
                </a:cubicBezTo>
                <a:cubicBezTo>
                  <a:pt x="1311" y="813"/>
                  <a:pt x="1247" y="742"/>
                  <a:pt x="1162" y="722"/>
                </a:cubicBezTo>
                <a:cubicBezTo>
                  <a:pt x="1109" y="709"/>
                  <a:pt x="1054" y="717"/>
                  <a:pt x="1008" y="745"/>
                </a:cubicBezTo>
                <a:cubicBezTo>
                  <a:pt x="989" y="756"/>
                  <a:pt x="964" y="750"/>
                  <a:pt x="953" y="73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en-US">
              <a:cs typeface="B Nazanin" panose="00000400000000000000" pitchFamily="2" charset="-78"/>
            </a:endParaRPr>
          </a:p>
        </p:txBody>
      </p:sp>
      <p:sp>
        <p:nvSpPr>
          <p:cNvPr id="54" name="Freeform 36">
            <a:extLst>
              <a:ext uri="{FF2B5EF4-FFF2-40B4-BE49-F238E27FC236}">
                <a16:creationId xmlns:a16="http://schemas.microsoft.com/office/drawing/2014/main" id="{2D42E91D-252E-CD74-70A2-191923D312CF}"/>
              </a:ext>
            </a:extLst>
          </p:cNvPr>
          <p:cNvSpPr>
            <a:spLocks noEditPoints="1"/>
          </p:cNvSpPr>
          <p:nvPr/>
        </p:nvSpPr>
        <p:spPr bwMode="auto">
          <a:xfrm>
            <a:off x="1248351" y="5793581"/>
            <a:ext cx="1914492" cy="1064419"/>
          </a:xfrm>
          <a:custGeom>
            <a:avLst/>
            <a:gdLst>
              <a:gd name="T0" fmla="*/ 2008 w 2048"/>
              <a:gd name="T1" fmla="*/ 1139 h 1139"/>
              <a:gd name="T2" fmla="*/ 2048 w 2048"/>
              <a:gd name="T3" fmla="*/ 115 h 1139"/>
              <a:gd name="T4" fmla="*/ 1793 w 2048"/>
              <a:gd name="T5" fmla="*/ 75 h 1139"/>
              <a:gd name="T6" fmla="*/ 1025 w 2048"/>
              <a:gd name="T7" fmla="*/ 843 h 1139"/>
              <a:gd name="T8" fmla="*/ 795 w 2048"/>
              <a:gd name="T9" fmla="*/ 545 h 1139"/>
              <a:gd name="T10" fmla="*/ 402 w 2048"/>
              <a:gd name="T11" fmla="*/ 492 h 1139"/>
              <a:gd name="T12" fmla="*/ 257 w 2048"/>
              <a:gd name="T13" fmla="*/ 75 h 1139"/>
              <a:gd name="T14" fmla="*/ 0 w 2048"/>
              <a:gd name="T15" fmla="*/ 115 h 1139"/>
              <a:gd name="T16" fmla="*/ 40 w 2048"/>
              <a:gd name="T17" fmla="*/ 1139 h 1139"/>
              <a:gd name="T18" fmla="*/ 1861 w 2048"/>
              <a:gd name="T19" fmla="*/ 1059 h 1139"/>
              <a:gd name="T20" fmla="*/ 1968 w 2048"/>
              <a:gd name="T21" fmla="*/ 1059 h 1139"/>
              <a:gd name="T22" fmla="*/ 1968 w 2048"/>
              <a:gd name="T23" fmla="*/ 155 h 1139"/>
              <a:gd name="T24" fmla="*/ 1964 w 2048"/>
              <a:gd name="T25" fmla="*/ 191 h 1139"/>
              <a:gd name="T26" fmla="*/ 1832 w 2048"/>
              <a:gd name="T27" fmla="*/ 155 h 1139"/>
              <a:gd name="T28" fmla="*/ 1679 w 2048"/>
              <a:gd name="T29" fmla="*/ 589 h 1139"/>
              <a:gd name="T30" fmla="*/ 1968 w 2048"/>
              <a:gd name="T31" fmla="*/ 839 h 1139"/>
              <a:gd name="T32" fmla="*/ 1749 w 2048"/>
              <a:gd name="T33" fmla="*/ 1059 h 1139"/>
              <a:gd name="T34" fmla="*/ 1762 w 2048"/>
              <a:gd name="T35" fmla="*/ 832 h 1139"/>
              <a:gd name="T36" fmla="*/ 1705 w 2048"/>
              <a:gd name="T37" fmla="*/ 775 h 1139"/>
              <a:gd name="T38" fmla="*/ 1422 w 2048"/>
              <a:gd name="T39" fmla="*/ 1059 h 1139"/>
              <a:gd name="T40" fmla="*/ 1496 w 2048"/>
              <a:gd name="T41" fmla="*/ 771 h 1139"/>
              <a:gd name="T42" fmla="*/ 1025 w 2048"/>
              <a:gd name="T43" fmla="*/ 923 h 1139"/>
              <a:gd name="T44" fmla="*/ 1095 w 2048"/>
              <a:gd name="T45" fmla="*/ 1059 h 1139"/>
              <a:gd name="T46" fmla="*/ 1018 w 2048"/>
              <a:gd name="T47" fmla="*/ 923 h 1139"/>
              <a:gd name="T48" fmla="*/ 913 w 2048"/>
              <a:gd name="T49" fmla="*/ 916 h 1139"/>
              <a:gd name="T50" fmla="*/ 556 w 2048"/>
              <a:gd name="T51" fmla="*/ 1059 h 1139"/>
              <a:gd name="T52" fmla="*/ 913 w 2048"/>
              <a:gd name="T53" fmla="*/ 916 h 1139"/>
              <a:gd name="T54" fmla="*/ 443 w 2048"/>
              <a:gd name="T55" fmla="*/ 1059 h 1139"/>
              <a:gd name="T56" fmla="*/ 533 w 2048"/>
              <a:gd name="T57" fmla="*/ 756 h 1139"/>
              <a:gd name="T58" fmla="*/ 595 w 2048"/>
              <a:gd name="T59" fmla="*/ 425 h 1139"/>
              <a:gd name="T60" fmla="*/ 595 w 2048"/>
              <a:gd name="T61" fmla="*/ 665 h 1139"/>
              <a:gd name="T62" fmla="*/ 505 w 2048"/>
              <a:gd name="T63" fmla="*/ 625 h 1139"/>
              <a:gd name="T64" fmla="*/ 595 w 2048"/>
              <a:gd name="T65" fmla="*/ 425 h 1139"/>
              <a:gd name="T66" fmla="*/ 218 w 2048"/>
              <a:gd name="T67" fmla="*/ 155 h 1139"/>
              <a:gd name="T68" fmla="*/ 80 w 2048"/>
              <a:gd name="T69" fmla="*/ 444 h 1139"/>
              <a:gd name="T70" fmla="*/ 80 w 2048"/>
              <a:gd name="T71" fmla="*/ 556 h 1139"/>
              <a:gd name="T72" fmla="*/ 260 w 2048"/>
              <a:gd name="T73" fmla="*/ 377 h 1139"/>
              <a:gd name="T74" fmla="*/ 80 w 2048"/>
              <a:gd name="T75" fmla="*/ 770 h 1139"/>
              <a:gd name="T76" fmla="*/ 80 w 2048"/>
              <a:gd name="T77" fmla="*/ 883 h 1139"/>
              <a:gd name="T78" fmla="*/ 448 w 2048"/>
              <a:gd name="T79" fmla="*/ 680 h 1139"/>
              <a:gd name="T80" fmla="*/ 472 w 2048"/>
              <a:gd name="T81" fmla="*/ 704 h 1139"/>
              <a:gd name="T82" fmla="*/ 117 w 2048"/>
              <a:gd name="T83" fmla="*/ 1059 h 1139"/>
              <a:gd name="T84" fmla="*/ 80 w 2048"/>
              <a:gd name="T85" fmla="*/ 883 h 1139"/>
              <a:gd name="T86" fmla="*/ 1795 w 2048"/>
              <a:gd name="T87" fmla="*/ 702 h 1139"/>
              <a:gd name="T88" fmla="*/ 1835 w 2048"/>
              <a:gd name="T89" fmla="*/ 662 h 1139"/>
              <a:gd name="T90" fmla="*/ 1875 w 2048"/>
              <a:gd name="T91" fmla="*/ 702 h 1139"/>
              <a:gd name="T92" fmla="*/ 1835 w 2048"/>
              <a:gd name="T93" fmla="*/ 742 h 1139"/>
              <a:gd name="T94" fmla="*/ 767 w 2048"/>
              <a:gd name="T95" fmla="*/ 77 h 1139"/>
              <a:gd name="T96" fmla="*/ 1282 w 2048"/>
              <a:gd name="T97" fmla="*/ 77 h 1139"/>
              <a:gd name="T98" fmla="*/ 1297 w 2048"/>
              <a:gd name="T99" fmla="*/ 0 h 1139"/>
              <a:gd name="T100" fmla="*/ 1422 w 2048"/>
              <a:gd name="T101" fmla="*/ 15 h 1139"/>
              <a:gd name="T102" fmla="*/ 1409 w 2048"/>
              <a:gd name="T103" fmla="*/ 148 h 1139"/>
              <a:gd name="T104" fmla="*/ 1362 w 2048"/>
              <a:gd name="T105" fmla="*/ 179 h 1139"/>
              <a:gd name="T106" fmla="*/ 1024 w 2048"/>
              <a:gd name="T107" fmla="*/ 232 h 1139"/>
              <a:gd name="T108" fmla="*/ 687 w 2048"/>
              <a:gd name="T109" fmla="*/ 179 h 1139"/>
              <a:gd name="T110" fmla="*/ 639 w 2048"/>
              <a:gd name="T111" fmla="*/ 148 h 1139"/>
              <a:gd name="T112" fmla="*/ 626 w 2048"/>
              <a:gd name="T113" fmla="*/ 15 h 1139"/>
              <a:gd name="T114" fmla="*/ 752 w 2048"/>
              <a:gd name="T115" fmla="*/ 0 h 1139"/>
              <a:gd name="T116" fmla="*/ 767 w 2048"/>
              <a:gd name="T117" fmla="*/ 77 h 1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048" h="1139">
                <a:moveTo>
                  <a:pt x="40" y="1139"/>
                </a:moveTo>
                <a:cubicBezTo>
                  <a:pt x="2008" y="1139"/>
                  <a:pt x="2008" y="1139"/>
                  <a:pt x="2008" y="1139"/>
                </a:cubicBezTo>
                <a:cubicBezTo>
                  <a:pt x="2030" y="1139"/>
                  <a:pt x="2048" y="1122"/>
                  <a:pt x="2048" y="1099"/>
                </a:cubicBezTo>
                <a:cubicBezTo>
                  <a:pt x="2048" y="115"/>
                  <a:pt x="2048" y="115"/>
                  <a:pt x="2048" y="115"/>
                </a:cubicBezTo>
                <a:cubicBezTo>
                  <a:pt x="2048" y="93"/>
                  <a:pt x="2030" y="75"/>
                  <a:pt x="2008" y="75"/>
                </a:cubicBezTo>
                <a:cubicBezTo>
                  <a:pt x="1793" y="75"/>
                  <a:pt x="1793" y="75"/>
                  <a:pt x="1793" y="75"/>
                </a:cubicBezTo>
                <a:cubicBezTo>
                  <a:pt x="1771" y="75"/>
                  <a:pt x="1753" y="93"/>
                  <a:pt x="1753" y="115"/>
                </a:cubicBezTo>
                <a:cubicBezTo>
                  <a:pt x="1753" y="517"/>
                  <a:pt x="1426" y="843"/>
                  <a:pt x="1025" y="843"/>
                </a:cubicBezTo>
                <a:cubicBezTo>
                  <a:pt x="887" y="843"/>
                  <a:pt x="757" y="805"/>
                  <a:pt x="647" y="738"/>
                </a:cubicBezTo>
                <a:cubicBezTo>
                  <a:pt x="732" y="715"/>
                  <a:pt x="795" y="637"/>
                  <a:pt x="795" y="545"/>
                </a:cubicBezTo>
                <a:cubicBezTo>
                  <a:pt x="795" y="435"/>
                  <a:pt x="705" y="345"/>
                  <a:pt x="595" y="345"/>
                </a:cubicBezTo>
                <a:cubicBezTo>
                  <a:pt x="503" y="345"/>
                  <a:pt x="425" y="407"/>
                  <a:pt x="402" y="492"/>
                </a:cubicBezTo>
                <a:cubicBezTo>
                  <a:pt x="335" y="382"/>
                  <a:pt x="297" y="253"/>
                  <a:pt x="297" y="115"/>
                </a:cubicBezTo>
                <a:cubicBezTo>
                  <a:pt x="297" y="93"/>
                  <a:pt x="279" y="75"/>
                  <a:pt x="257" y="75"/>
                </a:cubicBezTo>
                <a:cubicBezTo>
                  <a:pt x="40" y="75"/>
                  <a:pt x="40" y="75"/>
                  <a:pt x="40" y="75"/>
                </a:cubicBezTo>
                <a:cubicBezTo>
                  <a:pt x="18" y="75"/>
                  <a:pt x="0" y="93"/>
                  <a:pt x="0" y="115"/>
                </a:cubicBezTo>
                <a:cubicBezTo>
                  <a:pt x="0" y="1099"/>
                  <a:pt x="0" y="1099"/>
                  <a:pt x="0" y="1099"/>
                </a:cubicBezTo>
                <a:cubicBezTo>
                  <a:pt x="0" y="1122"/>
                  <a:pt x="18" y="1139"/>
                  <a:pt x="40" y="1139"/>
                </a:cubicBezTo>
                <a:close/>
                <a:moveTo>
                  <a:pt x="1968" y="1059"/>
                </a:moveTo>
                <a:cubicBezTo>
                  <a:pt x="1861" y="1059"/>
                  <a:pt x="1861" y="1059"/>
                  <a:pt x="1861" y="1059"/>
                </a:cubicBezTo>
                <a:cubicBezTo>
                  <a:pt x="1968" y="952"/>
                  <a:pt x="1968" y="952"/>
                  <a:pt x="1968" y="952"/>
                </a:cubicBezTo>
                <a:lnTo>
                  <a:pt x="1968" y="1059"/>
                </a:lnTo>
                <a:close/>
                <a:moveTo>
                  <a:pt x="1832" y="155"/>
                </a:moveTo>
                <a:cubicBezTo>
                  <a:pt x="1968" y="155"/>
                  <a:pt x="1968" y="155"/>
                  <a:pt x="1968" y="155"/>
                </a:cubicBezTo>
                <a:cubicBezTo>
                  <a:pt x="1968" y="187"/>
                  <a:pt x="1968" y="187"/>
                  <a:pt x="1968" y="187"/>
                </a:cubicBezTo>
                <a:cubicBezTo>
                  <a:pt x="1967" y="188"/>
                  <a:pt x="1965" y="189"/>
                  <a:pt x="1964" y="191"/>
                </a:cubicBezTo>
                <a:cubicBezTo>
                  <a:pt x="1795" y="360"/>
                  <a:pt x="1795" y="360"/>
                  <a:pt x="1795" y="360"/>
                </a:cubicBezTo>
                <a:cubicBezTo>
                  <a:pt x="1816" y="295"/>
                  <a:pt x="1828" y="226"/>
                  <a:pt x="1832" y="155"/>
                </a:cubicBezTo>
                <a:close/>
                <a:moveTo>
                  <a:pt x="1497" y="770"/>
                </a:moveTo>
                <a:cubicBezTo>
                  <a:pt x="1567" y="720"/>
                  <a:pt x="1629" y="658"/>
                  <a:pt x="1679" y="589"/>
                </a:cubicBezTo>
                <a:cubicBezTo>
                  <a:pt x="1968" y="300"/>
                  <a:pt x="1968" y="300"/>
                  <a:pt x="1968" y="300"/>
                </a:cubicBezTo>
                <a:cubicBezTo>
                  <a:pt x="1968" y="839"/>
                  <a:pt x="1968" y="839"/>
                  <a:pt x="1968" y="839"/>
                </a:cubicBezTo>
                <a:cubicBezTo>
                  <a:pt x="1754" y="1053"/>
                  <a:pt x="1754" y="1053"/>
                  <a:pt x="1754" y="1053"/>
                </a:cubicBezTo>
                <a:cubicBezTo>
                  <a:pt x="1752" y="1055"/>
                  <a:pt x="1750" y="1057"/>
                  <a:pt x="1749" y="1059"/>
                </a:cubicBezTo>
                <a:cubicBezTo>
                  <a:pt x="1534" y="1059"/>
                  <a:pt x="1534" y="1059"/>
                  <a:pt x="1534" y="1059"/>
                </a:cubicBezTo>
                <a:cubicBezTo>
                  <a:pt x="1762" y="832"/>
                  <a:pt x="1762" y="832"/>
                  <a:pt x="1762" y="832"/>
                </a:cubicBezTo>
                <a:cubicBezTo>
                  <a:pt x="1777" y="816"/>
                  <a:pt x="1777" y="791"/>
                  <a:pt x="1762" y="775"/>
                </a:cubicBezTo>
                <a:cubicBezTo>
                  <a:pt x="1746" y="760"/>
                  <a:pt x="1721" y="760"/>
                  <a:pt x="1705" y="775"/>
                </a:cubicBezTo>
                <a:cubicBezTo>
                  <a:pt x="1428" y="1053"/>
                  <a:pt x="1428" y="1053"/>
                  <a:pt x="1428" y="1053"/>
                </a:cubicBezTo>
                <a:cubicBezTo>
                  <a:pt x="1426" y="1055"/>
                  <a:pt x="1424" y="1057"/>
                  <a:pt x="1422" y="1059"/>
                </a:cubicBezTo>
                <a:cubicBezTo>
                  <a:pt x="1208" y="1059"/>
                  <a:pt x="1208" y="1059"/>
                  <a:pt x="1208" y="1059"/>
                </a:cubicBezTo>
                <a:cubicBezTo>
                  <a:pt x="1496" y="771"/>
                  <a:pt x="1496" y="771"/>
                  <a:pt x="1496" y="771"/>
                </a:cubicBezTo>
                <a:cubicBezTo>
                  <a:pt x="1497" y="771"/>
                  <a:pt x="1497" y="771"/>
                  <a:pt x="1497" y="770"/>
                </a:cubicBezTo>
                <a:close/>
                <a:moveTo>
                  <a:pt x="1025" y="923"/>
                </a:moveTo>
                <a:cubicBezTo>
                  <a:pt x="1110" y="923"/>
                  <a:pt x="1192" y="910"/>
                  <a:pt x="1269" y="886"/>
                </a:cubicBezTo>
                <a:cubicBezTo>
                  <a:pt x="1095" y="1059"/>
                  <a:pt x="1095" y="1059"/>
                  <a:pt x="1095" y="1059"/>
                </a:cubicBezTo>
                <a:cubicBezTo>
                  <a:pt x="882" y="1059"/>
                  <a:pt x="882" y="1059"/>
                  <a:pt x="882" y="1059"/>
                </a:cubicBezTo>
                <a:cubicBezTo>
                  <a:pt x="1018" y="923"/>
                  <a:pt x="1018" y="923"/>
                  <a:pt x="1018" y="923"/>
                </a:cubicBezTo>
                <a:cubicBezTo>
                  <a:pt x="1020" y="923"/>
                  <a:pt x="1023" y="923"/>
                  <a:pt x="1025" y="923"/>
                </a:cubicBezTo>
                <a:close/>
                <a:moveTo>
                  <a:pt x="913" y="916"/>
                </a:moveTo>
                <a:cubicBezTo>
                  <a:pt x="769" y="1059"/>
                  <a:pt x="769" y="1059"/>
                  <a:pt x="769" y="1059"/>
                </a:cubicBezTo>
                <a:cubicBezTo>
                  <a:pt x="556" y="1059"/>
                  <a:pt x="556" y="1059"/>
                  <a:pt x="556" y="1059"/>
                </a:cubicBezTo>
                <a:cubicBezTo>
                  <a:pt x="743" y="873"/>
                  <a:pt x="743" y="873"/>
                  <a:pt x="743" y="873"/>
                </a:cubicBezTo>
                <a:cubicBezTo>
                  <a:pt x="797" y="893"/>
                  <a:pt x="854" y="907"/>
                  <a:pt x="913" y="916"/>
                </a:cubicBezTo>
                <a:close/>
                <a:moveTo>
                  <a:pt x="664" y="838"/>
                </a:moveTo>
                <a:cubicBezTo>
                  <a:pt x="443" y="1059"/>
                  <a:pt x="443" y="1059"/>
                  <a:pt x="443" y="1059"/>
                </a:cubicBezTo>
                <a:cubicBezTo>
                  <a:pt x="230" y="1059"/>
                  <a:pt x="230" y="1059"/>
                  <a:pt x="230" y="1059"/>
                </a:cubicBezTo>
                <a:cubicBezTo>
                  <a:pt x="533" y="756"/>
                  <a:pt x="533" y="756"/>
                  <a:pt x="533" y="756"/>
                </a:cubicBezTo>
                <a:cubicBezTo>
                  <a:pt x="574" y="788"/>
                  <a:pt x="618" y="815"/>
                  <a:pt x="664" y="838"/>
                </a:cubicBezTo>
                <a:close/>
                <a:moveTo>
                  <a:pt x="595" y="425"/>
                </a:moveTo>
                <a:cubicBezTo>
                  <a:pt x="661" y="425"/>
                  <a:pt x="715" y="479"/>
                  <a:pt x="715" y="545"/>
                </a:cubicBezTo>
                <a:cubicBezTo>
                  <a:pt x="715" y="611"/>
                  <a:pt x="661" y="665"/>
                  <a:pt x="595" y="665"/>
                </a:cubicBezTo>
                <a:cubicBezTo>
                  <a:pt x="564" y="665"/>
                  <a:pt x="535" y="653"/>
                  <a:pt x="514" y="634"/>
                </a:cubicBezTo>
                <a:cubicBezTo>
                  <a:pt x="511" y="631"/>
                  <a:pt x="508" y="628"/>
                  <a:pt x="505" y="625"/>
                </a:cubicBezTo>
                <a:cubicBezTo>
                  <a:pt x="486" y="604"/>
                  <a:pt x="475" y="576"/>
                  <a:pt x="475" y="545"/>
                </a:cubicBezTo>
                <a:cubicBezTo>
                  <a:pt x="475" y="479"/>
                  <a:pt x="528" y="425"/>
                  <a:pt x="595" y="425"/>
                </a:cubicBezTo>
                <a:close/>
                <a:moveTo>
                  <a:pt x="80" y="155"/>
                </a:moveTo>
                <a:cubicBezTo>
                  <a:pt x="218" y="155"/>
                  <a:pt x="218" y="155"/>
                  <a:pt x="218" y="155"/>
                </a:cubicBezTo>
                <a:cubicBezTo>
                  <a:pt x="220" y="201"/>
                  <a:pt x="226" y="245"/>
                  <a:pt x="235" y="288"/>
                </a:cubicBezTo>
                <a:cubicBezTo>
                  <a:pt x="80" y="444"/>
                  <a:pt x="80" y="444"/>
                  <a:pt x="80" y="444"/>
                </a:cubicBezTo>
                <a:lnTo>
                  <a:pt x="80" y="155"/>
                </a:lnTo>
                <a:close/>
                <a:moveTo>
                  <a:pt x="80" y="556"/>
                </a:moveTo>
                <a:cubicBezTo>
                  <a:pt x="82" y="555"/>
                  <a:pt x="83" y="554"/>
                  <a:pt x="84" y="553"/>
                </a:cubicBezTo>
                <a:cubicBezTo>
                  <a:pt x="260" y="377"/>
                  <a:pt x="260" y="377"/>
                  <a:pt x="260" y="377"/>
                </a:cubicBezTo>
                <a:cubicBezTo>
                  <a:pt x="278" y="428"/>
                  <a:pt x="300" y="477"/>
                  <a:pt x="327" y="523"/>
                </a:cubicBezTo>
                <a:cubicBezTo>
                  <a:pt x="80" y="770"/>
                  <a:pt x="80" y="770"/>
                  <a:pt x="80" y="770"/>
                </a:cubicBezTo>
                <a:lnTo>
                  <a:pt x="80" y="556"/>
                </a:lnTo>
                <a:close/>
                <a:moveTo>
                  <a:pt x="80" y="883"/>
                </a:moveTo>
                <a:cubicBezTo>
                  <a:pt x="372" y="591"/>
                  <a:pt x="372" y="591"/>
                  <a:pt x="372" y="591"/>
                </a:cubicBezTo>
                <a:cubicBezTo>
                  <a:pt x="395" y="623"/>
                  <a:pt x="420" y="652"/>
                  <a:pt x="448" y="680"/>
                </a:cubicBezTo>
                <a:cubicBezTo>
                  <a:pt x="451" y="684"/>
                  <a:pt x="455" y="688"/>
                  <a:pt x="458" y="691"/>
                </a:cubicBezTo>
                <a:cubicBezTo>
                  <a:pt x="463" y="696"/>
                  <a:pt x="467" y="700"/>
                  <a:pt x="472" y="704"/>
                </a:cubicBezTo>
                <a:cubicBezTo>
                  <a:pt x="120" y="1057"/>
                  <a:pt x="120" y="1057"/>
                  <a:pt x="120" y="1057"/>
                </a:cubicBezTo>
                <a:cubicBezTo>
                  <a:pt x="119" y="1057"/>
                  <a:pt x="118" y="1058"/>
                  <a:pt x="117" y="1059"/>
                </a:cubicBezTo>
                <a:cubicBezTo>
                  <a:pt x="80" y="1059"/>
                  <a:pt x="80" y="1059"/>
                  <a:pt x="80" y="1059"/>
                </a:cubicBezTo>
                <a:lnTo>
                  <a:pt x="80" y="883"/>
                </a:lnTo>
                <a:close/>
                <a:moveTo>
                  <a:pt x="1807" y="731"/>
                </a:moveTo>
                <a:cubicBezTo>
                  <a:pt x="1799" y="723"/>
                  <a:pt x="1795" y="713"/>
                  <a:pt x="1795" y="702"/>
                </a:cubicBezTo>
                <a:cubicBezTo>
                  <a:pt x="1795" y="692"/>
                  <a:pt x="1799" y="681"/>
                  <a:pt x="1807" y="674"/>
                </a:cubicBezTo>
                <a:cubicBezTo>
                  <a:pt x="1814" y="667"/>
                  <a:pt x="1824" y="662"/>
                  <a:pt x="1835" y="662"/>
                </a:cubicBezTo>
                <a:cubicBezTo>
                  <a:pt x="1845" y="662"/>
                  <a:pt x="1856" y="667"/>
                  <a:pt x="1863" y="674"/>
                </a:cubicBezTo>
                <a:cubicBezTo>
                  <a:pt x="1871" y="681"/>
                  <a:pt x="1875" y="692"/>
                  <a:pt x="1875" y="702"/>
                </a:cubicBezTo>
                <a:cubicBezTo>
                  <a:pt x="1875" y="713"/>
                  <a:pt x="1871" y="723"/>
                  <a:pt x="1863" y="731"/>
                </a:cubicBezTo>
                <a:cubicBezTo>
                  <a:pt x="1856" y="738"/>
                  <a:pt x="1845" y="742"/>
                  <a:pt x="1835" y="742"/>
                </a:cubicBezTo>
                <a:cubicBezTo>
                  <a:pt x="1824" y="742"/>
                  <a:pt x="1814" y="738"/>
                  <a:pt x="1807" y="731"/>
                </a:cubicBezTo>
                <a:close/>
                <a:moveTo>
                  <a:pt x="767" y="77"/>
                </a:moveTo>
                <a:cubicBezTo>
                  <a:pt x="843" y="126"/>
                  <a:pt x="932" y="152"/>
                  <a:pt x="1024" y="152"/>
                </a:cubicBezTo>
                <a:cubicBezTo>
                  <a:pt x="1117" y="152"/>
                  <a:pt x="1205" y="126"/>
                  <a:pt x="1282" y="77"/>
                </a:cubicBezTo>
                <a:cubicBezTo>
                  <a:pt x="1267" y="71"/>
                  <a:pt x="1257" y="57"/>
                  <a:pt x="1257" y="40"/>
                </a:cubicBezTo>
                <a:cubicBezTo>
                  <a:pt x="1257" y="18"/>
                  <a:pt x="1275" y="0"/>
                  <a:pt x="1297" y="0"/>
                </a:cubicBezTo>
                <a:cubicBezTo>
                  <a:pt x="1391" y="0"/>
                  <a:pt x="1391" y="0"/>
                  <a:pt x="1391" y="0"/>
                </a:cubicBezTo>
                <a:cubicBezTo>
                  <a:pt x="1403" y="0"/>
                  <a:pt x="1414" y="5"/>
                  <a:pt x="1422" y="15"/>
                </a:cubicBezTo>
                <a:cubicBezTo>
                  <a:pt x="1430" y="24"/>
                  <a:pt x="1433" y="36"/>
                  <a:pt x="1430" y="48"/>
                </a:cubicBezTo>
                <a:cubicBezTo>
                  <a:pt x="1409" y="148"/>
                  <a:pt x="1409" y="148"/>
                  <a:pt x="1409" y="148"/>
                </a:cubicBezTo>
                <a:cubicBezTo>
                  <a:pt x="1405" y="167"/>
                  <a:pt x="1389" y="180"/>
                  <a:pt x="1370" y="180"/>
                </a:cubicBezTo>
                <a:cubicBezTo>
                  <a:pt x="1367" y="180"/>
                  <a:pt x="1365" y="179"/>
                  <a:pt x="1362" y="179"/>
                </a:cubicBezTo>
                <a:cubicBezTo>
                  <a:pt x="1343" y="175"/>
                  <a:pt x="1331" y="159"/>
                  <a:pt x="1330" y="141"/>
                </a:cubicBezTo>
                <a:cubicBezTo>
                  <a:pt x="1240" y="200"/>
                  <a:pt x="1135" y="232"/>
                  <a:pt x="1024" y="232"/>
                </a:cubicBezTo>
                <a:cubicBezTo>
                  <a:pt x="914" y="232"/>
                  <a:pt x="808" y="200"/>
                  <a:pt x="718" y="141"/>
                </a:cubicBezTo>
                <a:cubicBezTo>
                  <a:pt x="718" y="159"/>
                  <a:pt x="705" y="175"/>
                  <a:pt x="687" y="179"/>
                </a:cubicBezTo>
                <a:cubicBezTo>
                  <a:pt x="684" y="179"/>
                  <a:pt x="681" y="180"/>
                  <a:pt x="678" y="180"/>
                </a:cubicBezTo>
                <a:cubicBezTo>
                  <a:pt x="660" y="180"/>
                  <a:pt x="643" y="167"/>
                  <a:pt x="639" y="148"/>
                </a:cubicBezTo>
                <a:cubicBezTo>
                  <a:pt x="618" y="48"/>
                  <a:pt x="618" y="48"/>
                  <a:pt x="618" y="48"/>
                </a:cubicBezTo>
                <a:cubicBezTo>
                  <a:pt x="616" y="36"/>
                  <a:pt x="619" y="24"/>
                  <a:pt x="626" y="15"/>
                </a:cubicBezTo>
                <a:cubicBezTo>
                  <a:pt x="634" y="5"/>
                  <a:pt x="645" y="0"/>
                  <a:pt x="658" y="0"/>
                </a:cubicBezTo>
                <a:cubicBezTo>
                  <a:pt x="752" y="0"/>
                  <a:pt x="752" y="0"/>
                  <a:pt x="752" y="0"/>
                </a:cubicBezTo>
                <a:cubicBezTo>
                  <a:pt x="774" y="0"/>
                  <a:pt x="792" y="18"/>
                  <a:pt x="792" y="40"/>
                </a:cubicBezTo>
                <a:cubicBezTo>
                  <a:pt x="792" y="57"/>
                  <a:pt x="781" y="71"/>
                  <a:pt x="767" y="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en-US">
              <a:cs typeface="B Nazanin" panose="00000400000000000000" pitchFamily="2" charset="-78"/>
            </a:endParaRPr>
          </a:p>
        </p:txBody>
      </p:sp>
      <p:sp>
        <p:nvSpPr>
          <p:cNvPr id="55" name="Freeform 43">
            <a:extLst>
              <a:ext uri="{FF2B5EF4-FFF2-40B4-BE49-F238E27FC236}">
                <a16:creationId xmlns:a16="http://schemas.microsoft.com/office/drawing/2014/main" id="{0BC3D83B-1363-0B13-26AE-362903F88AC5}"/>
              </a:ext>
            </a:extLst>
          </p:cNvPr>
          <p:cNvSpPr>
            <a:spLocks noEditPoints="1"/>
          </p:cNvSpPr>
          <p:nvPr/>
        </p:nvSpPr>
        <p:spPr bwMode="auto">
          <a:xfrm rot="20782020">
            <a:off x="10869012" y="804507"/>
            <a:ext cx="1456613" cy="1146663"/>
          </a:xfrm>
          <a:custGeom>
            <a:avLst/>
            <a:gdLst>
              <a:gd name="T0" fmla="*/ 80 w 2053"/>
              <a:gd name="T1" fmla="*/ 424 h 1616"/>
              <a:gd name="T2" fmla="*/ 11 w 2053"/>
              <a:gd name="T3" fmla="*/ 452 h 1616"/>
              <a:gd name="T4" fmla="*/ 40 w 2053"/>
              <a:gd name="T5" fmla="*/ 384 h 1616"/>
              <a:gd name="T6" fmla="*/ 1309 w 2053"/>
              <a:gd name="T7" fmla="*/ 836 h 1616"/>
              <a:gd name="T8" fmla="*/ 1378 w 2053"/>
              <a:gd name="T9" fmla="*/ 808 h 1616"/>
              <a:gd name="T10" fmla="*/ 1309 w 2053"/>
              <a:gd name="T11" fmla="*/ 779 h 1616"/>
              <a:gd name="T12" fmla="*/ 1868 w 2053"/>
              <a:gd name="T13" fmla="*/ 906 h 1616"/>
              <a:gd name="T14" fmla="*/ 2048 w 2053"/>
              <a:gd name="T15" fmla="*/ 808 h 1616"/>
              <a:gd name="T16" fmla="*/ 1868 w 2053"/>
              <a:gd name="T17" fmla="*/ 709 h 1616"/>
              <a:gd name="T18" fmla="*/ 1813 w 2053"/>
              <a:gd name="T19" fmla="*/ 768 h 1616"/>
              <a:gd name="T20" fmla="*/ 1498 w 2053"/>
              <a:gd name="T21" fmla="*/ 848 h 1616"/>
              <a:gd name="T22" fmla="*/ 1811 w 2053"/>
              <a:gd name="T23" fmla="*/ 906 h 1616"/>
              <a:gd name="T24" fmla="*/ 1881 w 2053"/>
              <a:gd name="T25" fmla="*/ 413 h 1616"/>
              <a:gd name="T26" fmla="*/ 1809 w 2053"/>
              <a:gd name="T27" fmla="*/ 379 h 1616"/>
              <a:gd name="T28" fmla="*/ 1809 w 2053"/>
              <a:gd name="T29" fmla="*/ 1236 h 1616"/>
              <a:gd name="T30" fmla="*/ 1926 w 2053"/>
              <a:gd name="T31" fmla="*/ 1276 h 1616"/>
              <a:gd name="T32" fmla="*/ 2007 w 2053"/>
              <a:gd name="T33" fmla="*/ 1392 h 1616"/>
              <a:gd name="T34" fmla="*/ 1835 w 2053"/>
              <a:gd name="T35" fmla="*/ 1395 h 1616"/>
              <a:gd name="T36" fmla="*/ 1794 w 2053"/>
              <a:gd name="T37" fmla="*/ 1327 h 1616"/>
              <a:gd name="T38" fmla="*/ 1392 w 2053"/>
              <a:gd name="T39" fmla="*/ 1558 h 1616"/>
              <a:gd name="T40" fmla="*/ 690 w 2053"/>
              <a:gd name="T41" fmla="*/ 1616 h 1616"/>
              <a:gd name="T42" fmla="*/ 777 w 2053"/>
              <a:gd name="T43" fmla="*/ 1231 h 1616"/>
              <a:gd name="T44" fmla="*/ 562 w 2053"/>
              <a:gd name="T45" fmla="*/ 1302 h 1616"/>
              <a:gd name="T46" fmla="*/ 537 w 2053"/>
              <a:gd name="T47" fmla="*/ 1231 h 1616"/>
              <a:gd name="T48" fmla="*/ 40 w 2053"/>
              <a:gd name="T49" fmla="*/ 1151 h 1616"/>
              <a:gd name="T50" fmla="*/ 534 w 2053"/>
              <a:gd name="T51" fmla="*/ 1093 h 1616"/>
              <a:gd name="T52" fmla="*/ 796 w 2053"/>
              <a:gd name="T53" fmla="*/ 1151 h 1616"/>
              <a:gd name="T54" fmla="*/ 591 w 2053"/>
              <a:gd name="T55" fmla="*/ 906 h 1616"/>
              <a:gd name="T56" fmla="*/ 534 w 2053"/>
              <a:gd name="T57" fmla="*/ 850 h 1616"/>
              <a:gd name="T58" fmla="*/ 0 w 2053"/>
              <a:gd name="T59" fmla="*/ 808 h 1616"/>
              <a:gd name="T60" fmla="*/ 534 w 2053"/>
              <a:gd name="T61" fmla="*/ 765 h 1616"/>
              <a:gd name="T62" fmla="*/ 650 w 2053"/>
              <a:gd name="T63" fmla="*/ 768 h 1616"/>
              <a:gd name="T64" fmla="*/ 649 w 2053"/>
              <a:gd name="T65" fmla="*/ 464 h 1616"/>
              <a:gd name="T66" fmla="*/ 534 w 2053"/>
              <a:gd name="T67" fmla="*/ 522 h 1616"/>
              <a:gd name="T68" fmla="*/ 185 w 2053"/>
              <a:gd name="T69" fmla="*/ 464 h 1616"/>
              <a:gd name="T70" fmla="*/ 537 w 2053"/>
              <a:gd name="T71" fmla="*/ 384 h 1616"/>
              <a:gd name="T72" fmla="*/ 591 w 2053"/>
              <a:gd name="T73" fmla="*/ 325 h 1616"/>
              <a:gd name="T74" fmla="*/ 655 w 2053"/>
              <a:gd name="T75" fmla="*/ 58 h 1616"/>
              <a:gd name="T76" fmla="*/ 1357 w 2053"/>
              <a:gd name="T77" fmla="*/ 0 h 1616"/>
              <a:gd name="T78" fmla="*/ 1270 w 2053"/>
              <a:gd name="T79" fmla="*/ 384 h 1616"/>
              <a:gd name="T80" fmla="*/ 1780 w 2053"/>
              <a:gd name="T81" fmla="*/ 234 h 1616"/>
              <a:gd name="T82" fmla="*/ 1992 w 2053"/>
              <a:gd name="T83" fmla="*/ 227 h 1616"/>
              <a:gd name="T84" fmla="*/ 854 w 2053"/>
              <a:gd name="T85" fmla="*/ 362 h 1616"/>
              <a:gd name="T86" fmla="*/ 854 w 2053"/>
              <a:gd name="T87" fmla="*/ 362 h 1616"/>
              <a:gd name="T88" fmla="*/ 1136 w 2053"/>
              <a:gd name="T89" fmla="*/ 845 h 1616"/>
              <a:gd name="T90" fmla="*/ 912 w 2053"/>
              <a:gd name="T91" fmla="*/ 808 h 1616"/>
              <a:gd name="T92" fmla="*/ 1137 w 2053"/>
              <a:gd name="T93" fmla="*/ 731 h 1616"/>
              <a:gd name="T94" fmla="*/ 912 w 2053"/>
              <a:gd name="T95" fmla="*/ 808 h 1616"/>
              <a:gd name="T96" fmla="*/ 1181 w 2053"/>
              <a:gd name="T97" fmla="*/ 1204 h 1616"/>
              <a:gd name="T98" fmla="*/ 771 w 2053"/>
              <a:gd name="T99" fmla="*/ 1536 h 1616"/>
              <a:gd name="T100" fmla="*/ 1293 w 2053"/>
              <a:gd name="T101" fmla="*/ 1536 h 1616"/>
              <a:gd name="T102" fmla="*/ 1293 w 2053"/>
              <a:gd name="T103" fmla="*/ 80 h 1616"/>
              <a:gd name="T104" fmla="*/ 903 w 2053"/>
              <a:gd name="T105" fmla="*/ 638 h 1616"/>
              <a:gd name="T106" fmla="*/ 1293 w 2053"/>
              <a:gd name="T107" fmla="*/ 80 h 16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053" h="1616">
                <a:moveTo>
                  <a:pt x="40" y="384"/>
                </a:moveTo>
                <a:cubicBezTo>
                  <a:pt x="50" y="384"/>
                  <a:pt x="60" y="388"/>
                  <a:pt x="68" y="396"/>
                </a:cubicBezTo>
                <a:cubicBezTo>
                  <a:pt x="75" y="403"/>
                  <a:pt x="80" y="414"/>
                  <a:pt x="80" y="424"/>
                </a:cubicBezTo>
                <a:cubicBezTo>
                  <a:pt x="80" y="435"/>
                  <a:pt x="75" y="445"/>
                  <a:pt x="68" y="452"/>
                </a:cubicBezTo>
                <a:cubicBezTo>
                  <a:pt x="60" y="460"/>
                  <a:pt x="50" y="464"/>
                  <a:pt x="40" y="464"/>
                </a:cubicBezTo>
                <a:cubicBezTo>
                  <a:pt x="29" y="464"/>
                  <a:pt x="19" y="460"/>
                  <a:pt x="11" y="452"/>
                </a:cubicBezTo>
                <a:cubicBezTo>
                  <a:pt x="4" y="445"/>
                  <a:pt x="0" y="435"/>
                  <a:pt x="0" y="424"/>
                </a:cubicBezTo>
                <a:cubicBezTo>
                  <a:pt x="0" y="414"/>
                  <a:pt x="4" y="403"/>
                  <a:pt x="11" y="396"/>
                </a:cubicBezTo>
                <a:cubicBezTo>
                  <a:pt x="19" y="388"/>
                  <a:pt x="29" y="384"/>
                  <a:pt x="40" y="384"/>
                </a:cubicBezTo>
                <a:close/>
                <a:moveTo>
                  <a:pt x="1309" y="779"/>
                </a:moveTo>
                <a:cubicBezTo>
                  <a:pt x="1302" y="787"/>
                  <a:pt x="1298" y="797"/>
                  <a:pt x="1298" y="808"/>
                </a:cubicBezTo>
                <a:cubicBezTo>
                  <a:pt x="1298" y="818"/>
                  <a:pt x="1302" y="829"/>
                  <a:pt x="1309" y="836"/>
                </a:cubicBezTo>
                <a:cubicBezTo>
                  <a:pt x="1317" y="843"/>
                  <a:pt x="1327" y="848"/>
                  <a:pt x="1338" y="848"/>
                </a:cubicBezTo>
                <a:cubicBezTo>
                  <a:pt x="1348" y="848"/>
                  <a:pt x="1358" y="843"/>
                  <a:pt x="1366" y="836"/>
                </a:cubicBezTo>
                <a:cubicBezTo>
                  <a:pt x="1373" y="829"/>
                  <a:pt x="1378" y="818"/>
                  <a:pt x="1378" y="808"/>
                </a:cubicBezTo>
                <a:cubicBezTo>
                  <a:pt x="1378" y="797"/>
                  <a:pt x="1373" y="787"/>
                  <a:pt x="1366" y="779"/>
                </a:cubicBezTo>
                <a:cubicBezTo>
                  <a:pt x="1358" y="772"/>
                  <a:pt x="1348" y="768"/>
                  <a:pt x="1338" y="768"/>
                </a:cubicBezTo>
                <a:cubicBezTo>
                  <a:pt x="1327" y="768"/>
                  <a:pt x="1317" y="772"/>
                  <a:pt x="1309" y="779"/>
                </a:cubicBezTo>
                <a:close/>
                <a:moveTo>
                  <a:pt x="1811" y="906"/>
                </a:moveTo>
                <a:cubicBezTo>
                  <a:pt x="1819" y="914"/>
                  <a:pt x="1829" y="918"/>
                  <a:pt x="1839" y="918"/>
                </a:cubicBezTo>
                <a:cubicBezTo>
                  <a:pt x="1850" y="918"/>
                  <a:pt x="1860" y="914"/>
                  <a:pt x="1868" y="906"/>
                </a:cubicBezTo>
                <a:cubicBezTo>
                  <a:pt x="1927" y="848"/>
                  <a:pt x="1927" y="848"/>
                  <a:pt x="1927" y="848"/>
                </a:cubicBezTo>
                <a:cubicBezTo>
                  <a:pt x="2008" y="848"/>
                  <a:pt x="2008" y="848"/>
                  <a:pt x="2008" y="848"/>
                </a:cubicBezTo>
                <a:cubicBezTo>
                  <a:pt x="2030" y="848"/>
                  <a:pt x="2048" y="830"/>
                  <a:pt x="2048" y="808"/>
                </a:cubicBezTo>
                <a:cubicBezTo>
                  <a:pt x="2048" y="786"/>
                  <a:pt x="2030" y="768"/>
                  <a:pt x="2008" y="768"/>
                </a:cubicBezTo>
                <a:cubicBezTo>
                  <a:pt x="1927" y="768"/>
                  <a:pt x="1927" y="768"/>
                  <a:pt x="1927" y="768"/>
                </a:cubicBezTo>
                <a:cubicBezTo>
                  <a:pt x="1868" y="709"/>
                  <a:pt x="1868" y="709"/>
                  <a:pt x="1868" y="709"/>
                </a:cubicBezTo>
                <a:cubicBezTo>
                  <a:pt x="1852" y="693"/>
                  <a:pt x="1827" y="693"/>
                  <a:pt x="1811" y="709"/>
                </a:cubicBezTo>
                <a:cubicBezTo>
                  <a:pt x="1796" y="724"/>
                  <a:pt x="1796" y="750"/>
                  <a:pt x="1811" y="765"/>
                </a:cubicBezTo>
                <a:cubicBezTo>
                  <a:pt x="1813" y="768"/>
                  <a:pt x="1813" y="768"/>
                  <a:pt x="1813" y="768"/>
                </a:cubicBezTo>
                <a:cubicBezTo>
                  <a:pt x="1498" y="768"/>
                  <a:pt x="1498" y="768"/>
                  <a:pt x="1498" y="768"/>
                </a:cubicBezTo>
                <a:cubicBezTo>
                  <a:pt x="1475" y="768"/>
                  <a:pt x="1458" y="786"/>
                  <a:pt x="1458" y="808"/>
                </a:cubicBezTo>
                <a:cubicBezTo>
                  <a:pt x="1458" y="830"/>
                  <a:pt x="1475" y="848"/>
                  <a:pt x="1498" y="848"/>
                </a:cubicBezTo>
                <a:cubicBezTo>
                  <a:pt x="1813" y="848"/>
                  <a:pt x="1813" y="848"/>
                  <a:pt x="1813" y="848"/>
                </a:cubicBezTo>
                <a:cubicBezTo>
                  <a:pt x="1811" y="850"/>
                  <a:pt x="1811" y="850"/>
                  <a:pt x="1811" y="850"/>
                </a:cubicBezTo>
                <a:cubicBezTo>
                  <a:pt x="1796" y="866"/>
                  <a:pt x="1796" y="891"/>
                  <a:pt x="1811" y="906"/>
                </a:cubicBezTo>
                <a:close/>
                <a:moveTo>
                  <a:pt x="2023" y="300"/>
                </a:moveTo>
                <a:cubicBezTo>
                  <a:pt x="1991" y="314"/>
                  <a:pt x="1959" y="327"/>
                  <a:pt x="1926" y="340"/>
                </a:cubicBezTo>
                <a:cubicBezTo>
                  <a:pt x="1881" y="413"/>
                  <a:pt x="1881" y="413"/>
                  <a:pt x="1881" y="413"/>
                </a:cubicBezTo>
                <a:cubicBezTo>
                  <a:pt x="1874" y="425"/>
                  <a:pt x="1861" y="432"/>
                  <a:pt x="1847" y="432"/>
                </a:cubicBezTo>
                <a:cubicBezTo>
                  <a:pt x="1840" y="432"/>
                  <a:pt x="1833" y="430"/>
                  <a:pt x="1826" y="426"/>
                </a:cubicBezTo>
                <a:cubicBezTo>
                  <a:pt x="1810" y="416"/>
                  <a:pt x="1804" y="396"/>
                  <a:pt x="1809" y="379"/>
                </a:cubicBezTo>
                <a:cubicBezTo>
                  <a:pt x="1629" y="434"/>
                  <a:pt x="1442" y="462"/>
                  <a:pt x="1251" y="464"/>
                </a:cubicBezTo>
                <a:cubicBezTo>
                  <a:pt x="1205" y="690"/>
                  <a:pt x="1205" y="925"/>
                  <a:pt x="1251" y="1151"/>
                </a:cubicBezTo>
                <a:cubicBezTo>
                  <a:pt x="1442" y="1153"/>
                  <a:pt x="1629" y="1181"/>
                  <a:pt x="1809" y="1236"/>
                </a:cubicBezTo>
                <a:cubicBezTo>
                  <a:pt x="1804" y="1219"/>
                  <a:pt x="1810" y="1199"/>
                  <a:pt x="1826" y="1189"/>
                </a:cubicBezTo>
                <a:cubicBezTo>
                  <a:pt x="1845" y="1178"/>
                  <a:pt x="1870" y="1184"/>
                  <a:pt x="1881" y="1203"/>
                </a:cubicBezTo>
                <a:cubicBezTo>
                  <a:pt x="1926" y="1276"/>
                  <a:pt x="1926" y="1276"/>
                  <a:pt x="1926" y="1276"/>
                </a:cubicBezTo>
                <a:cubicBezTo>
                  <a:pt x="1959" y="1288"/>
                  <a:pt x="1991" y="1301"/>
                  <a:pt x="2023" y="1315"/>
                </a:cubicBezTo>
                <a:cubicBezTo>
                  <a:pt x="2044" y="1324"/>
                  <a:pt x="2053" y="1347"/>
                  <a:pt x="2044" y="1368"/>
                </a:cubicBezTo>
                <a:cubicBezTo>
                  <a:pt x="2038" y="1383"/>
                  <a:pt x="2023" y="1392"/>
                  <a:pt x="2007" y="1392"/>
                </a:cubicBezTo>
                <a:cubicBezTo>
                  <a:pt x="2002" y="1392"/>
                  <a:pt x="1997" y="1391"/>
                  <a:pt x="1992" y="1388"/>
                </a:cubicBezTo>
                <a:cubicBezTo>
                  <a:pt x="1963" y="1376"/>
                  <a:pt x="1933" y="1364"/>
                  <a:pt x="1904" y="1353"/>
                </a:cubicBezTo>
                <a:cubicBezTo>
                  <a:pt x="1835" y="1395"/>
                  <a:pt x="1835" y="1395"/>
                  <a:pt x="1835" y="1395"/>
                </a:cubicBezTo>
                <a:cubicBezTo>
                  <a:pt x="1829" y="1399"/>
                  <a:pt x="1822" y="1401"/>
                  <a:pt x="1814" y="1401"/>
                </a:cubicBezTo>
                <a:cubicBezTo>
                  <a:pt x="1801" y="1401"/>
                  <a:pt x="1788" y="1394"/>
                  <a:pt x="1780" y="1382"/>
                </a:cubicBezTo>
                <a:cubicBezTo>
                  <a:pt x="1769" y="1363"/>
                  <a:pt x="1775" y="1338"/>
                  <a:pt x="1794" y="1327"/>
                </a:cubicBezTo>
                <a:cubicBezTo>
                  <a:pt x="1806" y="1319"/>
                  <a:pt x="1806" y="1319"/>
                  <a:pt x="1806" y="1319"/>
                </a:cubicBezTo>
                <a:cubicBezTo>
                  <a:pt x="1633" y="1264"/>
                  <a:pt x="1453" y="1235"/>
                  <a:pt x="1270" y="1232"/>
                </a:cubicBezTo>
                <a:cubicBezTo>
                  <a:pt x="1299" y="1343"/>
                  <a:pt x="1340" y="1453"/>
                  <a:pt x="1392" y="1558"/>
                </a:cubicBezTo>
                <a:cubicBezTo>
                  <a:pt x="1399" y="1570"/>
                  <a:pt x="1398" y="1585"/>
                  <a:pt x="1391" y="1597"/>
                </a:cubicBezTo>
                <a:cubicBezTo>
                  <a:pt x="1383" y="1608"/>
                  <a:pt x="1370" y="1616"/>
                  <a:pt x="1357" y="1616"/>
                </a:cubicBezTo>
                <a:cubicBezTo>
                  <a:pt x="690" y="1616"/>
                  <a:pt x="690" y="1616"/>
                  <a:pt x="690" y="1616"/>
                </a:cubicBezTo>
                <a:cubicBezTo>
                  <a:pt x="677" y="1616"/>
                  <a:pt x="664" y="1608"/>
                  <a:pt x="656" y="1597"/>
                </a:cubicBezTo>
                <a:cubicBezTo>
                  <a:pt x="649" y="1585"/>
                  <a:pt x="648" y="1570"/>
                  <a:pt x="655" y="1558"/>
                </a:cubicBezTo>
                <a:cubicBezTo>
                  <a:pt x="707" y="1453"/>
                  <a:pt x="748" y="1343"/>
                  <a:pt x="777" y="1231"/>
                </a:cubicBezTo>
                <a:cubicBezTo>
                  <a:pt x="650" y="1231"/>
                  <a:pt x="650" y="1231"/>
                  <a:pt x="650" y="1231"/>
                </a:cubicBezTo>
                <a:cubicBezTo>
                  <a:pt x="591" y="1291"/>
                  <a:pt x="591" y="1291"/>
                  <a:pt x="591" y="1291"/>
                </a:cubicBezTo>
                <a:cubicBezTo>
                  <a:pt x="583" y="1298"/>
                  <a:pt x="573" y="1302"/>
                  <a:pt x="562" y="1302"/>
                </a:cubicBezTo>
                <a:cubicBezTo>
                  <a:pt x="552" y="1302"/>
                  <a:pt x="542" y="1298"/>
                  <a:pt x="534" y="1291"/>
                </a:cubicBezTo>
                <a:cubicBezTo>
                  <a:pt x="518" y="1275"/>
                  <a:pt x="518" y="1250"/>
                  <a:pt x="534" y="1234"/>
                </a:cubicBezTo>
                <a:cubicBezTo>
                  <a:pt x="537" y="1231"/>
                  <a:pt x="537" y="1231"/>
                  <a:pt x="537" y="1231"/>
                </a:cubicBezTo>
                <a:cubicBezTo>
                  <a:pt x="40" y="1231"/>
                  <a:pt x="40" y="1231"/>
                  <a:pt x="40" y="1231"/>
                </a:cubicBezTo>
                <a:cubicBezTo>
                  <a:pt x="17" y="1231"/>
                  <a:pt x="0" y="1213"/>
                  <a:pt x="0" y="1191"/>
                </a:cubicBezTo>
                <a:cubicBezTo>
                  <a:pt x="0" y="1169"/>
                  <a:pt x="17" y="1151"/>
                  <a:pt x="40" y="1151"/>
                </a:cubicBezTo>
                <a:cubicBezTo>
                  <a:pt x="536" y="1151"/>
                  <a:pt x="536" y="1151"/>
                  <a:pt x="536" y="1151"/>
                </a:cubicBezTo>
                <a:cubicBezTo>
                  <a:pt x="534" y="1149"/>
                  <a:pt x="534" y="1149"/>
                  <a:pt x="534" y="1149"/>
                </a:cubicBezTo>
                <a:cubicBezTo>
                  <a:pt x="518" y="1134"/>
                  <a:pt x="518" y="1108"/>
                  <a:pt x="534" y="1093"/>
                </a:cubicBezTo>
                <a:cubicBezTo>
                  <a:pt x="550" y="1077"/>
                  <a:pt x="575" y="1077"/>
                  <a:pt x="591" y="1093"/>
                </a:cubicBezTo>
                <a:cubicBezTo>
                  <a:pt x="649" y="1151"/>
                  <a:pt x="649" y="1151"/>
                  <a:pt x="649" y="1151"/>
                </a:cubicBezTo>
                <a:cubicBezTo>
                  <a:pt x="796" y="1151"/>
                  <a:pt x="796" y="1151"/>
                  <a:pt x="796" y="1151"/>
                </a:cubicBezTo>
                <a:cubicBezTo>
                  <a:pt x="816" y="1051"/>
                  <a:pt x="828" y="950"/>
                  <a:pt x="830" y="848"/>
                </a:cubicBezTo>
                <a:cubicBezTo>
                  <a:pt x="649" y="848"/>
                  <a:pt x="649" y="848"/>
                  <a:pt x="649" y="848"/>
                </a:cubicBezTo>
                <a:cubicBezTo>
                  <a:pt x="591" y="906"/>
                  <a:pt x="591" y="906"/>
                  <a:pt x="591" y="906"/>
                </a:cubicBezTo>
                <a:cubicBezTo>
                  <a:pt x="583" y="914"/>
                  <a:pt x="573" y="918"/>
                  <a:pt x="562" y="918"/>
                </a:cubicBezTo>
                <a:cubicBezTo>
                  <a:pt x="552" y="918"/>
                  <a:pt x="542" y="914"/>
                  <a:pt x="534" y="906"/>
                </a:cubicBezTo>
                <a:cubicBezTo>
                  <a:pt x="518" y="891"/>
                  <a:pt x="518" y="866"/>
                  <a:pt x="534" y="850"/>
                </a:cubicBezTo>
                <a:cubicBezTo>
                  <a:pt x="536" y="848"/>
                  <a:pt x="536" y="848"/>
                  <a:pt x="536" y="848"/>
                </a:cubicBezTo>
                <a:cubicBezTo>
                  <a:pt x="40" y="848"/>
                  <a:pt x="40" y="848"/>
                  <a:pt x="40" y="848"/>
                </a:cubicBezTo>
                <a:cubicBezTo>
                  <a:pt x="17" y="848"/>
                  <a:pt x="0" y="830"/>
                  <a:pt x="0" y="808"/>
                </a:cubicBezTo>
                <a:cubicBezTo>
                  <a:pt x="0" y="786"/>
                  <a:pt x="17" y="768"/>
                  <a:pt x="40" y="768"/>
                </a:cubicBezTo>
                <a:cubicBezTo>
                  <a:pt x="537" y="768"/>
                  <a:pt x="537" y="768"/>
                  <a:pt x="537" y="768"/>
                </a:cubicBezTo>
                <a:cubicBezTo>
                  <a:pt x="534" y="765"/>
                  <a:pt x="534" y="765"/>
                  <a:pt x="534" y="765"/>
                </a:cubicBezTo>
                <a:cubicBezTo>
                  <a:pt x="518" y="750"/>
                  <a:pt x="518" y="724"/>
                  <a:pt x="534" y="709"/>
                </a:cubicBezTo>
                <a:cubicBezTo>
                  <a:pt x="550" y="693"/>
                  <a:pt x="575" y="693"/>
                  <a:pt x="591" y="709"/>
                </a:cubicBezTo>
                <a:cubicBezTo>
                  <a:pt x="650" y="768"/>
                  <a:pt x="650" y="768"/>
                  <a:pt x="650" y="768"/>
                </a:cubicBezTo>
                <a:cubicBezTo>
                  <a:pt x="830" y="768"/>
                  <a:pt x="830" y="768"/>
                  <a:pt x="830" y="768"/>
                </a:cubicBezTo>
                <a:cubicBezTo>
                  <a:pt x="828" y="666"/>
                  <a:pt x="816" y="564"/>
                  <a:pt x="796" y="464"/>
                </a:cubicBezTo>
                <a:cubicBezTo>
                  <a:pt x="649" y="464"/>
                  <a:pt x="649" y="464"/>
                  <a:pt x="649" y="464"/>
                </a:cubicBezTo>
                <a:cubicBezTo>
                  <a:pt x="591" y="522"/>
                  <a:pt x="591" y="522"/>
                  <a:pt x="591" y="522"/>
                </a:cubicBezTo>
                <a:cubicBezTo>
                  <a:pt x="583" y="530"/>
                  <a:pt x="573" y="534"/>
                  <a:pt x="562" y="534"/>
                </a:cubicBezTo>
                <a:cubicBezTo>
                  <a:pt x="552" y="534"/>
                  <a:pt x="542" y="530"/>
                  <a:pt x="534" y="522"/>
                </a:cubicBezTo>
                <a:cubicBezTo>
                  <a:pt x="518" y="507"/>
                  <a:pt x="518" y="482"/>
                  <a:pt x="534" y="466"/>
                </a:cubicBezTo>
                <a:cubicBezTo>
                  <a:pt x="536" y="464"/>
                  <a:pt x="536" y="464"/>
                  <a:pt x="536" y="464"/>
                </a:cubicBezTo>
                <a:cubicBezTo>
                  <a:pt x="185" y="464"/>
                  <a:pt x="185" y="464"/>
                  <a:pt x="185" y="464"/>
                </a:cubicBezTo>
                <a:cubicBezTo>
                  <a:pt x="163" y="464"/>
                  <a:pt x="145" y="446"/>
                  <a:pt x="145" y="424"/>
                </a:cubicBezTo>
                <a:cubicBezTo>
                  <a:pt x="145" y="402"/>
                  <a:pt x="163" y="384"/>
                  <a:pt x="185" y="384"/>
                </a:cubicBezTo>
                <a:cubicBezTo>
                  <a:pt x="537" y="384"/>
                  <a:pt x="537" y="384"/>
                  <a:pt x="537" y="384"/>
                </a:cubicBezTo>
                <a:cubicBezTo>
                  <a:pt x="534" y="381"/>
                  <a:pt x="534" y="381"/>
                  <a:pt x="534" y="381"/>
                </a:cubicBezTo>
                <a:cubicBezTo>
                  <a:pt x="518" y="366"/>
                  <a:pt x="518" y="340"/>
                  <a:pt x="534" y="325"/>
                </a:cubicBezTo>
                <a:cubicBezTo>
                  <a:pt x="550" y="309"/>
                  <a:pt x="575" y="309"/>
                  <a:pt x="591" y="325"/>
                </a:cubicBezTo>
                <a:cubicBezTo>
                  <a:pt x="650" y="384"/>
                  <a:pt x="650" y="384"/>
                  <a:pt x="650" y="384"/>
                </a:cubicBezTo>
                <a:cubicBezTo>
                  <a:pt x="777" y="384"/>
                  <a:pt x="777" y="384"/>
                  <a:pt x="777" y="384"/>
                </a:cubicBezTo>
                <a:cubicBezTo>
                  <a:pt x="748" y="272"/>
                  <a:pt x="707" y="163"/>
                  <a:pt x="655" y="58"/>
                </a:cubicBezTo>
                <a:cubicBezTo>
                  <a:pt x="648" y="45"/>
                  <a:pt x="649" y="30"/>
                  <a:pt x="656" y="19"/>
                </a:cubicBezTo>
                <a:cubicBezTo>
                  <a:pt x="664" y="7"/>
                  <a:pt x="677" y="0"/>
                  <a:pt x="690" y="0"/>
                </a:cubicBezTo>
                <a:cubicBezTo>
                  <a:pt x="1357" y="0"/>
                  <a:pt x="1357" y="0"/>
                  <a:pt x="1357" y="0"/>
                </a:cubicBezTo>
                <a:cubicBezTo>
                  <a:pt x="1370" y="0"/>
                  <a:pt x="1383" y="7"/>
                  <a:pt x="1391" y="19"/>
                </a:cubicBezTo>
                <a:cubicBezTo>
                  <a:pt x="1398" y="30"/>
                  <a:pt x="1399" y="45"/>
                  <a:pt x="1392" y="58"/>
                </a:cubicBezTo>
                <a:cubicBezTo>
                  <a:pt x="1340" y="162"/>
                  <a:pt x="1299" y="272"/>
                  <a:pt x="1270" y="384"/>
                </a:cubicBezTo>
                <a:cubicBezTo>
                  <a:pt x="1453" y="380"/>
                  <a:pt x="1633" y="351"/>
                  <a:pt x="1806" y="296"/>
                </a:cubicBezTo>
                <a:cubicBezTo>
                  <a:pt x="1794" y="289"/>
                  <a:pt x="1794" y="289"/>
                  <a:pt x="1794" y="289"/>
                </a:cubicBezTo>
                <a:cubicBezTo>
                  <a:pt x="1775" y="277"/>
                  <a:pt x="1769" y="253"/>
                  <a:pt x="1780" y="234"/>
                </a:cubicBezTo>
                <a:cubicBezTo>
                  <a:pt x="1792" y="215"/>
                  <a:pt x="1817" y="209"/>
                  <a:pt x="1835" y="220"/>
                </a:cubicBezTo>
                <a:cubicBezTo>
                  <a:pt x="1904" y="262"/>
                  <a:pt x="1904" y="262"/>
                  <a:pt x="1904" y="262"/>
                </a:cubicBezTo>
                <a:cubicBezTo>
                  <a:pt x="1933" y="251"/>
                  <a:pt x="1963" y="240"/>
                  <a:pt x="1992" y="227"/>
                </a:cubicBezTo>
                <a:cubicBezTo>
                  <a:pt x="2012" y="218"/>
                  <a:pt x="2035" y="227"/>
                  <a:pt x="2044" y="248"/>
                </a:cubicBezTo>
                <a:cubicBezTo>
                  <a:pt x="2053" y="268"/>
                  <a:pt x="2044" y="292"/>
                  <a:pt x="2023" y="300"/>
                </a:cubicBezTo>
                <a:close/>
                <a:moveTo>
                  <a:pt x="854" y="362"/>
                </a:moveTo>
                <a:cubicBezTo>
                  <a:pt x="1136" y="80"/>
                  <a:pt x="1136" y="80"/>
                  <a:pt x="1136" y="80"/>
                </a:cubicBezTo>
                <a:cubicBezTo>
                  <a:pt x="754" y="80"/>
                  <a:pt x="754" y="80"/>
                  <a:pt x="754" y="80"/>
                </a:cubicBezTo>
                <a:cubicBezTo>
                  <a:pt x="795" y="171"/>
                  <a:pt x="829" y="265"/>
                  <a:pt x="854" y="362"/>
                </a:cubicBezTo>
                <a:close/>
                <a:moveTo>
                  <a:pt x="817" y="1377"/>
                </a:moveTo>
                <a:cubicBezTo>
                  <a:pt x="1151" y="1043"/>
                  <a:pt x="1151" y="1043"/>
                  <a:pt x="1151" y="1043"/>
                </a:cubicBezTo>
                <a:cubicBezTo>
                  <a:pt x="1142" y="977"/>
                  <a:pt x="1137" y="911"/>
                  <a:pt x="1136" y="845"/>
                </a:cubicBezTo>
                <a:cubicBezTo>
                  <a:pt x="888" y="1093"/>
                  <a:pt x="888" y="1093"/>
                  <a:pt x="888" y="1093"/>
                </a:cubicBezTo>
                <a:cubicBezTo>
                  <a:pt x="872" y="1189"/>
                  <a:pt x="848" y="1285"/>
                  <a:pt x="817" y="1377"/>
                </a:cubicBezTo>
                <a:close/>
                <a:moveTo>
                  <a:pt x="912" y="808"/>
                </a:moveTo>
                <a:cubicBezTo>
                  <a:pt x="912" y="808"/>
                  <a:pt x="912" y="808"/>
                  <a:pt x="912" y="808"/>
                </a:cubicBezTo>
                <a:cubicBezTo>
                  <a:pt x="912" y="860"/>
                  <a:pt x="909" y="912"/>
                  <a:pt x="905" y="963"/>
                </a:cubicBezTo>
                <a:cubicBezTo>
                  <a:pt x="1137" y="731"/>
                  <a:pt x="1137" y="731"/>
                  <a:pt x="1137" y="731"/>
                </a:cubicBezTo>
                <a:cubicBezTo>
                  <a:pt x="1141" y="650"/>
                  <a:pt x="1150" y="570"/>
                  <a:pt x="1164" y="490"/>
                </a:cubicBezTo>
                <a:cubicBezTo>
                  <a:pt x="911" y="744"/>
                  <a:pt x="911" y="744"/>
                  <a:pt x="911" y="744"/>
                </a:cubicBezTo>
                <a:cubicBezTo>
                  <a:pt x="911" y="765"/>
                  <a:pt x="912" y="787"/>
                  <a:pt x="912" y="808"/>
                </a:cubicBezTo>
                <a:close/>
                <a:moveTo>
                  <a:pt x="983" y="1536"/>
                </a:moveTo>
                <a:cubicBezTo>
                  <a:pt x="1209" y="1310"/>
                  <a:pt x="1209" y="1310"/>
                  <a:pt x="1209" y="1310"/>
                </a:cubicBezTo>
                <a:cubicBezTo>
                  <a:pt x="1198" y="1275"/>
                  <a:pt x="1189" y="1240"/>
                  <a:pt x="1181" y="1204"/>
                </a:cubicBezTo>
                <a:cubicBezTo>
                  <a:pt x="1180" y="1201"/>
                  <a:pt x="1179" y="1199"/>
                  <a:pt x="1179" y="1196"/>
                </a:cubicBezTo>
                <a:cubicBezTo>
                  <a:pt x="1175" y="1177"/>
                  <a:pt x="1171" y="1159"/>
                  <a:pt x="1167" y="1140"/>
                </a:cubicBezTo>
                <a:cubicBezTo>
                  <a:pt x="771" y="1536"/>
                  <a:pt x="771" y="1536"/>
                  <a:pt x="771" y="1536"/>
                </a:cubicBezTo>
                <a:lnTo>
                  <a:pt x="983" y="1536"/>
                </a:lnTo>
                <a:close/>
                <a:moveTo>
                  <a:pt x="1096" y="1536"/>
                </a:moveTo>
                <a:cubicBezTo>
                  <a:pt x="1293" y="1536"/>
                  <a:pt x="1293" y="1536"/>
                  <a:pt x="1293" y="1536"/>
                </a:cubicBezTo>
                <a:cubicBezTo>
                  <a:pt x="1272" y="1490"/>
                  <a:pt x="1253" y="1443"/>
                  <a:pt x="1237" y="1395"/>
                </a:cubicBezTo>
                <a:lnTo>
                  <a:pt x="1096" y="1536"/>
                </a:lnTo>
                <a:close/>
                <a:moveTo>
                  <a:pt x="1293" y="80"/>
                </a:moveTo>
                <a:cubicBezTo>
                  <a:pt x="1249" y="80"/>
                  <a:pt x="1249" y="80"/>
                  <a:pt x="1249" y="80"/>
                </a:cubicBezTo>
                <a:cubicBezTo>
                  <a:pt x="875" y="453"/>
                  <a:pt x="875" y="453"/>
                  <a:pt x="875" y="453"/>
                </a:cubicBezTo>
                <a:cubicBezTo>
                  <a:pt x="888" y="514"/>
                  <a:pt x="897" y="576"/>
                  <a:pt x="903" y="638"/>
                </a:cubicBezTo>
                <a:cubicBezTo>
                  <a:pt x="1193" y="349"/>
                  <a:pt x="1193" y="349"/>
                  <a:pt x="1193" y="349"/>
                </a:cubicBezTo>
                <a:cubicBezTo>
                  <a:pt x="1194" y="347"/>
                  <a:pt x="1196" y="346"/>
                  <a:pt x="1198" y="345"/>
                </a:cubicBezTo>
                <a:cubicBezTo>
                  <a:pt x="1222" y="254"/>
                  <a:pt x="1254" y="165"/>
                  <a:pt x="1293" y="8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en-US">
              <a:cs typeface="B Nazanin" panose="00000400000000000000" pitchFamily="2" charset="-78"/>
            </a:endParaRPr>
          </a:p>
        </p:txBody>
      </p:sp>
      <p:sp>
        <p:nvSpPr>
          <p:cNvPr id="56" name="Freeform 28">
            <a:extLst>
              <a:ext uri="{FF2B5EF4-FFF2-40B4-BE49-F238E27FC236}">
                <a16:creationId xmlns:a16="http://schemas.microsoft.com/office/drawing/2014/main" id="{E645D3BA-714F-F30E-95B1-2518571C3875}"/>
              </a:ext>
            </a:extLst>
          </p:cNvPr>
          <p:cNvSpPr>
            <a:spLocks noEditPoints="1"/>
          </p:cNvSpPr>
          <p:nvPr/>
        </p:nvSpPr>
        <p:spPr bwMode="auto">
          <a:xfrm rot="15501067">
            <a:off x="10789501" y="5265276"/>
            <a:ext cx="1901442" cy="1825028"/>
          </a:xfrm>
          <a:custGeom>
            <a:avLst/>
            <a:gdLst>
              <a:gd name="T0" fmla="*/ 1711 w 2097"/>
              <a:gd name="T1" fmla="*/ 921 h 2014"/>
              <a:gd name="T2" fmla="*/ 807 w 2097"/>
              <a:gd name="T3" fmla="*/ 1055 h 2014"/>
              <a:gd name="T4" fmla="*/ 927 w 2097"/>
              <a:gd name="T5" fmla="*/ 1235 h 2014"/>
              <a:gd name="T6" fmla="*/ 1102 w 2097"/>
              <a:gd name="T7" fmla="*/ 1243 h 2014"/>
              <a:gd name="T8" fmla="*/ 585 w 2097"/>
              <a:gd name="T9" fmla="*/ 1371 h 2014"/>
              <a:gd name="T10" fmla="*/ 1343 w 2097"/>
              <a:gd name="T11" fmla="*/ 239 h 2014"/>
              <a:gd name="T12" fmla="*/ 784 w 2097"/>
              <a:gd name="T13" fmla="*/ 1526 h 2014"/>
              <a:gd name="T14" fmla="*/ 1219 w 2097"/>
              <a:gd name="T15" fmla="*/ 844 h 2014"/>
              <a:gd name="T16" fmla="*/ 1201 w 2097"/>
              <a:gd name="T17" fmla="*/ 834 h 2014"/>
              <a:gd name="T18" fmla="*/ 927 w 2097"/>
              <a:gd name="T19" fmla="*/ 882 h 2014"/>
              <a:gd name="T20" fmla="*/ 1501 w 2097"/>
              <a:gd name="T21" fmla="*/ 1259 h 2014"/>
              <a:gd name="T22" fmla="*/ 942 w 2097"/>
              <a:gd name="T23" fmla="*/ 982 h 2014"/>
              <a:gd name="T24" fmla="*/ 1172 w 2097"/>
              <a:gd name="T25" fmla="*/ 908 h 2014"/>
              <a:gd name="T26" fmla="*/ 963 w 2097"/>
              <a:gd name="T27" fmla="*/ 1164 h 2014"/>
              <a:gd name="T28" fmla="*/ 912 w 2097"/>
              <a:gd name="T29" fmla="*/ 1102 h 2014"/>
              <a:gd name="T30" fmla="*/ 1493 w 2097"/>
              <a:gd name="T31" fmla="*/ 216 h 2014"/>
              <a:gd name="T32" fmla="*/ 1494 w 2097"/>
              <a:gd name="T33" fmla="*/ 296 h 2014"/>
              <a:gd name="T34" fmla="*/ 315 w 2097"/>
              <a:gd name="T35" fmla="*/ 894 h 2014"/>
              <a:gd name="T36" fmla="*/ 382 w 2097"/>
              <a:gd name="T37" fmla="*/ 938 h 2014"/>
              <a:gd name="T38" fmla="*/ 238 w 2097"/>
              <a:gd name="T39" fmla="*/ 1043 h 2014"/>
              <a:gd name="T40" fmla="*/ 262 w 2097"/>
              <a:gd name="T41" fmla="*/ 1135 h 2014"/>
              <a:gd name="T42" fmla="*/ 316 w 2097"/>
              <a:gd name="T43" fmla="*/ 1426 h 2014"/>
              <a:gd name="T44" fmla="*/ 268 w 2097"/>
              <a:gd name="T45" fmla="*/ 1501 h 2014"/>
              <a:gd name="T46" fmla="*/ 468 w 2097"/>
              <a:gd name="T47" fmla="*/ 1572 h 2014"/>
              <a:gd name="T48" fmla="*/ 394 w 2097"/>
              <a:gd name="T49" fmla="*/ 1623 h 2014"/>
              <a:gd name="T50" fmla="*/ 1000 w 2097"/>
              <a:gd name="T51" fmla="*/ 1505 h 2014"/>
              <a:gd name="T52" fmla="*/ 986 w 2097"/>
              <a:gd name="T53" fmla="*/ 1599 h 2014"/>
              <a:gd name="T54" fmla="*/ 827 w 2097"/>
              <a:gd name="T55" fmla="*/ 1584 h 2014"/>
              <a:gd name="T56" fmla="*/ 801 w 2097"/>
              <a:gd name="T57" fmla="*/ 1673 h 2014"/>
              <a:gd name="T58" fmla="*/ 276 w 2097"/>
              <a:gd name="T59" fmla="*/ 1252 h 2014"/>
              <a:gd name="T60" fmla="*/ 238 w 2097"/>
              <a:gd name="T61" fmla="*/ 1332 h 2014"/>
              <a:gd name="T62" fmla="*/ 236 w 2097"/>
              <a:gd name="T63" fmla="*/ 1212 h 2014"/>
              <a:gd name="T64" fmla="*/ 607 w 2097"/>
              <a:gd name="T65" fmla="*/ 1611 h 2014"/>
              <a:gd name="T66" fmla="*/ 642 w 2097"/>
              <a:gd name="T67" fmla="*/ 1693 h 2014"/>
              <a:gd name="T68" fmla="*/ 1564 w 2097"/>
              <a:gd name="T69" fmla="*/ 422 h 2014"/>
              <a:gd name="T70" fmla="*/ 1444 w 2097"/>
              <a:gd name="T71" fmla="*/ 415 h 2014"/>
              <a:gd name="T72" fmla="*/ 1827 w 2097"/>
              <a:gd name="T73" fmla="*/ 961 h 2014"/>
              <a:gd name="T74" fmla="*/ 1852 w 2097"/>
              <a:gd name="T75" fmla="*/ 1050 h 2014"/>
              <a:gd name="T76" fmla="*/ 1811 w 2097"/>
              <a:gd name="T77" fmla="*/ 642 h 2014"/>
              <a:gd name="T78" fmla="*/ 1882 w 2097"/>
              <a:gd name="T79" fmla="*/ 605 h 2014"/>
              <a:gd name="T80" fmla="*/ 1288 w 2097"/>
              <a:gd name="T81" fmla="*/ 487 h 2014"/>
              <a:gd name="T82" fmla="*/ 1365 w 2097"/>
              <a:gd name="T83" fmla="*/ 426 h 2014"/>
              <a:gd name="T84" fmla="*/ 1886 w 2097"/>
              <a:gd name="T85" fmla="*/ 736 h 2014"/>
              <a:gd name="T86" fmla="*/ 1891 w 2097"/>
              <a:gd name="T87" fmla="*/ 856 h 2014"/>
              <a:gd name="T88" fmla="*/ 1161 w 2097"/>
              <a:gd name="T89" fmla="*/ 545 h 2014"/>
              <a:gd name="T90" fmla="*/ 1086 w 2097"/>
              <a:gd name="T91" fmla="*/ 496 h 2014"/>
              <a:gd name="T92" fmla="*/ 1745 w 2097"/>
              <a:gd name="T93" fmla="*/ 1130 h 2014"/>
              <a:gd name="T94" fmla="*/ 1756 w 2097"/>
              <a:gd name="T95" fmla="*/ 1225 h 2014"/>
              <a:gd name="T96" fmla="*/ 1691 w 2097"/>
              <a:gd name="T97" fmla="*/ 513 h 2014"/>
              <a:gd name="T98" fmla="*/ 1733 w 2097"/>
              <a:gd name="T99" fmla="*/ 445 h 2014"/>
              <a:gd name="T100" fmla="*/ 1793 w 2097"/>
              <a:gd name="T101" fmla="*/ 1373 h 2014"/>
              <a:gd name="T102" fmla="*/ 1823 w 2097"/>
              <a:gd name="T103" fmla="*/ 1439 h 2014"/>
              <a:gd name="T104" fmla="*/ 195 w 2097"/>
              <a:gd name="T105" fmla="*/ 1754 h 2014"/>
              <a:gd name="T106" fmla="*/ 1705 w 2097"/>
              <a:gd name="T107" fmla="*/ 123 h 2014"/>
              <a:gd name="T108" fmla="*/ 1892 w 2097"/>
              <a:gd name="T109" fmla="*/ 1295 h 2014"/>
              <a:gd name="T110" fmla="*/ 338 w 2097"/>
              <a:gd name="T111" fmla="*/ 686 h 2014"/>
              <a:gd name="T112" fmla="*/ 1696 w 2097"/>
              <a:gd name="T113" fmla="*/ 1494 h 2014"/>
              <a:gd name="T114" fmla="*/ 788 w 2097"/>
              <a:gd name="T115" fmla="*/ 2014 h 20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097" h="2014">
                <a:moveTo>
                  <a:pt x="646" y="1852"/>
                </a:moveTo>
                <a:cubicBezTo>
                  <a:pt x="648" y="1852"/>
                  <a:pt x="649" y="1851"/>
                  <a:pt x="650" y="1851"/>
                </a:cubicBezTo>
                <a:cubicBezTo>
                  <a:pt x="860" y="1830"/>
                  <a:pt x="1259" y="1731"/>
                  <a:pt x="1566" y="1305"/>
                </a:cubicBezTo>
                <a:cubicBezTo>
                  <a:pt x="1660" y="1176"/>
                  <a:pt x="1710" y="1043"/>
                  <a:pt x="1711" y="921"/>
                </a:cubicBezTo>
                <a:cubicBezTo>
                  <a:pt x="1713" y="809"/>
                  <a:pt x="1673" y="709"/>
                  <a:pt x="1598" y="640"/>
                </a:cubicBezTo>
                <a:cubicBezTo>
                  <a:pt x="1527" y="573"/>
                  <a:pt x="1430" y="539"/>
                  <a:pt x="1325" y="544"/>
                </a:cubicBezTo>
                <a:cubicBezTo>
                  <a:pt x="1213" y="549"/>
                  <a:pt x="1100" y="597"/>
                  <a:pt x="997" y="682"/>
                </a:cubicBezTo>
                <a:cubicBezTo>
                  <a:pt x="861" y="795"/>
                  <a:pt x="792" y="931"/>
                  <a:pt x="807" y="1055"/>
                </a:cubicBezTo>
                <a:cubicBezTo>
                  <a:pt x="816" y="1128"/>
                  <a:pt x="853" y="1190"/>
                  <a:pt x="909" y="1225"/>
                </a:cubicBezTo>
                <a:cubicBezTo>
                  <a:pt x="910" y="1226"/>
                  <a:pt x="911" y="1226"/>
                  <a:pt x="912" y="1227"/>
                </a:cubicBezTo>
                <a:cubicBezTo>
                  <a:pt x="914" y="1228"/>
                  <a:pt x="915" y="1229"/>
                  <a:pt x="917" y="1230"/>
                </a:cubicBezTo>
                <a:cubicBezTo>
                  <a:pt x="920" y="1232"/>
                  <a:pt x="924" y="1234"/>
                  <a:pt x="927" y="1235"/>
                </a:cubicBezTo>
                <a:cubicBezTo>
                  <a:pt x="927" y="1235"/>
                  <a:pt x="927" y="1235"/>
                  <a:pt x="927" y="1235"/>
                </a:cubicBezTo>
                <a:cubicBezTo>
                  <a:pt x="927" y="1235"/>
                  <a:pt x="927" y="1235"/>
                  <a:pt x="927" y="1235"/>
                </a:cubicBezTo>
                <a:cubicBezTo>
                  <a:pt x="956" y="1249"/>
                  <a:pt x="987" y="1256"/>
                  <a:pt x="1020" y="1256"/>
                </a:cubicBezTo>
                <a:cubicBezTo>
                  <a:pt x="1047" y="1256"/>
                  <a:pt x="1074" y="1252"/>
                  <a:pt x="1102" y="1243"/>
                </a:cubicBezTo>
                <a:cubicBezTo>
                  <a:pt x="1138" y="1231"/>
                  <a:pt x="1173" y="1211"/>
                  <a:pt x="1202" y="1186"/>
                </a:cubicBezTo>
                <a:cubicBezTo>
                  <a:pt x="1174" y="1234"/>
                  <a:pt x="1133" y="1281"/>
                  <a:pt x="1081" y="1325"/>
                </a:cubicBezTo>
                <a:cubicBezTo>
                  <a:pt x="991" y="1400"/>
                  <a:pt x="894" y="1441"/>
                  <a:pt x="800" y="1445"/>
                </a:cubicBezTo>
                <a:cubicBezTo>
                  <a:pt x="716" y="1449"/>
                  <a:pt x="640" y="1423"/>
                  <a:pt x="585" y="1371"/>
                </a:cubicBezTo>
                <a:cubicBezTo>
                  <a:pt x="485" y="1278"/>
                  <a:pt x="436" y="1075"/>
                  <a:pt x="627" y="810"/>
                </a:cubicBezTo>
                <a:cubicBezTo>
                  <a:pt x="863" y="483"/>
                  <a:pt x="1156" y="362"/>
                  <a:pt x="1360" y="317"/>
                </a:cubicBezTo>
                <a:cubicBezTo>
                  <a:pt x="1381" y="313"/>
                  <a:pt x="1395" y="291"/>
                  <a:pt x="1390" y="270"/>
                </a:cubicBezTo>
                <a:cubicBezTo>
                  <a:pt x="1385" y="248"/>
                  <a:pt x="1364" y="235"/>
                  <a:pt x="1343" y="239"/>
                </a:cubicBezTo>
                <a:cubicBezTo>
                  <a:pt x="1125" y="287"/>
                  <a:pt x="814" y="416"/>
                  <a:pt x="563" y="764"/>
                </a:cubicBezTo>
                <a:cubicBezTo>
                  <a:pt x="469" y="893"/>
                  <a:pt x="419" y="1026"/>
                  <a:pt x="417" y="1148"/>
                </a:cubicBezTo>
                <a:cubicBezTo>
                  <a:pt x="416" y="1260"/>
                  <a:pt x="456" y="1360"/>
                  <a:pt x="530" y="1429"/>
                </a:cubicBezTo>
                <a:cubicBezTo>
                  <a:pt x="597" y="1492"/>
                  <a:pt x="686" y="1526"/>
                  <a:pt x="784" y="1526"/>
                </a:cubicBezTo>
                <a:cubicBezTo>
                  <a:pt x="790" y="1526"/>
                  <a:pt x="797" y="1525"/>
                  <a:pt x="803" y="1525"/>
                </a:cubicBezTo>
                <a:cubicBezTo>
                  <a:pt x="915" y="1520"/>
                  <a:pt x="1028" y="1472"/>
                  <a:pt x="1132" y="1387"/>
                </a:cubicBezTo>
                <a:cubicBezTo>
                  <a:pt x="1267" y="1274"/>
                  <a:pt x="1336" y="1138"/>
                  <a:pt x="1321" y="1014"/>
                </a:cubicBezTo>
                <a:cubicBezTo>
                  <a:pt x="1313" y="941"/>
                  <a:pt x="1275" y="879"/>
                  <a:pt x="1219" y="844"/>
                </a:cubicBezTo>
                <a:cubicBezTo>
                  <a:pt x="1218" y="843"/>
                  <a:pt x="1218" y="843"/>
                  <a:pt x="1217" y="842"/>
                </a:cubicBezTo>
                <a:cubicBezTo>
                  <a:pt x="1215" y="841"/>
                  <a:pt x="1213" y="840"/>
                  <a:pt x="1211" y="839"/>
                </a:cubicBezTo>
                <a:cubicBezTo>
                  <a:pt x="1208" y="837"/>
                  <a:pt x="1205" y="835"/>
                  <a:pt x="1202" y="834"/>
                </a:cubicBezTo>
                <a:cubicBezTo>
                  <a:pt x="1201" y="834"/>
                  <a:pt x="1201" y="834"/>
                  <a:pt x="1201" y="834"/>
                </a:cubicBezTo>
                <a:cubicBezTo>
                  <a:pt x="1201" y="834"/>
                  <a:pt x="1201" y="834"/>
                  <a:pt x="1201" y="834"/>
                </a:cubicBezTo>
                <a:cubicBezTo>
                  <a:pt x="1201" y="834"/>
                  <a:pt x="1201" y="834"/>
                  <a:pt x="1201" y="834"/>
                </a:cubicBezTo>
                <a:cubicBezTo>
                  <a:pt x="1150" y="809"/>
                  <a:pt x="1088" y="806"/>
                  <a:pt x="1027" y="826"/>
                </a:cubicBezTo>
                <a:cubicBezTo>
                  <a:pt x="990" y="838"/>
                  <a:pt x="956" y="857"/>
                  <a:pt x="927" y="882"/>
                </a:cubicBezTo>
                <a:cubicBezTo>
                  <a:pt x="954" y="835"/>
                  <a:pt x="995" y="788"/>
                  <a:pt x="1048" y="744"/>
                </a:cubicBezTo>
                <a:cubicBezTo>
                  <a:pt x="1138" y="669"/>
                  <a:pt x="1235" y="628"/>
                  <a:pt x="1329" y="624"/>
                </a:cubicBezTo>
                <a:cubicBezTo>
                  <a:pt x="1412" y="620"/>
                  <a:pt x="1488" y="646"/>
                  <a:pt x="1544" y="698"/>
                </a:cubicBezTo>
                <a:cubicBezTo>
                  <a:pt x="1644" y="791"/>
                  <a:pt x="1692" y="994"/>
                  <a:pt x="1501" y="1259"/>
                </a:cubicBezTo>
                <a:cubicBezTo>
                  <a:pt x="1212" y="1659"/>
                  <a:pt x="839" y="1752"/>
                  <a:pt x="642" y="1772"/>
                </a:cubicBezTo>
                <a:cubicBezTo>
                  <a:pt x="620" y="1774"/>
                  <a:pt x="604" y="1794"/>
                  <a:pt x="607" y="1816"/>
                </a:cubicBezTo>
                <a:cubicBezTo>
                  <a:pt x="609" y="1836"/>
                  <a:pt x="626" y="1852"/>
                  <a:pt x="646" y="1852"/>
                </a:cubicBezTo>
                <a:close/>
                <a:moveTo>
                  <a:pt x="942" y="982"/>
                </a:moveTo>
                <a:cubicBezTo>
                  <a:pt x="982" y="926"/>
                  <a:pt x="1049" y="893"/>
                  <a:pt x="1109" y="893"/>
                </a:cubicBezTo>
                <a:cubicBezTo>
                  <a:pt x="1129" y="893"/>
                  <a:pt x="1149" y="897"/>
                  <a:pt x="1166" y="905"/>
                </a:cubicBezTo>
                <a:cubicBezTo>
                  <a:pt x="1166" y="905"/>
                  <a:pt x="1166" y="905"/>
                  <a:pt x="1166" y="905"/>
                </a:cubicBezTo>
                <a:cubicBezTo>
                  <a:pt x="1168" y="906"/>
                  <a:pt x="1170" y="907"/>
                  <a:pt x="1172" y="908"/>
                </a:cubicBezTo>
                <a:cubicBezTo>
                  <a:pt x="1195" y="921"/>
                  <a:pt x="1210" y="942"/>
                  <a:pt x="1216" y="967"/>
                </a:cubicBezTo>
                <a:cubicBezTo>
                  <a:pt x="1226" y="1004"/>
                  <a:pt x="1215" y="1048"/>
                  <a:pt x="1186" y="1087"/>
                </a:cubicBezTo>
                <a:cubicBezTo>
                  <a:pt x="1132" y="1162"/>
                  <a:pt x="1030" y="1197"/>
                  <a:pt x="963" y="1164"/>
                </a:cubicBezTo>
                <a:cubicBezTo>
                  <a:pt x="963" y="1164"/>
                  <a:pt x="963" y="1164"/>
                  <a:pt x="963" y="1164"/>
                </a:cubicBezTo>
                <a:cubicBezTo>
                  <a:pt x="960" y="1163"/>
                  <a:pt x="958" y="1162"/>
                  <a:pt x="956" y="1160"/>
                </a:cubicBezTo>
                <a:cubicBezTo>
                  <a:pt x="955" y="1160"/>
                  <a:pt x="954" y="1159"/>
                  <a:pt x="953" y="1159"/>
                </a:cubicBezTo>
                <a:cubicBezTo>
                  <a:pt x="953" y="1159"/>
                  <a:pt x="953" y="1158"/>
                  <a:pt x="953" y="1158"/>
                </a:cubicBezTo>
                <a:cubicBezTo>
                  <a:pt x="932" y="1145"/>
                  <a:pt x="918" y="1126"/>
                  <a:pt x="912" y="1102"/>
                </a:cubicBezTo>
                <a:cubicBezTo>
                  <a:pt x="903" y="1065"/>
                  <a:pt x="914" y="1021"/>
                  <a:pt x="942" y="982"/>
                </a:cubicBezTo>
                <a:close/>
                <a:moveTo>
                  <a:pt x="1455" y="260"/>
                </a:moveTo>
                <a:cubicBezTo>
                  <a:pt x="1453" y="238"/>
                  <a:pt x="1469" y="218"/>
                  <a:pt x="1491" y="216"/>
                </a:cubicBezTo>
                <a:cubicBezTo>
                  <a:pt x="1493" y="216"/>
                  <a:pt x="1493" y="216"/>
                  <a:pt x="1493" y="216"/>
                </a:cubicBezTo>
                <a:cubicBezTo>
                  <a:pt x="1514" y="214"/>
                  <a:pt x="1534" y="231"/>
                  <a:pt x="1536" y="253"/>
                </a:cubicBezTo>
                <a:cubicBezTo>
                  <a:pt x="1538" y="275"/>
                  <a:pt x="1522" y="294"/>
                  <a:pt x="1500" y="296"/>
                </a:cubicBezTo>
                <a:cubicBezTo>
                  <a:pt x="1498" y="296"/>
                  <a:pt x="1498" y="296"/>
                  <a:pt x="1498" y="296"/>
                </a:cubicBezTo>
                <a:cubicBezTo>
                  <a:pt x="1497" y="296"/>
                  <a:pt x="1496" y="296"/>
                  <a:pt x="1494" y="296"/>
                </a:cubicBezTo>
                <a:cubicBezTo>
                  <a:pt x="1474" y="296"/>
                  <a:pt x="1457" y="280"/>
                  <a:pt x="1455" y="260"/>
                </a:cubicBezTo>
                <a:close/>
                <a:moveTo>
                  <a:pt x="348" y="956"/>
                </a:moveTo>
                <a:cubicBezTo>
                  <a:pt x="341" y="956"/>
                  <a:pt x="333" y="954"/>
                  <a:pt x="327" y="950"/>
                </a:cubicBezTo>
                <a:cubicBezTo>
                  <a:pt x="308" y="937"/>
                  <a:pt x="303" y="913"/>
                  <a:pt x="315" y="894"/>
                </a:cubicBezTo>
                <a:cubicBezTo>
                  <a:pt x="322" y="883"/>
                  <a:pt x="330" y="871"/>
                  <a:pt x="338" y="860"/>
                </a:cubicBezTo>
                <a:cubicBezTo>
                  <a:pt x="351" y="842"/>
                  <a:pt x="376" y="838"/>
                  <a:pt x="394" y="851"/>
                </a:cubicBezTo>
                <a:cubicBezTo>
                  <a:pt x="412" y="864"/>
                  <a:pt x="416" y="888"/>
                  <a:pt x="403" y="906"/>
                </a:cubicBezTo>
                <a:cubicBezTo>
                  <a:pt x="396" y="917"/>
                  <a:pt x="389" y="927"/>
                  <a:pt x="382" y="938"/>
                </a:cubicBezTo>
                <a:cubicBezTo>
                  <a:pt x="374" y="950"/>
                  <a:pt x="361" y="956"/>
                  <a:pt x="348" y="956"/>
                </a:cubicBezTo>
                <a:close/>
                <a:moveTo>
                  <a:pt x="250" y="1133"/>
                </a:moveTo>
                <a:cubicBezTo>
                  <a:pt x="229" y="1127"/>
                  <a:pt x="217" y="1104"/>
                  <a:pt x="224" y="1083"/>
                </a:cubicBezTo>
                <a:cubicBezTo>
                  <a:pt x="228" y="1070"/>
                  <a:pt x="233" y="1057"/>
                  <a:pt x="238" y="1043"/>
                </a:cubicBezTo>
                <a:cubicBezTo>
                  <a:pt x="246" y="1023"/>
                  <a:pt x="269" y="1012"/>
                  <a:pt x="289" y="1020"/>
                </a:cubicBezTo>
                <a:cubicBezTo>
                  <a:pt x="310" y="1028"/>
                  <a:pt x="320" y="1051"/>
                  <a:pt x="312" y="1072"/>
                </a:cubicBezTo>
                <a:cubicBezTo>
                  <a:pt x="308" y="1084"/>
                  <a:pt x="304" y="1096"/>
                  <a:pt x="300" y="1107"/>
                </a:cubicBezTo>
                <a:cubicBezTo>
                  <a:pt x="295" y="1124"/>
                  <a:pt x="279" y="1135"/>
                  <a:pt x="262" y="1135"/>
                </a:cubicBezTo>
                <a:cubicBezTo>
                  <a:pt x="258" y="1135"/>
                  <a:pt x="254" y="1135"/>
                  <a:pt x="250" y="1133"/>
                </a:cubicBezTo>
                <a:close/>
                <a:moveTo>
                  <a:pt x="246" y="1463"/>
                </a:moveTo>
                <a:cubicBezTo>
                  <a:pt x="235" y="1443"/>
                  <a:pt x="243" y="1419"/>
                  <a:pt x="263" y="1409"/>
                </a:cubicBezTo>
                <a:cubicBezTo>
                  <a:pt x="282" y="1399"/>
                  <a:pt x="306" y="1407"/>
                  <a:pt x="316" y="1426"/>
                </a:cubicBezTo>
                <a:cubicBezTo>
                  <a:pt x="322" y="1437"/>
                  <a:pt x="328" y="1447"/>
                  <a:pt x="335" y="1457"/>
                </a:cubicBezTo>
                <a:cubicBezTo>
                  <a:pt x="347" y="1475"/>
                  <a:pt x="342" y="1500"/>
                  <a:pt x="323" y="1512"/>
                </a:cubicBezTo>
                <a:cubicBezTo>
                  <a:pt x="317" y="1517"/>
                  <a:pt x="309" y="1519"/>
                  <a:pt x="301" y="1519"/>
                </a:cubicBezTo>
                <a:cubicBezTo>
                  <a:pt x="288" y="1519"/>
                  <a:pt x="276" y="1513"/>
                  <a:pt x="268" y="1501"/>
                </a:cubicBezTo>
                <a:cubicBezTo>
                  <a:pt x="260" y="1489"/>
                  <a:pt x="252" y="1476"/>
                  <a:pt x="246" y="1463"/>
                </a:cubicBezTo>
                <a:close/>
                <a:moveTo>
                  <a:pt x="381" y="1568"/>
                </a:moveTo>
                <a:cubicBezTo>
                  <a:pt x="393" y="1549"/>
                  <a:pt x="418" y="1543"/>
                  <a:pt x="436" y="1555"/>
                </a:cubicBezTo>
                <a:cubicBezTo>
                  <a:pt x="446" y="1561"/>
                  <a:pt x="457" y="1567"/>
                  <a:pt x="468" y="1572"/>
                </a:cubicBezTo>
                <a:cubicBezTo>
                  <a:pt x="487" y="1582"/>
                  <a:pt x="496" y="1606"/>
                  <a:pt x="486" y="1626"/>
                </a:cubicBezTo>
                <a:cubicBezTo>
                  <a:pt x="479" y="1640"/>
                  <a:pt x="465" y="1648"/>
                  <a:pt x="450" y="1648"/>
                </a:cubicBezTo>
                <a:cubicBezTo>
                  <a:pt x="444" y="1648"/>
                  <a:pt x="438" y="1647"/>
                  <a:pt x="432" y="1644"/>
                </a:cubicBezTo>
                <a:cubicBezTo>
                  <a:pt x="419" y="1638"/>
                  <a:pt x="406" y="1631"/>
                  <a:pt x="394" y="1623"/>
                </a:cubicBezTo>
                <a:cubicBezTo>
                  <a:pt x="375" y="1611"/>
                  <a:pt x="370" y="1587"/>
                  <a:pt x="381" y="1568"/>
                </a:cubicBezTo>
                <a:close/>
                <a:moveTo>
                  <a:pt x="951" y="1578"/>
                </a:moveTo>
                <a:cubicBezTo>
                  <a:pt x="940" y="1559"/>
                  <a:pt x="947" y="1535"/>
                  <a:pt x="966" y="1524"/>
                </a:cubicBezTo>
                <a:cubicBezTo>
                  <a:pt x="977" y="1518"/>
                  <a:pt x="989" y="1512"/>
                  <a:pt x="1000" y="1505"/>
                </a:cubicBezTo>
                <a:cubicBezTo>
                  <a:pt x="1019" y="1494"/>
                  <a:pt x="1043" y="1500"/>
                  <a:pt x="1054" y="1519"/>
                </a:cubicBezTo>
                <a:cubicBezTo>
                  <a:pt x="1066" y="1538"/>
                  <a:pt x="1060" y="1562"/>
                  <a:pt x="1041" y="1573"/>
                </a:cubicBezTo>
                <a:cubicBezTo>
                  <a:pt x="1029" y="1581"/>
                  <a:pt x="1017" y="1588"/>
                  <a:pt x="1005" y="1594"/>
                </a:cubicBezTo>
                <a:cubicBezTo>
                  <a:pt x="999" y="1597"/>
                  <a:pt x="992" y="1599"/>
                  <a:pt x="986" y="1599"/>
                </a:cubicBezTo>
                <a:cubicBezTo>
                  <a:pt x="971" y="1599"/>
                  <a:pt x="958" y="1592"/>
                  <a:pt x="951" y="1578"/>
                </a:cubicBezTo>
                <a:close/>
                <a:moveTo>
                  <a:pt x="762" y="1643"/>
                </a:moveTo>
                <a:cubicBezTo>
                  <a:pt x="757" y="1622"/>
                  <a:pt x="770" y="1600"/>
                  <a:pt x="791" y="1595"/>
                </a:cubicBezTo>
                <a:cubicBezTo>
                  <a:pt x="803" y="1592"/>
                  <a:pt x="815" y="1588"/>
                  <a:pt x="827" y="1584"/>
                </a:cubicBezTo>
                <a:cubicBezTo>
                  <a:pt x="848" y="1578"/>
                  <a:pt x="871" y="1589"/>
                  <a:pt x="877" y="1610"/>
                </a:cubicBezTo>
                <a:cubicBezTo>
                  <a:pt x="884" y="1631"/>
                  <a:pt x="872" y="1654"/>
                  <a:pt x="851" y="1660"/>
                </a:cubicBezTo>
                <a:cubicBezTo>
                  <a:pt x="838" y="1665"/>
                  <a:pt x="824" y="1669"/>
                  <a:pt x="811" y="1672"/>
                </a:cubicBezTo>
                <a:cubicBezTo>
                  <a:pt x="807" y="1673"/>
                  <a:pt x="804" y="1673"/>
                  <a:pt x="801" y="1673"/>
                </a:cubicBezTo>
                <a:cubicBezTo>
                  <a:pt x="783" y="1673"/>
                  <a:pt x="767" y="1661"/>
                  <a:pt x="762" y="1643"/>
                </a:cubicBezTo>
                <a:close/>
                <a:moveTo>
                  <a:pt x="236" y="1212"/>
                </a:moveTo>
                <a:cubicBezTo>
                  <a:pt x="236" y="1212"/>
                  <a:pt x="236" y="1212"/>
                  <a:pt x="236" y="1212"/>
                </a:cubicBezTo>
                <a:cubicBezTo>
                  <a:pt x="258" y="1212"/>
                  <a:pt x="276" y="1230"/>
                  <a:pt x="276" y="1252"/>
                </a:cubicBezTo>
                <a:cubicBezTo>
                  <a:pt x="276" y="1255"/>
                  <a:pt x="276" y="1255"/>
                  <a:pt x="276" y="1255"/>
                </a:cubicBezTo>
                <a:cubicBezTo>
                  <a:pt x="276" y="1266"/>
                  <a:pt x="277" y="1278"/>
                  <a:pt x="278" y="1289"/>
                </a:cubicBezTo>
                <a:cubicBezTo>
                  <a:pt x="279" y="1311"/>
                  <a:pt x="263" y="1330"/>
                  <a:pt x="241" y="1332"/>
                </a:cubicBezTo>
                <a:cubicBezTo>
                  <a:pt x="240" y="1332"/>
                  <a:pt x="239" y="1332"/>
                  <a:pt x="238" y="1332"/>
                </a:cubicBezTo>
                <a:cubicBezTo>
                  <a:pt x="217" y="1332"/>
                  <a:pt x="200" y="1316"/>
                  <a:pt x="198" y="1295"/>
                </a:cubicBezTo>
                <a:cubicBezTo>
                  <a:pt x="197" y="1282"/>
                  <a:pt x="196" y="1268"/>
                  <a:pt x="196" y="1255"/>
                </a:cubicBezTo>
                <a:cubicBezTo>
                  <a:pt x="196" y="1252"/>
                  <a:pt x="196" y="1252"/>
                  <a:pt x="196" y="1252"/>
                </a:cubicBezTo>
                <a:cubicBezTo>
                  <a:pt x="196" y="1230"/>
                  <a:pt x="214" y="1212"/>
                  <a:pt x="236" y="1212"/>
                </a:cubicBezTo>
                <a:close/>
                <a:moveTo>
                  <a:pt x="642" y="1693"/>
                </a:moveTo>
                <a:cubicBezTo>
                  <a:pt x="628" y="1692"/>
                  <a:pt x="613" y="1692"/>
                  <a:pt x="599" y="1690"/>
                </a:cubicBezTo>
                <a:cubicBezTo>
                  <a:pt x="577" y="1688"/>
                  <a:pt x="561" y="1669"/>
                  <a:pt x="563" y="1647"/>
                </a:cubicBezTo>
                <a:cubicBezTo>
                  <a:pt x="565" y="1625"/>
                  <a:pt x="585" y="1609"/>
                  <a:pt x="607" y="1611"/>
                </a:cubicBezTo>
                <a:cubicBezTo>
                  <a:pt x="619" y="1612"/>
                  <a:pt x="631" y="1613"/>
                  <a:pt x="644" y="1613"/>
                </a:cubicBezTo>
                <a:cubicBezTo>
                  <a:pt x="666" y="1613"/>
                  <a:pt x="683" y="1631"/>
                  <a:pt x="683" y="1654"/>
                </a:cubicBezTo>
                <a:cubicBezTo>
                  <a:pt x="682" y="1675"/>
                  <a:pt x="665" y="1693"/>
                  <a:pt x="643" y="1693"/>
                </a:cubicBezTo>
                <a:lnTo>
                  <a:pt x="642" y="1693"/>
                </a:lnTo>
                <a:close/>
                <a:moveTo>
                  <a:pt x="1444" y="415"/>
                </a:moveTo>
                <a:cubicBezTo>
                  <a:pt x="1445" y="393"/>
                  <a:pt x="1463" y="376"/>
                  <a:pt x="1485" y="376"/>
                </a:cubicBezTo>
                <a:cubicBezTo>
                  <a:pt x="1499" y="376"/>
                  <a:pt x="1514" y="377"/>
                  <a:pt x="1528" y="378"/>
                </a:cubicBezTo>
                <a:cubicBezTo>
                  <a:pt x="1550" y="380"/>
                  <a:pt x="1566" y="400"/>
                  <a:pt x="1564" y="422"/>
                </a:cubicBezTo>
                <a:cubicBezTo>
                  <a:pt x="1562" y="442"/>
                  <a:pt x="1544" y="458"/>
                  <a:pt x="1524" y="458"/>
                </a:cubicBezTo>
                <a:cubicBezTo>
                  <a:pt x="1523" y="458"/>
                  <a:pt x="1522" y="458"/>
                  <a:pt x="1520" y="458"/>
                </a:cubicBezTo>
                <a:cubicBezTo>
                  <a:pt x="1508" y="457"/>
                  <a:pt x="1496" y="456"/>
                  <a:pt x="1484" y="456"/>
                </a:cubicBezTo>
                <a:cubicBezTo>
                  <a:pt x="1461" y="455"/>
                  <a:pt x="1444" y="437"/>
                  <a:pt x="1444" y="415"/>
                </a:cubicBezTo>
                <a:close/>
                <a:moveTo>
                  <a:pt x="1852" y="1050"/>
                </a:moveTo>
                <a:cubicBezTo>
                  <a:pt x="1847" y="1050"/>
                  <a:pt x="1842" y="1050"/>
                  <a:pt x="1838" y="1048"/>
                </a:cubicBezTo>
                <a:cubicBezTo>
                  <a:pt x="1817" y="1040"/>
                  <a:pt x="1807" y="1017"/>
                  <a:pt x="1815" y="996"/>
                </a:cubicBezTo>
                <a:cubicBezTo>
                  <a:pt x="1819" y="984"/>
                  <a:pt x="1823" y="973"/>
                  <a:pt x="1827" y="961"/>
                </a:cubicBezTo>
                <a:cubicBezTo>
                  <a:pt x="1834" y="940"/>
                  <a:pt x="1856" y="928"/>
                  <a:pt x="1877" y="935"/>
                </a:cubicBezTo>
                <a:cubicBezTo>
                  <a:pt x="1898" y="941"/>
                  <a:pt x="1910" y="964"/>
                  <a:pt x="1903" y="985"/>
                </a:cubicBezTo>
                <a:cubicBezTo>
                  <a:pt x="1899" y="998"/>
                  <a:pt x="1894" y="1012"/>
                  <a:pt x="1889" y="1025"/>
                </a:cubicBezTo>
                <a:cubicBezTo>
                  <a:pt x="1883" y="1041"/>
                  <a:pt x="1868" y="1050"/>
                  <a:pt x="1852" y="1050"/>
                </a:cubicBezTo>
                <a:close/>
                <a:moveTo>
                  <a:pt x="1882" y="605"/>
                </a:moveTo>
                <a:cubicBezTo>
                  <a:pt x="1892" y="625"/>
                  <a:pt x="1884" y="649"/>
                  <a:pt x="1865" y="659"/>
                </a:cubicBezTo>
                <a:cubicBezTo>
                  <a:pt x="1859" y="662"/>
                  <a:pt x="1852" y="663"/>
                  <a:pt x="1846" y="663"/>
                </a:cubicBezTo>
                <a:cubicBezTo>
                  <a:pt x="1832" y="663"/>
                  <a:pt x="1818" y="656"/>
                  <a:pt x="1811" y="642"/>
                </a:cubicBezTo>
                <a:cubicBezTo>
                  <a:pt x="1805" y="631"/>
                  <a:pt x="1799" y="621"/>
                  <a:pt x="1793" y="611"/>
                </a:cubicBezTo>
                <a:cubicBezTo>
                  <a:pt x="1780" y="593"/>
                  <a:pt x="1785" y="568"/>
                  <a:pt x="1804" y="556"/>
                </a:cubicBezTo>
                <a:cubicBezTo>
                  <a:pt x="1822" y="544"/>
                  <a:pt x="1847" y="549"/>
                  <a:pt x="1859" y="567"/>
                </a:cubicBezTo>
                <a:cubicBezTo>
                  <a:pt x="1867" y="579"/>
                  <a:pt x="1875" y="592"/>
                  <a:pt x="1882" y="605"/>
                </a:cubicBezTo>
                <a:close/>
                <a:moveTo>
                  <a:pt x="1365" y="426"/>
                </a:moveTo>
                <a:cubicBezTo>
                  <a:pt x="1370" y="447"/>
                  <a:pt x="1358" y="469"/>
                  <a:pt x="1336" y="474"/>
                </a:cubicBezTo>
                <a:cubicBezTo>
                  <a:pt x="1324" y="477"/>
                  <a:pt x="1312" y="481"/>
                  <a:pt x="1300" y="485"/>
                </a:cubicBezTo>
                <a:cubicBezTo>
                  <a:pt x="1296" y="486"/>
                  <a:pt x="1292" y="487"/>
                  <a:pt x="1288" y="487"/>
                </a:cubicBezTo>
                <a:cubicBezTo>
                  <a:pt x="1271" y="487"/>
                  <a:pt x="1255" y="476"/>
                  <a:pt x="1250" y="459"/>
                </a:cubicBezTo>
                <a:cubicBezTo>
                  <a:pt x="1243" y="438"/>
                  <a:pt x="1255" y="415"/>
                  <a:pt x="1276" y="409"/>
                </a:cubicBezTo>
                <a:cubicBezTo>
                  <a:pt x="1289" y="404"/>
                  <a:pt x="1303" y="401"/>
                  <a:pt x="1316" y="397"/>
                </a:cubicBezTo>
                <a:cubicBezTo>
                  <a:pt x="1338" y="392"/>
                  <a:pt x="1359" y="404"/>
                  <a:pt x="1365" y="426"/>
                </a:cubicBezTo>
                <a:close/>
                <a:moveTo>
                  <a:pt x="1851" y="816"/>
                </a:moveTo>
                <a:cubicBezTo>
                  <a:pt x="1851" y="813"/>
                  <a:pt x="1851" y="813"/>
                  <a:pt x="1851" y="813"/>
                </a:cubicBezTo>
                <a:cubicBezTo>
                  <a:pt x="1851" y="802"/>
                  <a:pt x="1851" y="790"/>
                  <a:pt x="1850" y="779"/>
                </a:cubicBezTo>
                <a:cubicBezTo>
                  <a:pt x="1848" y="757"/>
                  <a:pt x="1864" y="738"/>
                  <a:pt x="1886" y="736"/>
                </a:cubicBezTo>
                <a:cubicBezTo>
                  <a:pt x="1908" y="734"/>
                  <a:pt x="1927" y="751"/>
                  <a:pt x="1929" y="773"/>
                </a:cubicBezTo>
                <a:cubicBezTo>
                  <a:pt x="1930" y="786"/>
                  <a:pt x="1931" y="800"/>
                  <a:pt x="1931" y="813"/>
                </a:cubicBezTo>
                <a:cubicBezTo>
                  <a:pt x="1931" y="816"/>
                  <a:pt x="1931" y="816"/>
                  <a:pt x="1931" y="816"/>
                </a:cubicBezTo>
                <a:cubicBezTo>
                  <a:pt x="1931" y="838"/>
                  <a:pt x="1913" y="856"/>
                  <a:pt x="1891" y="856"/>
                </a:cubicBezTo>
                <a:cubicBezTo>
                  <a:pt x="1891" y="856"/>
                  <a:pt x="1891" y="856"/>
                  <a:pt x="1891" y="856"/>
                </a:cubicBezTo>
                <a:cubicBezTo>
                  <a:pt x="1869" y="856"/>
                  <a:pt x="1851" y="838"/>
                  <a:pt x="1851" y="816"/>
                </a:cubicBezTo>
                <a:close/>
                <a:moveTo>
                  <a:pt x="1177" y="491"/>
                </a:moveTo>
                <a:cubicBezTo>
                  <a:pt x="1187" y="510"/>
                  <a:pt x="1180" y="535"/>
                  <a:pt x="1161" y="545"/>
                </a:cubicBezTo>
                <a:cubicBezTo>
                  <a:pt x="1150" y="551"/>
                  <a:pt x="1139" y="558"/>
                  <a:pt x="1128" y="564"/>
                </a:cubicBezTo>
                <a:cubicBezTo>
                  <a:pt x="1121" y="568"/>
                  <a:pt x="1114" y="570"/>
                  <a:pt x="1107" y="570"/>
                </a:cubicBezTo>
                <a:cubicBezTo>
                  <a:pt x="1094" y="570"/>
                  <a:pt x="1080" y="563"/>
                  <a:pt x="1073" y="551"/>
                </a:cubicBezTo>
                <a:cubicBezTo>
                  <a:pt x="1062" y="532"/>
                  <a:pt x="1068" y="507"/>
                  <a:pt x="1086" y="496"/>
                </a:cubicBezTo>
                <a:cubicBezTo>
                  <a:pt x="1098" y="489"/>
                  <a:pt x="1111" y="482"/>
                  <a:pt x="1122" y="475"/>
                </a:cubicBezTo>
                <a:cubicBezTo>
                  <a:pt x="1142" y="465"/>
                  <a:pt x="1166" y="472"/>
                  <a:pt x="1177" y="491"/>
                </a:cubicBezTo>
                <a:close/>
                <a:moveTo>
                  <a:pt x="1724" y="1162"/>
                </a:moveTo>
                <a:cubicBezTo>
                  <a:pt x="1731" y="1151"/>
                  <a:pt x="1738" y="1141"/>
                  <a:pt x="1745" y="1130"/>
                </a:cubicBezTo>
                <a:cubicBezTo>
                  <a:pt x="1757" y="1112"/>
                  <a:pt x="1782" y="1107"/>
                  <a:pt x="1800" y="1119"/>
                </a:cubicBezTo>
                <a:cubicBezTo>
                  <a:pt x="1819" y="1131"/>
                  <a:pt x="1824" y="1155"/>
                  <a:pt x="1812" y="1174"/>
                </a:cubicBezTo>
                <a:cubicBezTo>
                  <a:pt x="1805" y="1185"/>
                  <a:pt x="1797" y="1197"/>
                  <a:pt x="1789" y="1208"/>
                </a:cubicBezTo>
                <a:cubicBezTo>
                  <a:pt x="1781" y="1219"/>
                  <a:pt x="1768" y="1225"/>
                  <a:pt x="1756" y="1225"/>
                </a:cubicBezTo>
                <a:cubicBezTo>
                  <a:pt x="1748" y="1225"/>
                  <a:pt x="1740" y="1222"/>
                  <a:pt x="1733" y="1217"/>
                </a:cubicBezTo>
                <a:cubicBezTo>
                  <a:pt x="1715" y="1205"/>
                  <a:pt x="1711" y="1180"/>
                  <a:pt x="1724" y="1162"/>
                </a:cubicBezTo>
                <a:close/>
                <a:moveTo>
                  <a:pt x="1712" y="519"/>
                </a:moveTo>
                <a:cubicBezTo>
                  <a:pt x="1705" y="519"/>
                  <a:pt x="1697" y="517"/>
                  <a:pt x="1691" y="513"/>
                </a:cubicBezTo>
                <a:cubicBezTo>
                  <a:pt x="1681" y="507"/>
                  <a:pt x="1670" y="501"/>
                  <a:pt x="1660" y="496"/>
                </a:cubicBezTo>
                <a:cubicBezTo>
                  <a:pt x="1640" y="486"/>
                  <a:pt x="1631" y="462"/>
                  <a:pt x="1641" y="442"/>
                </a:cubicBezTo>
                <a:cubicBezTo>
                  <a:pt x="1651" y="423"/>
                  <a:pt x="1675" y="414"/>
                  <a:pt x="1695" y="424"/>
                </a:cubicBezTo>
                <a:cubicBezTo>
                  <a:pt x="1708" y="430"/>
                  <a:pt x="1721" y="438"/>
                  <a:pt x="1733" y="445"/>
                </a:cubicBezTo>
                <a:cubicBezTo>
                  <a:pt x="1752" y="457"/>
                  <a:pt x="1757" y="482"/>
                  <a:pt x="1746" y="500"/>
                </a:cubicBezTo>
                <a:cubicBezTo>
                  <a:pt x="1738" y="512"/>
                  <a:pt x="1725" y="519"/>
                  <a:pt x="1712" y="519"/>
                </a:cubicBezTo>
                <a:close/>
                <a:moveTo>
                  <a:pt x="1791" y="1376"/>
                </a:moveTo>
                <a:cubicBezTo>
                  <a:pt x="1793" y="1373"/>
                  <a:pt x="1793" y="1373"/>
                  <a:pt x="1793" y="1373"/>
                </a:cubicBezTo>
                <a:cubicBezTo>
                  <a:pt x="1806" y="1355"/>
                  <a:pt x="1831" y="1351"/>
                  <a:pt x="1849" y="1363"/>
                </a:cubicBezTo>
                <a:cubicBezTo>
                  <a:pt x="1867" y="1376"/>
                  <a:pt x="1871" y="1401"/>
                  <a:pt x="1858" y="1419"/>
                </a:cubicBezTo>
                <a:cubicBezTo>
                  <a:pt x="1856" y="1422"/>
                  <a:pt x="1856" y="1422"/>
                  <a:pt x="1856" y="1422"/>
                </a:cubicBezTo>
                <a:cubicBezTo>
                  <a:pt x="1848" y="1433"/>
                  <a:pt x="1836" y="1439"/>
                  <a:pt x="1823" y="1439"/>
                </a:cubicBezTo>
                <a:cubicBezTo>
                  <a:pt x="1815" y="1439"/>
                  <a:pt x="1807" y="1437"/>
                  <a:pt x="1800" y="1432"/>
                </a:cubicBezTo>
                <a:cubicBezTo>
                  <a:pt x="1782" y="1419"/>
                  <a:pt x="1778" y="1394"/>
                  <a:pt x="1791" y="1376"/>
                </a:cubicBezTo>
                <a:close/>
                <a:moveTo>
                  <a:pt x="427" y="1936"/>
                </a:moveTo>
                <a:cubicBezTo>
                  <a:pt x="334" y="1892"/>
                  <a:pt x="256" y="1830"/>
                  <a:pt x="195" y="1754"/>
                </a:cubicBezTo>
                <a:cubicBezTo>
                  <a:pt x="136" y="1679"/>
                  <a:pt x="93" y="1593"/>
                  <a:pt x="68" y="1497"/>
                </a:cubicBezTo>
                <a:cubicBezTo>
                  <a:pt x="0" y="1230"/>
                  <a:pt x="75" y="918"/>
                  <a:pt x="273" y="640"/>
                </a:cubicBezTo>
                <a:cubicBezTo>
                  <a:pt x="444" y="401"/>
                  <a:pt x="686" y="215"/>
                  <a:pt x="954" y="117"/>
                </a:cubicBezTo>
                <a:cubicBezTo>
                  <a:pt x="1225" y="18"/>
                  <a:pt x="1492" y="20"/>
                  <a:pt x="1705" y="123"/>
                </a:cubicBezTo>
                <a:cubicBezTo>
                  <a:pt x="1874" y="204"/>
                  <a:pt x="1994" y="342"/>
                  <a:pt x="2051" y="520"/>
                </a:cubicBezTo>
                <a:cubicBezTo>
                  <a:pt x="2087" y="633"/>
                  <a:pt x="2097" y="756"/>
                  <a:pt x="2079" y="887"/>
                </a:cubicBezTo>
                <a:cubicBezTo>
                  <a:pt x="2061" y="1019"/>
                  <a:pt x="2016" y="1151"/>
                  <a:pt x="1946" y="1280"/>
                </a:cubicBezTo>
                <a:cubicBezTo>
                  <a:pt x="1935" y="1299"/>
                  <a:pt x="1911" y="1306"/>
                  <a:pt x="1892" y="1295"/>
                </a:cubicBezTo>
                <a:cubicBezTo>
                  <a:pt x="1872" y="1285"/>
                  <a:pt x="1865" y="1261"/>
                  <a:pt x="1876" y="1241"/>
                </a:cubicBezTo>
                <a:cubicBezTo>
                  <a:pt x="2005" y="1005"/>
                  <a:pt x="2041" y="751"/>
                  <a:pt x="1975" y="545"/>
                </a:cubicBezTo>
                <a:cubicBezTo>
                  <a:pt x="1925" y="387"/>
                  <a:pt x="1819" y="266"/>
                  <a:pt x="1670" y="195"/>
                </a:cubicBezTo>
                <a:cubicBezTo>
                  <a:pt x="1268" y="0"/>
                  <a:pt x="670" y="221"/>
                  <a:pt x="338" y="686"/>
                </a:cubicBezTo>
                <a:cubicBezTo>
                  <a:pt x="153" y="945"/>
                  <a:pt x="83" y="1233"/>
                  <a:pt x="146" y="1477"/>
                </a:cubicBezTo>
                <a:cubicBezTo>
                  <a:pt x="191" y="1652"/>
                  <a:pt x="300" y="1786"/>
                  <a:pt x="461" y="1864"/>
                </a:cubicBezTo>
                <a:cubicBezTo>
                  <a:pt x="636" y="1948"/>
                  <a:pt x="857" y="1957"/>
                  <a:pt x="1084" y="1889"/>
                </a:cubicBezTo>
                <a:cubicBezTo>
                  <a:pt x="1311" y="1820"/>
                  <a:pt x="1528" y="1680"/>
                  <a:pt x="1696" y="1494"/>
                </a:cubicBezTo>
                <a:cubicBezTo>
                  <a:pt x="1711" y="1477"/>
                  <a:pt x="1736" y="1476"/>
                  <a:pt x="1752" y="1491"/>
                </a:cubicBezTo>
                <a:cubicBezTo>
                  <a:pt x="1769" y="1506"/>
                  <a:pt x="1770" y="1531"/>
                  <a:pt x="1755" y="1547"/>
                </a:cubicBezTo>
                <a:cubicBezTo>
                  <a:pt x="1578" y="1744"/>
                  <a:pt x="1348" y="1893"/>
                  <a:pt x="1107" y="1965"/>
                </a:cubicBezTo>
                <a:cubicBezTo>
                  <a:pt x="998" y="1998"/>
                  <a:pt x="891" y="2014"/>
                  <a:pt x="788" y="2014"/>
                </a:cubicBezTo>
                <a:cubicBezTo>
                  <a:pt x="657" y="2014"/>
                  <a:pt x="534" y="1988"/>
                  <a:pt x="427" y="19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rtl="1"/>
            <a:endParaRPr lang="en-US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920049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Marketing Plan PowerPoint Template by SlideWin">
  <a:themeElements>
    <a:clrScheme name="SlideWin Physics Lesson">
      <a:dk1>
        <a:sysClr val="windowText" lastClr="000000"/>
      </a:dk1>
      <a:lt1>
        <a:sysClr val="window" lastClr="FFFFFF"/>
      </a:lt1>
      <a:dk2>
        <a:srgbClr val="18384A"/>
      </a:dk2>
      <a:lt2>
        <a:srgbClr val="FFFFFF"/>
      </a:lt2>
      <a:accent1>
        <a:srgbClr val="FE8E66"/>
      </a:accent1>
      <a:accent2>
        <a:srgbClr val="9ED875"/>
      </a:accent2>
      <a:accent3>
        <a:srgbClr val="78E3F2"/>
      </a:accent3>
      <a:accent4>
        <a:srgbClr val="FBE065"/>
      </a:accent4>
      <a:accent5>
        <a:srgbClr val="9ED875"/>
      </a:accent5>
      <a:accent6>
        <a:srgbClr val="78E3F2"/>
      </a:accent6>
      <a:hlink>
        <a:srgbClr val="78E3F2"/>
      </a:hlink>
      <a:folHlink>
        <a:srgbClr val="954F72"/>
      </a:folHlink>
    </a:clrScheme>
    <a:fontScheme name="SlideWin Physics Lesson">
      <a:majorFont>
        <a:latin typeface="Lilita One"/>
        <a:ea typeface=""/>
        <a:cs typeface=""/>
      </a:majorFont>
      <a:minorFont>
        <a:latin typeface="Roboto Condens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91440" tIns="45720" rIns="91440" bIns="45720" rtlCol="0">
        <a:spAutoFit/>
      </a:bodyPr>
      <a:lstStyle>
        <a:defPPr>
          <a:lnSpc>
            <a:spcPct val="130000"/>
          </a:lnSpc>
          <a:defRPr sz="120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191</Words>
  <Application>Microsoft Office PowerPoint</Application>
  <PresentationFormat>Widescreen</PresentationFormat>
  <Paragraphs>55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Roboto Condensed</vt:lpstr>
      <vt:lpstr>Calibri</vt:lpstr>
      <vt:lpstr>B Nazanin</vt:lpstr>
      <vt:lpstr>B Lotus</vt:lpstr>
      <vt:lpstr>Arial</vt:lpstr>
      <vt:lpstr>Marketing Plan PowerPoint Template by SlideWin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2024-01-26T14:36:02Z</dcterms:created>
  <dcterms:modified xsi:type="dcterms:W3CDTF">2025-04-06T13:21:49Z</dcterms:modified>
</cp:coreProperties>
</file>