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3" r:id="rId1"/>
  </p:sldMasterIdLst>
  <p:notesMasterIdLst>
    <p:notesMasterId r:id="rId13"/>
  </p:notesMasterIdLst>
  <p:sldIdLst>
    <p:sldId id="256" r:id="rId2"/>
    <p:sldId id="257" r:id="rId3"/>
    <p:sldId id="291" r:id="rId4"/>
    <p:sldId id="259" r:id="rId5"/>
    <p:sldId id="289" r:id="rId6"/>
    <p:sldId id="290" r:id="rId7"/>
    <p:sldId id="260" r:id="rId8"/>
    <p:sldId id="261" r:id="rId9"/>
    <p:sldId id="268" r:id="rId10"/>
    <p:sldId id="262" r:id="rId11"/>
    <p:sldId id="263" r:id="rId1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72A6"/>
    <a:srgbClr val="4E437B"/>
    <a:srgbClr val="2E323B"/>
    <a:srgbClr val="C0A4A3"/>
    <a:srgbClr val="DA7F90"/>
    <a:srgbClr val="C9C0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AB86F84-6933-420C-BFBE-A9396A180BC6}">
  <a:tblStyle styleId="{1AB86F84-6933-420C-BFBE-A9396A180BC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78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27227472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ge7b513348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0" name="Google Shape;250;ge7b5133482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5" name="Google Shape;2025;g1c0816af25f_0_18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6" name="Google Shape;2026;g1c0816af25f_0_18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5" name="Google Shape;2075;g1c0816af25f_0_19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6" name="Google Shape;2076;g1c0816af25f_0_19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e7f9c668d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e7f9c668d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>
          <a:extLst>
            <a:ext uri="{FF2B5EF4-FFF2-40B4-BE49-F238E27FC236}">
              <a16:creationId xmlns:a16="http://schemas.microsoft.com/office/drawing/2014/main" id="{CCED3B27-D9C1-536D-017D-443899634A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e7f9c668d6_0_0:notes">
            <a:extLst>
              <a:ext uri="{FF2B5EF4-FFF2-40B4-BE49-F238E27FC236}">
                <a16:creationId xmlns:a16="http://schemas.microsoft.com/office/drawing/2014/main" id="{EFD68B67-7531-9022-54FC-434FEEE82BC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e7f9c668d6_0_0:notes">
            <a:extLst>
              <a:ext uri="{FF2B5EF4-FFF2-40B4-BE49-F238E27FC236}">
                <a16:creationId xmlns:a16="http://schemas.microsoft.com/office/drawing/2014/main" id="{4542F3A4-228B-5176-D153-675D81483C2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985927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1" name="Google Shape;1871;g159d836fa83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2" name="Google Shape;1872;g159d836fa83_0_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1" name="Google Shape;1871;g159d836fa83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2" name="Google Shape;1872;g159d836fa83_0_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5">
          <a:extLst>
            <a:ext uri="{FF2B5EF4-FFF2-40B4-BE49-F238E27FC236}">
              <a16:creationId xmlns:a16="http://schemas.microsoft.com/office/drawing/2014/main" id="{132699FA-2F55-D477-C1CF-2D03925B5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6" name="Google Shape;3966;g1c0816af25f_0_2109:notes">
            <a:extLst>
              <a:ext uri="{FF2B5EF4-FFF2-40B4-BE49-F238E27FC236}">
                <a16:creationId xmlns:a16="http://schemas.microsoft.com/office/drawing/2014/main" id="{19B8AB93-25C3-FEEC-0D8D-01E9BA15F2D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7" name="Google Shape;3967;g1c0816af25f_0_2109:notes">
            <a:extLst>
              <a:ext uri="{FF2B5EF4-FFF2-40B4-BE49-F238E27FC236}">
                <a16:creationId xmlns:a16="http://schemas.microsoft.com/office/drawing/2014/main" id="{23DB97F9-D6D7-1B80-AF2F-AF2E7E26447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362432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7" name="Google Shape;1927;g1c0816af25f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8" name="Google Shape;1928;g1c0816af25f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7" name="Google Shape;1987;g1c0816af25f_0_18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8" name="Google Shape;1988;g1c0816af25f_0_18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4" name="Google Shape;3894;g1c0816af25f_0_20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5" name="Google Shape;3895;g1c0816af25f_0_20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0" y="542575"/>
            <a:ext cx="9144000" cy="40584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0" y="0"/>
            <a:ext cx="4572000" cy="5928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413525" y="1119313"/>
            <a:ext cx="5682300" cy="517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30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1413525" y="3317438"/>
            <a:ext cx="3158400" cy="70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1800">
                <a:solidFill>
                  <a:schemeClr val="accent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2"/>
          </p:nvPr>
        </p:nvSpPr>
        <p:spPr>
          <a:xfrm>
            <a:off x="1413525" y="1736863"/>
            <a:ext cx="5682300" cy="4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" name="Google Shape;14;p2"/>
          <p:cNvSpPr txBox="1"/>
          <p:nvPr/>
        </p:nvSpPr>
        <p:spPr>
          <a:xfrm>
            <a:off x="710125" y="7459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5" name="Google Shape;15;p2"/>
          <p:cNvSpPr txBox="1"/>
          <p:nvPr/>
        </p:nvSpPr>
        <p:spPr>
          <a:xfrm>
            <a:off x="710125" y="10096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2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6" name="Google Shape;16;p2"/>
          <p:cNvSpPr txBox="1"/>
          <p:nvPr/>
        </p:nvSpPr>
        <p:spPr>
          <a:xfrm>
            <a:off x="710125" y="12733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3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7" name="Google Shape;17;p2"/>
          <p:cNvSpPr txBox="1"/>
          <p:nvPr/>
        </p:nvSpPr>
        <p:spPr>
          <a:xfrm>
            <a:off x="710125" y="15370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4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8" name="Google Shape;18;p2"/>
          <p:cNvSpPr txBox="1"/>
          <p:nvPr/>
        </p:nvSpPr>
        <p:spPr>
          <a:xfrm>
            <a:off x="710125" y="18007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5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9" name="Google Shape;19;p2"/>
          <p:cNvSpPr txBox="1"/>
          <p:nvPr/>
        </p:nvSpPr>
        <p:spPr>
          <a:xfrm>
            <a:off x="710125" y="20644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6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0" name="Google Shape;20;p2"/>
          <p:cNvSpPr txBox="1"/>
          <p:nvPr/>
        </p:nvSpPr>
        <p:spPr>
          <a:xfrm>
            <a:off x="710125" y="23281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7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1" name="Google Shape;21;p2"/>
          <p:cNvSpPr txBox="1"/>
          <p:nvPr/>
        </p:nvSpPr>
        <p:spPr>
          <a:xfrm>
            <a:off x="710125" y="25918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8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2" name="Google Shape;22;p2"/>
          <p:cNvSpPr txBox="1"/>
          <p:nvPr/>
        </p:nvSpPr>
        <p:spPr>
          <a:xfrm>
            <a:off x="710125" y="28555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9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3" name="Google Shape;23;p2"/>
          <p:cNvSpPr txBox="1"/>
          <p:nvPr/>
        </p:nvSpPr>
        <p:spPr>
          <a:xfrm>
            <a:off x="710125" y="31192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10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4" name="Google Shape;24;p2"/>
          <p:cNvSpPr txBox="1"/>
          <p:nvPr/>
        </p:nvSpPr>
        <p:spPr>
          <a:xfrm>
            <a:off x="710125" y="33829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11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5" name="Google Shape;25;p2"/>
          <p:cNvSpPr txBox="1"/>
          <p:nvPr/>
        </p:nvSpPr>
        <p:spPr>
          <a:xfrm>
            <a:off x="710125" y="36466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12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6" name="Google Shape;26;p2"/>
          <p:cNvSpPr txBox="1"/>
          <p:nvPr/>
        </p:nvSpPr>
        <p:spPr>
          <a:xfrm>
            <a:off x="710125" y="39103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13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7" name="Google Shape;27;p2"/>
          <p:cNvSpPr txBox="1"/>
          <p:nvPr/>
        </p:nvSpPr>
        <p:spPr>
          <a:xfrm>
            <a:off x="710125" y="41740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14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8" name="Google Shape;28;p2"/>
          <p:cNvSpPr/>
          <p:nvPr/>
        </p:nvSpPr>
        <p:spPr>
          <a:xfrm>
            <a:off x="4572000" y="4550700"/>
            <a:ext cx="4572000" cy="5928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 txBox="1">
            <a:spLocks noGrp="1"/>
          </p:cNvSpPr>
          <p:nvPr>
            <p:ph type="subTitle" idx="3"/>
          </p:nvPr>
        </p:nvSpPr>
        <p:spPr>
          <a:xfrm>
            <a:off x="1413525" y="2325113"/>
            <a:ext cx="5682300" cy="46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1"/>
          <p:cNvSpPr/>
          <p:nvPr/>
        </p:nvSpPr>
        <p:spPr>
          <a:xfrm>
            <a:off x="0" y="542575"/>
            <a:ext cx="9144000" cy="4058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11"/>
          <p:cNvSpPr/>
          <p:nvPr/>
        </p:nvSpPr>
        <p:spPr>
          <a:xfrm>
            <a:off x="0" y="0"/>
            <a:ext cx="4572000" cy="592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" name="Google Shape;173;p11"/>
          <p:cNvSpPr txBox="1">
            <a:spLocks noGrp="1"/>
          </p:cNvSpPr>
          <p:nvPr>
            <p:ph type="title" hasCustomPrompt="1"/>
          </p:nvPr>
        </p:nvSpPr>
        <p:spPr>
          <a:xfrm>
            <a:off x="1084225" y="1311425"/>
            <a:ext cx="6379200" cy="1018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74" name="Google Shape;174;p11"/>
          <p:cNvSpPr txBox="1">
            <a:spLocks noGrp="1"/>
          </p:cNvSpPr>
          <p:nvPr>
            <p:ph type="body" idx="1"/>
          </p:nvPr>
        </p:nvSpPr>
        <p:spPr>
          <a:xfrm>
            <a:off x="1554225" y="2486925"/>
            <a:ext cx="6689100" cy="52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00">
                <a:solidFill>
                  <a:schemeClr val="accent3"/>
                </a:solidFill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75" name="Google Shape;175;p11"/>
          <p:cNvSpPr txBox="1"/>
          <p:nvPr/>
        </p:nvSpPr>
        <p:spPr>
          <a:xfrm>
            <a:off x="710125" y="7459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76" name="Google Shape;176;p11"/>
          <p:cNvSpPr txBox="1"/>
          <p:nvPr/>
        </p:nvSpPr>
        <p:spPr>
          <a:xfrm>
            <a:off x="710125" y="10096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2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77" name="Google Shape;177;p11"/>
          <p:cNvSpPr txBox="1"/>
          <p:nvPr/>
        </p:nvSpPr>
        <p:spPr>
          <a:xfrm>
            <a:off x="710125" y="12733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3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78" name="Google Shape;178;p11"/>
          <p:cNvSpPr txBox="1"/>
          <p:nvPr/>
        </p:nvSpPr>
        <p:spPr>
          <a:xfrm>
            <a:off x="710125" y="15370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4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79" name="Google Shape;179;p11"/>
          <p:cNvSpPr txBox="1"/>
          <p:nvPr/>
        </p:nvSpPr>
        <p:spPr>
          <a:xfrm>
            <a:off x="710125" y="18007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5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80" name="Google Shape;180;p11"/>
          <p:cNvSpPr txBox="1"/>
          <p:nvPr/>
        </p:nvSpPr>
        <p:spPr>
          <a:xfrm>
            <a:off x="710125" y="20644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6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81" name="Google Shape;181;p11"/>
          <p:cNvSpPr txBox="1"/>
          <p:nvPr/>
        </p:nvSpPr>
        <p:spPr>
          <a:xfrm>
            <a:off x="710125" y="23281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7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82" name="Google Shape;182;p11"/>
          <p:cNvSpPr txBox="1"/>
          <p:nvPr/>
        </p:nvSpPr>
        <p:spPr>
          <a:xfrm>
            <a:off x="710125" y="25918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8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83" name="Google Shape;183;p11"/>
          <p:cNvSpPr txBox="1"/>
          <p:nvPr/>
        </p:nvSpPr>
        <p:spPr>
          <a:xfrm>
            <a:off x="710125" y="28555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9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84" name="Google Shape;184;p11"/>
          <p:cNvSpPr txBox="1"/>
          <p:nvPr/>
        </p:nvSpPr>
        <p:spPr>
          <a:xfrm>
            <a:off x="710125" y="31192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10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85" name="Google Shape;185;p11"/>
          <p:cNvSpPr txBox="1"/>
          <p:nvPr/>
        </p:nvSpPr>
        <p:spPr>
          <a:xfrm>
            <a:off x="710125" y="33829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11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86" name="Google Shape;186;p11"/>
          <p:cNvSpPr txBox="1"/>
          <p:nvPr/>
        </p:nvSpPr>
        <p:spPr>
          <a:xfrm>
            <a:off x="710125" y="36466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12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87" name="Google Shape;187;p11"/>
          <p:cNvSpPr txBox="1"/>
          <p:nvPr/>
        </p:nvSpPr>
        <p:spPr>
          <a:xfrm>
            <a:off x="710125" y="39103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13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88" name="Google Shape;188;p11"/>
          <p:cNvSpPr txBox="1"/>
          <p:nvPr/>
        </p:nvSpPr>
        <p:spPr>
          <a:xfrm>
            <a:off x="710125" y="41740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14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_ONLY_1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3"/>
          <p:cNvSpPr/>
          <p:nvPr/>
        </p:nvSpPr>
        <p:spPr>
          <a:xfrm flipH="1">
            <a:off x="4572000" y="0"/>
            <a:ext cx="4572000" cy="5928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13"/>
          <p:cNvSpPr/>
          <p:nvPr/>
        </p:nvSpPr>
        <p:spPr>
          <a:xfrm flipH="1">
            <a:off x="0" y="4550700"/>
            <a:ext cx="4572000" cy="5928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13"/>
          <p:cNvSpPr/>
          <p:nvPr/>
        </p:nvSpPr>
        <p:spPr>
          <a:xfrm>
            <a:off x="0" y="542575"/>
            <a:ext cx="9144000" cy="40584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13"/>
          <p:cNvSpPr txBox="1">
            <a:spLocks noGrp="1"/>
          </p:cNvSpPr>
          <p:nvPr>
            <p:ph type="title"/>
          </p:nvPr>
        </p:nvSpPr>
        <p:spPr>
          <a:xfrm>
            <a:off x="713100" y="582700"/>
            <a:ext cx="7717800" cy="57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195" name="Google Shape;195;p13"/>
          <p:cNvGrpSpPr/>
          <p:nvPr/>
        </p:nvGrpSpPr>
        <p:grpSpPr>
          <a:xfrm>
            <a:off x="205750" y="745950"/>
            <a:ext cx="429000" cy="3651600"/>
            <a:chOff x="205750" y="745950"/>
            <a:chExt cx="429000" cy="3651600"/>
          </a:xfrm>
        </p:grpSpPr>
        <p:sp>
          <p:nvSpPr>
            <p:cNvPr id="196" name="Google Shape;196;p13"/>
            <p:cNvSpPr txBox="1"/>
            <p:nvPr/>
          </p:nvSpPr>
          <p:spPr>
            <a:xfrm>
              <a:off x="205750" y="7459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1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197" name="Google Shape;197;p13"/>
            <p:cNvSpPr txBox="1"/>
            <p:nvPr/>
          </p:nvSpPr>
          <p:spPr>
            <a:xfrm>
              <a:off x="205750" y="10096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2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198" name="Google Shape;198;p13"/>
            <p:cNvSpPr txBox="1"/>
            <p:nvPr/>
          </p:nvSpPr>
          <p:spPr>
            <a:xfrm>
              <a:off x="205750" y="12733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3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199" name="Google Shape;199;p13"/>
            <p:cNvSpPr txBox="1"/>
            <p:nvPr/>
          </p:nvSpPr>
          <p:spPr>
            <a:xfrm>
              <a:off x="205750" y="15370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4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200" name="Google Shape;200;p13"/>
            <p:cNvSpPr txBox="1"/>
            <p:nvPr/>
          </p:nvSpPr>
          <p:spPr>
            <a:xfrm>
              <a:off x="205750" y="18007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5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201" name="Google Shape;201;p13"/>
            <p:cNvSpPr txBox="1"/>
            <p:nvPr/>
          </p:nvSpPr>
          <p:spPr>
            <a:xfrm>
              <a:off x="205750" y="20644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6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202" name="Google Shape;202;p13"/>
            <p:cNvSpPr txBox="1"/>
            <p:nvPr/>
          </p:nvSpPr>
          <p:spPr>
            <a:xfrm>
              <a:off x="205750" y="23281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7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203" name="Google Shape;203;p13"/>
            <p:cNvSpPr txBox="1"/>
            <p:nvPr/>
          </p:nvSpPr>
          <p:spPr>
            <a:xfrm>
              <a:off x="205750" y="25918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8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204" name="Google Shape;204;p13"/>
            <p:cNvSpPr txBox="1"/>
            <p:nvPr/>
          </p:nvSpPr>
          <p:spPr>
            <a:xfrm>
              <a:off x="205750" y="28555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9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205" name="Google Shape;205;p13"/>
            <p:cNvSpPr txBox="1"/>
            <p:nvPr/>
          </p:nvSpPr>
          <p:spPr>
            <a:xfrm>
              <a:off x="205750" y="31192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10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206" name="Google Shape;206;p13"/>
            <p:cNvSpPr txBox="1"/>
            <p:nvPr/>
          </p:nvSpPr>
          <p:spPr>
            <a:xfrm>
              <a:off x="205750" y="33829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11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207" name="Google Shape;207;p13"/>
            <p:cNvSpPr txBox="1"/>
            <p:nvPr/>
          </p:nvSpPr>
          <p:spPr>
            <a:xfrm>
              <a:off x="205750" y="36466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12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208" name="Google Shape;208;p13"/>
            <p:cNvSpPr txBox="1"/>
            <p:nvPr/>
          </p:nvSpPr>
          <p:spPr>
            <a:xfrm>
              <a:off x="205750" y="39103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13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209" name="Google Shape;209;p13"/>
            <p:cNvSpPr txBox="1"/>
            <p:nvPr/>
          </p:nvSpPr>
          <p:spPr>
            <a:xfrm>
              <a:off x="205750" y="41740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14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">
  <p:cSld name="CUSTOM_9"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4"/>
          <p:cNvSpPr/>
          <p:nvPr/>
        </p:nvSpPr>
        <p:spPr>
          <a:xfrm>
            <a:off x="0" y="542575"/>
            <a:ext cx="9144000" cy="4058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14"/>
          <p:cNvSpPr/>
          <p:nvPr/>
        </p:nvSpPr>
        <p:spPr>
          <a:xfrm>
            <a:off x="4572000" y="0"/>
            <a:ext cx="4572000" cy="626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14"/>
          <p:cNvSpPr txBox="1"/>
          <p:nvPr/>
        </p:nvSpPr>
        <p:spPr>
          <a:xfrm>
            <a:off x="710125" y="7459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14" name="Google Shape;214;p14"/>
          <p:cNvSpPr txBox="1"/>
          <p:nvPr/>
        </p:nvSpPr>
        <p:spPr>
          <a:xfrm>
            <a:off x="710125" y="10096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2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15" name="Google Shape;215;p14"/>
          <p:cNvSpPr txBox="1"/>
          <p:nvPr/>
        </p:nvSpPr>
        <p:spPr>
          <a:xfrm>
            <a:off x="710125" y="12733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3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16" name="Google Shape;216;p14"/>
          <p:cNvSpPr txBox="1"/>
          <p:nvPr/>
        </p:nvSpPr>
        <p:spPr>
          <a:xfrm>
            <a:off x="710125" y="15370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4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17" name="Google Shape;217;p14"/>
          <p:cNvSpPr txBox="1"/>
          <p:nvPr/>
        </p:nvSpPr>
        <p:spPr>
          <a:xfrm>
            <a:off x="710125" y="18007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5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18" name="Google Shape;218;p14"/>
          <p:cNvSpPr txBox="1"/>
          <p:nvPr/>
        </p:nvSpPr>
        <p:spPr>
          <a:xfrm>
            <a:off x="710125" y="20644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6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19" name="Google Shape;219;p14"/>
          <p:cNvSpPr txBox="1"/>
          <p:nvPr/>
        </p:nvSpPr>
        <p:spPr>
          <a:xfrm>
            <a:off x="710125" y="23281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7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20" name="Google Shape;220;p14"/>
          <p:cNvSpPr txBox="1"/>
          <p:nvPr/>
        </p:nvSpPr>
        <p:spPr>
          <a:xfrm>
            <a:off x="710125" y="25918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8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21" name="Google Shape;221;p14"/>
          <p:cNvSpPr txBox="1"/>
          <p:nvPr/>
        </p:nvSpPr>
        <p:spPr>
          <a:xfrm>
            <a:off x="710125" y="28555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9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22" name="Google Shape;222;p14"/>
          <p:cNvSpPr txBox="1"/>
          <p:nvPr/>
        </p:nvSpPr>
        <p:spPr>
          <a:xfrm>
            <a:off x="710125" y="31192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10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23" name="Google Shape;223;p14"/>
          <p:cNvSpPr txBox="1"/>
          <p:nvPr/>
        </p:nvSpPr>
        <p:spPr>
          <a:xfrm>
            <a:off x="710125" y="33829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11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24" name="Google Shape;224;p14"/>
          <p:cNvSpPr txBox="1"/>
          <p:nvPr/>
        </p:nvSpPr>
        <p:spPr>
          <a:xfrm>
            <a:off x="710125" y="36466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12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25" name="Google Shape;225;p14"/>
          <p:cNvSpPr txBox="1"/>
          <p:nvPr/>
        </p:nvSpPr>
        <p:spPr>
          <a:xfrm>
            <a:off x="710125" y="39103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13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26" name="Google Shape;226;p14"/>
          <p:cNvSpPr txBox="1"/>
          <p:nvPr/>
        </p:nvSpPr>
        <p:spPr>
          <a:xfrm>
            <a:off x="710125" y="41740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14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 1">
  <p:cSld name="CUSTOM_9_2"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5"/>
          <p:cNvSpPr/>
          <p:nvPr/>
        </p:nvSpPr>
        <p:spPr>
          <a:xfrm>
            <a:off x="0" y="542575"/>
            <a:ext cx="9144000" cy="4058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15"/>
          <p:cNvSpPr/>
          <p:nvPr/>
        </p:nvSpPr>
        <p:spPr>
          <a:xfrm>
            <a:off x="0" y="0"/>
            <a:ext cx="4572000" cy="626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15"/>
          <p:cNvSpPr txBox="1"/>
          <p:nvPr/>
        </p:nvSpPr>
        <p:spPr>
          <a:xfrm>
            <a:off x="710125" y="7459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31" name="Google Shape;231;p15"/>
          <p:cNvSpPr txBox="1"/>
          <p:nvPr/>
        </p:nvSpPr>
        <p:spPr>
          <a:xfrm>
            <a:off x="710125" y="10096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2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32" name="Google Shape;232;p15"/>
          <p:cNvSpPr txBox="1"/>
          <p:nvPr/>
        </p:nvSpPr>
        <p:spPr>
          <a:xfrm>
            <a:off x="710125" y="12733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3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33" name="Google Shape;233;p15"/>
          <p:cNvSpPr txBox="1"/>
          <p:nvPr/>
        </p:nvSpPr>
        <p:spPr>
          <a:xfrm>
            <a:off x="710125" y="15370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4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34" name="Google Shape;234;p15"/>
          <p:cNvSpPr txBox="1"/>
          <p:nvPr/>
        </p:nvSpPr>
        <p:spPr>
          <a:xfrm>
            <a:off x="710125" y="18007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5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35" name="Google Shape;235;p15"/>
          <p:cNvSpPr txBox="1"/>
          <p:nvPr/>
        </p:nvSpPr>
        <p:spPr>
          <a:xfrm>
            <a:off x="710125" y="20644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6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36" name="Google Shape;236;p15"/>
          <p:cNvSpPr txBox="1"/>
          <p:nvPr/>
        </p:nvSpPr>
        <p:spPr>
          <a:xfrm>
            <a:off x="710125" y="23281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7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37" name="Google Shape;237;p15"/>
          <p:cNvSpPr txBox="1"/>
          <p:nvPr/>
        </p:nvSpPr>
        <p:spPr>
          <a:xfrm>
            <a:off x="710125" y="25918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8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38" name="Google Shape;238;p15"/>
          <p:cNvSpPr txBox="1"/>
          <p:nvPr/>
        </p:nvSpPr>
        <p:spPr>
          <a:xfrm>
            <a:off x="710125" y="28555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9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39" name="Google Shape;239;p15"/>
          <p:cNvSpPr txBox="1"/>
          <p:nvPr/>
        </p:nvSpPr>
        <p:spPr>
          <a:xfrm>
            <a:off x="710125" y="31192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10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40" name="Google Shape;240;p15"/>
          <p:cNvSpPr txBox="1"/>
          <p:nvPr/>
        </p:nvSpPr>
        <p:spPr>
          <a:xfrm>
            <a:off x="710125" y="33829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11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41" name="Google Shape;241;p15"/>
          <p:cNvSpPr txBox="1"/>
          <p:nvPr/>
        </p:nvSpPr>
        <p:spPr>
          <a:xfrm>
            <a:off x="710125" y="36466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12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42" name="Google Shape;242;p15"/>
          <p:cNvSpPr txBox="1"/>
          <p:nvPr/>
        </p:nvSpPr>
        <p:spPr>
          <a:xfrm>
            <a:off x="710125" y="39103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13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243" name="Google Shape;243;p15"/>
          <p:cNvSpPr txBox="1"/>
          <p:nvPr/>
        </p:nvSpPr>
        <p:spPr>
          <a:xfrm>
            <a:off x="710125" y="41740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14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3"/>
          <p:cNvSpPr/>
          <p:nvPr/>
        </p:nvSpPr>
        <p:spPr>
          <a:xfrm>
            <a:off x="0" y="542575"/>
            <a:ext cx="9144000" cy="4058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3"/>
          <p:cNvSpPr/>
          <p:nvPr/>
        </p:nvSpPr>
        <p:spPr>
          <a:xfrm>
            <a:off x="0" y="0"/>
            <a:ext cx="4572000" cy="592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3"/>
          <p:cNvSpPr txBox="1">
            <a:spLocks noGrp="1"/>
          </p:cNvSpPr>
          <p:nvPr>
            <p:ph type="title" hasCustomPrompt="1"/>
          </p:nvPr>
        </p:nvSpPr>
        <p:spPr>
          <a:xfrm flipH="1">
            <a:off x="2054663" y="586975"/>
            <a:ext cx="1842300" cy="11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100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None/>
              <a:defRPr sz="2500">
                <a:solidFill>
                  <a:schemeClr val="dk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4" name="Google Shape;34;p3"/>
          <p:cNvSpPr txBox="1">
            <a:spLocks noGrp="1"/>
          </p:cNvSpPr>
          <p:nvPr>
            <p:ph type="title" idx="2"/>
          </p:nvPr>
        </p:nvSpPr>
        <p:spPr>
          <a:xfrm>
            <a:off x="2605788" y="1846623"/>
            <a:ext cx="5377200" cy="535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3000">
                <a:solidFill>
                  <a:schemeClr val="dk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35" name="Google Shape;35;p3"/>
          <p:cNvSpPr txBox="1">
            <a:spLocks noGrp="1"/>
          </p:cNvSpPr>
          <p:nvPr>
            <p:ph type="subTitle" idx="1"/>
          </p:nvPr>
        </p:nvSpPr>
        <p:spPr>
          <a:xfrm>
            <a:off x="3038363" y="2448125"/>
            <a:ext cx="3960900" cy="783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accent3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3"/>
          <p:cNvSpPr txBox="1"/>
          <p:nvPr/>
        </p:nvSpPr>
        <p:spPr>
          <a:xfrm>
            <a:off x="710125" y="7459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37" name="Google Shape;37;p3"/>
          <p:cNvSpPr txBox="1"/>
          <p:nvPr/>
        </p:nvSpPr>
        <p:spPr>
          <a:xfrm>
            <a:off x="710125" y="10096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2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38" name="Google Shape;38;p3"/>
          <p:cNvSpPr txBox="1"/>
          <p:nvPr/>
        </p:nvSpPr>
        <p:spPr>
          <a:xfrm>
            <a:off x="710125" y="12733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3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39" name="Google Shape;39;p3"/>
          <p:cNvSpPr txBox="1"/>
          <p:nvPr/>
        </p:nvSpPr>
        <p:spPr>
          <a:xfrm>
            <a:off x="710125" y="15370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4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40" name="Google Shape;40;p3"/>
          <p:cNvSpPr txBox="1"/>
          <p:nvPr/>
        </p:nvSpPr>
        <p:spPr>
          <a:xfrm>
            <a:off x="710125" y="18007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5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41" name="Google Shape;41;p3"/>
          <p:cNvSpPr txBox="1"/>
          <p:nvPr/>
        </p:nvSpPr>
        <p:spPr>
          <a:xfrm>
            <a:off x="710125" y="20644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6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42" name="Google Shape;42;p3"/>
          <p:cNvSpPr txBox="1"/>
          <p:nvPr/>
        </p:nvSpPr>
        <p:spPr>
          <a:xfrm>
            <a:off x="710125" y="23281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7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43" name="Google Shape;43;p3"/>
          <p:cNvSpPr txBox="1"/>
          <p:nvPr/>
        </p:nvSpPr>
        <p:spPr>
          <a:xfrm>
            <a:off x="710125" y="25918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8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44" name="Google Shape;44;p3"/>
          <p:cNvSpPr txBox="1"/>
          <p:nvPr/>
        </p:nvSpPr>
        <p:spPr>
          <a:xfrm>
            <a:off x="710125" y="28555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9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45" name="Google Shape;45;p3"/>
          <p:cNvSpPr txBox="1"/>
          <p:nvPr/>
        </p:nvSpPr>
        <p:spPr>
          <a:xfrm>
            <a:off x="710125" y="31192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10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46" name="Google Shape;46;p3"/>
          <p:cNvSpPr txBox="1"/>
          <p:nvPr/>
        </p:nvSpPr>
        <p:spPr>
          <a:xfrm>
            <a:off x="710125" y="33829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11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47" name="Google Shape;47;p3"/>
          <p:cNvSpPr txBox="1"/>
          <p:nvPr/>
        </p:nvSpPr>
        <p:spPr>
          <a:xfrm>
            <a:off x="710125" y="36466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12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48" name="Google Shape;48;p3"/>
          <p:cNvSpPr txBox="1"/>
          <p:nvPr/>
        </p:nvSpPr>
        <p:spPr>
          <a:xfrm>
            <a:off x="710125" y="39103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13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49" name="Google Shape;49;p3"/>
          <p:cNvSpPr txBox="1"/>
          <p:nvPr/>
        </p:nvSpPr>
        <p:spPr>
          <a:xfrm>
            <a:off x="710125" y="41740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14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4"/>
          <p:cNvSpPr/>
          <p:nvPr/>
        </p:nvSpPr>
        <p:spPr>
          <a:xfrm flipH="1">
            <a:off x="0" y="542575"/>
            <a:ext cx="9144000" cy="40584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4"/>
          <p:cNvSpPr/>
          <p:nvPr/>
        </p:nvSpPr>
        <p:spPr>
          <a:xfrm flipH="1">
            <a:off x="4572000" y="0"/>
            <a:ext cx="4572000" cy="5928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4"/>
          <p:cNvSpPr/>
          <p:nvPr/>
        </p:nvSpPr>
        <p:spPr>
          <a:xfrm flipH="1">
            <a:off x="0" y="4550700"/>
            <a:ext cx="4572000" cy="5928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4"/>
          <p:cNvSpPr txBox="1">
            <a:spLocks noGrp="1"/>
          </p:cNvSpPr>
          <p:nvPr>
            <p:ph type="body" idx="1"/>
          </p:nvPr>
        </p:nvSpPr>
        <p:spPr>
          <a:xfrm>
            <a:off x="1384900" y="1579800"/>
            <a:ext cx="6744300" cy="259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2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4"/>
          <p:cNvSpPr txBox="1">
            <a:spLocks noGrp="1"/>
          </p:cNvSpPr>
          <p:nvPr>
            <p:ph type="title"/>
          </p:nvPr>
        </p:nvSpPr>
        <p:spPr>
          <a:xfrm>
            <a:off x="713100" y="582700"/>
            <a:ext cx="7717800" cy="57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56" name="Google Shape;56;p4"/>
          <p:cNvGrpSpPr/>
          <p:nvPr/>
        </p:nvGrpSpPr>
        <p:grpSpPr>
          <a:xfrm>
            <a:off x="205750" y="745950"/>
            <a:ext cx="429000" cy="3651600"/>
            <a:chOff x="205750" y="745950"/>
            <a:chExt cx="429000" cy="3651600"/>
          </a:xfrm>
        </p:grpSpPr>
        <p:sp>
          <p:nvSpPr>
            <p:cNvPr id="57" name="Google Shape;57;p4"/>
            <p:cNvSpPr txBox="1"/>
            <p:nvPr/>
          </p:nvSpPr>
          <p:spPr>
            <a:xfrm>
              <a:off x="205750" y="7459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1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58" name="Google Shape;58;p4"/>
            <p:cNvSpPr txBox="1"/>
            <p:nvPr/>
          </p:nvSpPr>
          <p:spPr>
            <a:xfrm>
              <a:off x="205750" y="10096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2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59" name="Google Shape;59;p4"/>
            <p:cNvSpPr txBox="1"/>
            <p:nvPr/>
          </p:nvSpPr>
          <p:spPr>
            <a:xfrm>
              <a:off x="205750" y="12733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3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60" name="Google Shape;60;p4"/>
            <p:cNvSpPr txBox="1"/>
            <p:nvPr/>
          </p:nvSpPr>
          <p:spPr>
            <a:xfrm>
              <a:off x="205750" y="15370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4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61" name="Google Shape;61;p4"/>
            <p:cNvSpPr txBox="1"/>
            <p:nvPr/>
          </p:nvSpPr>
          <p:spPr>
            <a:xfrm>
              <a:off x="205750" y="18007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5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62" name="Google Shape;62;p4"/>
            <p:cNvSpPr txBox="1"/>
            <p:nvPr/>
          </p:nvSpPr>
          <p:spPr>
            <a:xfrm>
              <a:off x="205750" y="20644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6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63" name="Google Shape;63;p4"/>
            <p:cNvSpPr txBox="1"/>
            <p:nvPr/>
          </p:nvSpPr>
          <p:spPr>
            <a:xfrm>
              <a:off x="205750" y="23281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7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64" name="Google Shape;64;p4"/>
            <p:cNvSpPr txBox="1"/>
            <p:nvPr/>
          </p:nvSpPr>
          <p:spPr>
            <a:xfrm>
              <a:off x="205750" y="25918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8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65" name="Google Shape;65;p4"/>
            <p:cNvSpPr txBox="1"/>
            <p:nvPr/>
          </p:nvSpPr>
          <p:spPr>
            <a:xfrm>
              <a:off x="205750" y="28555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9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66" name="Google Shape;66;p4"/>
            <p:cNvSpPr txBox="1"/>
            <p:nvPr/>
          </p:nvSpPr>
          <p:spPr>
            <a:xfrm>
              <a:off x="205750" y="31192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10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67" name="Google Shape;67;p4"/>
            <p:cNvSpPr txBox="1"/>
            <p:nvPr/>
          </p:nvSpPr>
          <p:spPr>
            <a:xfrm>
              <a:off x="205750" y="33829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11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68" name="Google Shape;68;p4"/>
            <p:cNvSpPr txBox="1"/>
            <p:nvPr/>
          </p:nvSpPr>
          <p:spPr>
            <a:xfrm>
              <a:off x="205750" y="36466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12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69" name="Google Shape;69;p4"/>
            <p:cNvSpPr txBox="1"/>
            <p:nvPr/>
          </p:nvSpPr>
          <p:spPr>
            <a:xfrm>
              <a:off x="205750" y="39103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13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70" name="Google Shape;70;p4"/>
            <p:cNvSpPr txBox="1"/>
            <p:nvPr/>
          </p:nvSpPr>
          <p:spPr>
            <a:xfrm>
              <a:off x="205750" y="41740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14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5"/>
          <p:cNvSpPr/>
          <p:nvPr/>
        </p:nvSpPr>
        <p:spPr>
          <a:xfrm>
            <a:off x="0" y="542575"/>
            <a:ext cx="9144000" cy="4058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5"/>
          <p:cNvSpPr/>
          <p:nvPr/>
        </p:nvSpPr>
        <p:spPr>
          <a:xfrm>
            <a:off x="4572000" y="0"/>
            <a:ext cx="4572000" cy="592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5"/>
          <p:cNvSpPr txBox="1">
            <a:spLocks noGrp="1"/>
          </p:cNvSpPr>
          <p:nvPr>
            <p:ph type="subTitle" idx="1"/>
          </p:nvPr>
        </p:nvSpPr>
        <p:spPr>
          <a:xfrm>
            <a:off x="2240150" y="3143327"/>
            <a:ext cx="5137500" cy="7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75" name="Google Shape;75;p5"/>
          <p:cNvSpPr txBox="1">
            <a:spLocks noGrp="1"/>
          </p:cNvSpPr>
          <p:nvPr>
            <p:ph type="subTitle" idx="2"/>
          </p:nvPr>
        </p:nvSpPr>
        <p:spPr>
          <a:xfrm>
            <a:off x="2240150" y="1151940"/>
            <a:ext cx="5137500" cy="78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None/>
              <a:defRPr>
                <a:solidFill>
                  <a:schemeClr val="accent3"/>
                </a:solidFill>
              </a:defRPr>
            </a:lvl9pPr>
          </a:lstStyle>
          <a:p>
            <a:endParaRPr/>
          </a:p>
        </p:txBody>
      </p:sp>
      <p:sp>
        <p:nvSpPr>
          <p:cNvPr id="76" name="Google Shape;76;p5"/>
          <p:cNvSpPr txBox="1">
            <a:spLocks noGrp="1"/>
          </p:cNvSpPr>
          <p:nvPr>
            <p:ph type="subTitle" idx="3"/>
          </p:nvPr>
        </p:nvSpPr>
        <p:spPr>
          <a:xfrm>
            <a:off x="1143250" y="2612625"/>
            <a:ext cx="4057200" cy="53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8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7" name="Google Shape;77;p5"/>
          <p:cNvSpPr txBox="1"/>
          <p:nvPr/>
        </p:nvSpPr>
        <p:spPr>
          <a:xfrm>
            <a:off x="710125" y="7459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78" name="Google Shape;78;p5"/>
          <p:cNvSpPr txBox="1"/>
          <p:nvPr/>
        </p:nvSpPr>
        <p:spPr>
          <a:xfrm>
            <a:off x="710125" y="10096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2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79" name="Google Shape;79;p5"/>
          <p:cNvSpPr txBox="1"/>
          <p:nvPr/>
        </p:nvSpPr>
        <p:spPr>
          <a:xfrm>
            <a:off x="710125" y="12733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3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80" name="Google Shape;80;p5"/>
          <p:cNvSpPr txBox="1"/>
          <p:nvPr/>
        </p:nvSpPr>
        <p:spPr>
          <a:xfrm>
            <a:off x="710125" y="15370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4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81" name="Google Shape;81;p5"/>
          <p:cNvSpPr txBox="1"/>
          <p:nvPr/>
        </p:nvSpPr>
        <p:spPr>
          <a:xfrm>
            <a:off x="710125" y="18007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5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82" name="Google Shape;82;p5"/>
          <p:cNvSpPr txBox="1"/>
          <p:nvPr/>
        </p:nvSpPr>
        <p:spPr>
          <a:xfrm>
            <a:off x="710125" y="20644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6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83" name="Google Shape;83;p5"/>
          <p:cNvSpPr txBox="1"/>
          <p:nvPr/>
        </p:nvSpPr>
        <p:spPr>
          <a:xfrm>
            <a:off x="710125" y="23281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7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84" name="Google Shape;84;p5"/>
          <p:cNvSpPr txBox="1"/>
          <p:nvPr/>
        </p:nvSpPr>
        <p:spPr>
          <a:xfrm>
            <a:off x="710125" y="25918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8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85" name="Google Shape;85;p5"/>
          <p:cNvSpPr txBox="1"/>
          <p:nvPr/>
        </p:nvSpPr>
        <p:spPr>
          <a:xfrm>
            <a:off x="710125" y="28555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9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86" name="Google Shape;86;p5"/>
          <p:cNvSpPr txBox="1"/>
          <p:nvPr/>
        </p:nvSpPr>
        <p:spPr>
          <a:xfrm>
            <a:off x="710125" y="31192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10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87" name="Google Shape;87;p5"/>
          <p:cNvSpPr txBox="1"/>
          <p:nvPr/>
        </p:nvSpPr>
        <p:spPr>
          <a:xfrm>
            <a:off x="710125" y="33829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11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88" name="Google Shape;88;p5"/>
          <p:cNvSpPr txBox="1"/>
          <p:nvPr/>
        </p:nvSpPr>
        <p:spPr>
          <a:xfrm>
            <a:off x="710125" y="36466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12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89" name="Google Shape;89;p5"/>
          <p:cNvSpPr txBox="1"/>
          <p:nvPr/>
        </p:nvSpPr>
        <p:spPr>
          <a:xfrm>
            <a:off x="710125" y="39103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13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90" name="Google Shape;90;p5"/>
          <p:cNvSpPr txBox="1"/>
          <p:nvPr/>
        </p:nvSpPr>
        <p:spPr>
          <a:xfrm>
            <a:off x="710125" y="41740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14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91" name="Google Shape;91;p5"/>
          <p:cNvSpPr txBox="1">
            <a:spLocks noGrp="1"/>
          </p:cNvSpPr>
          <p:nvPr>
            <p:ph type="title"/>
          </p:nvPr>
        </p:nvSpPr>
        <p:spPr>
          <a:xfrm>
            <a:off x="1143250" y="621240"/>
            <a:ext cx="4057200" cy="53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6"/>
          <p:cNvSpPr/>
          <p:nvPr/>
        </p:nvSpPr>
        <p:spPr>
          <a:xfrm>
            <a:off x="0" y="0"/>
            <a:ext cx="4572000" cy="5928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6"/>
          <p:cNvSpPr/>
          <p:nvPr/>
        </p:nvSpPr>
        <p:spPr>
          <a:xfrm>
            <a:off x="4572000" y="4550700"/>
            <a:ext cx="4572000" cy="5928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6"/>
          <p:cNvSpPr/>
          <p:nvPr/>
        </p:nvSpPr>
        <p:spPr>
          <a:xfrm flipH="1">
            <a:off x="0" y="542575"/>
            <a:ext cx="9144000" cy="4058400"/>
          </a:xfrm>
          <a:prstGeom prst="rect">
            <a:avLst/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6"/>
          <p:cNvSpPr txBox="1">
            <a:spLocks noGrp="1"/>
          </p:cNvSpPr>
          <p:nvPr>
            <p:ph type="title"/>
          </p:nvPr>
        </p:nvSpPr>
        <p:spPr>
          <a:xfrm>
            <a:off x="713100" y="582700"/>
            <a:ext cx="7717800" cy="57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97" name="Google Shape;97;p6"/>
          <p:cNvGrpSpPr/>
          <p:nvPr/>
        </p:nvGrpSpPr>
        <p:grpSpPr>
          <a:xfrm>
            <a:off x="205750" y="745950"/>
            <a:ext cx="429000" cy="3651600"/>
            <a:chOff x="205750" y="745950"/>
            <a:chExt cx="429000" cy="3651600"/>
          </a:xfrm>
        </p:grpSpPr>
        <p:sp>
          <p:nvSpPr>
            <p:cNvPr id="98" name="Google Shape;98;p6"/>
            <p:cNvSpPr txBox="1"/>
            <p:nvPr/>
          </p:nvSpPr>
          <p:spPr>
            <a:xfrm>
              <a:off x="205750" y="7459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1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99" name="Google Shape;99;p6"/>
            <p:cNvSpPr txBox="1"/>
            <p:nvPr/>
          </p:nvSpPr>
          <p:spPr>
            <a:xfrm>
              <a:off x="205750" y="10096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2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100" name="Google Shape;100;p6"/>
            <p:cNvSpPr txBox="1"/>
            <p:nvPr/>
          </p:nvSpPr>
          <p:spPr>
            <a:xfrm>
              <a:off x="205750" y="12733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3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101" name="Google Shape;101;p6"/>
            <p:cNvSpPr txBox="1"/>
            <p:nvPr/>
          </p:nvSpPr>
          <p:spPr>
            <a:xfrm>
              <a:off x="205750" y="15370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4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102" name="Google Shape;102;p6"/>
            <p:cNvSpPr txBox="1"/>
            <p:nvPr/>
          </p:nvSpPr>
          <p:spPr>
            <a:xfrm>
              <a:off x="205750" y="18007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5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103" name="Google Shape;103;p6"/>
            <p:cNvSpPr txBox="1"/>
            <p:nvPr/>
          </p:nvSpPr>
          <p:spPr>
            <a:xfrm>
              <a:off x="205750" y="20644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6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104" name="Google Shape;104;p6"/>
            <p:cNvSpPr txBox="1"/>
            <p:nvPr/>
          </p:nvSpPr>
          <p:spPr>
            <a:xfrm>
              <a:off x="205750" y="23281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7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105" name="Google Shape;105;p6"/>
            <p:cNvSpPr txBox="1"/>
            <p:nvPr/>
          </p:nvSpPr>
          <p:spPr>
            <a:xfrm>
              <a:off x="205750" y="25918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8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106" name="Google Shape;106;p6"/>
            <p:cNvSpPr txBox="1"/>
            <p:nvPr/>
          </p:nvSpPr>
          <p:spPr>
            <a:xfrm>
              <a:off x="205750" y="28555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9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107" name="Google Shape;107;p6"/>
            <p:cNvSpPr txBox="1"/>
            <p:nvPr/>
          </p:nvSpPr>
          <p:spPr>
            <a:xfrm>
              <a:off x="205750" y="31192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10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108" name="Google Shape;108;p6"/>
            <p:cNvSpPr txBox="1"/>
            <p:nvPr/>
          </p:nvSpPr>
          <p:spPr>
            <a:xfrm>
              <a:off x="205750" y="33829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11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109" name="Google Shape;109;p6"/>
            <p:cNvSpPr txBox="1"/>
            <p:nvPr/>
          </p:nvSpPr>
          <p:spPr>
            <a:xfrm>
              <a:off x="205750" y="36466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12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110" name="Google Shape;110;p6"/>
            <p:cNvSpPr txBox="1"/>
            <p:nvPr/>
          </p:nvSpPr>
          <p:spPr>
            <a:xfrm>
              <a:off x="205750" y="39103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13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sp>
          <p:nvSpPr>
            <p:cNvPr id="111" name="Google Shape;111;p6"/>
            <p:cNvSpPr txBox="1"/>
            <p:nvPr/>
          </p:nvSpPr>
          <p:spPr>
            <a:xfrm>
              <a:off x="205750" y="4174050"/>
              <a:ext cx="429000" cy="22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>
                  <a:solidFill>
                    <a:srgbClr val="707070"/>
                  </a:solidFill>
                  <a:latin typeface="Fira Code"/>
                  <a:ea typeface="Fira Code"/>
                  <a:cs typeface="Fira Code"/>
                  <a:sym typeface="Fira Code"/>
                </a:rPr>
                <a:t>14</a:t>
              </a:r>
              <a:endParaRPr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7"/>
          <p:cNvSpPr/>
          <p:nvPr/>
        </p:nvSpPr>
        <p:spPr>
          <a:xfrm>
            <a:off x="0" y="542575"/>
            <a:ext cx="9144000" cy="4058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7"/>
          <p:cNvSpPr/>
          <p:nvPr/>
        </p:nvSpPr>
        <p:spPr>
          <a:xfrm>
            <a:off x="4572000" y="0"/>
            <a:ext cx="4572000" cy="592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7"/>
          <p:cNvSpPr txBox="1">
            <a:spLocks noGrp="1"/>
          </p:cNvSpPr>
          <p:nvPr>
            <p:ph type="subTitle" idx="1"/>
          </p:nvPr>
        </p:nvSpPr>
        <p:spPr>
          <a:xfrm>
            <a:off x="1674500" y="2736550"/>
            <a:ext cx="3627600" cy="1017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6" name="Google Shape;116;p7"/>
          <p:cNvSpPr txBox="1">
            <a:spLocks noGrp="1"/>
          </p:cNvSpPr>
          <p:nvPr>
            <p:ph type="title"/>
          </p:nvPr>
        </p:nvSpPr>
        <p:spPr>
          <a:xfrm>
            <a:off x="1154275" y="1137700"/>
            <a:ext cx="3969900" cy="142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None/>
              <a:defRPr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7"/>
          <p:cNvSpPr txBox="1"/>
          <p:nvPr/>
        </p:nvSpPr>
        <p:spPr>
          <a:xfrm>
            <a:off x="710125" y="7459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18" name="Google Shape;118;p7"/>
          <p:cNvSpPr txBox="1"/>
          <p:nvPr/>
        </p:nvSpPr>
        <p:spPr>
          <a:xfrm>
            <a:off x="710125" y="10096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2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19" name="Google Shape;119;p7"/>
          <p:cNvSpPr txBox="1"/>
          <p:nvPr/>
        </p:nvSpPr>
        <p:spPr>
          <a:xfrm>
            <a:off x="710125" y="12733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3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20" name="Google Shape;120;p7"/>
          <p:cNvSpPr txBox="1"/>
          <p:nvPr/>
        </p:nvSpPr>
        <p:spPr>
          <a:xfrm>
            <a:off x="710125" y="15370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4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21" name="Google Shape;121;p7"/>
          <p:cNvSpPr txBox="1"/>
          <p:nvPr/>
        </p:nvSpPr>
        <p:spPr>
          <a:xfrm>
            <a:off x="710125" y="18007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5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22" name="Google Shape;122;p7"/>
          <p:cNvSpPr txBox="1"/>
          <p:nvPr/>
        </p:nvSpPr>
        <p:spPr>
          <a:xfrm>
            <a:off x="710125" y="20644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6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23" name="Google Shape;123;p7"/>
          <p:cNvSpPr txBox="1"/>
          <p:nvPr/>
        </p:nvSpPr>
        <p:spPr>
          <a:xfrm>
            <a:off x="710125" y="23281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7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24" name="Google Shape;124;p7"/>
          <p:cNvSpPr txBox="1"/>
          <p:nvPr/>
        </p:nvSpPr>
        <p:spPr>
          <a:xfrm>
            <a:off x="710125" y="25918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8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25" name="Google Shape;125;p7"/>
          <p:cNvSpPr txBox="1"/>
          <p:nvPr/>
        </p:nvSpPr>
        <p:spPr>
          <a:xfrm>
            <a:off x="710125" y="28555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9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26" name="Google Shape;126;p7"/>
          <p:cNvSpPr txBox="1"/>
          <p:nvPr/>
        </p:nvSpPr>
        <p:spPr>
          <a:xfrm>
            <a:off x="710125" y="31192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10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27" name="Google Shape;127;p7"/>
          <p:cNvSpPr txBox="1"/>
          <p:nvPr/>
        </p:nvSpPr>
        <p:spPr>
          <a:xfrm>
            <a:off x="710125" y="33829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11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28" name="Google Shape;128;p7"/>
          <p:cNvSpPr txBox="1"/>
          <p:nvPr/>
        </p:nvSpPr>
        <p:spPr>
          <a:xfrm>
            <a:off x="710125" y="36466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12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29" name="Google Shape;129;p7"/>
          <p:cNvSpPr txBox="1"/>
          <p:nvPr/>
        </p:nvSpPr>
        <p:spPr>
          <a:xfrm>
            <a:off x="710125" y="39103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13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30" name="Google Shape;130;p7"/>
          <p:cNvSpPr txBox="1"/>
          <p:nvPr/>
        </p:nvSpPr>
        <p:spPr>
          <a:xfrm>
            <a:off x="710125" y="41740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14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8"/>
          <p:cNvSpPr/>
          <p:nvPr/>
        </p:nvSpPr>
        <p:spPr>
          <a:xfrm>
            <a:off x="0" y="542575"/>
            <a:ext cx="9144000" cy="4058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8"/>
          <p:cNvSpPr/>
          <p:nvPr/>
        </p:nvSpPr>
        <p:spPr>
          <a:xfrm>
            <a:off x="0" y="0"/>
            <a:ext cx="4572000" cy="592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8"/>
          <p:cNvSpPr txBox="1">
            <a:spLocks noGrp="1"/>
          </p:cNvSpPr>
          <p:nvPr>
            <p:ph type="title"/>
          </p:nvPr>
        </p:nvSpPr>
        <p:spPr>
          <a:xfrm>
            <a:off x="2673350" y="1194150"/>
            <a:ext cx="4281300" cy="162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5" name="Google Shape;135;p8"/>
          <p:cNvSpPr txBox="1"/>
          <p:nvPr/>
        </p:nvSpPr>
        <p:spPr>
          <a:xfrm>
            <a:off x="710125" y="7459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36" name="Google Shape;136;p8"/>
          <p:cNvSpPr txBox="1"/>
          <p:nvPr/>
        </p:nvSpPr>
        <p:spPr>
          <a:xfrm>
            <a:off x="710125" y="10096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2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37" name="Google Shape;137;p8"/>
          <p:cNvSpPr txBox="1"/>
          <p:nvPr/>
        </p:nvSpPr>
        <p:spPr>
          <a:xfrm>
            <a:off x="710125" y="12733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3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38" name="Google Shape;138;p8"/>
          <p:cNvSpPr txBox="1"/>
          <p:nvPr/>
        </p:nvSpPr>
        <p:spPr>
          <a:xfrm>
            <a:off x="710125" y="15370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4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39" name="Google Shape;139;p8"/>
          <p:cNvSpPr txBox="1"/>
          <p:nvPr/>
        </p:nvSpPr>
        <p:spPr>
          <a:xfrm>
            <a:off x="710125" y="18007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5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40" name="Google Shape;140;p8"/>
          <p:cNvSpPr txBox="1"/>
          <p:nvPr/>
        </p:nvSpPr>
        <p:spPr>
          <a:xfrm>
            <a:off x="710125" y="20644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6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41" name="Google Shape;141;p8"/>
          <p:cNvSpPr txBox="1"/>
          <p:nvPr/>
        </p:nvSpPr>
        <p:spPr>
          <a:xfrm>
            <a:off x="710125" y="23281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7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42" name="Google Shape;142;p8"/>
          <p:cNvSpPr txBox="1"/>
          <p:nvPr/>
        </p:nvSpPr>
        <p:spPr>
          <a:xfrm>
            <a:off x="710125" y="25918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8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43" name="Google Shape;143;p8"/>
          <p:cNvSpPr txBox="1"/>
          <p:nvPr/>
        </p:nvSpPr>
        <p:spPr>
          <a:xfrm>
            <a:off x="710125" y="28555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9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44" name="Google Shape;144;p8"/>
          <p:cNvSpPr txBox="1"/>
          <p:nvPr/>
        </p:nvSpPr>
        <p:spPr>
          <a:xfrm>
            <a:off x="710125" y="31192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10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45" name="Google Shape;145;p8"/>
          <p:cNvSpPr txBox="1"/>
          <p:nvPr/>
        </p:nvSpPr>
        <p:spPr>
          <a:xfrm>
            <a:off x="710125" y="33829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11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46" name="Google Shape;146;p8"/>
          <p:cNvSpPr txBox="1"/>
          <p:nvPr/>
        </p:nvSpPr>
        <p:spPr>
          <a:xfrm>
            <a:off x="710125" y="36466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12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47" name="Google Shape;147;p8"/>
          <p:cNvSpPr txBox="1"/>
          <p:nvPr/>
        </p:nvSpPr>
        <p:spPr>
          <a:xfrm>
            <a:off x="710125" y="39103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13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48" name="Google Shape;148;p8"/>
          <p:cNvSpPr txBox="1"/>
          <p:nvPr/>
        </p:nvSpPr>
        <p:spPr>
          <a:xfrm>
            <a:off x="710125" y="41740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14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9"/>
          <p:cNvSpPr/>
          <p:nvPr/>
        </p:nvSpPr>
        <p:spPr>
          <a:xfrm>
            <a:off x="0" y="542575"/>
            <a:ext cx="9144000" cy="40584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9"/>
          <p:cNvSpPr/>
          <p:nvPr/>
        </p:nvSpPr>
        <p:spPr>
          <a:xfrm>
            <a:off x="0" y="0"/>
            <a:ext cx="4572000" cy="5928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9"/>
          <p:cNvSpPr txBox="1">
            <a:spLocks noGrp="1"/>
          </p:cNvSpPr>
          <p:nvPr>
            <p:ph type="title"/>
          </p:nvPr>
        </p:nvSpPr>
        <p:spPr>
          <a:xfrm>
            <a:off x="1131500" y="621250"/>
            <a:ext cx="4045200" cy="530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53" name="Google Shape;153;p9"/>
          <p:cNvSpPr txBox="1">
            <a:spLocks noGrp="1"/>
          </p:cNvSpPr>
          <p:nvPr>
            <p:ph type="subTitle" idx="1"/>
          </p:nvPr>
        </p:nvSpPr>
        <p:spPr>
          <a:xfrm>
            <a:off x="1593350" y="1574450"/>
            <a:ext cx="5539200" cy="140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54" name="Google Shape;154;p9"/>
          <p:cNvSpPr txBox="1"/>
          <p:nvPr/>
        </p:nvSpPr>
        <p:spPr>
          <a:xfrm>
            <a:off x="710125" y="7459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55" name="Google Shape;155;p9"/>
          <p:cNvSpPr txBox="1"/>
          <p:nvPr/>
        </p:nvSpPr>
        <p:spPr>
          <a:xfrm>
            <a:off x="710125" y="10096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2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56" name="Google Shape;156;p9"/>
          <p:cNvSpPr txBox="1"/>
          <p:nvPr/>
        </p:nvSpPr>
        <p:spPr>
          <a:xfrm>
            <a:off x="710125" y="12733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3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57" name="Google Shape;157;p9"/>
          <p:cNvSpPr txBox="1"/>
          <p:nvPr/>
        </p:nvSpPr>
        <p:spPr>
          <a:xfrm>
            <a:off x="710125" y="15370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4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58" name="Google Shape;158;p9"/>
          <p:cNvSpPr txBox="1"/>
          <p:nvPr/>
        </p:nvSpPr>
        <p:spPr>
          <a:xfrm>
            <a:off x="710125" y="18007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5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59" name="Google Shape;159;p9"/>
          <p:cNvSpPr txBox="1"/>
          <p:nvPr/>
        </p:nvSpPr>
        <p:spPr>
          <a:xfrm>
            <a:off x="710125" y="20644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6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60" name="Google Shape;160;p9"/>
          <p:cNvSpPr txBox="1"/>
          <p:nvPr/>
        </p:nvSpPr>
        <p:spPr>
          <a:xfrm>
            <a:off x="710125" y="23281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7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61" name="Google Shape;161;p9"/>
          <p:cNvSpPr txBox="1"/>
          <p:nvPr/>
        </p:nvSpPr>
        <p:spPr>
          <a:xfrm>
            <a:off x="710125" y="25918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8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62" name="Google Shape;162;p9"/>
          <p:cNvSpPr txBox="1"/>
          <p:nvPr/>
        </p:nvSpPr>
        <p:spPr>
          <a:xfrm>
            <a:off x="710125" y="28555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9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63" name="Google Shape;163;p9"/>
          <p:cNvSpPr txBox="1"/>
          <p:nvPr/>
        </p:nvSpPr>
        <p:spPr>
          <a:xfrm>
            <a:off x="710125" y="31192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10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64" name="Google Shape;164;p9"/>
          <p:cNvSpPr txBox="1"/>
          <p:nvPr/>
        </p:nvSpPr>
        <p:spPr>
          <a:xfrm>
            <a:off x="710125" y="33829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11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65" name="Google Shape;165;p9"/>
          <p:cNvSpPr txBox="1"/>
          <p:nvPr/>
        </p:nvSpPr>
        <p:spPr>
          <a:xfrm>
            <a:off x="710125" y="36466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12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66" name="Google Shape;166;p9"/>
          <p:cNvSpPr txBox="1"/>
          <p:nvPr/>
        </p:nvSpPr>
        <p:spPr>
          <a:xfrm>
            <a:off x="710125" y="39103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13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  <p:sp>
        <p:nvSpPr>
          <p:cNvPr id="167" name="Google Shape;167;p9"/>
          <p:cNvSpPr txBox="1"/>
          <p:nvPr/>
        </p:nvSpPr>
        <p:spPr>
          <a:xfrm>
            <a:off x="710125" y="4174050"/>
            <a:ext cx="429000" cy="22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707070"/>
                </a:solidFill>
                <a:latin typeface="Fira Code"/>
                <a:ea typeface="Fira Code"/>
                <a:cs typeface="Fira Code"/>
                <a:sym typeface="Fira Code"/>
              </a:rPr>
              <a:t>14</a:t>
            </a:r>
            <a:endParaRPr>
              <a:solidFill>
                <a:srgbClr val="707070"/>
              </a:solidFill>
              <a:latin typeface="Fira Code"/>
              <a:ea typeface="Fira Code"/>
              <a:cs typeface="Fira Code"/>
              <a:sym typeface="Fira Code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0"/>
          <p:cNvSpPr txBox="1">
            <a:spLocks noGrp="1"/>
          </p:cNvSpPr>
          <p:nvPr>
            <p:ph type="title"/>
          </p:nvPr>
        </p:nvSpPr>
        <p:spPr>
          <a:xfrm>
            <a:off x="710125" y="542575"/>
            <a:ext cx="3861900" cy="1425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2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DA7F90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Fira Code"/>
              <a:buNone/>
              <a:defRPr sz="2800">
                <a:solidFill>
                  <a:schemeClr val="lt1"/>
                </a:solidFill>
                <a:latin typeface="Fira Code"/>
                <a:ea typeface="Fira Code"/>
                <a:cs typeface="Fira Code"/>
                <a:sym typeface="Fira Cod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Code"/>
              <a:buNone/>
              <a:defRPr sz="2800">
                <a:solidFill>
                  <a:schemeClr val="dk1"/>
                </a:solidFill>
                <a:latin typeface="Fira Code"/>
                <a:ea typeface="Fira Code"/>
                <a:cs typeface="Fira Code"/>
                <a:sym typeface="Fira Cod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Code"/>
              <a:buNone/>
              <a:defRPr sz="2800">
                <a:solidFill>
                  <a:schemeClr val="dk1"/>
                </a:solidFill>
                <a:latin typeface="Fira Code"/>
                <a:ea typeface="Fira Code"/>
                <a:cs typeface="Fira Code"/>
                <a:sym typeface="Fira Cod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Code"/>
              <a:buNone/>
              <a:defRPr sz="2800">
                <a:solidFill>
                  <a:schemeClr val="dk1"/>
                </a:solidFill>
                <a:latin typeface="Fira Code"/>
                <a:ea typeface="Fira Code"/>
                <a:cs typeface="Fira Code"/>
                <a:sym typeface="Fira Cod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Code"/>
              <a:buNone/>
              <a:defRPr sz="2800">
                <a:solidFill>
                  <a:schemeClr val="dk1"/>
                </a:solidFill>
                <a:latin typeface="Fira Code"/>
                <a:ea typeface="Fira Code"/>
                <a:cs typeface="Fira Code"/>
                <a:sym typeface="Fira Cod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Code"/>
              <a:buNone/>
              <a:defRPr sz="2800">
                <a:solidFill>
                  <a:schemeClr val="dk1"/>
                </a:solidFill>
                <a:latin typeface="Fira Code"/>
                <a:ea typeface="Fira Code"/>
                <a:cs typeface="Fira Code"/>
                <a:sym typeface="Fira Cod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Code"/>
              <a:buNone/>
              <a:defRPr sz="2800">
                <a:solidFill>
                  <a:schemeClr val="dk1"/>
                </a:solidFill>
                <a:latin typeface="Fira Code"/>
                <a:ea typeface="Fira Code"/>
                <a:cs typeface="Fira Code"/>
                <a:sym typeface="Fira Cod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Code"/>
              <a:buNone/>
              <a:defRPr sz="2800">
                <a:solidFill>
                  <a:schemeClr val="dk1"/>
                </a:solidFill>
                <a:latin typeface="Fira Code"/>
                <a:ea typeface="Fira Code"/>
                <a:cs typeface="Fira Code"/>
                <a:sym typeface="Fira Cod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Code"/>
              <a:buNone/>
              <a:defRPr sz="2800">
                <a:solidFill>
                  <a:schemeClr val="dk1"/>
                </a:solidFill>
                <a:latin typeface="Fira Code"/>
                <a:ea typeface="Fira Code"/>
                <a:cs typeface="Fira Code"/>
                <a:sym typeface="Fira Cod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ra Code"/>
              <a:buChar char="●"/>
              <a:defRPr>
                <a:solidFill>
                  <a:schemeClr val="dk2"/>
                </a:solidFill>
                <a:latin typeface="Fira Code"/>
                <a:ea typeface="Fira Code"/>
                <a:cs typeface="Fira Code"/>
                <a:sym typeface="Fira Code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ra Code"/>
              <a:buChar char="○"/>
              <a:defRPr>
                <a:solidFill>
                  <a:schemeClr val="dk2"/>
                </a:solidFill>
                <a:latin typeface="Fira Code"/>
                <a:ea typeface="Fira Code"/>
                <a:cs typeface="Fira Code"/>
                <a:sym typeface="Fira Code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ra Code"/>
              <a:buChar char="■"/>
              <a:defRPr>
                <a:solidFill>
                  <a:schemeClr val="dk2"/>
                </a:solidFill>
                <a:latin typeface="Fira Code"/>
                <a:ea typeface="Fira Code"/>
                <a:cs typeface="Fira Code"/>
                <a:sym typeface="Fira Code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ra Code"/>
              <a:buChar char="●"/>
              <a:defRPr>
                <a:solidFill>
                  <a:schemeClr val="dk2"/>
                </a:solidFill>
                <a:latin typeface="Fira Code"/>
                <a:ea typeface="Fira Code"/>
                <a:cs typeface="Fira Code"/>
                <a:sym typeface="Fira Code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ra Code"/>
              <a:buChar char="○"/>
              <a:defRPr>
                <a:solidFill>
                  <a:schemeClr val="dk2"/>
                </a:solidFill>
                <a:latin typeface="Fira Code"/>
                <a:ea typeface="Fira Code"/>
                <a:cs typeface="Fira Code"/>
                <a:sym typeface="Fira Code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ra Code"/>
              <a:buChar char="■"/>
              <a:defRPr>
                <a:solidFill>
                  <a:schemeClr val="dk2"/>
                </a:solidFill>
                <a:latin typeface="Fira Code"/>
                <a:ea typeface="Fira Code"/>
                <a:cs typeface="Fira Code"/>
                <a:sym typeface="Fira Code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ra Code"/>
              <a:buChar char="●"/>
              <a:defRPr>
                <a:solidFill>
                  <a:schemeClr val="dk2"/>
                </a:solidFill>
                <a:latin typeface="Fira Code"/>
                <a:ea typeface="Fira Code"/>
                <a:cs typeface="Fira Code"/>
                <a:sym typeface="Fira Code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ra Code"/>
              <a:buChar char="○"/>
              <a:defRPr>
                <a:solidFill>
                  <a:schemeClr val="dk2"/>
                </a:solidFill>
                <a:latin typeface="Fira Code"/>
                <a:ea typeface="Fira Code"/>
                <a:cs typeface="Fira Code"/>
                <a:sym typeface="Fira Code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Fira Code"/>
              <a:buChar char="■"/>
              <a:defRPr>
                <a:solidFill>
                  <a:schemeClr val="dk2"/>
                </a:solidFill>
                <a:latin typeface="Fira Code"/>
                <a:ea typeface="Fira Code"/>
                <a:cs typeface="Fira Code"/>
                <a:sym typeface="Fira Cod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2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svg"/><Relationship Id="rId4" Type="http://schemas.openxmlformats.org/officeDocument/2006/relationships/image" Target="../media/image12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" name="Google Shape;260;p18"/>
          <p:cNvGrpSpPr/>
          <p:nvPr/>
        </p:nvGrpSpPr>
        <p:grpSpPr>
          <a:xfrm>
            <a:off x="7778512" y="1247575"/>
            <a:ext cx="506100" cy="2956675"/>
            <a:chOff x="1413525" y="1247575"/>
            <a:chExt cx="506100" cy="2956675"/>
          </a:xfrm>
        </p:grpSpPr>
        <p:cxnSp>
          <p:nvCxnSpPr>
            <p:cNvPr id="261" name="Google Shape;261;p18"/>
            <p:cNvCxnSpPr/>
            <p:nvPr/>
          </p:nvCxnSpPr>
          <p:spPr>
            <a:xfrm>
              <a:off x="1552213" y="1247575"/>
              <a:ext cx="0" cy="227580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62" name="Google Shape;262;p18"/>
            <p:cNvSpPr txBox="1"/>
            <p:nvPr/>
          </p:nvSpPr>
          <p:spPr>
            <a:xfrm>
              <a:off x="1413525" y="3557750"/>
              <a:ext cx="506100" cy="646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3000" dirty="0">
                <a:solidFill>
                  <a:schemeClr val="accent3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</p:grpSp>
      <p:sp>
        <p:nvSpPr>
          <p:cNvPr id="20" name="Google Shape;126;p29">
            <a:extLst>
              <a:ext uri="{FF2B5EF4-FFF2-40B4-BE49-F238E27FC236}">
                <a16:creationId xmlns:a16="http://schemas.microsoft.com/office/drawing/2014/main" id="{CE8E3F2A-FD7F-4C15-8168-A73B784E06CC}"/>
              </a:ext>
            </a:extLst>
          </p:cNvPr>
          <p:cNvSpPr txBox="1">
            <a:spLocks/>
          </p:cNvSpPr>
          <p:nvPr/>
        </p:nvSpPr>
        <p:spPr>
          <a:xfrm>
            <a:off x="892035" y="1570222"/>
            <a:ext cx="7138506" cy="13300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jalla One"/>
              <a:buNone/>
              <a:defRPr sz="5000" b="1" i="0" u="none" strike="noStrike" cap="none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jalla One"/>
              <a:buNone/>
              <a:defRPr sz="3600" b="1" i="0" u="none" strike="noStrike" cap="none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jalla One"/>
              <a:buNone/>
              <a:defRPr sz="3600" b="1" i="0" u="none" strike="noStrike" cap="none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jalla One"/>
              <a:buNone/>
              <a:defRPr sz="3600" b="1" i="0" u="none" strike="noStrike" cap="none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jalla One"/>
              <a:buNone/>
              <a:defRPr sz="3600" b="1" i="0" u="none" strike="noStrike" cap="none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jalla One"/>
              <a:buNone/>
              <a:defRPr sz="3600" b="1" i="0" u="none" strike="noStrike" cap="none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jalla One"/>
              <a:buNone/>
              <a:defRPr sz="3600" b="1" i="0" u="none" strike="noStrike" cap="none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jalla One"/>
              <a:buNone/>
              <a:defRPr sz="3600" b="1" i="0" u="none" strike="noStrike" cap="none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jalla One"/>
              <a:buNone/>
              <a:defRPr sz="3600" b="1" i="0" u="none" strike="noStrike" cap="none">
                <a:solidFill>
                  <a:schemeClr val="dk1"/>
                </a:solidFill>
                <a:latin typeface="Fjalla One"/>
                <a:ea typeface="Fjalla One"/>
                <a:cs typeface="Fjalla One"/>
                <a:sym typeface="Fjalla One"/>
              </a:defRPr>
            </a:lvl9pPr>
          </a:lstStyle>
          <a:p>
            <a:pPr rtl="1"/>
            <a:r>
              <a:rPr lang="en-US" sz="6600" b="0" dirty="0" err="1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 lotus"/>
                <a:cs typeface="B Lotus"/>
              </a:rPr>
              <a:t>پژوهشی</a:t>
            </a:r>
            <a:r>
              <a:rPr lang="en-US" sz="6600" b="0" dirty="0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 lotus"/>
                <a:cs typeface="B Lotus"/>
              </a:rPr>
              <a:t> </a:t>
            </a:r>
            <a:r>
              <a:rPr lang="en-US" sz="6600" b="0" dirty="0" err="1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 lotus"/>
                <a:cs typeface="B Lotus"/>
              </a:rPr>
              <a:t>برنامه</a:t>
            </a:r>
            <a:r>
              <a:rPr lang="en-US" sz="6600" b="0" dirty="0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 lotus"/>
                <a:cs typeface="B Lotus"/>
              </a:rPr>
              <a:t> </a:t>
            </a:r>
            <a:r>
              <a:rPr lang="en-US" sz="6600" b="0" dirty="0" err="1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 lotus"/>
                <a:cs typeface="B Lotus"/>
              </a:rPr>
              <a:t>نویسی</a:t>
            </a:r>
            <a:r>
              <a:rPr lang="en-US" sz="3600" b="0" dirty="0">
                <a:ln w="0"/>
                <a:solidFill>
                  <a:srgbClr val="7030A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 lotus"/>
                <a:cs typeface="B Lotus"/>
              </a:rPr>
              <a:t> </a:t>
            </a:r>
            <a:br>
              <a:rPr lang="fa-IR" sz="2400" b="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 lotus"/>
                <a:cs typeface="b lotus"/>
              </a:rPr>
            </a:br>
            <a:endParaRPr lang="fa-IR" sz="2800" b="0" dirty="0">
              <a:ln w="0"/>
              <a:solidFill>
                <a:srgbClr val="FFFF00"/>
              </a:solidFill>
              <a:effectLst>
                <a:outerShdw blurRad="38100" dist="19050" dir="2700000" algn="tl" rotWithShape="0">
                  <a:srgbClr val="2E323B">
                    <a:alpha val="40000"/>
                  </a:srgbClr>
                </a:outerShdw>
              </a:effectLst>
              <a:latin typeface="Calibri"/>
              <a:cs typeface="b lotu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FE075F7-5EB0-4E39-9774-894D19A54116}"/>
              </a:ext>
            </a:extLst>
          </p:cNvPr>
          <p:cNvSpPr/>
          <p:nvPr/>
        </p:nvSpPr>
        <p:spPr>
          <a:xfrm>
            <a:off x="2057400" y="3006485"/>
            <a:ext cx="4689221" cy="456535"/>
          </a:xfrm>
          <a:prstGeom prst="rect">
            <a:avLst/>
          </a:prstGeom>
        </p:spPr>
        <p:txBody>
          <a:bodyPr wrap="square" lIns="91440" tIns="45720" rIns="91440" bIns="45720" anchor="ctr">
            <a:spAutoFit/>
          </a:bodyPr>
          <a:lstStyle/>
          <a:p>
            <a:pPr algn="ctr" rtl="1">
              <a:lnSpc>
                <a:spcPct val="150000"/>
              </a:lnSpc>
            </a:pPr>
            <a:endParaRPr lang="en-US" sz="1800" b="1">
              <a:solidFill>
                <a:srgbClr val="00B0F0"/>
              </a:solidFill>
              <a:latin typeface="Fateme Faramarzeian" pitchFamily="66" charset="-78"/>
              <a:cs typeface="Fateme Faramarzeian" pitchFamily="66" charset="-78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E46B2C-6EDC-1411-668D-3589AB0CFB6C}"/>
              </a:ext>
            </a:extLst>
          </p:cNvPr>
          <p:cNvSpPr/>
          <p:nvPr/>
        </p:nvSpPr>
        <p:spPr>
          <a:xfrm>
            <a:off x="5406118" y="202066"/>
            <a:ext cx="3518806" cy="440871"/>
          </a:xfrm>
          <a:prstGeom prst="rect">
            <a:avLst/>
          </a:prstGeom>
          <a:solidFill>
            <a:srgbClr val="4E437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AD29E41-2D48-A95E-4328-8C4219606E65}"/>
              </a:ext>
            </a:extLst>
          </p:cNvPr>
          <p:cNvSpPr txBox="1"/>
          <p:nvPr/>
        </p:nvSpPr>
        <p:spPr>
          <a:xfrm>
            <a:off x="1285875" y="581705"/>
            <a:ext cx="1387928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>
                <a:solidFill>
                  <a:srgbClr val="C472A6"/>
                </a:solidFill>
              </a:rPr>
              <a:t>&lt;/&gt;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02F0051-FBAB-98DB-1B19-2D8E8D98AD49}"/>
              </a:ext>
            </a:extLst>
          </p:cNvPr>
          <p:cNvSpPr txBox="1"/>
          <p:nvPr/>
        </p:nvSpPr>
        <p:spPr>
          <a:xfrm>
            <a:off x="5993313" y="2368611"/>
            <a:ext cx="1932126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>
              <a:lnSpc>
                <a:spcPct val="150000"/>
              </a:lnSpc>
            </a:pPr>
            <a:r>
              <a:rPr lang="fa-IR" sz="3200" dirty="0">
                <a:solidFill>
                  <a:schemeClr val="accent6"/>
                </a:solidFill>
                <a:cs typeface="B Lotus"/>
              </a:rPr>
              <a:t>پایه:</a:t>
            </a:r>
          </a:p>
          <a:p>
            <a:pPr algn="r" rtl="1">
              <a:lnSpc>
                <a:spcPct val="150000"/>
              </a:lnSpc>
            </a:pPr>
            <a:r>
              <a:rPr lang="fa-IR" sz="3200" dirty="0">
                <a:solidFill>
                  <a:schemeClr val="accent6"/>
                </a:solidFill>
                <a:cs typeface="B Lotus"/>
              </a:rPr>
              <a:t>عنوان پروژه:</a:t>
            </a:r>
          </a:p>
          <a:p>
            <a:pPr algn="r" rtl="1">
              <a:lnSpc>
                <a:spcPct val="150000"/>
              </a:lnSpc>
            </a:pPr>
            <a:r>
              <a:rPr lang="fa-IR" sz="3200" dirty="0">
                <a:solidFill>
                  <a:schemeClr val="accent6"/>
                </a:solidFill>
                <a:cs typeface="B Lotus"/>
              </a:rPr>
              <a:t>کاری از:</a:t>
            </a:r>
            <a:endParaRPr lang="en-US" sz="3200" dirty="0">
              <a:solidFill>
                <a:schemeClr val="accent6"/>
              </a:solidFill>
              <a:cs typeface="B Lotu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2F79478-E7FD-2CF0-3628-E71210634E55}"/>
              </a:ext>
            </a:extLst>
          </p:cNvPr>
          <p:cNvSpPr txBox="1"/>
          <p:nvPr/>
        </p:nvSpPr>
        <p:spPr>
          <a:xfrm>
            <a:off x="409526" y="4725308"/>
            <a:ext cx="3790747" cy="27301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69271B3-FE8B-A32B-DC0F-53C3B0FD224B}"/>
              </a:ext>
            </a:extLst>
          </p:cNvPr>
          <p:cNvSpPr txBox="1"/>
          <p:nvPr/>
        </p:nvSpPr>
        <p:spPr>
          <a:xfrm>
            <a:off x="3740" y="4727795"/>
            <a:ext cx="4569455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 err="1">
                <a:solidFill>
                  <a:schemeClr val="accent6"/>
                </a:solidFill>
                <a:latin typeface="Calibri"/>
              </a:rPr>
              <a:t>شانزدهمین</a:t>
            </a:r>
            <a:r>
              <a:rPr lang="en-US" sz="1200" dirty="0">
                <a:solidFill>
                  <a:schemeClr val="accent6"/>
                </a:solidFill>
                <a:latin typeface="Calibri"/>
              </a:rPr>
              <a:t> </a:t>
            </a:r>
            <a:r>
              <a:rPr lang="en-US" sz="1200" dirty="0" err="1">
                <a:solidFill>
                  <a:schemeClr val="accent6"/>
                </a:solidFill>
                <a:latin typeface="Calibri"/>
              </a:rPr>
              <a:t>نمایشگاه</a:t>
            </a:r>
            <a:r>
              <a:rPr lang="en-US" sz="1200" dirty="0">
                <a:solidFill>
                  <a:schemeClr val="accent6"/>
                </a:solidFill>
                <a:latin typeface="Calibri"/>
              </a:rPr>
              <a:t> </a:t>
            </a:r>
            <a:r>
              <a:rPr lang="en-US" sz="1200" dirty="0" err="1">
                <a:solidFill>
                  <a:schemeClr val="accent6"/>
                </a:solidFill>
                <a:latin typeface="Calibri"/>
              </a:rPr>
              <a:t>دستاورد</a:t>
            </a:r>
            <a:r>
              <a:rPr lang="en-US" sz="1200" dirty="0">
                <a:solidFill>
                  <a:schemeClr val="accent6"/>
                </a:solidFill>
                <a:latin typeface="Calibri"/>
              </a:rPr>
              <a:t> </a:t>
            </a:r>
            <a:r>
              <a:rPr lang="en-US" sz="1200" dirty="0" err="1">
                <a:solidFill>
                  <a:schemeClr val="accent6"/>
                </a:solidFill>
                <a:latin typeface="Calibri"/>
              </a:rPr>
              <a:t>های</a:t>
            </a:r>
            <a:r>
              <a:rPr lang="en-US" sz="1200" dirty="0">
                <a:solidFill>
                  <a:schemeClr val="accent6"/>
                </a:solidFill>
                <a:latin typeface="Calibri"/>
              </a:rPr>
              <a:t> </a:t>
            </a:r>
            <a:r>
              <a:rPr lang="en-US" sz="1200" dirty="0" err="1">
                <a:solidFill>
                  <a:schemeClr val="accent6"/>
                </a:solidFill>
                <a:latin typeface="Calibri"/>
              </a:rPr>
              <a:t>پژوهشی</a:t>
            </a:r>
            <a:r>
              <a:rPr lang="en-US" sz="1200" dirty="0">
                <a:solidFill>
                  <a:schemeClr val="accent6"/>
                </a:solidFill>
                <a:latin typeface="Calibri"/>
              </a:rPr>
              <a:t> و </a:t>
            </a:r>
            <a:r>
              <a:rPr lang="en-US" sz="1200" dirty="0" err="1">
                <a:solidFill>
                  <a:schemeClr val="accent6"/>
                </a:solidFill>
                <a:latin typeface="Calibri"/>
              </a:rPr>
              <a:t>دهمین</a:t>
            </a:r>
            <a:r>
              <a:rPr lang="en-US" sz="1200" dirty="0">
                <a:solidFill>
                  <a:schemeClr val="accent6"/>
                </a:solidFill>
                <a:latin typeface="Calibri"/>
              </a:rPr>
              <a:t> </a:t>
            </a:r>
            <a:r>
              <a:rPr lang="en-US" sz="1200" dirty="0" err="1">
                <a:solidFill>
                  <a:schemeClr val="accent6"/>
                </a:solidFill>
                <a:latin typeface="Calibri"/>
              </a:rPr>
              <a:t>سمینار</a:t>
            </a:r>
            <a:r>
              <a:rPr lang="en-US" sz="1200" dirty="0">
                <a:solidFill>
                  <a:schemeClr val="accent6"/>
                </a:solidFill>
                <a:latin typeface="Calibri"/>
              </a:rPr>
              <a:t> </a:t>
            </a:r>
            <a:r>
              <a:rPr lang="en-US" sz="1200" dirty="0" err="1">
                <a:solidFill>
                  <a:schemeClr val="accent6"/>
                </a:solidFill>
                <a:latin typeface="Calibri"/>
              </a:rPr>
              <a:t>علامه</a:t>
            </a:r>
            <a:r>
              <a:rPr lang="en-US" sz="1200" dirty="0">
                <a:solidFill>
                  <a:schemeClr val="accent6"/>
                </a:solidFill>
                <a:latin typeface="Calibri"/>
              </a:rPr>
              <a:t> </a:t>
            </a:r>
            <a:r>
              <a:rPr lang="en-US" sz="1200" dirty="0" err="1">
                <a:solidFill>
                  <a:schemeClr val="accent6"/>
                </a:solidFill>
                <a:latin typeface="Calibri"/>
              </a:rPr>
              <a:t>حلی</a:t>
            </a:r>
            <a:r>
              <a:rPr lang="fa-IR" sz="1200" dirty="0">
                <a:solidFill>
                  <a:schemeClr val="accent6"/>
                </a:solidFill>
                <a:latin typeface="Calibri"/>
              </a:rPr>
              <a:t>۳(دوره اول)</a:t>
            </a:r>
            <a:endParaRPr lang="en-US" sz="1200" dirty="0">
              <a:solidFill>
                <a:schemeClr val="accent6"/>
              </a:solidFill>
              <a:latin typeface="Calibri"/>
            </a:endParaRPr>
          </a:p>
        </p:txBody>
      </p:sp>
      <p:pic>
        <p:nvPicPr>
          <p:cNvPr id="3" name="Picture 2" descr="A pink and black pattern&#10;&#10;AI-generated content may be incorrect.">
            <a:extLst>
              <a:ext uri="{FF2B5EF4-FFF2-40B4-BE49-F238E27FC236}">
                <a16:creationId xmlns:a16="http://schemas.microsoft.com/office/drawing/2014/main" id="{614FACF2-7CC4-C4CE-2EA2-B9E1A262DE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7820" y="394250"/>
            <a:ext cx="1041227" cy="334264"/>
          </a:xfrm>
          <a:prstGeom prst="rect">
            <a:avLst/>
          </a:prstGeom>
        </p:spPr>
      </p:pic>
      <p:pic>
        <p:nvPicPr>
          <p:cNvPr id="4" name="Picture 3" descr="A black background with pink and white text&#10;&#10;AI-generated content may be incorrect.">
            <a:extLst>
              <a:ext uri="{FF2B5EF4-FFF2-40B4-BE49-F238E27FC236}">
                <a16:creationId xmlns:a16="http://schemas.microsoft.com/office/drawing/2014/main" id="{D5853D65-D056-AE5B-FC01-3ACF20405A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30977" y="289663"/>
            <a:ext cx="868588" cy="7124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0A28DED-29FC-717C-B8EC-B50796EF2E3B}"/>
              </a:ext>
            </a:extLst>
          </p:cNvPr>
          <p:cNvSpPr txBox="1"/>
          <p:nvPr/>
        </p:nvSpPr>
        <p:spPr>
          <a:xfrm>
            <a:off x="2106225" y="730023"/>
            <a:ext cx="410810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sz="2400" b="1" dirty="0" err="1">
                <a:solidFill>
                  <a:schemeClr val="accent6"/>
                </a:solidFill>
                <a:cs typeface="B Lotus" panose="00000400000000000000" pitchFamily="2" charset="-78"/>
              </a:rPr>
              <a:t>ترجیحا</a:t>
            </a:r>
            <a:r>
              <a:rPr lang="en-US" sz="2400" b="1" dirty="0">
                <a:solidFill>
                  <a:schemeClr val="accent6"/>
                </a:solidFill>
                <a:cs typeface="B Lotus" panose="00000400000000000000" pitchFamily="2" charset="-78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cs typeface="B Lotus" panose="00000400000000000000" pitchFamily="2" charset="-78"/>
              </a:rPr>
              <a:t>در</a:t>
            </a:r>
            <a:r>
              <a:rPr lang="en-US" sz="2400" b="1" dirty="0">
                <a:solidFill>
                  <a:schemeClr val="accent6"/>
                </a:solidFill>
                <a:cs typeface="B Lotus" panose="00000400000000000000" pitchFamily="2" charset="-78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cs typeface="B Lotus" panose="00000400000000000000" pitchFamily="2" charset="-78"/>
              </a:rPr>
              <a:t>این</a:t>
            </a:r>
            <a:r>
              <a:rPr lang="en-US" sz="2400" b="1" dirty="0">
                <a:solidFill>
                  <a:schemeClr val="accent6"/>
                </a:solidFill>
                <a:cs typeface="B Lotus" panose="00000400000000000000" pitchFamily="2" charset="-78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cs typeface="B Lotus" panose="00000400000000000000" pitchFamily="2" charset="-78"/>
              </a:rPr>
              <a:t>قسمت</a:t>
            </a:r>
            <a:r>
              <a:rPr lang="en-US" sz="2400" b="1" dirty="0">
                <a:solidFill>
                  <a:schemeClr val="accent6"/>
                </a:solidFill>
                <a:cs typeface="B Lotus" panose="00000400000000000000" pitchFamily="2" charset="-78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cs typeface="B Lotus" panose="00000400000000000000" pitchFamily="2" charset="-78"/>
              </a:rPr>
              <a:t>کد</a:t>
            </a:r>
            <a:r>
              <a:rPr lang="en-US" sz="2400" b="1" dirty="0">
                <a:solidFill>
                  <a:schemeClr val="accent6"/>
                </a:solidFill>
                <a:cs typeface="B Lotus" panose="00000400000000000000" pitchFamily="2" charset="-78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cs typeface="B Lotus" panose="00000400000000000000" pitchFamily="2" charset="-78"/>
              </a:rPr>
              <a:t>نوشته</a:t>
            </a:r>
            <a:r>
              <a:rPr lang="en-US" sz="2400" b="1" dirty="0">
                <a:solidFill>
                  <a:schemeClr val="accent6"/>
                </a:solidFill>
                <a:cs typeface="B Lotus" panose="00000400000000000000" pitchFamily="2" charset="-78"/>
              </a:rPr>
              <a:t> </a:t>
            </a:r>
            <a:r>
              <a:rPr lang="en-US" sz="2400" b="1" dirty="0" err="1">
                <a:solidFill>
                  <a:schemeClr val="accent6"/>
                </a:solidFill>
                <a:cs typeface="B Lotus" panose="00000400000000000000" pitchFamily="2" charset="-78"/>
              </a:rPr>
              <a:t>شود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27AC4A9-901B-CE1F-EE58-BB1026BC1EE7}"/>
              </a:ext>
            </a:extLst>
          </p:cNvPr>
          <p:cNvSpPr/>
          <p:nvPr/>
        </p:nvSpPr>
        <p:spPr>
          <a:xfrm>
            <a:off x="1588016" y="1412926"/>
            <a:ext cx="5132758" cy="294381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2800">
              <a:solidFill>
                <a:schemeClr val="accent5"/>
              </a:solidFill>
              <a:cs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371E09B-E241-8651-DB85-196D9A18243E}"/>
              </a:ext>
            </a:extLst>
          </p:cNvPr>
          <p:cNvSpPr/>
          <p:nvPr/>
        </p:nvSpPr>
        <p:spPr>
          <a:xfrm>
            <a:off x="4194401" y="135663"/>
            <a:ext cx="4857750" cy="451212"/>
          </a:xfrm>
          <a:prstGeom prst="rect">
            <a:avLst/>
          </a:prstGeom>
          <a:solidFill>
            <a:srgbClr val="C0A4A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E323B"/>
        </a:solidFill>
        <a:effectLst/>
      </p:bgPr>
    </p:bg>
    <p:spTree>
      <p:nvGrpSpPr>
        <p:cNvPr id="1" name="Shape 20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12670850-9EC3-3B81-6CC3-CBDEBFF8EAF7}"/>
              </a:ext>
            </a:extLst>
          </p:cNvPr>
          <p:cNvSpPr/>
          <p:nvPr/>
        </p:nvSpPr>
        <p:spPr>
          <a:xfrm>
            <a:off x="0" y="4439214"/>
            <a:ext cx="9133794" cy="602116"/>
          </a:xfrm>
          <a:prstGeom prst="rect">
            <a:avLst/>
          </a:prstGeom>
          <a:solidFill>
            <a:srgbClr val="C472A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sz="1600" dirty="0" err="1">
                <a:solidFill>
                  <a:schemeClr val="accent6"/>
                </a:solidFill>
                <a:latin typeface="Calibri"/>
                <a:ea typeface="+mn-lt"/>
                <a:cs typeface="B Lotus" panose="00000400000000000000" pitchFamily="2" charset="-78"/>
              </a:rPr>
              <a:t>شانزدهمین</a:t>
            </a:r>
            <a:r>
              <a:rPr lang="en-US" sz="1600" dirty="0">
                <a:solidFill>
                  <a:schemeClr val="accent6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Calibri"/>
                <a:ea typeface="+mn-lt"/>
                <a:cs typeface="B Lotus" panose="00000400000000000000" pitchFamily="2" charset="-78"/>
              </a:rPr>
              <a:t>نمایشگاه</a:t>
            </a:r>
            <a:r>
              <a:rPr lang="en-US" sz="1600" dirty="0">
                <a:solidFill>
                  <a:schemeClr val="accent6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Calibri"/>
                <a:ea typeface="+mn-lt"/>
                <a:cs typeface="B Lotus" panose="00000400000000000000" pitchFamily="2" charset="-78"/>
              </a:rPr>
              <a:t>دستاورد</a:t>
            </a:r>
            <a:r>
              <a:rPr lang="en-US" sz="1600" dirty="0">
                <a:solidFill>
                  <a:schemeClr val="accent6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Calibri"/>
                <a:ea typeface="+mn-lt"/>
                <a:cs typeface="B Lotus" panose="00000400000000000000" pitchFamily="2" charset="-78"/>
              </a:rPr>
              <a:t>های</a:t>
            </a:r>
            <a:r>
              <a:rPr lang="en-US" sz="1600" dirty="0">
                <a:solidFill>
                  <a:schemeClr val="accent6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Calibri"/>
                <a:ea typeface="+mn-lt"/>
                <a:cs typeface="B Lotus" panose="00000400000000000000" pitchFamily="2" charset="-78"/>
              </a:rPr>
              <a:t>پژوهشی</a:t>
            </a:r>
            <a:r>
              <a:rPr lang="en-US" sz="1600" dirty="0">
                <a:solidFill>
                  <a:schemeClr val="accent6"/>
                </a:solidFill>
                <a:latin typeface="Calibri"/>
                <a:ea typeface="+mn-lt"/>
                <a:cs typeface="B Lotus" panose="00000400000000000000" pitchFamily="2" charset="-78"/>
              </a:rPr>
              <a:t> و </a:t>
            </a:r>
            <a:r>
              <a:rPr lang="en-US" sz="1600" dirty="0" err="1">
                <a:solidFill>
                  <a:schemeClr val="accent6"/>
                </a:solidFill>
                <a:latin typeface="Calibri"/>
                <a:ea typeface="+mn-lt"/>
                <a:cs typeface="B Lotus" panose="00000400000000000000" pitchFamily="2" charset="-78"/>
              </a:rPr>
              <a:t>دهمین</a:t>
            </a:r>
            <a:r>
              <a:rPr lang="en-US" sz="1600" dirty="0">
                <a:solidFill>
                  <a:schemeClr val="accent6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Calibri"/>
                <a:ea typeface="+mn-lt"/>
                <a:cs typeface="B Lotus" panose="00000400000000000000" pitchFamily="2" charset="-78"/>
              </a:rPr>
              <a:t>سمینار</a:t>
            </a:r>
            <a:r>
              <a:rPr lang="en-US" sz="1600" dirty="0">
                <a:solidFill>
                  <a:schemeClr val="accent6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Calibri"/>
                <a:ea typeface="+mn-lt"/>
                <a:cs typeface="B Lotus" panose="00000400000000000000" pitchFamily="2" charset="-78"/>
              </a:rPr>
              <a:t>علامه</a:t>
            </a:r>
            <a:r>
              <a:rPr lang="en-US" sz="1600" dirty="0">
                <a:solidFill>
                  <a:schemeClr val="accent6"/>
                </a:solidFill>
                <a:latin typeface="Calibri"/>
                <a:ea typeface="+mn-lt"/>
                <a:cs typeface="B Lotus" panose="00000400000000000000" pitchFamily="2" charset="-78"/>
              </a:rPr>
              <a:t> </a:t>
            </a:r>
            <a:r>
              <a:rPr lang="en-US" sz="1600" dirty="0" err="1">
                <a:solidFill>
                  <a:schemeClr val="accent6"/>
                </a:solidFill>
                <a:latin typeface="Calibri"/>
                <a:ea typeface="+mn-lt"/>
                <a:cs typeface="B Lotus" panose="00000400000000000000" pitchFamily="2" charset="-78"/>
              </a:rPr>
              <a:t>حلی</a:t>
            </a:r>
            <a:r>
              <a:rPr lang="fa-IR" sz="1600" dirty="0">
                <a:solidFill>
                  <a:schemeClr val="accent6"/>
                </a:solidFill>
                <a:latin typeface="Calibri"/>
                <a:ea typeface="+mn-lt"/>
                <a:cs typeface="B Lotus" panose="00000400000000000000" pitchFamily="2" charset="-78"/>
              </a:rPr>
              <a:t>۳(دوره اول)</a:t>
            </a:r>
            <a:endParaRPr lang="en-US" sz="1600" dirty="0">
              <a:solidFill>
                <a:schemeClr val="accent6"/>
              </a:solidFill>
              <a:latin typeface="Calibri"/>
              <a:ea typeface="Calibri"/>
              <a:cs typeface="B Lotus" panose="00000400000000000000" pitchFamily="2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98F7DC-D46C-789C-F5CB-9DAF02BA2AC2}"/>
              </a:ext>
            </a:extLst>
          </p:cNvPr>
          <p:cNvSpPr txBox="1"/>
          <p:nvPr/>
        </p:nvSpPr>
        <p:spPr>
          <a:xfrm>
            <a:off x="2797451" y="819034"/>
            <a:ext cx="3853751" cy="230832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7200" b="1" dirty="0" err="1">
                <a:solidFill>
                  <a:schemeClr val="accent6"/>
                </a:solidFill>
                <a:latin typeface="Calibri"/>
                <a:cs typeface="B Lotus" panose="00000400000000000000" pitchFamily="2" charset="-78"/>
              </a:rPr>
              <a:t>با</a:t>
            </a:r>
            <a:r>
              <a:rPr lang="en-US" sz="7200" b="1" dirty="0">
                <a:solidFill>
                  <a:schemeClr val="accent6"/>
                </a:solidFill>
                <a:latin typeface="Calibri"/>
                <a:cs typeface="B Lotus" panose="00000400000000000000" pitchFamily="2" charset="-78"/>
              </a:rPr>
              <a:t> </a:t>
            </a:r>
            <a:r>
              <a:rPr lang="en-US" sz="7200" b="1" dirty="0" err="1">
                <a:solidFill>
                  <a:schemeClr val="accent6"/>
                </a:solidFill>
                <a:latin typeface="Calibri"/>
                <a:cs typeface="B Lotus" panose="00000400000000000000" pitchFamily="2" charset="-78"/>
              </a:rPr>
              <a:t>تشکر</a:t>
            </a:r>
            <a:r>
              <a:rPr lang="en-US" sz="7200" b="1" dirty="0">
                <a:solidFill>
                  <a:schemeClr val="accent6"/>
                </a:solidFill>
                <a:latin typeface="Calibri"/>
                <a:cs typeface="B Lotus" panose="00000400000000000000" pitchFamily="2" charset="-78"/>
              </a:rPr>
              <a:t> </a:t>
            </a:r>
            <a:r>
              <a:rPr lang="en-US" sz="7200" b="1" dirty="0" err="1">
                <a:solidFill>
                  <a:schemeClr val="accent6"/>
                </a:solidFill>
                <a:latin typeface="Calibri"/>
                <a:cs typeface="B Lotus" panose="00000400000000000000" pitchFamily="2" charset="-78"/>
              </a:rPr>
              <a:t>از</a:t>
            </a:r>
            <a:r>
              <a:rPr lang="en-US" sz="7200" b="1" dirty="0">
                <a:solidFill>
                  <a:schemeClr val="accent6"/>
                </a:solidFill>
                <a:latin typeface="Calibri"/>
                <a:cs typeface="B Lotus" panose="00000400000000000000" pitchFamily="2" charset="-78"/>
              </a:rPr>
              <a:t> </a:t>
            </a:r>
            <a:r>
              <a:rPr lang="en-US" sz="7200" b="1" dirty="0" err="1">
                <a:solidFill>
                  <a:schemeClr val="accent6"/>
                </a:solidFill>
                <a:latin typeface="Calibri"/>
                <a:cs typeface="B Lotus" panose="00000400000000000000" pitchFamily="2" charset="-78"/>
              </a:rPr>
              <a:t>توجه</a:t>
            </a:r>
            <a:r>
              <a:rPr lang="en-US" sz="7200" b="1" dirty="0">
                <a:solidFill>
                  <a:schemeClr val="accent6"/>
                </a:solidFill>
                <a:latin typeface="Calibri"/>
                <a:cs typeface="B Lotus" panose="00000400000000000000" pitchFamily="2" charset="-78"/>
              </a:rPr>
              <a:t> </a:t>
            </a:r>
            <a:r>
              <a:rPr lang="en-US" sz="7200" b="1" dirty="0" err="1">
                <a:solidFill>
                  <a:schemeClr val="accent6"/>
                </a:solidFill>
                <a:latin typeface="Calibri"/>
                <a:cs typeface="B Lotus" panose="00000400000000000000" pitchFamily="2" charset="-78"/>
              </a:rPr>
              <a:t>شما</a:t>
            </a:r>
            <a:endParaRPr lang="en-US" sz="7200" b="1" dirty="0">
              <a:solidFill>
                <a:schemeClr val="accent6"/>
              </a:solidFill>
              <a:latin typeface="Calibri"/>
              <a:cs typeface="B Lotus" panose="00000400000000000000" pitchFamily="2" charset="-78"/>
            </a:endParaRPr>
          </a:p>
        </p:txBody>
      </p:sp>
      <p:pic>
        <p:nvPicPr>
          <p:cNvPr id="7" name="Graphic 1" descr="Laptop with solid fill">
            <a:extLst>
              <a:ext uri="{FF2B5EF4-FFF2-40B4-BE49-F238E27FC236}">
                <a16:creationId xmlns:a16="http://schemas.microsoft.com/office/drawing/2014/main" id="{123A02B7-5FCB-2245-02C2-C350034FA2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586" y="-1052330"/>
            <a:ext cx="6663017" cy="6663017"/>
          </a:xfrm>
          <a:prstGeom prst="rect">
            <a:avLst/>
          </a:prstGeom>
        </p:spPr>
      </p:pic>
      <p:pic>
        <p:nvPicPr>
          <p:cNvPr id="2" name="Picture 1" descr="A pink and black pattern&#10;&#10;AI-generated content may be incorrect.">
            <a:extLst>
              <a:ext uri="{FF2B5EF4-FFF2-40B4-BE49-F238E27FC236}">
                <a16:creationId xmlns:a16="http://schemas.microsoft.com/office/drawing/2014/main" id="{D1124F85-90DB-3228-956E-776F3FE3BBF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897" y="499156"/>
            <a:ext cx="1158658" cy="324748"/>
          </a:xfrm>
          <a:prstGeom prst="rect">
            <a:avLst/>
          </a:prstGeom>
        </p:spPr>
      </p:pic>
      <p:pic>
        <p:nvPicPr>
          <p:cNvPr id="4" name="Picture 3" descr="A black background with pink and white text&#10;&#10;AI-generated content may be incorrect.">
            <a:extLst>
              <a:ext uri="{FF2B5EF4-FFF2-40B4-BE49-F238E27FC236}">
                <a16:creationId xmlns:a16="http://schemas.microsoft.com/office/drawing/2014/main" id="{3784F0C4-3E76-281F-816B-8DCA4492EA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23649" y="305321"/>
            <a:ext cx="915561" cy="7750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9"/>
          <p:cNvSpPr txBox="1">
            <a:spLocks noGrp="1"/>
          </p:cNvSpPr>
          <p:nvPr>
            <p:ph type="title"/>
          </p:nvPr>
        </p:nvSpPr>
        <p:spPr>
          <a:xfrm>
            <a:off x="3679458" y="884778"/>
            <a:ext cx="2348967" cy="57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rtl="1"/>
            <a:r>
              <a:rPr lang="en" b="1" dirty="0">
                <a:solidFill>
                  <a:schemeClr val="accent6">
                    <a:lumMod val="95000"/>
                  </a:schemeClr>
                </a:solidFill>
                <a:cs typeface="B Lotus" panose="00000400000000000000" pitchFamily="2" charset="-78"/>
              </a:rPr>
              <a:t>اعضای گروه</a:t>
            </a:r>
          </a:p>
        </p:txBody>
      </p:sp>
      <p:grpSp>
        <p:nvGrpSpPr>
          <p:cNvPr id="269" name="Google Shape;269;p19"/>
          <p:cNvGrpSpPr/>
          <p:nvPr/>
        </p:nvGrpSpPr>
        <p:grpSpPr>
          <a:xfrm>
            <a:off x="780025" y="1354250"/>
            <a:ext cx="506100" cy="2910975"/>
            <a:chOff x="1084825" y="1659050"/>
            <a:chExt cx="506100" cy="2910975"/>
          </a:xfrm>
        </p:grpSpPr>
        <p:sp>
          <p:nvSpPr>
            <p:cNvPr id="270" name="Google Shape;270;p19"/>
            <p:cNvSpPr txBox="1"/>
            <p:nvPr/>
          </p:nvSpPr>
          <p:spPr>
            <a:xfrm>
              <a:off x="1084825" y="3954425"/>
              <a:ext cx="506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800">
                  <a:solidFill>
                    <a:schemeClr val="accent6"/>
                  </a:solidFill>
                  <a:latin typeface="Fira Code"/>
                  <a:ea typeface="Fira Code"/>
                  <a:cs typeface="Fira Code"/>
                  <a:sym typeface="Fira Code"/>
                </a:rPr>
                <a:t>}</a:t>
              </a:r>
              <a:endParaRPr sz="2800">
                <a:solidFill>
                  <a:schemeClr val="accent6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cxnSp>
          <p:nvCxnSpPr>
            <p:cNvPr id="271" name="Google Shape;271;p19"/>
            <p:cNvCxnSpPr/>
            <p:nvPr/>
          </p:nvCxnSpPr>
          <p:spPr>
            <a:xfrm>
              <a:off x="1337875" y="1659050"/>
              <a:ext cx="0" cy="227460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2" name="Graphic 1">
            <a:extLst>
              <a:ext uri="{FF2B5EF4-FFF2-40B4-BE49-F238E27FC236}">
                <a16:creationId xmlns:a16="http://schemas.microsoft.com/office/drawing/2014/main" id="{A3014254-346E-B1B9-F81E-D584DAE0FBE0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 xmlns=""/>
              </a:ext>
            </a:extLst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61442" y="1693600"/>
            <a:ext cx="1543050" cy="1543050"/>
          </a:xfrm>
          <a:prstGeom prst="ellipse">
            <a:avLst/>
          </a:prstGeom>
          <a:effectLst/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8C0D39EC-BAB4-C87A-2484-2E362633DDF9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 xmlns=""/>
              </a:ext>
            </a:extLst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289592" y="1693599"/>
            <a:ext cx="1543050" cy="1543050"/>
          </a:xfrm>
          <a:prstGeom prst="ellipse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9B8D034-2624-4A7F-3F01-F663D67CF880}"/>
              </a:ext>
            </a:extLst>
          </p:cNvPr>
          <p:cNvSpPr/>
          <p:nvPr/>
        </p:nvSpPr>
        <p:spPr>
          <a:xfrm>
            <a:off x="159203" y="226558"/>
            <a:ext cx="3518806" cy="440871"/>
          </a:xfrm>
          <a:prstGeom prst="rect">
            <a:avLst/>
          </a:prstGeom>
          <a:solidFill>
            <a:srgbClr val="4E437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321FE4-FAF8-5D18-78C9-0F250E61CDAA}"/>
              </a:ext>
            </a:extLst>
          </p:cNvPr>
          <p:cNvSpPr/>
          <p:nvPr/>
        </p:nvSpPr>
        <p:spPr>
          <a:xfrm>
            <a:off x="5441496" y="4480152"/>
            <a:ext cx="3518806" cy="440871"/>
          </a:xfrm>
          <a:prstGeom prst="rect">
            <a:avLst/>
          </a:prstGeom>
          <a:solidFill>
            <a:srgbClr val="4E437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397D525-24F5-3D6A-E30A-9E5DCE061606}"/>
              </a:ext>
            </a:extLst>
          </p:cNvPr>
          <p:cNvSpPr txBox="1"/>
          <p:nvPr/>
        </p:nvSpPr>
        <p:spPr>
          <a:xfrm>
            <a:off x="2624817" y="3345316"/>
            <a:ext cx="85725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fa-IR" sz="1600" dirty="0">
                <a:solidFill>
                  <a:schemeClr val="accent6"/>
                </a:solidFill>
                <a:cs typeface="B Lotus" panose="00000400000000000000" pitchFamily="2" charset="-78"/>
              </a:rPr>
              <a:t>عضو ۲</a:t>
            </a:r>
            <a:endParaRPr lang="en-US" sz="1600" dirty="0">
              <a:solidFill>
                <a:schemeClr val="accent6"/>
              </a:solidFill>
              <a:cs typeface="B Lotus" panose="000004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9BE963-8191-9BF9-A097-20FECB65F442}"/>
              </a:ext>
            </a:extLst>
          </p:cNvPr>
          <p:cNvSpPr txBox="1"/>
          <p:nvPr/>
        </p:nvSpPr>
        <p:spPr>
          <a:xfrm>
            <a:off x="6125255" y="3343275"/>
            <a:ext cx="66347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fa-IR" sz="1600" dirty="0">
                <a:solidFill>
                  <a:schemeClr val="accent6"/>
                </a:solidFill>
                <a:cs typeface="B Lotus" panose="00000400000000000000" pitchFamily="2" charset="-78"/>
              </a:rPr>
              <a:t>عضو ۱</a:t>
            </a:r>
            <a:endParaRPr lang="en-US" sz="1600" dirty="0">
              <a:solidFill>
                <a:schemeClr val="accent6"/>
              </a:solidFill>
              <a:cs typeface="B Lotus" panose="00000400000000000000" pitchFamily="2" charset="-78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936BFAE-E110-4300-05F4-3C4BE85EC559}"/>
              </a:ext>
            </a:extLst>
          </p:cNvPr>
          <p:cNvSpPr txBox="1"/>
          <p:nvPr/>
        </p:nvSpPr>
        <p:spPr>
          <a:xfrm>
            <a:off x="1501899" y="4180898"/>
            <a:ext cx="6589156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a-IR" sz="900" dirty="0">
                <a:solidFill>
                  <a:schemeClr val="accent6"/>
                </a:solidFill>
                <a:latin typeface="Calibri"/>
                <a:cs typeface="B Lotus" panose="00000400000000000000" pitchFamily="2" charset="-78"/>
              </a:rPr>
              <a:t>لطفا فقط یک اسلاید از اسلاید های اعضا راپرکنید و نوشته ی (کاری از) را از صفحه آغازین حذف کنید، و اگر یک نفرهستید در صفحه آغازین، جلوی (کاری از) خود را معرفی کنید.</a:t>
            </a:r>
            <a:endParaRPr lang="en-US" sz="900" dirty="0">
              <a:solidFill>
                <a:schemeClr val="accent6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1020AB-F9F8-404D-7909-8A8841A4B515}"/>
              </a:ext>
            </a:extLst>
          </p:cNvPr>
          <p:cNvSpPr txBox="1"/>
          <p:nvPr/>
        </p:nvSpPr>
        <p:spPr>
          <a:xfrm>
            <a:off x="6076766" y="3660598"/>
            <a:ext cx="66347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fa-IR" sz="1600" dirty="0">
                <a:solidFill>
                  <a:schemeClr val="accent6"/>
                </a:solidFill>
                <a:cs typeface="B Lotus" panose="00000400000000000000" pitchFamily="2" charset="-78"/>
              </a:rPr>
              <a:t>نام:</a:t>
            </a:r>
            <a:endParaRPr lang="en-US" sz="1600" dirty="0">
              <a:solidFill>
                <a:schemeClr val="accent6"/>
              </a:solidFill>
              <a:cs typeface="B Lotus" panose="000004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3174FE-3C22-9CBA-426B-DD915C1BCA5D}"/>
              </a:ext>
            </a:extLst>
          </p:cNvPr>
          <p:cNvSpPr txBox="1"/>
          <p:nvPr/>
        </p:nvSpPr>
        <p:spPr>
          <a:xfrm>
            <a:off x="2566911" y="3660598"/>
            <a:ext cx="66347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fa-IR" sz="1600" dirty="0">
                <a:solidFill>
                  <a:schemeClr val="accent6"/>
                </a:solidFill>
                <a:cs typeface="B Lotus" panose="00000400000000000000" pitchFamily="2" charset="-78"/>
              </a:rPr>
              <a:t>نام:</a:t>
            </a:r>
            <a:endParaRPr lang="en-US" sz="1600" dirty="0">
              <a:solidFill>
                <a:schemeClr val="accent6"/>
              </a:solidFill>
              <a:cs typeface="B Lotus" panose="00000400000000000000" pitchFamily="2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" grpId="0"/>
      <p:bldP spid="8" grpId="0"/>
      <p:bldP spid="9" grpId="0"/>
      <p:bldP spid="6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>
          <a:extLst>
            <a:ext uri="{FF2B5EF4-FFF2-40B4-BE49-F238E27FC236}">
              <a16:creationId xmlns:a16="http://schemas.microsoft.com/office/drawing/2014/main" id="{CB270B89-E68F-4052-AA84-ACA5A6D22C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19">
            <a:extLst>
              <a:ext uri="{FF2B5EF4-FFF2-40B4-BE49-F238E27FC236}">
                <a16:creationId xmlns:a16="http://schemas.microsoft.com/office/drawing/2014/main" id="{C71020B6-9A35-23B9-DF7A-E2D29BE0FCE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35201" y="779750"/>
            <a:ext cx="1860017" cy="57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 rtl="1"/>
            <a:r>
              <a:rPr lang="en" b="1" dirty="0">
                <a:solidFill>
                  <a:schemeClr val="accent6">
                    <a:lumMod val="95000"/>
                  </a:schemeClr>
                </a:solidFill>
                <a:cs typeface="B Lotus" panose="00000400000000000000" pitchFamily="2" charset="-78"/>
              </a:rPr>
              <a:t>اعضای گروه</a:t>
            </a:r>
          </a:p>
        </p:txBody>
      </p:sp>
      <p:grpSp>
        <p:nvGrpSpPr>
          <p:cNvPr id="269" name="Google Shape;269;p19">
            <a:extLst>
              <a:ext uri="{FF2B5EF4-FFF2-40B4-BE49-F238E27FC236}">
                <a16:creationId xmlns:a16="http://schemas.microsoft.com/office/drawing/2014/main" id="{9A1ECE54-694D-E54D-2B46-812678016B47}"/>
              </a:ext>
            </a:extLst>
          </p:cNvPr>
          <p:cNvGrpSpPr/>
          <p:nvPr/>
        </p:nvGrpSpPr>
        <p:grpSpPr>
          <a:xfrm>
            <a:off x="780025" y="1354250"/>
            <a:ext cx="506100" cy="2910975"/>
            <a:chOff x="1084825" y="1659050"/>
            <a:chExt cx="506100" cy="2910975"/>
          </a:xfrm>
        </p:grpSpPr>
        <p:sp>
          <p:nvSpPr>
            <p:cNvPr id="270" name="Google Shape;270;p19">
              <a:extLst>
                <a:ext uri="{FF2B5EF4-FFF2-40B4-BE49-F238E27FC236}">
                  <a16:creationId xmlns:a16="http://schemas.microsoft.com/office/drawing/2014/main" id="{A3BEFC2E-988B-9E60-7717-2EF15FA6059E}"/>
                </a:ext>
              </a:extLst>
            </p:cNvPr>
            <p:cNvSpPr txBox="1"/>
            <p:nvPr/>
          </p:nvSpPr>
          <p:spPr>
            <a:xfrm>
              <a:off x="1084825" y="3954425"/>
              <a:ext cx="506100" cy="615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800">
                  <a:solidFill>
                    <a:schemeClr val="accent6"/>
                  </a:solidFill>
                  <a:latin typeface="Fira Code"/>
                  <a:ea typeface="Fira Code"/>
                  <a:cs typeface="Fira Code"/>
                  <a:sym typeface="Fira Code"/>
                </a:rPr>
                <a:t>}</a:t>
              </a:r>
              <a:endParaRPr sz="2800">
                <a:solidFill>
                  <a:schemeClr val="accent6"/>
                </a:solidFill>
                <a:latin typeface="Fira Code"/>
                <a:ea typeface="Fira Code"/>
                <a:cs typeface="Fira Code"/>
                <a:sym typeface="Fira Code"/>
              </a:endParaRPr>
            </a:p>
          </p:txBody>
        </p:sp>
        <p:cxnSp>
          <p:nvCxnSpPr>
            <p:cNvPr id="271" name="Google Shape;271;p19">
              <a:extLst>
                <a:ext uri="{FF2B5EF4-FFF2-40B4-BE49-F238E27FC236}">
                  <a16:creationId xmlns:a16="http://schemas.microsoft.com/office/drawing/2014/main" id="{1A3A3D7A-586B-B0B8-876C-DE2E2D1BDAC3}"/>
                </a:ext>
              </a:extLst>
            </p:cNvPr>
            <p:cNvCxnSpPr/>
            <p:nvPr/>
          </p:nvCxnSpPr>
          <p:spPr>
            <a:xfrm>
              <a:off x="1337875" y="1659050"/>
              <a:ext cx="0" cy="2274600"/>
            </a:xfrm>
            <a:prstGeom prst="straightConnector1">
              <a:avLst/>
            </a:prstGeom>
            <a:noFill/>
            <a:ln w="9525" cap="flat" cmpd="sng">
              <a:solidFill>
                <a:schemeClr val="accent4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pic>
        <p:nvPicPr>
          <p:cNvPr id="2" name="Graphic 1">
            <a:extLst>
              <a:ext uri="{FF2B5EF4-FFF2-40B4-BE49-F238E27FC236}">
                <a16:creationId xmlns:a16="http://schemas.microsoft.com/office/drawing/2014/main" id="{87E0B602-1819-6220-0AD7-168DE2CA5CC1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 xmlns=""/>
              </a:ext>
            </a:extLst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90982" y="1693600"/>
            <a:ext cx="1543050" cy="1543050"/>
          </a:xfrm>
          <a:prstGeom prst="ellipse">
            <a:avLst/>
          </a:prstGeom>
          <a:effectLst/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F078FC5F-1605-5D28-B3D6-C97AE846004F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 xmlns=""/>
              </a:ext>
            </a:extLst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33332" y="1693599"/>
            <a:ext cx="1543050" cy="1543050"/>
          </a:xfrm>
          <a:prstGeom prst="ellipse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AE3B65-3A07-824A-6656-FB6A907D06A8}"/>
              </a:ext>
            </a:extLst>
          </p:cNvPr>
          <p:cNvSpPr/>
          <p:nvPr/>
        </p:nvSpPr>
        <p:spPr>
          <a:xfrm>
            <a:off x="159203" y="226558"/>
            <a:ext cx="3518806" cy="440871"/>
          </a:xfrm>
          <a:prstGeom prst="rect">
            <a:avLst/>
          </a:prstGeom>
          <a:solidFill>
            <a:srgbClr val="4E437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EA2716-3D1D-22D8-5FF0-17630F53882C}"/>
              </a:ext>
            </a:extLst>
          </p:cNvPr>
          <p:cNvSpPr/>
          <p:nvPr/>
        </p:nvSpPr>
        <p:spPr>
          <a:xfrm>
            <a:off x="5441496" y="4480152"/>
            <a:ext cx="3518806" cy="440871"/>
          </a:xfrm>
          <a:prstGeom prst="rect">
            <a:avLst/>
          </a:prstGeom>
          <a:solidFill>
            <a:srgbClr val="4E437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781B0D8-0B37-D50F-71EE-79EB773CE1CD}"/>
              </a:ext>
            </a:extLst>
          </p:cNvPr>
          <p:cNvSpPr txBox="1"/>
          <p:nvPr/>
        </p:nvSpPr>
        <p:spPr>
          <a:xfrm>
            <a:off x="2144757" y="3345316"/>
            <a:ext cx="85725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fa-IR" sz="1600" dirty="0">
                <a:solidFill>
                  <a:schemeClr val="accent6"/>
                </a:solidFill>
                <a:cs typeface="B Lotus" panose="00000400000000000000" pitchFamily="2" charset="-78"/>
              </a:rPr>
              <a:t>عضو ۳</a:t>
            </a:r>
            <a:endParaRPr lang="en-US" sz="1600" dirty="0">
              <a:solidFill>
                <a:schemeClr val="accent6"/>
              </a:solidFill>
              <a:cs typeface="B Lotus" panose="000004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A34C77A-3A38-B712-DEC5-7D2B4859FCDF}"/>
              </a:ext>
            </a:extLst>
          </p:cNvPr>
          <p:cNvSpPr txBox="1"/>
          <p:nvPr/>
        </p:nvSpPr>
        <p:spPr>
          <a:xfrm>
            <a:off x="4281215" y="3343275"/>
            <a:ext cx="699493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fa-IR" sz="1600" dirty="0">
                <a:solidFill>
                  <a:schemeClr val="accent6"/>
                </a:solidFill>
                <a:cs typeface="B Lotus" panose="00000400000000000000" pitchFamily="2" charset="-78"/>
              </a:rPr>
              <a:t>عضو ۲</a:t>
            </a:r>
            <a:endParaRPr lang="en-US" sz="1600" dirty="0">
              <a:solidFill>
                <a:schemeClr val="accent6"/>
              </a:solidFill>
              <a:cs typeface="B Lotus" panose="00000400000000000000" pitchFamily="2" charset="-78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CB82D69-F524-6EFD-D9B3-2C6E3F8828D5}"/>
              </a:ext>
            </a:extLst>
          </p:cNvPr>
          <p:cNvPicPr>
            <a:picLocks noChangeAspect="1"/>
            <a:extLst>
              <a:ext uri="{51228E76-BA90-4043-B771-695A4F85340A}">
                <alf:liveFeedProps xmlns:alf="http://schemas.microsoft.com/office/drawing/2021/livefeed" xmlns=""/>
              </a:ext>
            </a:extLst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97808" y="1694688"/>
            <a:ext cx="1543050" cy="1543050"/>
          </a:xfrm>
          <a:prstGeom prst="ellipse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BE51C41-2F70-1750-B26F-1E4903A01909}"/>
              </a:ext>
            </a:extLst>
          </p:cNvPr>
          <p:cNvSpPr txBox="1"/>
          <p:nvPr/>
        </p:nvSpPr>
        <p:spPr>
          <a:xfrm>
            <a:off x="6259915" y="3348941"/>
            <a:ext cx="699493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fa-IR" sz="1600" dirty="0">
                <a:solidFill>
                  <a:schemeClr val="accent6"/>
                </a:solidFill>
                <a:cs typeface="B Lotus" panose="00000400000000000000" pitchFamily="2" charset="-78"/>
              </a:rPr>
              <a:t>عضو ۱</a:t>
            </a:r>
            <a:endParaRPr lang="en-US" sz="1600" dirty="0">
              <a:solidFill>
                <a:schemeClr val="accent6"/>
              </a:solidFill>
              <a:cs typeface="B Lotus" panose="00000400000000000000" pitchFamily="2" charset="-78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4C9E8DD-B029-DC06-00AA-7A1290499F31}"/>
              </a:ext>
            </a:extLst>
          </p:cNvPr>
          <p:cNvSpPr txBox="1"/>
          <p:nvPr/>
        </p:nvSpPr>
        <p:spPr>
          <a:xfrm>
            <a:off x="1303652" y="4147403"/>
            <a:ext cx="6531362" cy="2308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fa-IR" sz="900" dirty="0">
                <a:solidFill>
                  <a:schemeClr val="accent6"/>
                </a:solidFill>
                <a:latin typeface="Calibri"/>
                <a:cs typeface="B Lotus" panose="00000400000000000000" pitchFamily="2" charset="-78"/>
              </a:rPr>
              <a:t>لطفا فقط یک اسلاید از اسلاید های اعضا راپرکنید و نوشته ی (کاری از) را از صفحه آغازین حذف کنید، و اگر یک نفرهستید در صفحه آغازین، جلوی (کاری از) خود را معرفی کنید.</a:t>
            </a:r>
            <a:endParaRPr lang="en-US" sz="900" dirty="0">
              <a:solidFill>
                <a:schemeClr val="accent6"/>
              </a:solidFill>
              <a:latin typeface="Calibri"/>
              <a:cs typeface="B Lotus" panose="000004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12744F-3E65-260A-D7B2-4CC35573AD2C}"/>
              </a:ext>
            </a:extLst>
          </p:cNvPr>
          <p:cNvSpPr txBox="1"/>
          <p:nvPr/>
        </p:nvSpPr>
        <p:spPr>
          <a:xfrm>
            <a:off x="6259915" y="3688715"/>
            <a:ext cx="699493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fa-IR" sz="1600" dirty="0">
                <a:solidFill>
                  <a:schemeClr val="accent6"/>
                </a:solidFill>
                <a:cs typeface="B Lotus" panose="00000400000000000000" pitchFamily="2" charset="-78"/>
              </a:rPr>
              <a:t>نام:</a:t>
            </a:r>
            <a:endParaRPr lang="en-US" sz="1600" dirty="0">
              <a:solidFill>
                <a:schemeClr val="accent6"/>
              </a:solidFill>
              <a:cs typeface="B Lotus" panose="00000400000000000000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A627CD1-3079-C737-1F6F-51325119C254}"/>
              </a:ext>
            </a:extLst>
          </p:cNvPr>
          <p:cNvSpPr txBox="1"/>
          <p:nvPr/>
        </p:nvSpPr>
        <p:spPr>
          <a:xfrm>
            <a:off x="2124257" y="3688715"/>
            <a:ext cx="699493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fa-IR" sz="1600" dirty="0">
                <a:solidFill>
                  <a:schemeClr val="accent6"/>
                </a:solidFill>
                <a:cs typeface="B Lotus" panose="00000400000000000000" pitchFamily="2" charset="-78"/>
              </a:rPr>
              <a:t>نام:</a:t>
            </a:r>
            <a:endParaRPr lang="en-US" sz="1600" dirty="0">
              <a:solidFill>
                <a:schemeClr val="accent6"/>
              </a:solidFill>
              <a:cs typeface="B Lotus" panose="00000400000000000000" pitchFamily="2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39E1F78-344E-FB99-62F1-66ED5A040FDC}"/>
              </a:ext>
            </a:extLst>
          </p:cNvPr>
          <p:cNvSpPr txBox="1"/>
          <p:nvPr/>
        </p:nvSpPr>
        <p:spPr>
          <a:xfrm>
            <a:off x="4253787" y="3688715"/>
            <a:ext cx="699493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fa-IR" sz="1600" dirty="0">
                <a:solidFill>
                  <a:schemeClr val="accent6"/>
                </a:solidFill>
                <a:cs typeface="B Lotus" panose="00000400000000000000" pitchFamily="2" charset="-78"/>
              </a:rPr>
              <a:t>نام:</a:t>
            </a:r>
            <a:endParaRPr lang="en-US" sz="1600" dirty="0">
              <a:solidFill>
                <a:schemeClr val="accent6"/>
              </a:solidFill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79447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" grpId="0"/>
      <p:bldP spid="8" grpId="0"/>
      <p:bldP spid="9" grpId="0"/>
      <p:bldP spid="6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DB8A8D7-DFC6-224D-6012-20908E7A87E8}"/>
              </a:ext>
            </a:extLst>
          </p:cNvPr>
          <p:cNvSpPr/>
          <p:nvPr/>
        </p:nvSpPr>
        <p:spPr>
          <a:xfrm rot="240000">
            <a:off x="5662459" y="1732936"/>
            <a:ext cx="3299947" cy="1928280"/>
          </a:xfrm>
          <a:prstGeom prst="roundRect">
            <a:avLst/>
          </a:prstGeom>
          <a:solidFill>
            <a:srgbClr val="4E437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2752B86-A1ED-1205-4483-E54232A81C5E}"/>
              </a:ext>
            </a:extLst>
          </p:cNvPr>
          <p:cNvSpPr/>
          <p:nvPr/>
        </p:nvSpPr>
        <p:spPr>
          <a:xfrm>
            <a:off x="118382" y="242887"/>
            <a:ext cx="3518806" cy="440871"/>
          </a:xfrm>
          <a:prstGeom prst="rect">
            <a:avLst/>
          </a:prstGeom>
          <a:solidFill>
            <a:srgbClr val="4E437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EBA49F-6C11-7A13-501C-11D9B843469B}"/>
              </a:ext>
            </a:extLst>
          </p:cNvPr>
          <p:cNvSpPr/>
          <p:nvPr/>
        </p:nvSpPr>
        <p:spPr>
          <a:xfrm>
            <a:off x="5504089" y="4461101"/>
            <a:ext cx="3518806" cy="440871"/>
          </a:xfrm>
          <a:prstGeom prst="rect">
            <a:avLst/>
          </a:prstGeom>
          <a:solidFill>
            <a:srgbClr val="4E437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A screen shot of a computer screen&#10;&#10;AI-generated content may be incorrect.">
            <a:extLst>
              <a:ext uri="{FF2B5EF4-FFF2-40B4-BE49-F238E27FC236}">
                <a16:creationId xmlns:a16="http://schemas.microsoft.com/office/drawing/2014/main" id="{06960614-8AC9-D116-AFCE-50CC24E86C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86349" y="1291999"/>
            <a:ext cx="3739243" cy="23145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237ADE1-5575-71A4-B1F4-2F737683CBD6}"/>
              </a:ext>
            </a:extLst>
          </p:cNvPr>
          <p:cNvSpPr txBox="1"/>
          <p:nvPr/>
        </p:nvSpPr>
        <p:spPr>
          <a:xfrm>
            <a:off x="2086712" y="1997923"/>
            <a:ext cx="27432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dirty="0" err="1">
                <a:solidFill>
                  <a:schemeClr val="accent6"/>
                </a:solidFill>
                <a:cs typeface="B Lotus" panose="00000400000000000000" pitchFamily="2" charset="-78"/>
              </a:rPr>
              <a:t>توضیح</a:t>
            </a:r>
            <a:endParaRPr lang="en-US" dirty="0">
              <a:solidFill>
                <a:schemeClr val="accent6"/>
              </a:solidFill>
              <a:cs typeface="B Lotus" panose="000004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E6B6B4-E60B-5382-D140-8F81A055EE21}"/>
              </a:ext>
            </a:extLst>
          </p:cNvPr>
          <p:cNvSpPr txBox="1"/>
          <p:nvPr/>
        </p:nvSpPr>
        <p:spPr>
          <a:xfrm>
            <a:off x="1756578" y="1063842"/>
            <a:ext cx="155319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4000" b="1" dirty="0" err="1">
                <a:solidFill>
                  <a:srgbClr val="C472A6"/>
                </a:solidFill>
                <a:cs typeface="B Lotus" panose="00000400000000000000" pitchFamily="2" charset="-78"/>
              </a:rPr>
              <a:t>عنوان</a:t>
            </a:r>
            <a:endParaRPr lang="en-US" sz="4000" b="1" dirty="0">
              <a:solidFill>
                <a:srgbClr val="C472A6"/>
              </a:solidFill>
              <a:cs typeface="B Lotus" panose="00000400000000000000" pitchFamily="2" charset="-78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D237ADE1-5575-71A4-B1F4-2F737683CBD6}"/>
              </a:ext>
            </a:extLst>
          </p:cNvPr>
          <p:cNvSpPr txBox="1"/>
          <p:nvPr/>
        </p:nvSpPr>
        <p:spPr>
          <a:xfrm>
            <a:off x="5832765" y="2039029"/>
            <a:ext cx="277783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dirty="0" err="1">
                <a:solidFill>
                  <a:schemeClr val="accent6"/>
                </a:solidFill>
                <a:cs typeface="B Lotus" panose="00000400000000000000" pitchFamily="2" charset="-78"/>
              </a:rPr>
              <a:t>توضیح</a:t>
            </a:r>
            <a:endParaRPr lang="en-US" dirty="0">
              <a:solidFill>
                <a:schemeClr val="accent6"/>
              </a:solidFill>
              <a:cs typeface="B Lotus" panose="00000400000000000000" pitchFamily="2" charset="-78"/>
            </a:endParaRPr>
          </a:p>
        </p:txBody>
      </p:sp>
      <p:sp>
        <p:nvSpPr>
          <p:cNvPr id="2" name="Partial Circle 1">
            <a:extLst>
              <a:ext uri="{FF2B5EF4-FFF2-40B4-BE49-F238E27FC236}">
                <a16:creationId xmlns:a16="http://schemas.microsoft.com/office/drawing/2014/main" id="{3D8198C0-9FA5-6F0F-4126-E78447D309BE}"/>
              </a:ext>
            </a:extLst>
          </p:cNvPr>
          <p:cNvSpPr/>
          <p:nvPr/>
        </p:nvSpPr>
        <p:spPr>
          <a:xfrm rot="7800000">
            <a:off x="8123463" y="104095"/>
            <a:ext cx="914400" cy="914400"/>
          </a:xfrm>
          <a:prstGeom prst="pi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Partial Circle 5">
            <a:extLst>
              <a:ext uri="{FF2B5EF4-FFF2-40B4-BE49-F238E27FC236}">
                <a16:creationId xmlns:a16="http://schemas.microsoft.com/office/drawing/2014/main" id="{65A356C9-7B40-5111-80CE-05462FDF70D1}"/>
              </a:ext>
            </a:extLst>
          </p:cNvPr>
          <p:cNvSpPr/>
          <p:nvPr/>
        </p:nvSpPr>
        <p:spPr>
          <a:xfrm>
            <a:off x="448074" y="4108916"/>
            <a:ext cx="914400" cy="914400"/>
          </a:xfrm>
          <a:prstGeom prst="pie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8" name="Picture 7" descr="A purple screen with text and icons&#10;&#10;AI-generated content may be incorrect.">
            <a:extLst>
              <a:ext uri="{FF2B5EF4-FFF2-40B4-BE49-F238E27FC236}">
                <a16:creationId xmlns:a16="http://schemas.microsoft.com/office/drawing/2014/main" id="{4B97E7C4-2216-62A7-7082-2F79FF0DDD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9004" y="1096338"/>
            <a:ext cx="3420836" cy="249554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A147F69C-90B8-3FF1-D586-D383244CC915}"/>
              </a:ext>
            </a:extLst>
          </p:cNvPr>
          <p:cNvSpPr/>
          <p:nvPr/>
        </p:nvSpPr>
        <p:spPr>
          <a:xfrm>
            <a:off x="81642" y="306160"/>
            <a:ext cx="1004207" cy="387803"/>
          </a:xfrm>
          <a:prstGeom prst="rect">
            <a:avLst/>
          </a:prstGeom>
          <a:solidFill>
            <a:srgbClr val="C0A4A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3605F53-1621-0499-138C-F3EB46EE81B2}"/>
              </a:ext>
            </a:extLst>
          </p:cNvPr>
          <p:cNvSpPr/>
          <p:nvPr/>
        </p:nvSpPr>
        <p:spPr>
          <a:xfrm>
            <a:off x="7943849" y="4445453"/>
            <a:ext cx="1094014" cy="387803"/>
          </a:xfrm>
          <a:prstGeom prst="rect">
            <a:avLst/>
          </a:prstGeom>
          <a:solidFill>
            <a:srgbClr val="C0A4A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0D9754-852C-81C8-F825-D776CD2B13EF}"/>
              </a:ext>
            </a:extLst>
          </p:cNvPr>
          <p:cNvSpPr txBox="1"/>
          <p:nvPr/>
        </p:nvSpPr>
        <p:spPr>
          <a:xfrm>
            <a:off x="6547686" y="1096806"/>
            <a:ext cx="1406737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4000" b="1" dirty="0" err="1">
                <a:solidFill>
                  <a:srgbClr val="C472A6"/>
                </a:solidFill>
                <a:cs typeface="B Lotus" panose="00000400000000000000" pitchFamily="2" charset="-78"/>
              </a:rPr>
              <a:t>عنوان</a:t>
            </a:r>
            <a:endParaRPr lang="en-US" sz="4000" b="1" dirty="0">
              <a:solidFill>
                <a:srgbClr val="C472A6"/>
              </a:solidFill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55345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 animBg="1"/>
      <p:bldP spid="6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8">
          <a:extLst>
            <a:ext uri="{FF2B5EF4-FFF2-40B4-BE49-F238E27FC236}">
              <a16:creationId xmlns:a16="http://schemas.microsoft.com/office/drawing/2014/main" id="{E3AA130E-992F-96F1-4571-83C74689DC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Brain in head with solid fill">
            <a:extLst>
              <a:ext uri="{FF2B5EF4-FFF2-40B4-BE49-F238E27FC236}">
                <a16:creationId xmlns:a16="http://schemas.microsoft.com/office/drawing/2014/main" id="{04D17C52-DB8D-FB2D-21F1-64CAD7BD0D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H="1">
            <a:off x="481695" y="81643"/>
            <a:ext cx="930728" cy="914400"/>
          </a:xfrm>
          <a:prstGeom prst="rect">
            <a:avLst/>
          </a:prstGeom>
        </p:spPr>
      </p:pic>
      <p:pic>
        <p:nvPicPr>
          <p:cNvPr id="5" name="Graphic 4" descr="Gears with solid fill">
            <a:extLst>
              <a:ext uri="{FF2B5EF4-FFF2-40B4-BE49-F238E27FC236}">
                <a16:creationId xmlns:a16="http://schemas.microsoft.com/office/drawing/2014/main" id="{D3882510-8DA0-9382-8E17-514EA430EBE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39793" y="4155621"/>
            <a:ext cx="914400" cy="914400"/>
          </a:xfrm>
          <a:prstGeom prst="rect">
            <a:avLst/>
          </a:prstGeom>
        </p:spPr>
      </p:pic>
      <p:sp>
        <p:nvSpPr>
          <p:cNvPr id="9" name="Double Brace 8">
            <a:extLst>
              <a:ext uri="{FF2B5EF4-FFF2-40B4-BE49-F238E27FC236}">
                <a16:creationId xmlns:a16="http://schemas.microsoft.com/office/drawing/2014/main" id="{155DF648-E817-2D85-E74B-A5FF633193A8}"/>
              </a:ext>
            </a:extLst>
          </p:cNvPr>
          <p:cNvSpPr/>
          <p:nvPr/>
        </p:nvSpPr>
        <p:spPr>
          <a:xfrm>
            <a:off x="869496" y="1508352"/>
            <a:ext cx="7619318" cy="2428873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uble Bracket 9">
            <a:extLst>
              <a:ext uri="{FF2B5EF4-FFF2-40B4-BE49-F238E27FC236}">
                <a16:creationId xmlns:a16="http://schemas.microsoft.com/office/drawing/2014/main" id="{D2688C43-F84E-1C93-66E5-815939F7884E}"/>
              </a:ext>
            </a:extLst>
          </p:cNvPr>
          <p:cNvSpPr/>
          <p:nvPr/>
        </p:nvSpPr>
        <p:spPr>
          <a:xfrm>
            <a:off x="3790270" y="845004"/>
            <a:ext cx="1010329" cy="444952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229992E-802E-BBA9-5953-CFCFEDC60251}"/>
              </a:ext>
            </a:extLst>
          </p:cNvPr>
          <p:cNvSpPr txBox="1"/>
          <p:nvPr/>
        </p:nvSpPr>
        <p:spPr>
          <a:xfrm>
            <a:off x="3782538" y="805870"/>
            <a:ext cx="1118507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2800" dirty="0" err="1">
                <a:solidFill>
                  <a:srgbClr val="C0A4A3"/>
                </a:solidFill>
                <a:cs typeface="B Lotus" panose="00000400000000000000" pitchFamily="2" charset="-78"/>
              </a:rPr>
              <a:t>عنوان</a:t>
            </a:r>
            <a:endParaRPr lang="en-US" sz="2800" dirty="0">
              <a:solidFill>
                <a:srgbClr val="C0A4A3"/>
              </a:solidFill>
              <a:cs typeface="B Lotus" panose="00000400000000000000" pitchFamily="2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FC753B5-DBF7-96A5-EB46-10A4D604F8CB}"/>
              </a:ext>
            </a:extLst>
          </p:cNvPr>
          <p:cNvSpPr/>
          <p:nvPr/>
        </p:nvSpPr>
        <p:spPr>
          <a:xfrm rot="16200000">
            <a:off x="7696881" y="-520474"/>
            <a:ext cx="398008" cy="2120672"/>
          </a:xfrm>
          <a:prstGeom prst="rect">
            <a:avLst/>
          </a:prstGeom>
          <a:solidFill>
            <a:srgbClr val="C0A4A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0A262B5-6BF8-2178-C76C-9A2BFD63E513}"/>
              </a:ext>
            </a:extLst>
          </p:cNvPr>
          <p:cNvSpPr/>
          <p:nvPr/>
        </p:nvSpPr>
        <p:spPr>
          <a:xfrm>
            <a:off x="5443537" y="542925"/>
            <a:ext cx="2030866" cy="275544"/>
          </a:xfrm>
          <a:prstGeom prst="rect">
            <a:avLst/>
          </a:prstGeom>
          <a:solidFill>
            <a:srgbClr val="4E437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837B936-9395-7640-1D74-8B89CE9A411C}"/>
              </a:ext>
            </a:extLst>
          </p:cNvPr>
          <p:cNvSpPr/>
          <p:nvPr/>
        </p:nvSpPr>
        <p:spPr>
          <a:xfrm rot="16200000">
            <a:off x="1524680" y="3602490"/>
            <a:ext cx="398008" cy="2120672"/>
          </a:xfrm>
          <a:prstGeom prst="rect">
            <a:avLst/>
          </a:prstGeom>
          <a:solidFill>
            <a:srgbClr val="C0A4A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6ED8E1A-7F57-4A34-8025-D4E99E64BA70}"/>
              </a:ext>
            </a:extLst>
          </p:cNvPr>
          <p:cNvSpPr/>
          <p:nvPr/>
        </p:nvSpPr>
        <p:spPr>
          <a:xfrm>
            <a:off x="2406423" y="4331153"/>
            <a:ext cx="2030866" cy="275544"/>
          </a:xfrm>
          <a:prstGeom prst="rect">
            <a:avLst/>
          </a:prstGeom>
          <a:solidFill>
            <a:srgbClr val="4E437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DBE2B06-90A6-58E5-0C01-BFF5846B8A4A}"/>
              </a:ext>
            </a:extLst>
          </p:cNvPr>
          <p:cNvSpPr txBox="1"/>
          <p:nvPr/>
        </p:nvSpPr>
        <p:spPr>
          <a:xfrm>
            <a:off x="1607127" y="1616528"/>
            <a:ext cx="6587837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dirty="0" err="1">
                <a:solidFill>
                  <a:schemeClr val="accent6"/>
                </a:solidFill>
                <a:cs typeface="B Lotus" panose="00000400000000000000" pitchFamily="2" charset="-78"/>
              </a:rPr>
              <a:t>توضیح</a:t>
            </a:r>
            <a:endParaRPr lang="en-US" dirty="0">
              <a:solidFill>
                <a:schemeClr val="accent6"/>
              </a:solidFill>
              <a:cs typeface="B Lotus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472598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Game controller with solid fill">
            <a:extLst>
              <a:ext uri="{FF2B5EF4-FFF2-40B4-BE49-F238E27FC236}">
                <a16:creationId xmlns:a16="http://schemas.microsoft.com/office/drawing/2014/main" id="{C3715A16-FB8B-1343-F96B-3260B49D9C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892143" y="4083775"/>
            <a:ext cx="1080407" cy="1057547"/>
          </a:xfrm>
          <a:prstGeom prst="rect">
            <a:avLst/>
          </a:prstGeom>
        </p:spPr>
      </p:pic>
      <p:pic>
        <p:nvPicPr>
          <p:cNvPr id="5" name="Graphic 4" descr="Game controller with solid fill">
            <a:extLst>
              <a:ext uri="{FF2B5EF4-FFF2-40B4-BE49-F238E27FC236}">
                <a16:creationId xmlns:a16="http://schemas.microsoft.com/office/drawing/2014/main" id="{CDB3248E-51A0-7D4D-22C3-188F6BC954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6463" y="63681"/>
            <a:ext cx="981347" cy="101944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4678164-62BB-18B8-943D-7D9D712063B1}"/>
              </a:ext>
            </a:extLst>
          </p:cNvPr>
          <p:cNvSpPr txBox="1"/>
          <p:nvPr/>
        </p:nvSpPr>
        <p:spPr>
          <a:xfrm>
            <a:off x="4008664" y="914256"/>
            <a:ext cx="293914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4000" dirty="0" err="1">
                <a:solidFill>
                  <a:srgbClr val="C9C0AB"/>
                </a:solidFill>
                <a:cs typeface="B Lotus" panose="00000400000000000000" pitchFamily="2" charset="-78"/>
              </a:rPr>
              <a:t>عنوان</a:t>
            </a:r>
            <a:endParaRPr lang="en-US" sz="4000" dirty="0">
              <a:solidFill>
                <a:srgbClr val="FFFFFF"/>
              </a:solidFill>
              <a:cs typeface="B Lotus" panose="000004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E61321-C4F8-18CB-290E-3CA4504F2CF0}"/>
              </a:ext>
            </a:extLst>
          </p:cNvPr>
          <p:cNvSpPr txBox="1"/>
          <p:nvPr/>
        </p:nvSpPr>
        <p:spPr>
          <a:xfrm>
            <a:off x="6837589" y="1367517"/>
            <a:ext cx="1040946" cy="3265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9099939-C8C8-82DF-8877-C4A18853CA9E}"/>
              </a:ext>
            </a:extLst>
          </p:cNvPr>
          <p:cNvSpPr txBox="1"/>
          <p:nvPr/>
        </p:nvSpPr>
        <p:spPr>
          <a:xfrm>
            <a:off x="7152579" y="1944741"/>
            <a:ext cx="949098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sz="2400" dirty="0" err="1">
                <a:solidFill>
                  <a:schemeClr val="accent6"/>
                </a:solidFill>
                <a:cs typeface="B Lotus" panose="00000400000000000000" pitchFamily="2" charset="-78"/>
              </a:rPr>
              <a:t>توضیح</a:t>
            </a:r>
            <a:endParaRPr lang="en-US" sz="2400" dirty="0">
              <a:solidFill>
                <a:schemeClr val="accent6"/>
              </a:solidFill>
              <a:cs typeface="B Lotus" panose="00000400000000000000" pitchFamily="2" charset="-7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60BD9B2-050C-31E8-A143-8BF92CE93880}"/>
              </a:ext>
            </a:extLst>
          </p:cNvPr>
          <p:cNvSpPr/>
          <p:nvPr/>
        </p:nvSpPr>
        <p:spPr>
          <a:xfrm>
            <a:off x="233634" y="4483962"/>
            <a:ext cx="3528196" cy="382496"/>
          </a:xfrm>
          <a:prstGeom prst="rect">
            <a:avLst/>
          </a:prstGeom>
          <a:solidFill>
            <a:srgbClr val="4E437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4AC764F-F8D6-C35F-B9FF-0EED02B346E6}"/>
              </a:ext>
            </a:extLst>
          </p:cNvPr>
          <p:cNvSpPr/>
          <p:nvPr/>
        </p:nvSpPr>
        <p:spPr>
          <a:xfrm>
            <a:off x="1208722" y="4732564"/>
            <a:ext cx="2796267" cy="282620"/>
          </a:xfrm>
          <a:prstGeom prst="rect">
            <a:avLst/>
          </a:prstGeom>
          <a:solidFill>
            <a:srgbClr val="C0A4A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EF0F259-39E0-194B-11E1-EE9CEE8EA018}"/>
              </a:ext>
            </a:extLst>
          </p:cNvPr>
          <p:cNvSpPr/>
          <p:nvPr/>
        </p:nvSpPr>
        <p:spPr>
          <a:xfrm>
            <a:off x="4874214" y="376782"/>
            <a:ext cx="3528196" cy="382496"/>
          </a:xfrm>
          <a:prstGeom prst="rect">
            <a:avLst/>
          </a:prstGeom>
          <a:solidFill>
            <a:srgbClr val="4E437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5E567EC-BAFD-D689-87DE-E7C95D39CCD1}"/>
              </a:ext>
            </a:extLst>
          </p:cNvPr>
          <p:cNvSpPr/>
          <p:nvPr/>
        </p:nvSpPr>
        <p:spPr>
          <a:xfrm>
            <a:off x="5849301" y="625383"/>
            <a:ext cx="2796267" cy="282620"/>
          </a:xfrm>
          <a:prstGeom prst="rect">
            <a:avLst/>
          </a:prstGeom>
          <a:solidFill>
            <a:srgbClr val="C0A4A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mputer screen with numbers&#10;&#10;AI-generated content may be incorrect.">
            <a:extLst>
              <a:ext uri="{FF2B5EF4-FFF2-40B4-BE49-F238E27FC236}">
                <a16:creationId xmlns:a16="http://schemas.microsoft.com/office/drawing/2014/main" id="{7973C4A3-1B6C-4B66-5333-6DF697D710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4274" y="2858"/>
            <a:ext cx="1840678" cy="4596765"/>
          </a:xfrm>
          <a:prstGeom prst="rect">
            <a:avLst/>
          </a:prstGeom>
        </p:spPr>
      </p:pic>
      <p:pic>
        <p:nvPicPr>
          <p:cNvPr id="6" name="Graphic 5" descr="Monitor with solid fill">
            <a:extLst>
              <a:ext uri="{FF2B5EF4-FFF2-40B4-BE49-F238E27FC236}">
                <a16:creationId xmlns:a16="http://schemas.microsoft.com/office/drawing/2014/main" id="{E0265163-072C-F81C-65A1-E3F75C70B1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04455" y="1365068"/>
            <a:ext cx="759279" cy="718458"/>
          </a:xfrm>
          <a:prstGeom prst="rect">
            <a:avLst/>
          </a:prstGeom>
        </p:spPr>
      </p:pic>
      <p:pic>
        <p:nvPicPr>
          <p:cNvPr id="7" name="Graphic 6" descr="Robot with solid fill">
            <a:extLst>
              <a:ext uri="{FF2B5EF4-FFF2-40B4-BE49-F238E27FC236}">
                <a16:creationId xmlns:a16="http://schemas.microsoft.com/office/drawing/2014/main" id="{369638D1-0366-9A7F-7CFE-7D6C56745A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70145" y="1238522"/>
            <a:ext cx="881743" cy="84092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E60B1F8-C017-4846-76D0-608A883D57C1}"/>
              </a:ext>
            </a:extLst>
          </p:cNvPr>
          <p:cNvSpPr/>
          <p:nvPr/>
        </p:nvSpPr>
        <p:spPr>
          <a:xfrm>
            <a:off x="1236890" y="2202316"/>
            <a:ext cx="2100262" cy="414337"/>
          </a:xfrm>
          <a:prstGeom prst="rect">
            <a:avLst/>
          </a:prstGeom>
          <a:solidFill>
            <a:srgbClr val="C472A6"/>
          </a:solidFill>
          <a:ln>
            <a:solidFill>
              <a:srgbClr val="C472A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B02E984-594B-C365-4B39-4F416C43B0B3}"/>
              </a:ext>
            </a:extLst>
          </p:cNvPr>
          <p:cNvSpPr/>
          <p:nvPr/>
        </p:nvSpPr>
        <p:spPr>
          <a:xfrm>
            <a:off x="4365851" y="2202316"/>
            <a:ext cx="2102303" cy="408213"/>
          </a:xfrm>
          <a:prstGeom prst="rect">
            <a:avLst/>
          </a:prstGeom>
          <a:solidFill>
            <a:srgbClr val="C0A4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2CA0B4-181D-0517-27FA-B3E8088A423B}"/>
              </a:ext>
            </a:extLst>
          </p:cNvPr>
          <p:cNvSpPr txBox="1"/>
          <p:nvPr/>
        </p:nvSpPr>
        <p:spPr>
          <a:xfrm>
            <a:off x="1906360" y="2208439"/>
            <a:ext cx="930729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2400" dirty="0" err="1">
                <a:solidFill>
                  <a:schemeClr val="accent6"/>
                </a:solidFill>
                <a:cs typeface="B Lotus" panose="00000400000000000000" pitchFamily="2" charset="-78"/>
              </a:rPr>
              <a:t>عنوان</a:t>
            </a:r>
            <a:endParaRPr lang="en-US" sz="2400" dirty="0">
              <a:solidFill>
                <a:schemeClr val="accent6"/>
              </a:solidFill>
              <a:cs typeface="B Lotus" panose="00000400000000000000" pitchFamily="2" charset="-78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67F5A6-DFE2-568D-9189-5112DC8CD5DD}"/>
              </a:ext>
            </a:extLst>
          </p:cNvPr>
          <p:cNvSpPr txBox="1"/>
          <p:nvPr/>
        </p:nvSpPr>
        <p:spPr>
          <a:xfrm>
            <a:off x="5055732" y="2206397"/>
            <a:ext cx="800101" cy="46166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2400" dirty="0" err="1">
                <a:cs typeface="B Lotus" panose="00000400000000000000" pitchFamily="2" charset="-78"/>
              </a:rPr>
              <a:t>عنوان</a:t>
            </a:r>
            <a:endParaRPr lang="en-US" sz="2400" dirty="0">
              <a:cs typeface="B Lotus" panose="00000400000000000000" pitchFamily="2" charset="-78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022D569-8F62-A33F-7C15-BF6527A6F351}"/>
              </a:ext>
            </a:extLst>
          </p:cNvPr>
          <p:cNvSpPr txBox="1"/>
          <p:nvPr/>
        </p:nvSpPr>
        <p:spPr>
          <a:xfrm>
            <a:off x="4535442" y="2952196"/>
            <a:ext cx="1840679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dirty="0" err="1">
                <a:solidFill>
                  <a:schemeClr val="accent6"/>
                </a:solidFill>
                <a:cs typeface="B Lotus" panose="00000400000000000000" pitchFamily="2" charset="-78"/>
              </a:rPr>
              <a:t>توضیح</a:t>
            </a:r>
            <a:endParaRPr lang="en-US" dirty="0">
              <a:solidFill>
                <a:schemeClr val="accent6"/>
              </a:solidFill>
              <a:cs typeface="B Lotus" panose="00000400000000000000" pitchFamily="2" charset="-78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D398C5E-7FBF-FC17-C75E-C6830CBED28F}"/>
              </a:ext>
            </a:extLst>
          </p:cNvPr>
          <p:cNvSpPr txBox="1"/>
          <p:nvPr/>
        </p:nvSpPr>
        <p:spPr>
          <a:xfrm>
            <a:off x="1236890" y="2798308"/>
            <a:ext cx="2100262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 rtl="1"/>
            <a:r>
              <a:rPr lang="en-US" dirty="0" err="1">
                <a:solidFill>
                  <a:schemeClr val="accent6"/>
                </a:solidFill>
                <a:cs typeface="B Lotus" panose="00000400000000000000" pitchFamily="2" charset="-78"/>
              </a:rPr>
              <a:t>توضیح</a:t>
            </a:r>
            <a:endParaRPr lang="en-US" dirty="0">
              <a:solidFill>
                <a:schemeClr val="accent6"/>
              </a:solidFill>
              <a:cs typeface="B Lotus" panose="00000400000000000000" pitchFamily="2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01" name="Google Shape;3901;p30"/>
          <p:cNvGrpSpPr/>
          <p:nvPr/>
        </p:nvGrpSpPr>
        <p:grpSpPr>
          <a:xfrm>
            <a:off x="1747056" y="1745402"/>
            <a:ext cx="722733" cy="609229"/>
            <a:chOff x="1665363" y="1706700"/>
            <a:chExt cx="578325" cy="487500"/>
          </a:xfrm>
        </p:grpSpPr>
        <p:sp>
          <p:nvSpPr>
            <p:cNvPr id="3902" name="Google Shape;3902;p30"/>
            <p:cNvSpPr/>
            <p:nvPr/>
          </p:nvSpPr>
          <p:spPr>
            <a:xfrm flipH="1">
              <a:off x="2174988" y="1706700"/>
              <a:ext cx="68700" cy="487500"/>
            </a:xfrm>
            <a:prstGeom prst="leftBracket">
              <a:avLst>
                <a:gd name="adj" fmla="val 0"/>
              </a:avLst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3" name="Google Shape;3903;p30"/>
            <p:cNvSpPr/>
            <p:nvPr/>
          </p:nvSpPr>
          <p:spPr>
            <a:xfrm>
              <a:off x="1665363" y="1706700"/>
              <a:ext cx="68700" cy="487500"/>
            </a:xfrm>
            <a:prstGeom prst="leftBracket">
              <a:avLst>
                <a:gd name="adj" fmla="val 0"/>
              </a:avLst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04" name="Google Shape;3904;p30"/>
          <p:cNvSpPr txBox="1">
            <a:spLocks noGrp="1"/>
          </p:cNvSpPr>
          <p:nvPr>
            <p:ph type="title" idx="4294967295"/>
          </p:nvPr>
        </p:nvSpPr>
        <p:spPr>
          <a:xfrm flipH="1">
            <a:off x="5147313" y="3149410"/>
            <a:ext cx="723000" cy="60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/>
              <a:t>3</a:t>
            </a:r>
            <a:endParaRPr sz="2200" dirty="0"/>
          </a:p>
        </p:txBody>
      </p:sp>
      <p:grpSp>
        <p:nvGrpSpPr>
          <p:cNvPr id="3907" name="Google Shape;3907;p30"/>
          <p:cNvGrpSpPr/>
          <p:nvPr/>
        </p:nvGrpSpPr>
        <p:grpSpPr>
          <a:xfrm>
            <a:off x="5142349" y="1753566"/>
            <a:ext cx="722733" cy="609229"/>
            <a:chOff x="1665363" y="1706700"/>
            <a:chExt cx="578325" cy="487500"/>
          </a:xfrm>
        </p:grpSpPr>
        <p:sp>
          <p:nvSpPr>
            <p:cNvPr id="3908" name="Google Shape;3908;p30"/>
            <p:cNvSpPr/>
            <p:nvPr/>
          </p:nvSpPr>
          <p:spPr>
            <a:xfrm flipH="1">
              <a:off x="2174988" y="1706700"/>
              <a:ext cx="68700" cy="487500"/>
            </a:xfrm>
            <a:prstGeom prst="leftBracket">
              <a:avLst>
                <a:gd name="adj" fmla="val 0"/>
              </a:avLst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9" name="Google Shape;3909;p30"/>
            <p:cNvSpPr/>
            <p:nvPr/>
          </p:nvSpPr>
          <p:spPr>
            <a:xfrm>
              <a:off x="1665363" y="1706700"/>
              <a:ext cx="68700" cy="487500"/>
            </a:xfrm>
            <a:prstGeom prst="leftBracket">
              <a:avLst>
                <a:gd name="adj" fmla="val 0"/>
              </a:avLst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10" name="Google Shape;3910;p30"/>
          <p:cNvSpPr txBox="1">
            <a:spLocks noGrp="1"/>
          </p:cNvSpPr>
          <p:nvPr>
            <p:ph type="title" idx="4294967295"/>
          </p:nvPr>
        </p:nvSpPr>
        <p:spPr>
          <a:xfrm flipH="1">
            <a:off x="1752351" y="3136986"/>
            <a:ext cx="723000" cy="60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/>
              <a:t>4</a:t>
            </a:r>
            <a:endParaRPr sz="2200" dirty="0"/>
          </a:p>
        </p:txBody>
      </p:sp>
      <p:grpSp>
        <p:nvGrpSpPr>
          <p:cNvPr id="3917" name="Google Shape;3917;p30"/>
          <p:cNvGrpSpPr/>
          <p:nvPr/>
        </p:nvGrpSpPr>
        <p:grpSpPr>
          <a:xfrm>
            <a:off x="1747056" y="3137022"/>
            <a:ext cx="722733" cy="609229"/>
            <a:chOff x="1665363" y="1706700"/>
            <a:chExt cx="578325" cy="487500"/>
          </a:xfrm>
        </p:grpSpPr>
        <p:sp>
          <p:nvSpPr>
            <p:cNvPr id="3918" name="Google Shape;3918;p30"/>
            <p:cNvSpPr/>
            <p:nvPr/>
          </p:nvSpPr>
          <p:spPr>
            <a:xfrm flipH="1">
              <a:off x="2174988" y="1706700"/>
              <a:ext cx="68700" cy="487500"/>
            </a:xfrm>
            <a:prstGeom prst="leftBracket">
              <a:avLst>
                <a:gd name="adj" fmla="val 0"/>
              </a:avLst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9" name="Google Shape;3919;p30"/>
            <p:cNvSpPr/>
            <p:nvPr/>
          </p:nvSpPr>
          <p:spPr>
            <a:xfrm>
              <a:off x="1665363" y="1706700"/>
              <a:ext cx="68700" cy="487500"/>
            </a:xfrm>
            <a:prstGeom prst="leftBracket">
              <a:avLst>
                <a:gd name="adj" fmla="val 0"/>
              </a:avLst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20" name="Google Shape;3920;p30"/>
          <p:cNvSpPr txBox="1">
            <a:spLocks noGrp="1"/>
          </p:cNvSpPr>
          <p:nvPr>
            <p:ph type="title" idx="4294967295"/>
          </p:nvPr>
        </p:nvSpPr>
        <p:spPr>
          <a:xfrm flipH="1">
            <a:off x="1752351" y="1753566"/>
            <a:ext cx="723000" cy="60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/>
              <a:t>2</a:t>
            </a:r>
            <a:endParaRPr sz="2200" dirty="0"/>
          </a:p>
        </p:txBody>
      </p:sp>
      <p:grpSp>
        <p:nvGrpSpPr>
          <p:cNvPr id="3923" name="Google Shape;3923;p30"/>
          <p:cNvGrpSpPr/>
          <p:nvPr/>
        </p:nvGrpSpPr>
        <p:grpSpPr>
          <a:xfrm>
            <a:off x="5142349" y="3145186"/>
            <a:ext cx="722733" cy="609229"/>
            <a:chOff x="1665363" y="1706700"/>
            <a:chExt cx="578325" cy="487500"/>
          </a:xfrm>
        </p:grpSpPr>
        <p:sp>
          <p:nvSpPr>
            <p:cNvPr id="3924" name="Google Shape;3924;p30"/>
            <p:cNvSpPr/>
            <p:nvPr/>
          </p:nvSpPr>
          <p:spPr>
            <a:xfrm flipH="1">
              <a:off x="2174988" y="1706700"/>
              <a:ext cx="68700" cy="487500"/>
            </a:xfrm>
            <a:prstGeom prst="leftBracket">
              <a:avLst>
                <a:gd name="adj" fmla="val 0"/>
              </a:avLst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5" name="Google Shape;3925;p30"/>
            <p:cNvSpPr/>
            <p:nvPr/>
          </p:nvSpPr>
          <p:spPr>
            <a:xfrm>
              <a:off x="1665363" y="1706700"/>
              <a:ext cx="68700" cy="487500"/>
            </a:xfrm>
            <a:prstGeom prst="leftBracket">
              <a:avLst>
                <a:gd name="adj" fmla="val 0"/>
              </a:avLst>
            </a:prstGeom>
            <a:noFill/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1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26" name="Google Shape;3926;p30"/>
          <p:cNvSpPr txBox="1">
            <a:spLocks noGrp="1"/>
          </p:cNvSpPr>
          <p:nvPr>
            <p:ph type="title" idx="4294967295"/>
          </p:nvPr>
        </p:nvSpPr>
        <p:spPr>
          <a:xfrm flipH="1">
            <a:off x="5142349" y="1762468"/>
            <a:ext cx="723000" cy="60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dirty="0"/>
              <a:t>1</a:t>
            </a:r>
            <a:endParaRPr sz="2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0972F5-9F23-52C9-4FA8-9AC8294D8462}"/>
              </a:ext>
            </a:extLst>
          </p:cNvPr>
          <p:cNvSpPr txBox="1"/>
          <p:nvPr/>
        </p:nvSpPr>
        <p:spPr>
          <a:xfrm>
            <a:off x="3114316" y="737066"/>
            <a:ext cx="2577152" cy="7078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4000" b="1" dirty="0" err="1">
                <a:solidFill>
                  <a:schemeClr val="accent3"/>
                </a:solidFill>
                <a:cs typeface="B Lotus" panose="00000400000000000000" pitchFamily="2" charset="-78"/>
              </a:rPr>
              <a:t>مراحل</a:t>
            </a:r>
            <a:r>
              <a:rPr lang="en-US" sz="4000" b="1" dirty="0">
                <a:solidFill>
                  <a:schemeClr val="accent3"/>
                </a:solidFill>
                <a:cs typeface="B Lotus" panose="00000400000000000000" pitchFamily="2" charset="-78"/>
              </a:rPr>
              <a:t> </a:t>
            </a:r>
            <a:r>
              <a:rPr lang="en-US" sz="4000" b="1" dirty="0" err="1">
                <a:solidFill>
                  <a:schemeClr val="accent3"/>
                </a:solidFill>
                <a:cs typeface="B Lotus" panose="00000400000000000000" pitchFamily="2" charset="-78"/>
              </a:rPr>
              <a:t>انجام</a:t>
            </a:r>
            <a:endParaRPr lang="en-US" sz="4000" b="1" dirty="0">
              <a:solidFill>
                <a:schemeClr val="accent3"/>
              </a:solidFill>
              <a:cs typeface="B Lotus" panose="00000400000000000000" pitchFamily="2" charset="-78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478942-820A-17DF-D06F-D545D4D9F5C6}"/>
              </a:ext>
            </a:extLst>
          </p:cNvPr>
          <p:cNvSpPr txBox="1"/>
          <p:nvPr/>
        </p:nvSpPr>
        <p:spPr>
          <a:xfrm>
            <a:off x="2918732" y="2153329"/>
            <a:ext cx="734785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dirty="0" err="1">
                <a:solidFill>
                  <a:schemeClr val="accent6"/>
                </a:solidFill>
                <a:cs typeface="B Lotus" panose="00000400000000000000" pitchFamily="2" charset="-78"/>
              </a:rPr>
              <a:t>توضیح</a:t>
            </a:r>
            <a:endParaRPr lang="en-US" dirty="0">
              <a:solidFill>
                <a:schemeClr val="accent6"/>
              </a:solidFill>
              <a:cs typeface="B Lotus" panose="00000400000000000000" pitchFamily="2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B10946-BF3B-14DF-31AE-6C32A6C33CDF}"/>
              </a:ext>
            </a:extLst>
          </p:cNvPr>
          <p:cNvSpPr txBox="1"/>
          <p:nvPr/>
        </p:nvSpPr>
        <p:spPr>
          <a:xfrm>
            <a:off x="2937102" y="3524930"/>
            <a:ext cx="718456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dirty="0" err="1">
                <a:solidFill>
                  <a:schemeClr val="accent6"/>
                </a:solidFill>
                <a:cs typeface="B Lotus" panose="00000400000000000000" pitchFamily="2" charset="-78"/>
              </a:rPr>
              <a:t>توضیح</a:t>
            </a:r>
            <a:endParaRPr lang="en-US" dirty="0">
              <a:solidFill>
                <a:schemeClr val="accent6"/>
              </a:solidFill>
              <a:cs typeface="B Lotus" panose="00000400000000000000" pitchFamily="2" charset="-78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524E25-580B-D63E-67E8-95D4A7953311}"/>
              </a:ext>
            </a:extLst>
          </p:cNvPr>
          <p:cNvSpPr txBox="1"/>
          <p:nvPr/>
        </p:nvSpPr>
        <p:spPr>
          <a:xfrm>
            <a:off x="6376306" y="2159453"/>
            <a:ext cx="708251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dirty="0" err="1">
                <a:solidFill>
                  <a:schemeClr val="accent6"/>
                </a:solidFill>
                <a:cs typeface="B Lotus" panose="00000400000000000000" pitchFamily="2" charset="-78"/>
              </a:rPr>
              <a:t>توضیح</a:t>
            </a:r>
            <a:endParaRPr lang="en-US" dirty="0">
              <a:solidFill>
                <a:schemeClr val="accent6"/>
              </a:solidFill>
              <a:cs typeface="B Lotus" panose="00000400000000000000" pitchFamily="2" charset="-78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9EB3FA-3464-DA45-4C38-E5152442E1EB}"/>
              </a:ext>
            </a:extLst>
          </p:cNvPr>
          <p:cNvSpPr txBox="1"/>
          <p:nvPr/>
        </p:nvSpPr>
        <p:spPr>
          <a:xfrm>
            <a:off x="6417129" y="3451451"/>
            <a:ext cx="626607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dirty="0" err="1">
                <a:solidFill>
                  <a:schemeClr val="accent6"/>
                </a:solidFill>
                <a:cs typeface="B Lotus" panose="00000400000000000000" pitchFamily="2" charset="-78"/>
              </a:rPr>
              <a:t>توضیح</a:t>
            </a:r>
            <a:endParaRPr lang="en-US" dirty="0">
              <a:solidFill>
                <a:schemeClr val="accent6"/>
              </a:solidFill>
              <a:cs typeface="B Lotus" panose="00000400000000000000" pitchFamily="2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4E60256-3ED6-1FF5-31E1-746B2EB47AEF}"/>
              </a:ext>
            </a:extLst>
          </p:cNvPr>
          <p:cNvSpPr/>
          <p:nvPr/>
        </p:nvSpPr>
        <p:spPr>
          <a:xfrm>
            <a:off x="4163785" y="265339"/>
            <a:ext cx="4776107" cy="418419"/>
          </a:xfrm>
          <a:prstGeom prst="rect">
            <a:avLst/>
          </a:prstGeom>
          <a:solidFill>
            <a:srgbClr val="4E43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6411FD8-89F4-0387-3B89-8CF7F20C9FE4}"/>
              </a:ext>
            </a:extLst>
          </p:cNvPr>
          <p:cNvSpPr/>
          <p:nvPr/>
        </p:nvSpPr>
        <p:spPr>
          <a:xfrm>
            <a:off x="367392" y="4518932"/>
            <a:ext cx="4776107" cy="418419"/>
          </a:xfrm>
          <a:prstGeom prst="rect">
            <a:avLst/>
          </a:prstGeom>
          <a:solidFill>
            <a:srgbClr val="4E437B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E6251E-67C7-F5A6-746E-B6D64C43D617}"/>
              </a:ext>
            </a:extLst>
          </p:cNvPr>
          <p:cNvSpPr txBox="1"/>
          <p:nvPr/>
        </p:nvSpPr>
        <p:spPr>
          <a:xfrm>
            <a:off x="2915602" y="1643334"/>
            <a:ext cx="1387656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2800" dirty="0" err="1">
                <a:solidFill>
                  <a:schemeClr val="bg2">
                    <a:lumMod val="76000"/>
                  </a:schemeClr>
                </a:solidFill>
                <a:cs typeface="B Lotus" panose="00000400000000000000" pitchFamily="2" charset="-78"/>
              </a:rPr>
              <a:t>عنوان</a:t>
            </a:r>
            <a:endParaRPr lang="en-US" sz="2800" dirty="0">
              <a:solidFill>
                <a:schemeClr val="bg2">
                  <a:lumMod val="76000"/>
                </a:schemeClr>
              </a:solidFill>
              <a:cs typeface="B Lotus" panose="00000400000000000000" pitchFamily="2" charset="-78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92DCAFF-4D44-6055-DC9B-5AEB87BE1AFB}"/>
              </a:ext>
            </a:extLst>
          </p:cNvPr>
          <p:cNvSpPr txBox="1"/>
          <p:nvPr/>
        </p:nvSpPr>
        <p:spPr>
          <a:xfrm>
            <a:off x="2913697" y="3008539"/>
            <a:ext cx="1082992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2800" dirty="0" err="1">
                <a:solidFill>
                  <a:srgbClr val="C472A6"/>
                </a:solidFill>
                <a:cs typeface="B Lotus" panose="00000400000000000000" pitchFamily="2" charset="-78"/>
              </a:rPr>
              <a:t>عنوان</a:t>
            </a:r>
            <a:endParaRPr lang="en-US" sz="2800" dirty="0">
              <a:solidFill>
                <a:srgbClr val="C472A6"/>
              </a:solidFill>
              <a:cs typeface="B Lotus" panose="00000400000000000000" pitchFamily="2" charset="-78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8E4F17-42C0-E277-CAEA-EB887FFAF867}"/>
              </a:ext>
            </a:extLst>
          </p:cNvPr>
          <p:cNvSpPr txBox="1"/>
          <p:nvPr/>
        </p:nvSpPr>
        <p:spPr>
          <a:xfrm>
            <a:off x="6378075" y="1634898"/>
            <a:ext cx="924469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2800" dirty="0" err="1">
                <a:solidFill>
                  <a:srgbClr val="C9C0AB"/>
                </a:solidFill>
                <a:cs typeface="B Lotus" panose="00000400000000000000" pitchFamily="2" charset="-78"/>
              </a:rPr>
              <a:t>عنوان</a:t>
            </a:r>
            <a:endParaRPr lang="en-US" sz="2800" dirty="0">
              <a:solidFill>
                <a:srgbClr val="C9C0AB"/>
              </a:solidFill>
              <a:cs typeface="B Lotus" panose="00000400000000000000" pitchFamily="2" charset="-78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8D7C26-41D1-47F0-E1C1-E1469442C47D}"/>
              </a:ext>
            </a:extLst>
          </p:cNvPr>
          <p:cNvSpPr txBox="1"/>
          <p:nvPr/>
        </p:nvSpPr>
        <p:spPr>
          <a:xfrm>
            <a:off x="6419577" y="2929346"/>
            <a:ext cx="1009241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 rtl="1"/>
            <a:r>
              <a:rPr lang="en-US" sz="2800" dirty="0" err="1">
                <a:solidFill>
                  <a:schemeClr val="accent2">
                    <a:lumMod val="76000"/>
                  </a:schemeClr>
                </a:solidFill>
                <a:cs typeface="B Lotus" panose="00000400000000000000" pitchFamily="2" charset="-78"/>
              </a:rPr>
              <a:t>عنوان</a:t>
            </a:r>
            <a:endParaRPr lang="en-US" sz="2800" dirty="0">
              <a:solidFill>
                <a:schemeClr val="accent2">
                  <a:lumMod val="76000"/>
                </a:schemeClr>
              </a:solidFill>
              <a:cs typeface="B Lotus" panose="00000400000000000000" pitchFamily="2" charset="-78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9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9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9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04" grpId="0"/>
      <p:bldP spid="3910" grpId="0"/>
      <p:bldP spid="3920" grpId="0"/>
      <p:bldP spid="3926" grpId="0"/>
      <p:bldP spid="4" grpId="0"/>
      <p:bldP spid="6" grpId="0"/>
      <p:bldP spid="7" grpId="0"/>
      <p:bldP spid="8" grpId="0"/>
      <p:bldP spid="9" grpId="0"/>
      <p:bldP spid="2" grpId="0"/>
      <p:bldP spid="3" grpId="0"/>
      <p:bldP spid="5" grpId="0"/>
      <p:bldP spid="10" grpId="0"/>
    </p:bldLst>
  </p:timing>
</p:sld>
</file>

<file path=ppt/theme/theme1.xml><?xml version="1.0" encoding="utf-8"?>
<a:theme xmlns:a="http://schemas.openxmlformats.org/drawingml/2006/main" name="Programming Language Workshop for Beginners by Slidesgo">
  <a:themeElements>
    <a:clrScheme name="Simple Light">
      <a:dk1>
        <a:srgbClr val="2E323B"/>
      </a:dk1>
      <a:lt1>
        <a:srgbClr val="FF5858"/>
      </a:lt1>
      <a:dk2>
        <a:srgbClr val="72D9F0"/>
      </a:dk2>
      <a:lt2>
        <a:srgbClr val="FCC642"/>
      </a:lt2>
      <a:accent1>
        <a:srgbClr val="DBA0DB"/>
      </a:accent1>
      <a:accent2>
        <a:srgbClr val="A5CF27"/>
      </a:accent2>
      <a:accent3>
        <a:srgbClr val="E7E7E7"/>
      </a:accent3>
      <a:accent4>
        <a:srgbClr val="707070"/>
      </a:accent4>
      <a:accent5>
        <a:srgbClr val="16191F"/>
      </a:accent5>
      <a:accent6>
        <a:srgbClr val="FFFFFF"/>
      </a:accent6>
      <a:hlink>
        <a:srgbClr val="FF585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189</Words>
  <Application>Microsoft Office PowerPoint</Application>
  <PresentationFormat>On-screen Show (16:9)</PresentationFormat>
  <Paragraphs>50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b lotus</vt:lpstr>
      <vt:lpstr>b lotus</vt:lpstr>
      <vt:lpstr>Calibri</vt:lpstr>
      <vt:lpstr>Fateme Faramarzeian</vt:lpstr>
      <vt:lpstr>Fira Code</vt:lpstr>
      <vt:lpstr>Programming Language Workshop for Beginners by Slidesgo</vt:lpstr>
      <vt:lpstr>PowerPoint Presentation</vt:lpstr>
      <vt:lpstr>اعضای گروه</vt:lpstr>
      <vt:lpstr>اعضای گروه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Programming ‘Language’ {</dc:title>
  <dc:creator>ihc</dc:creator>
  <cp:lastModifiedBy>Kianoosh Sabetizadeh</cp:lastModifiedBy>
  <cp:revision>274</cp:revision>
  <dcterms:modified xsi:type="dcterms:W3CDTF">2025-04-06T13:26:17Z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588420</vt:lpwstr>
  </property>
  <property fmtid="{D5CDD505-2E9C-101B-9397-08002B2CF9AE}" pid="3" name="NXPowerLiteSettings">
    <vt:lpwstr>C700052003A000</vt:lpwstr>
  </property>
  <property fmtid="{D5CDD505-2E9C-101B-9397-08002B2CF9AE}" pid="4" name="NXPowerLiteVersion">
    <vt:lpwstr>D9.0.2</vt:lpwstr>
  </property>
</Properties>
</file>