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6"/>
  </p:notesMasterIdLst>
  <p:sldIdLst>
    <p:sldId id="282" r:id="rId3"/>
    <p:sldId id="1775" r:id="rId4"/>
    <p:sldId id="1776" r:id="rId5"/>
    <p:sldId id="285" r:id="rId6"/>
    <p:sldId id="312" r:id="rId7"/>
    <p:sldId id="294" r:id="rId8"/>
    <p:sldId id="296" r:id="rId9"/>
    <p:sldId id="297" r:id="rId10"/>
    <p:sldId id="1777" r:id="rId11"/>
    <p:sldId id="1778" r:id="rId12"/>
    <p:sldId id="301" r:id="rId13"/>
    <p:sldId id="295" r:id="rId14"/>
    <p:sldId id="315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4FDF"/>
    <a:srgbClr val="A6A6A6"/>
    <a:srgbClr val="7F7F7F"/>
    <a:srgbClr val="746098"/>
    <a:srgbClr val="25075E"/>
    <a:srgbClr val="FF0066"/>
    <a:srgbClr val="4C3479"/>
    <a:srgbClr val="00FF00"/>
    <a:srgbClr val="0000FF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8" y="62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9BE969E6B0E614B/creative-lines-business-powerpoint-template_ColumnClustered%20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9BE969E6B0E614B/creative-lines-business-powerpoint-template_Pi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داده اول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مورد اول</c:v>
                </c:pt>
                <c:pt idx="1">
                  <c:v>مورد دوم</c:v>
                </c:pt>
                <c:pt idx="2">
                  <c:v>مورد سوم</c:v>
                </c:pt>
                <c:pt idx="3">
                  <c:v>مورد چهارم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EA-45F6-A3DD-550AFDB3EF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داده دوم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مورد اول</c:v>
                </c:pt>
                <c:pt idx="1">
                  <c:v>مورد دوم</c:v>
                </c:pt>
                <c:pt idx="2">
                  <c:v>مورد سوم</c:v>
                </c:pt>
                <c:pt idx="3">
                  <c:v>مورد چهارم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EA-45F6-A3DD-550AFDB3EF7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داده سوم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مورد اول</c:v>
                </c:pt>
                <c:pt idx="1">
                  <c:v>مورد دوم</c:v>
                </c:pt>
                <c:pt idx="2">
                  <c:v>مورد سوم</c:v>
                </c:pt>
                <c:pt idx="3">
                  <c:v>مورد چهارم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EA-45F6-A3DD-550AFDB3E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3470495"/>
        <c:axId val="73469055"/>
      </c:barChart>
      <c:catAx>
        <c:axId val="734704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469055"/>
        <c:crosses val="autoZero"/>
        <c:auto val="1"/>
        <c:lblAlgn val="ctr"/>
        <c:lblOffset val="100"/>
        <c:noMultiLvlLbl val="0"/>
      </c:catAx>
      <c:valAx>
        <c:axId val="73469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4704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42-482D-B5F5-49C08E637EB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E42-482D-B5F5-49C08E637EB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E42-482D-B5F5-49C08E637EB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E42-482D-B5F5-49C08E637EB7}"/>
              </c:ext>
            </c:extLst>
          </c:dPt>
          <c:cat>
            <c:strRef>
              <c:f>Sheet1!$A$2:$A$5</c:f>
              <c:strCache>
                <c:ptCount val="4"/>
                <c:pt idx="0">
                  <c:v>قسمت اول</c:v>
                </c:pt>
                <c:pt idx="1">
                  <c:v>قسمت دوم</c:v>
                </c:pt>
                <c:pt idx="2">
                  <c:v>قسمت سوم</c:v>
                </c:pt>
                <c:pt idx="3">
                  <c:v>قسمت چهارم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92-4BEC-B72F-3CE161BE12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宋体 CN" panose="02020400000000000000" pitchFamily="18" charset="-122"/>
                <a:ea typeface="思源宋体 CN" panose="02020400000000000000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宋体 CN" panose="02020400000000000000" pitchFamily="18" charset="-122"/>
                <a:ea typeface="思源宋体 CN" panose="02020400000000000000" pitchFamily="18" charset="-122"/>
              </a:defRPr>
            </a:lvl1pPr>
          </a:lstStyle>
          <a:p>
            <a:fld id="{5EE78C1C-7748-469F-8F4E-62A2DE25F508}" type="datetimeFigureOut">
              <a:rPr lang="zh-CN" altLang="en-US" smtClean="0"/>
              <a:pPr/>
              <a:t>2025/4/6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宋体 CN" panose="02020400000000000000" pitchFamily="18" charset="-122"/>
                <a:ea typeface="思源宋体 CN" panose="02020400000000000000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宋体 CN" panose="02020400000000000000" pitchFamily="18" charset="-122"/>
                <a:ea typeface="思源宋体 CN" panose="02020400000000000000" pitchFamily="18" charset="-122"/>
              </a:defRPr>
            </a:lvl1pPr>
          </a:lstStyle>
          <a:p>
            <a:fld id="{BC7C28A5-C770-4872-9E21-829A17460EC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359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宋体 CN" panose="02020400000000000000" pitchFamily="18" charset="-122"/>
        <a:ea typeface="思源宋体 CN" panose="02020400000000000000" pitchFamily="18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宋体 CN" panose="02020400000000000000" pitchFamily="18" charset="-122"/>
        <a:ea typeface="思源宋体 CN" panose="02020400000000000000" pitchFamily="18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宋体 CN" panose="02020400000000000000" pitchFamily="18" charset="-122"/>
        <a:ea typeface="思源宋体 CN" panose="02020400000000000000" pitchFamily="18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宋体 CN" panose="02020400000000000000" pitchFamily="18" charset="-122"/>
        <a:ea typeface="思源宋体 CN" panose="02020400000000000000" pitchFamily="18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宋体 CN" panose="02020400000000000000" pitchFamily="18" charset="-122"/>
        <a:ea typeface="思源宋体 CN" panose="02020400000000000000" pitchFamily="18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A0E88C-65CE-4CEE-BCC6-EB7096122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EC33803-4AC7-4B04-948F-76D5DE4718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4BCCC9-64C2-43CF-8CC7-66B41030C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896F0-32E3-47A3-8965-CB7424307DD1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1E3436-6D5E-47E5-B376-75EA27A86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F35E08-6190-47B1-BEC2-F46946DCE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827F-6F37-4A7F-AB62-76BCCDC92E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613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AA2EF4-1E69-4E1A-ACA9-8DA4B5D68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8E3A234-7040-4564-B0A2-415D66247C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9002324-4354-4844-986A-19E1F9463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5D468B8-171A-4216-A3E8-677D819DF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896F0-32E3-47A3-8965-CB7424307DD1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97EDA58-3D5D-4DD4-9100-E729D676D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F8F79AD-BF75-4D2A-BA1B-FEC06D5E0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827F-6F37-4A7F-AB62-76BCCDC92E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754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8962FF-E485-4899-8EDC-2FD90E3FA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0E2A48D-3EB7-4736-A217-C4633715F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54D469-06C3-4AFC-A255-271B2243C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896F0-32E3-47A3-8965-CB7424307DD1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9E217F-4B27-448E-A5A9-BFBF9AD85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C66554-2039-4D21-BD85-53E9C6528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827F-6F37-4A7F-AB62-76BCCDC92E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930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60BB5C3-E5E7-4BA0-8526-D414E4F3C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150A577-A0AF-4961-A7F9-C59069293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641873-5632-4A0F-9DF0-3ABCCE471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896F0-32E3-47A3-8965-CB7424307DD1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B81C6F-4FA6-4219-90CC-7A1F0B63F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A5F9D94-9219-43B7-A6EC-DB03A24AD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827F-6F37-4A7F-AB62-76BCCDC92E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66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7284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2025/4/6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137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2025/4/6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623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0351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2F893A-F6F5-4EB2-8285-BAC50183B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0DC754-3188-4D5B-B256-9CA7E8289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B9D3F3-40BD-4324-AB69-CFF65F326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896F0-32E3-47A3-8965-CB7424307DD1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1C1922-5B36-4CDD-87B3-4B218221D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75730E-44A2-4C95-9254-FB828F225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827F-6F37-4A7F-AB62-76BCCDC92E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86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70F5AF-4C54-45F0-B341-7BCD1CDB1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EBF646-4151-448E-88BE-3C2BBE673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3A78BA-101E-4E33-9D06-8CB34CCA6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896F0-32E3-47A3-8965-CB7424307DD1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C86791-8882-44B8-9575-E912E5D51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D192E1-B5B4-4B75-B217-0B593DB81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827F-6F37-4A7F-AB62-76BCCDC92E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493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A74406-0942-47C3-B8CC-47A05B5A6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671FFF-6CE1-44DB-AFFC-8E0A1F7592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C10B3D7-5954-480A-A41B-B5201ADE3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575496-E8D8-420D-A5B1-7CE1B7CC8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896F0-32E3-47A3-8965-CB7424307DD1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82AB439-9369-498F-8479-42A1FB9E3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2B9D94-1CF3-4CCB-8225-62F4F4757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827F-6F37-4A7F-AB62-76BCCDC92E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23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5A0963-EC67-4717-B62A-9BFBA9CA9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090B9A0-43DE-4F57-81FF-9DD222E20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BECDEB8-1798-464E-A8A8-B0E210417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17CB5F1-FDBF-4371-862A-F02F03F16C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C28D064-F206-4F5B-9C9E-759A707F7C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7A1583F-7B36-4AF5-9DB2-EB9260C3A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896F0-32E3-47A3-8965-CB7424307DD1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3CB48FE-8B0C-42C1-BF3B-2E80C3BD2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8E07BDB-12B1-447D-B676-16143AB3B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827F-6F37-4A7F-AB62-76BCCDC92E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54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5A0963-EC67-4717-B62A-9BFBA9CA9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090B9A0-43DE-4F57-81FF-9DD222E20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BECDEB8-1798-464E-A8A8-B0E210417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17CB5F1-FDBF-4371-862A-F02F03F16C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C28D064-F206-4F5B-9C9E-759A707F7C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7A1583F-7B36-4AF5-9DB2-EB9260C3A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896F0-32E3-47A3-8965-CB7424307DD1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3CB48FE-8B0C-42C1-BF3B-2E80C3BD2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8E07BDB-12B1-447D-B676-16143AB3B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827F-6F37-4A7F-AB62-76BCCDC92ED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599168" y="6739570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5659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A86038-03B0-4700-BB29-64D230C40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90E49AD-7941-436B-B1A9-5C2BF97AF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896F0-32E3-47A3-8965-CB7424307DD1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FD7783E-0CB4-43EF-9A2F-CFDC81A87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DC05C19-03C2-4460-B0C1-9EF9FE6D6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827F-6F37-4A7F-AB62-76BCCDC92E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18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0D39E77-D9C1-421A-87FB-C81389946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896F0-32E3-47A3-8965-CB7424307DD1}" type="datetimeFigureOut">
              <a:rPr lang="zh-CN" altLang="en-US" smtClean="0"/>
              <a:t>2025/4/6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6995D8E-9FA8-4582-B243-3C8265C19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5069F08-D3E7-4FA7-82DC-B5193F056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827F-6F37-4A7F-AB62-76BCCDC92E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91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bg>
      <p:bgPr>
        <a:solidFill>
          <a:srgbClr val="250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BA9E502E-A9AD-4DF1-BBB7-889A021DE9D4}"/>
              </a:ext>
            </a:extLst>
          </p:cNvPr>
          <p:cNvSpPr/>
          <p:nvPr userDrawn="1"/>
        </p:nvSpPr>
        <p:spPr>
          <a:xfrm flipV="1">
            <a:off x="6490852" y="4347695"/>
            <a:ext cx="800273" cy="403616"/>
          </a:xfrm>
          <a:custGeom>
            <a:avLst/>
            <a:gdLst>
              <a:gd name="connsiteX0" fmla="*/ 657225 w 657225"/>
              <a:gd name="connsiteY0" fmla="*/ -106 h 331470"/>
              <a:gd name="connsiteX1" fmla="*/ 328613 w 657225"/>
              <a:gd name="connsiteY1" fmla="*/ 331364 h 331470"/>
              <a:gd name="connsiteX2" fmla="*/ 0 w 657225"/>
              <a:gd name="connsiteY2" fmla="*/ -106 h 3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225" h="331470">
                <a:moveTo>
                  <a:pt x="657225" y="-106"/>
                </a:moveTo>
                <a:cubicBezTo>
                  <a:pt x="657225" y="182946"/>
                  <a:pt x="510121" y="331364"/>
                  <a:pt x="328613" y="331364"/>
                </a:cubicBezTo>
                <a:cubicBezTo>
                  <a:pt x="147104" y="331364"/>
                  <a:pt x="0" y="182946"/>
                  <a:pt x="0" y="-106"/>
                </a:cubicBez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A5A579B8-093C-4C2D-8B03-BE80ED285E46}"/>
              </a:ext>
            </a:extLst>
          </p:cNvPr>
          <p:cNvSpPr/>
          <p:nvPr userDrawn="1"/>
        </p:nvSpPr>
        <p:spPr>
          <a:xfrm flipV="1">
            <a:off x="5245196" y="1877282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0000F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34C33F8C-4564-4EC7-9E71-142E8E0B3992}"/>
              </a:ext>
            </a:extLst>
          </p:cNvPr>
          <p:cNvSpPr/>
          <p:nvPr userDrawn="1"/>
        </p:nvSpPr>
        <p:spPr>
          <a:xfrm flipV="1">
            <a:off x="5349592" y="5224516"/>
            <a:ext cx="1816272" cy="848986"/>
          </a:xfrm>
          <a:custGeom>
            <a:avLst/>
            <a:gdLst>
              <a:gd name="connsiteX0" fmla="*/ 805758 w 1491615"/>
              <a:gd name="connsiteY0" fmla="*/ 348509 h 697230"/>
              <a:gd name="connsiteX1" fmla="*/ 1148715 w 1491615"/>
              <a:gd name="connsiteY1" fmla="*/ 697124 h 697230"/>
              <a:gd name="connsiteX2" fmla="*/ 1491615 w 1491615"/>
              <a:gd name="connsiteY2" fmla="*/ 348509 h 697230"/>
              <a:gd name="connsiteX3" fmla="*/ 1148715 w 1491615"/>
              <a:gd name="connsiteY3" fmla="*/ -106 h 697230"/>
              <a:gd name="connsiteX4" fmla="*/ 0 w 1491615"/>
              <a:gd name="connsiteY4" fmla="*/ -106 h 6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615" h="697230">
                <a:moveTo>
                  <a:pt x="805758" y="348509"/>
                </a:moveTo>
                <a:cubicBezTo>
                  <a:pt x="805758" y="541042"/>
                  <a:pt x="959320" y="697124"/>
                  <a:pt x="1148715" y="697124"/>
                </a:cubicBezTo>
                <a:cubicBezTo>
                  <a:pt x="1338110" y="697124"/>
                  <a:pt x="1491615" y="541042"/>
                  <a:pt x="1491615" y="348509"/>
                </a:cubicBezTo>
                <a:cubicBezTo>
                  <a:pt x="1491615" y="155976"/>
                  <a:pt x="1338110" y="-106"/>
                  <a:pt x="1148715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F9D5F147-4CF5-46C3-9824-03C42C28DFC9}"/>
              </a:ext>
            </a:extLst>
          </p:cNvPr>
          <p:cNvSpPr/>
          <p:nvPr userDrawn="1"/>
        </p:nvSpPr>
        <p:spPr>
          <a:xfrm flipV="1">
            <a:off x="2287677" y="1877286"/>
            <a:ext cx="1036876" cy="807232"/>
          </a:xfrm>
          <a:custGeom>
            <a:avLst/>
            <a:gdLst>
              <a:gd name="connsiteX0" fmla="*/ 193847 w 851535"/>
              <a:gd name="connsiteY0" fmla="*/ 331364 h 662940"/>
              <a:gd name="connsiteX1" fmla="*/ 522688 w 851535"/>
              <a:gd name="connsiteY1" fmla="*/ -106 h 662940"/>
              <a:gd name="connsiteX2" fmla="*/ 851535 w 851535"/>
              <a:gd name="connsiteY2" fmla="*/ 331364 h 662940"/>
              <a:gd name="connsiteX3" fmla="*/ 522688 w 851535"/>
              <a:gd name="connsiteY3" fmla="*/ 662834 h 662940"/>
              <a:gd name="connsiteX4" fmla="*/ 0 w 851535"/>
              <a:gd name="connsiteY4" fmla="*/ 662834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535" h="662940">
                <a:moveTo>
                  <a:pt x="193847" y="331364"/>
                </a:moveTo>
                <a:cubicBezTo>
                  <a:pt x="193847" y="148312"/>
                  <a:pt x="341077" y="-106"/>
                  <a:pt x="522688" y="-106"/>
                </a:cubicBezTo>
                <a:cubicBezTo>
                  <a:pt x="704317" y="-106"/>
                  <a:pt x="851535" y="148312"/>
                  <a:pt x="851535" y="331364"/>
                </a:cubicBezTo>
                <a:cubicBezTo>
                  <a:pt x="851535" y="514416"/>
                  <a:pt x="704317" y="662834"/>
                  <a:pt x="522688" y="662834"/>
                </a:cubicBezTo>
                <a:lnTo>
                  <a:pt x="0" y="662834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6B9405E8-6487-4D12-8942-273FD5AF2D1E}"/>
              </a:ext>
            </a:extLst>
          </p:cNvPr>
          <p:cNvSpPr/>
          <p:nvPr userDrawn="1"/>
        </p:nvSpPr>
        <p:spPr>
          <a:xfrm flipV="1">
            <a:off x="3338471" y="6992076"/>
            <a:ext cx="800273" cy="1885861"/>
          </a:xfrm>
          <a:custGeom>
            <a:avLst/>
            <a:gdLst>
              <a:gd name="connsiteX0" fmla="*/ 328613 w 657225"/>
              <a:gd name="connsiteY0" fmla="*/ 894737 h 1548765"/>
              <a:gd name="connsiteX1" fmla="*/ 657225 w 657225"/>
              <a:gd name="connsiteY1" fmla="*/ 1221698 h 1548765"/>
              <a:gd name="connsiteX2" fmla="*/ 328613 w 657225"/>
              <a:gd name="connsiteY2" fmla="*/ 1548659 h 1548765"/>
              <a:gd name="connsiteX3" fmla="*/ 0 w 657225"/>
              <a:gd name="connsiteY3" fmla="*/ 1221698 h 1548765"/>
              <a:gd name="connsiteX4" fmla="*/ 0 w 657225"/>
              <a:gd name="connsiteY4" fmla="*/ -106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1548765">
                <a:moveTo>
                  <a:pt x="328613" y="894737"/>
                </a:moveTo>
                <a:cubicBezTo>
                  <a:pt x="510121" y="894737"/>
                  <a:pt x="657225" y="1041115"/>
                  <a:pt x="657225" y="1221698"/>
                </a:cubicBezTo>
                <a:cubicBezTo>
                  <a:pt x="657225" y="1402275"/>
                  <a:pt x="510121" y="1548659"/>
                  <a:pt x="328613" y="1548659"/>
                </a:cubicBezTo>
                <a:cubicBezTo>
                  <a:pt x="147104" y="1548659"/>
                  <a:pt x="0" y="1402275"/>
                  <a:pt x="0" y="1221698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DBFDA218-FC53-4F81-B88E-31AF53BA4B74}"/>
              </a:ext>
            </a:extLst>
          </p:cNvPr>
          <p:cNvSpPr/>
          <p:nvPr userDrawn="1"/>
        </p:nvSpPr>
        <p:spPr>
          <a:xfrm flipV="1">
            <a:off x="4737209" y="6644131"/>
            <a:ext cx="2553916" cy="1433533"/>
          </a:xfrm>
          <a:custGeom>
            <a:avLst/>
            <a:gdLst>
              <a:gd name="connsiteX0" fmla="*/ 1518133 w 2097405"/>
              <a:gd name="connsiteY0" fmla="*/ 1177184 h 1177290"/>
              <a:gd name="connsiteX1" fmla="*/ 2097405 w 2097405"/>
              <a:gd name="connsiteY1" fmla="*/ 588539 h 1177290"/>
              <a:gd name="connsiteX2" fmla="*/ 1518133 w 2097405"/>
              <a:gd name="connsiteY2" fmla="*/ -106 h 1177290"/>
              <a:gd name="connsiteX3" fmla="*/ 0 w 2097405"/>
              <a:gd name="connsiteY3" fmla="*/ -106 h 117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7405" h="1177290">
                <a:moveTo>
                  <a:pt x="1518133" y="1177184"/>
                </a:moveTo>
                <a:cubicBezTo>
                  <a:pt x="1838116" y="1177184"/>
                  <a:pt x="2097405" y="913637"/>
                  <a:pt x="2097405" y="588539"/>
                </a:cubicBezTo>
                <a:cubicBezTo>
                  <a:pt x="2097405" y="263441"/>
                  <a:pt x="1838116" y="-106"/>
                  <a:pt x="1518133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30426547-423D-4889-85CF-5113E527FA7B}"/>
              </a:ext>
            </a:extLst>
          </p:cNvPr>
          <p:cNvSpPr/>
          <p:nvPr userDrawn="1"/>
        </p:nvSpPr>
        <p:spPr>
          <a:xfrm flipV="1">
            <a:off x="1918856" y="5224516"/>
            <a:ext cx="647178" cy="1885861"/>
          </a:xfrm>
          <a:custGeom>
            <a:avLst/>
            <a:gdLst>
              <a:gd name="connsiteX0" fmla="*/ 0 w 531495"/>
              <a:gd name="connsiteY0" fmla="*/ 774277 h 1548765"/>
              <a:gd name="connsiteX1" fmla="*/ 0 w 531495"/>
              <a:gd name="connsiteY1" fmla="*/ 263733 h 1548765"/>
              <a:gd name="connsiteX2" fmla="*/ 265748 w 531495"/>
              <a:gd name="connsiteY2" fmla="*/ -106 h 1548765"/>
              <a:gd name="connsiteX3" fmla="*/ 265748 w 531495"/>
              <a:gd name="connsiteY3" fmla="*/ -106 h 1548765"/>
              <a:gd name="connsiteX4" fmla="*/ 531495 w 531495"/>
              <a:gd name="connsiteY4" fmla="*/ 263733 h 1548765"/>
              <a:gd name="connsiteX5" fmla="*/ 531495 w 531495"/>
              <a:gd name="connsiteY5" fmla="*/ 1284820 h 1548765"/>
              <a:gd name="connsiteX6" fmla="*/ 265748 w 531495"/>
              <a:gd name="connsiteY6" fmla="*/ 1548659 h 1548765"/>
              <a:gd name="connsiteX7" fmla="*/ 265748 w 531495"/>
              <a:gd name="connsiteY7" fmla="*/ 1548659 h 1548765"/>
              <a:gd name="connsiteX8" fmla="*/ 265748 w 531495"/>
              <a:gd name="connsiteY8" fmla="*/ 1548659 h 1548765"/>
              <a:gd name="connsiteX9" fmla="*/ 0 w 531495"/>
              <a:gd name="connsiteY9" fmla="*/ 1284820 h 1548765"/>
              <a:gd name="connsiteX10" fmla="*/ 0 w 531495"/>
              <a:gd name="connsiteY10" fmla="*/ 1161468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1495" h="1548765">
                <a:moveTo>
                  <a:pt x="0" y="774277"/>
                </a:moveTo>
                <a:lnTo>
                  <a:pt x="0" y="263733"/>
                </a:lnTo>
                <a:cubicBezTo>
                  <a:pt x="0" y="118017"/>
                  <a:pt x="118980" y="-106"/>
                  <a:pt x="265748" y="-106"/>
                </a:cubicBezTo>
                <a:lnTo>
                  <a:pt x="265748" y="-106"/>
                </a:lnTo>
                <a:cubicBezTo>
                  <a:pt x="412515" y="-106"/>
                  <a:pt x="531495" y="118017"/>
                  <a:pt x="531495" y="263733"/>
                </a:cubicBezTo>
                <a:lnTo>
                  <a:pt x="531495" y="1284820"/>
                </a:lnTo>
                <a:cubicBezTo>
                  <a:pt x="531495" y="1430536"/>
                  <a:pt x="412515" y="1548659"/>
                  <a:pt x="265748" y="1548659"/>
                </a:cubicBezTo>
                <a:lnTo>
                  <a:pt x="265748" y="1548659"/>
                </a:lnTo>
                <a:lnTo>
                  <a:pt x="265748" y="1548659"/>
                </a:lnTo>
                <a:cubicBezTo>
                  <a:pt x="118980" y="1548659"/>
                  <a:pt x="0" y="1430536"/>
                  <a:pt x="0" y="1284820"/>
                </a:cubicBezTo>
                <a:lnTo>
                  <a:pt x="0" y="1161468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id="{8EC267CF-5F0F-4195-8325-1AF96056C10D}"/>
              </a:ext>
            </a:extLst>
          </p:cNvPr>
          <p:cNvSpPr/>
          <p:nvPr userDrawn="1"/>
        </p:nvSpPr>
        <p:spPr>
          <a:xfrm flipV="1">
            <a:off x="1383020" y="4626050"/>
            <a:ext cx="1760601" cy="2484327"/>
          </a:xfrm>
          <a:custGeom>
            <a:avLst/>
            <a:gdLst>
              <a:gd name="connsiteX0" fmla="*/ 0 w 1445895"/>
              <a:gd name="connsiteY0" fmla="*/ -106 h 2040255"/>
              <a:gd name="connsiteX1" fmla="*/ 0 w 1445895"/>
              <a:gd name="connsiteY1" fmla="*/ 1323700 h 2040255"/>
              <a:gd name="connsiteX2" fmla="*/ 722948 w 1445895"/>
              <a:gd name="connsiteY2" fmla="*/ 2040149 h 2040255"/>
              <a:gd name="connsiteX3" fmla="*/ 1445895 w 1445895"/>
              <a:gd name="connsiteY3" fmla="*/ 1323700 h 2040255"/>
              <a:gd name="connsiteX4" fmla="*/ 1445895 w 1445895"/>
              <a:gd name="connsiteY4" fmla="*/ 1010929 h 2040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5895" h="2040255">
                <a:moveTo>
                  <a:pt x="0" y="-106"/>
                </a:moveTo>
                <a:lnTo>
                  <a:pt x="0" y="1323700"/>
                </a:lnTo>
                <a:cubicBezTo>
                  <a:pt x="0" y="1719383"/>
                  <a:pt x="323675" y="2040149"/>
                  <a:pt x="722948" y="2040149"/>
                </a:cubicBezTo>
                <a:cubicBezTo>
                  <a:pt x="1122220" y="2040149"/>
                  <a:pt x="1445895" y="1719383"/>
                  <a:pt x="1445895" y="1323700"/>
                </a:cubicBezTo>
                <a:lnTo>
                  <a:pt x="1445895" y="1010929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C9C48BF0-50AC-498C-8B19-AA20CF7CC929}"/>
              </a:ext>
            </a:extLst>
          </p:cNvPr>
          <p:cNvSpPr/>
          <p:nvPr userDrawn="1"/>
        </p:nvSpPr>
        <p:spPr>
          <a:xfrm flipV="1">
            <a:off x="5843674" y="2510545"/>
            <a:ext cx="800273" cy="2985367"/>
          </a:xfrm>
          <a:custGeom>
            <a:avLst/>
            <a:gdLst>
              <a:gd name="connsiteX0" fmla="*/ 328613 w 657225"/>
              <a:gd name="connsiteY0" fmla="*/ 1799204 h 2451735"/>
              <a:gd name="connsiteX1" fmla="*/ 657225 w 657225"/>
              <a:gd name="connsiteY1" fmla="*/ 2125417 h 2451735"/>
              <a:gd name="connsiteX2" fmla="*/ 328613 w 657225"/>
              <a:gd name="connsiteY2" fmla="*/ 2451629 h 2451735"/>
              <a:gd name="connsiteX3" fmla="*/ 0 w 657225"/>
              <a:gd name="connsiteY3" fmla="*/ 2125417 h 2451735"/>
              <a:gd name="connsiteX4" fmla="*/ 0 w 657225"/>
              <a:gd name="connsiteY4" fmla="*/ -106 h 24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2451735">
                <a:moveTo>
                  <a:pt x="328613" y="1799204"/>
                </a:moveTo>
                <a:cubicBezTo>
                  <a:pt x="510121" y="1799204"/>
                  <a:pt x="657225" y="1945280"/>
                  <a:pt x="657225" y="2125417"/>
                </a:cubicBezTo>
                <a:cubicBezTo>
                  <a:pt x="657225" y="2305553"/>
                  <a:pt x="510121" y="2451629"/>
                  <a:pt x="328613" y="2451629"/>
                </a:cubicBezTo>
                <a:cubicBezTo>
                  <a:pt x="147104" y="2451629"/>
                  <a:pt x="0" y="2305553"/>
                  <a:pt x="0" y="2125417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id="{548D7467-7581-4BD6-A6CB-D095F861F073}"/>
              </a:ext>
            </a:extLst>
          </p:cNvPr>
          <p:cNvSpPr/>
          <p:nvPr userDrawn="1"/>
        </p:nvSpPr>
        <p:spPr>
          <a:xfrm flipV="1">
            <a:off x="3248005" y="3046381"/>
            <a:ext cx="2011122" cy="737643"/>
          </a:xfrm>
          <a:custGeom>
            <a:avLst/>
            <a:gdLst>
              <a:gd name="connsiteX0" fmla="*/ 0 w 1651635"/>
              <a:gd name="connsiteY0" fmla="*/ 605684 h 605790"/>
              <a:gd name="connsiteX1" fmla="*/ 597961 w 1651635"/>
              <a:gd name="connsiteY1" fmla="*/ -106 h 605790"/>
              <a:gd name="connsiteX2" fmla="*/ 1651635 w 1651635"/>
              <a:gd name="connsiteY2" fmla="*/ -106 h 60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605790">
                <a:moveTo>
                  <a:pt x="0" y="605684"/>
                </a:moveTo>
                <a:cubicBezTo>
                  <a:pt x="0" y="271128"/>
                  <a:pt x="267748" y="-106"/>
                  <a:pt x="597961" y="-106"/>
                </a:cubicBezTo>
                <a:lnTo>
                  <a:pt x="1651635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6F61E7BA-DF15-4C99-AAAE-CF9861895261}"/>
              </a:ext>
            </a:extLst>
          </p:cNvPr>
          <p:cNvSpPr/>
          <p:nvPr userDrawn="1"/>
        </p:nvSpPr>
        <p:spPr>
          <a:xfrm flipV="1">
            <a:off x="4131785" y="4424242"/>
            <a:ext cx="1217807" cy="1057753"/>
          </a:xfrm>
          <a:custGeom>
            <a:avLst/>
            <a:gdLst>
              <a:gd name="connsiteX0" fmla="*/ 1000125 w 1000125"/>
              <a:gd name="connsiteY0" fmla="*/ -106 h 868680"/>
              <a:gd name="connsiteX1" fmla="*/ 1000125 w 1000125"/>
              <a:gd name="connsiteY1" fmla="*/ 307104 h 868680"/>
              <a:gd name="connsiteX2" fmla="*/ 438397 w 1000125"/>
              <a:gd name="connsiteY2" fmla="*/ 868574 h 868680"/>
              <a:gd name="connsiteX3" fmla="*/ 0 w 1000125"/>
              <a:gd name="connsiteY3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125" h="868680">
                <a:moveTo>
                  <a:pt x="1000125" y="-106"/>
                </a:moveTo>
                <a:lnTo>
                  <a:pt x="1000125" y="307104"/>
                </a:lnTo>
                <a:cubicBezTo>
                  <a:pt x="1000125" y="617171"/>
                  <a:pt x="748665" y="868574"/>
                  <a:pt x="438397" y="868574"/>
                </a:cubicBezTo>
                <a:lnTo>
                  <a:pt x="0" y="868574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40CFBC72-54C3-42DD-B5E5-25E5E333CCC7}"/>
              </a:ext>
            </a:extLst>
          </p:cNvPr>
          <p:cNvSpPr/>
          <p:nvPr userDrawn="1"/>
        </p:nvSpPr>
        <p:spPr>
          <a:xfrm flipV="1">
            <a:off x="5293921" y="6574542"/>
            <a:ext cx="1350026" cy="772438"/>
          </a:xfrm>
          <a:custGeom>
            <a:avLst/>
            <a:gdLst>
              <a:gd name="connsiteX0" fmla="*/ 1108710 w 1108710"/>
              <a:gd name="connsiteY0" fmla="*/ -106 h 634365"/>
              <a:gd name="connsiteX1" fmla="*/ 628593 w 1108710"/>
              <a:gd name="connsiteY1" fmla="*/ -106 h 634365"/>
              <a:gd name="connsiteX2" fmla="*/ 0 w 1108710"/>
              <a:gd name="connsiteY2" fmla="*/ 634259 h 6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8710" h="634365">
                <a:moveTo>
                  <a:pt x="1108710" y="-106"/>
                </a:moveTo>
                <a:lnTo>
                  <a:pt x="628593" y="-106"/>
                </a:lnTo>
                <a:cubicBezTo>
                  <a:pt x="281407" y="-106"/>
                  <a:pt x="0" y="283912"/>
                  <a:pt x="0" y="634259"/>
                </a:cubicBez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800980AC-C288-40CC-8C4A-EFDDD4FF6B1B}"/>
              </a:ext>
            </a:extLst>
          </p:cNvPr>
          <p:cNvSpPr/>
          <p:nvPr userDrawn="1"/>
        </p:nvSpPr>
        <p:spPr>
          <a:xfrm flipV="1">
            <a:off x="3731648" y="5433283"/>
            <a:ext cx="6959" cy="1057753"/>
          </a:xfrm>
          <a:custGeom>
            <a:avLst/>
            <a:gdLst>
              <a:gd name="connsiteX0" fmla="*/ 0 w 5715"/>
              <a:gd name="connsiteY0" fmla="*/ -106 h 868680"/>
              <a:gd name="connsiteX1" fmla="*/ 0 w 5715"/>
              <a:gd name="connsiteY1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868680">
                <a:moveTo>
                  <a:pt x="0" y="-106"/>
                </a:moveTo>
                <a:cubicBezTo>
                  <a:pt x="0" y="43859"/>
                  <a:pt x="0" y="597334"/>
                  <a:pt x="0" y="86857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id="{4A3DF300-DCCA-4206-B79B-12064DE83059}"/>
              </a:ext>
            </a:extLst>
          </p:cNvPr>
          <p:cNvSpPr/>
          <p:nvPr userDrawn="1"/>
        </p:nvSpPr>
        <p:spPr>
          <a:xfrm flipV="1">
            <a:off x="2659978" y="3185559"/>
            <a:ext cx="6959" cy="431452"/>
          </a:xfrm>
          <a:custGeom>
            <a:avLst/>
            <a:gdLst>
              <a:gd name="connsiteX0" fmla="*/ 0 w 5715"/>
              <a:gd name="connsiteY0" fmla="*/ -106 h 354330"/>
              <a:gd name="connsiteX1" fmla="*/ 0 w 5715"/>
              <a:gd name="connsiteY1" fmla="*/ 354224 h 354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354330">
                <a:moveTo>
                  <a:pt x="0" y="-106"/>
                </a:moveTo>
                <a:cubicBezTo>
                  <a:pt x="0" y="17839"/>
                  <a:pt x="0" y="243582"/>
                  <a:pt x="0" y="35422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A11D6E59-9D70-4536-992A-B3C71B3219BA}"/>
              </a:ext>
            </a:extLst>
          </p:cNvPr>
          <p:cNvSpPr/>
          <p:nvPr userDrawn="1"/>
        </p:nvSpPr>
        <p:spPr>
          <a:xfrm flipV="1">
            <a:off x="2795677" y="4104133"/>
            <a:ext cx="1941533" cy="3514244"/>
          </a:xfrm>
          <a:custGeom>
            <a:avLst/>
            <a:gdLst>
              <a:gd name="connsiteX0" fmla="*/ 1594485 w 1594485"/>
              <a:gd name="connsiteY0" fmla="*/ -106 h 2886075"/>
              <a:gd name="connsiteX1" fmla="*/ 1594485 w 1594485"/>
              <a:gd name="connsiteY1" fmla="*/ 813316 h 2886075"/>
              <a:gd name="connsiteX2" fmla="*/ 1360970 w 1594485"/>
              <a:gd name="connsiteY2" fmla="*/ 1044973 h 2886075"/>
              <a:gd name="connsiteX3" fmla="*/ 1127398 w 1594485"/>
              <a:gd name="connsiteY3" fmla="*/ 1276722 h 2886075"/>
              <a:gd name="connsiteX4" fmla="*/ 1127398 w 1594485"/>
              <a:gd name="connsiteY4" fmla="*/ 1324791 h 2886075"/>
              <a:gd name="connsiteX5" fmla="*/ 1360970 w 1594485"/>
              <a:gd name="connsiteY5" fmla="*/ 1556540 h 2886075"/>
              <a:gd name="connsiteX6" fmla="*/ 1594485 w 1594485"/>
              <a:gd name="connsiteY6" fmla="*/ 1788289 h 2886075"/>
              <a:gd name="connsiteX7" fmla="*/ 1594485 w 1594485"/>
              <a:gd name="connsiteY7" fmla="*/ 1841507 h 2886075"/>
              <a:gd name="connsiteX8" fmla="*/ 1307306 w 1594485"/>
              <a:gd name="connsiteY8" fmla="*/ 2126474 h 2886075"/>
              <a:gd name="connsiteX9" fmla="*/ 1158545 w 1594485"/>
              <a:gd name="connsiteY9" fmla="*/ 2126474 h 2886075"/>
              <a:gd name="connsiteX10" fmla="*/ 940574 w 1594485"/>
              <a:gd name="connsiteY10" fmla="*/ 2126474 h 2886075"/>
              <a:gd name="connsiteX11" fmla="*/ 0 w 1594485"/>
              <a:gd name="connsiteY11" fmla="*/ 2885969 h 2886075"/>
              <a:gd name="connsiteX12" fmla="*/ 153025 w 1594485"/>
              <a:gd name="connsiteY12" fmla="*/ 2885969 h 2886075"/>
              <a:gd name="connsiteX13" fmla="*/ 725576 w 1594485"/>
              <a:gd name="connsiteY13" fmla="*/ 2314115 h 288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94485" h="2886075">
                <a:moveTo>
                  <a:pt x="1594485" y="-106"/>
                </a:moveTo>
                <a:lnTo>
                  <a:pt x="1594485" y="813316"/>
                </a:lnTo>
                <a:cubicBezTo>
                  <a:pt x="1594485" y="941303"/>
                  <a:pt x="1489900" y="1044973"/>
                  <a:pt x="1360970" y="1044973"/>
                </a:cubicBezTo>
                <a:cubicBezTo>
                  <a:pt x="1231982" y="1044973"/>
                  <a:pt x="1127398" y="1148729"/>
                  <a:pt x="1127398" y="1276722"/>
                </a:cubicBezTo>
                <a:lnTo>
                  <a:pt x="1127398" y="1324791"/>
                </a:lnTo>
                <a:cubicBezTo>
                  <a:pt x="1127398" y="1452779"/>
                  <a:pt x="1231982" y="1556540"/>
                  <a:pt x="1360970" y="1556540"/>
                </a:cubicBezTo>
                <a:cubicBezTo>
                  <a:pt x="1489900" y="1556540"/>
                  <a:pt x="1594485" y="1660296"/>
                  <a:pt x="1594485" y="1788289"/>
                </a:cubicBezTo>
                <a:lnTo>
                  <a:pt x="1594485" y="1841507"/>
                </a:lnTo>
                <a:cubicBezTo>
                  <a:pt x="1594485" y="1998893"/>
                  <a:pt x="1465898" y="2126474"/>
                  <a:pt x="1307306" y="2126474"/>
                </a:cubicBezTo>
                <a:lnTo>
                  <a:pt x="1158545" y="2126474"/>
                </a:lnTo>
                <a:lnTo>
                  <a:pt x="940574" y="2126474"/>
                </a:lnTo>
                <a:moveTo>
                  <a:pt x="0" y="2885969"/>
                </a:moveTo>
                <a:lnTo>
                  <a:pt x="153025" y="2885969"/>
                </a:lnTo>
                <a:cubicBezTo>
                  <a:pt x="469259" y="2885969"/>
                  <a:pt x="725576" y="2629937"/>
                  <a:pt x="725576" y="2314115"/>
                </a:cubicBez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id="{B0D226BC-E106-45E0-BF9D-25B6D93BFCB7}"/>
              </a:ext>
            </a:extLst>
          </p:cNvPr>
          <p:cNvSpPr/>
          <p:nvPr userDrawn="1"/>
        </p:nvSpPr>
        <p:spPr>
          <a:xfrm flipV="1">
            <a:off x="3735128" y="1877286"/>
            <a:ext cx="1015999" cy="1384821"/>
          </a:xfrm>
          <a:custGeom>
            <a:avLst/>
            <a:gdLst>
              <a:gd name="connsiteX0" fmla="*/ 0 w 834390"/>
              <a:gd name="connsiteY0" fmla="*/ 416917 h 1137285"/>
              <a:gd name="connsiteX1" fmla="*/ 417195 w 834390"/>
              <a:gd name="connsiteY1" fmla="*/ -106 h 1137285"/>
              <a:gd name="connsiteX2" fmla="*/ 417195 w 834390"/>
              <a:gd name="connsiteY2" fmla="*/ -106 h 1137285"/>
              <a:gd name="connsiteX3" fmla="*/ 834390 w 834390"/>
              <a:gd name="connsiteY3" fmla="*/ 416917 h 1137285"/>
              <a:gd name="connsiteX4" fmla="*/ 834390 w 834390"/>
              <a:gd name="connsiteY4" fmla="*/ 720156 h 1137285"/>
              <a:gd name="connsiteX5" fmla="*/ 417195 w 834390"/>
              <a:gd name="connsiteY5" fmla="*/ 1137179 h 1137285"/>
              <a:gd name="connsiteX6" fmla="*/ 417195 w 834390"/>
              <a:gd name="connsiteY6" fmla="*/ 1137179 h 1137285"/>
              <a:gd name="connsiteX7" fmla="*/ 0 w 834390"/>
              <a:gd name="connsiteY7" fmla="*/ 720156 h 1137285"/>
              <a:gd name="connsiteX8" fmla="*/ 0 w 834390"/>
              <a:gd name="connsiteY8" fmla="*/ 416917 h 113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4390" h="1137285">
                <a:moveTo>
                  <a:pt x="0" y="416917"/>
                </a:moveTo>
                <a:cubicBezTo>
                  <a:pt x="0" y="186603"/>
                  <a:pt x="186767" y="-106"/>
                  <a:pt x="417195" y="-106"/>
                </a:cubicBezTo>
                <a:lnTo>
                  <a:pt x="417195" y="-106"/>
                </a:lnTo>
                <a:cubicBezTo>
                  <a:pt x="647567" y="-106"/>
                  <a:pt x="834390" y="186603"/>
                  <a:pt x="834390" y="416917"/>
                </a:cubicBezTo>
                <a:lnTo>
                  <a:pt x="834390" y="720156"/>
                </a:lnTo>
                <a:cubicBezTo>
                  <a:pt x="834390" y="950470"/>
                  <a:pt x="647567" y="1137179"/>
                  <a:pt x="417195" y="1137179"/>
                </a:cubicBezTo>
                <a:lnTo>
                  <a:pt x="417195" y="1137179"/>
                </a:lnTo>
                <a:cubicBezTo>
                  <a:pt x="186767" y="1137179"/>
                  <a:pt x="0" y="950470"/>
                  <a:pt x="0" y="720156"/>
                </a:cubicBezTo>
                <a:lnTo>
                  <a:pt x="0" y="416917"/>
                </a:lnTo>
                <a:close/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4" name="任意多边形: 形状 23">
            <a:extLst>
              <a:ext uri="{FF2B5EF4-FFF2-40B4-BE49-F238E27FC236}">
                <a16:creationId xmlns:a16="http://schemas.microsoft.com/office/drawing/2014/main" id="{8DE812BD-1E67-430F-BDF4-0E38EDA1EDEB}"/>
              </a:ext>
            </a:extLst>
          </p:cNvPr>
          <p:cNvSpPr/>
          <p:nvPr userDrawn="1"/>
        </p:nvSpPr>
        <p:spPr>
          <a:xfrm>
            <a:off x="12731232" y="4987138"/>
            <a:ext cx="800273" cy="403616"/>
          </a:xfrm>
          <a:custGeom>
            <a:avLst/>
            <a:gdLst>
              <a:gd name="connsiteX0" fmla="*/ 657225 w 657225"/>
              <a:gd name="connsiteY0" fmla="*/ -106 h 331470"/>
              <a:gd name="connsiteX1" fmla="*/ 328613 w 657225"/>
              <a:gd name="connsiteY1" fmla="*/ 331364 h 331470"/>
              <a:gd name="connsiteX2" fmla="*/ 0 w 657225"/>
              <a:gd name="connsiteY2" fmla="*/ -106 h 3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225" h="331470">
                <a:moveTo>
                  <a:pt x="657225" y="-106"/>
                </a:moveTo>
                <a:cubicBezTo>
                  <a:pt x="657225" y="182946"/>
                  <a:pt x="510121" y="331364"/>
                  <a:pt x="328613" y="331364"/>
                </a:cubicBezTo>
                <a:cubicBezTo>
                  <a:pt x="147104" y="331364"/>
                  <a:pt x="0" y="182946"/>
                  <a:pt x="0" y="-106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5" name="任意多边形: 形状 24">
            <a:extLst>
              <a:ext uri="{FF2B5EF4-FFF2-40B4-BE49-F238E27FC236}">
                <a16:creationId xmlns:a16="http://schemas.microsoft.com/office/drawing/2014/main" id="{5A17CA48-6D4A-40C3-B8DE-F43602AF62BF}"/>
              </a:ext>
            </a:extLst>
          </p:cNvPr>
          <p:cNvSpPr/>
          <p:nvPr userDrawn="1"/>
        </p:nvSpPr>
        <p:spPr>
          <a:xfrm>
            <a:off x="12696437" y="-336419"/>
            <a:ext cx="835068" cy="1586629"/>
          </a:xfrm>
          <a:custGeom>
            <a:avLst/>
            <a:gdLst>
              <a:gd name="connsiteX0" fmla="*/ 685800 w 685800"/>
              <a:gd name="connsiteY0" fmla="*/ 1302914 h 1303020"/>
              <a:gd name="connsiteX1" fmla="*/ 685800 w 685800"/>
              <a:gd name="connsiteY1" fmla="*/ 340971 h 1303020"/>
              <a:gd name="connsiteX2" fmla="*/ 342900 w 685800"/>
              <a:gd name="connsiteY2" fmla="*/ -106 h 1303020"/>
              <a:gd name="connsiteX3" fmla="*/ 0 w 685800"/>
              <a:gd name="connsiteY3" fmla="*/ 340971 h 1303020"/>
              <a:gd name="connsiteX4" fmla="*/ 0 w 685800"/>
              <a:gd name="connsiteY4" fmla="*/ 489864 h 1303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1303020">
                <a:moveTo>
                  <a:pt x="685800" y="1302914"/>
                </a:moveTo>
                <a:lnTo>
                  <a:pt x="685800" y="340971"/>
                </a:lnTo>
                <a:cubicBezTo>
                  <a:pt x="685800" y="152599"/>
                  <a:pt x="532238" y="-106"/>
                  <a:pt x="342900" y="-106"/>
                </a:cubicBezTo>
                <a:cubicBezTo>
                  <a:pt x="153562" y="-106"/>
                  <a:pt x="0" y="152599"/>
                  <a:pt x="0" y="340971"/>
                </a:cubicBezTo>
                <a:lnTo>
                  <a:pt x="0" y="489864"/>
                </a:lnTo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6" name="任意多边形: 形状 25">
            <a:extLst>
              <a:ext uri="{FF2B5EF4-FFF2-40B4-BE49-F238E27FC236}">
                <a16:creationId xmlns:a16="http://schemas.microsoft.com/office/drawing/2014/main" id="{CF359C3A-AE94-477F-9D52-3BA4B9E5DB75}"/>
              </a:ext>
            </a:extLst>
          </p:cNvPr>
          <p:cNvSpPr/>
          <p:nvPr userDrawn="1"/>
        </p:nvSpPr>
        <p:spPr>
          <a:xfrm>
            <a:off x="6210744" y="491690"/>
            <a:ext cx="556712" cy="556712"/>
          </a:xfrm>
          <a:custGeom>
            <a:avLst/>
            <a:gdLst>
              <a:gd name="connsiteX0" fmla="*/ 457200 w 457200"/>
              <a:gd name="connsiteY0" fmla="*/ 228494 h 457200"/>
              <a:gd name="connsiteX1" fmla="*/ 228600 w 457200"/>
              <a:gd name="connsiteY1" fmla="*/ 457094 h 457200"/>
              <a:gd name="connsiteX2" fmla="*/ 0 w 457200"/>
              <a:gd name="connsiteY2" fmla="*/ 228494 h 457200"/>
              <a:gd name="connsiteX3" fmla="*/ 228600 w 457200"/>
              <a:gd name="connsiteY3" fmla="*/ -106 h 457200"/>
              <a:gd name="connsiteX4" fmla="*/ 457200 w 457200"/>
              <a:gd name="connsiteY4" fmla="*/ 228494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457200" y="228494"/>
                </a:moveTo>
                <a:cubicBezTo>
                  <a:pt x="457200" y="354746"/>
                  <a:pt x="354852" y="457094"/>
                  <a:pt x="228600" y="457094"/>
                </a:cubicBezTo>
                <a:cubicBezTo>
                  <a:pt x="102348" y="457094"/>
                  <a:pt x="0" y="354746"/>
                  <a:pt x="0" y="228494"/>
                </a:cubicBezTo>
                <a:cubicBezTo>
                  <a:pt x="0" y="102242"/>
                  <a:pt x="102348" y="-106"/>
                  <a:pt x="228600" y="-106"/>
                </a:cubicBezTo>
                <a:cubicBezTo>
                  <a:pt x="354852" y="-106"/>
                  <a:pt x="457200" y="102242"/>
                  <a:pt x="457200" y="228494"/>
                </a:cubicBezTo>
                <a:close/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FD05C991-55C1-40AC-A4AF-8AE30D4640A7}"/>
              </a:ext>
            </a:extLst>
          </p:cNvPr>
          <p:cNvSpPr/>
          <p:nvPr userDrawn="1"/>
        </p:nvSpPr>
        <p:spPr>
          <a:xfrm>
            <a:off x="11485576" y="5815247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8" name="任意多边形: 形状 27">
            <a:extLst>
              <a:ext uri="{FF2B5EF4-FFF2-40B4-BE49-F238E27FC236}">
                <a16:creationId xmlns:a16="http://schemas.microsoft.com/office/drawing/2014/main" id="{D26D6C92-5FF8-4ACA-A7C5-9312160EE894}"/>
              </a:ext>
            </a:extLst>
          </p:cNvPr>
          <p:cNvSpPr/>
          <p:nvPr userDrawn="1"/>
        </p:nvSpPr>
        <p:spPr>
          <a:xfrm>
            <a:off x="4283129" y="916183"/>
            <a:ext cx="800273" cy="800273"/>
          </a:xfrm>
          <a:custGeom>
            <a:avLst/>
            <a:gdLst>
              <a:gd name="connsiteX0" fmla="*/ 328613 w 657225"/>
              <a:gd name="connsiteY0" fmla="*/ -106 h 657225"/>
              <a:gd name="connsiteX1" fmla="*/ 0 w 657225"/>
              <a:gd name="connsiteY1" fmla="*/ 328507 h 657225"/>
              <a:gd name="connsiteX2" fmla="*/ 328613 w 657225"/>
              <a:gd name="connsiteY2" fmla="*/ 657119 h 657225"/>
              <a:gd name="connsiteX3" fmla="*/ 657225 w 657225"/>
              <a:gd name="connsiteY3" fmla="*/ 328507 h 657225"/>
              <a:gd name="connsiteX4" fmla="*/ 657225 w 657225"/>
              <a:gd name="connsiteY4" fmla="*/ -106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657225">
                <a:moveTo>
                  <a:pt x="328613" y="-106"/>
                </a:moveTo>
                <a:cubicBezTo>
                  <a:pt x="147121" y="-106"/>
                  <a:pt x="0" y="147015"/>
                  <a:pt x="0" y="328507"/>
                </a:cubicBezTo>
                <a:cubicBezTo>
                  <a:pt x="0" y="509998"/>
                  <a:pt x="147121" y="657119"/>
                  <a:pt x="328613" y="657119"/>
                </a:cubicBezTo>
                <a:cubicBezTo>
                  <a:pt x="510104" y="657119"/>
                  <a:pt x="657225" y="509998"/>
                  <a:pt x="657225" y="328507"/>
                </a:cubicBezTo>
                <a:lnTo>
                  <a:pt x="657225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9" name="任意多边形: 形状 28">
            <a:extLst>
              <a:ext uri="{FF2B5EF4-FFF2-40B4-BE49-F238E27FC236}">
                <a16:creationId xmlns:a16="http://schemas.microsoft.com/office/drawing/2014/main" id="{CCEC9C17-7442-4E68-972B-CD56DD46E5B5}"/>
              </a:ext>
            </a:extLst>
          </p:cNvPr>
          <p:cNvSpPr/>
          <p:nvPr userDrawn="1"/>
        </p:nvSpPr>
        <p:spPr>
          <a:xfrm>
            <a:off x="11589972" y="3664948"/>
            <a:ext cx="1816272" cy="848986"/>
          </a:xfrm>
          <a:custGeom>
            <a:avLst/>
            <a:gdLst>
              <a:gd name="connsiteX0" fmla="*/ 805758 w 1491615"/>
              <a:gd name="connsiteY0" fmla="*/ 348509 h 697230"/>
              <a:gd name="connsiteX1" fmla="*/ 1148715 w 1491615"/>
              <a:gd name="connsiteY1" fmla="*/ 697124 h 697230"/>
              <a:gd name="connsiteX2" fmla="*/ 1491615 w 1491615"/>
              <a:gd name="connsiteY2" fmla="*/ 348509 h 697230"/>
              <a:gd name="connsiteX3" fmla="*/ 1148715 w 1491615"/>
              <a:gd name="connsiteY3" fmla="*/ -106 h 697230"/>
              <a:gd name="connsiteX4" fmla="*/ 0 w 1491615"/>
              <a:gd name="connsiteY4" fmla="*/ -106 h 6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615" h="697230">
                <a:moveTo>
                  <a:pt x="805758" y="348509"/>
                </a:moveTo>
                <a:cubicBezTo>
                  <a:pt x="805758" y="541042"/>
                  <a:pt x="959320" y="697124"/>
                  <a:pt x="1148715" y="697124"/>
                </a:cubicBezTo>
                <a:cubicBezTo>
                  <a:pt x="1338110" y="697124"/>
                  <a:pt x="1491615" y="541042"/>
                  <a:pt x="1491615" y="348509"/>
                </a:cubicBezTo>
                <a:cubicBezTo>
                  <a:pt x="1491615" y="155976"/>
                  <a:pt x="1338110" y="-106"/>
                  <a:pt x="1148715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30" name="任意多边形: 形状 29">
            <a:extLst>
              <a:ext uri="{FF2B5EF4-FFF2-40B4-BE49-F238E27FC236}">
                <a16:creationId xmlns:a16="http://schemas.microsoft.com/office/drawing/2014/main" id="{8AA28EE8-67D4-467A-A991-4D877213A1B3}"/>
              </a:ext>
            </a:extLst>
          </p:cNvPr>
          <p:cNvSpPr/>
          <p:nvPr userDrawn="1"/>
        </p:nvSpPr>
        <p:spPr>
          <a:xfrm>
            <a:off x="8674194" y="-1964801"/>
            <a:ext cx="890739" cy="1851067"/>
          </a:xfrm>
          <a:custGeom>
            <a:avLst/>
            <a:gdLst>
              <a:gd name="connsiteX0" fmla="*/ 365760 w 731520"/>
              <a:gd name="connsiteY0" fmla="*/ 798800 h 1520190"/>
              <a:gd name="connsiteX1" fmla="*/ 0 w 731520"/>
              <a:gd name="connsiteY1" fmla="*/ 1159439 h 1520190"/>
              <a:gd name="connsiteX2" fmla="*/ 365760 w 731520"/>
              <a:gd name="connsiteY2" fmla="*/ 1520084 h 1520190"/>
              <a:gd name="connsiteX3" fmla="*/ 731520 w 731520"/>
              <a:gd name="connsiteY3" fmla="*/ 1159439 h 1520190"/>
              <a:gd name="connsiteX4" fmla="*/ 731520 w 731520"/>
              <a:gd name="connsiteY4" fmla="*/ -106 h 152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520" h="1520190">
                <a:moveTo>
                  <a:pt x="365760" y="798800"/>
                </a:moveTo>
                <a:cubicBezTo>
                  <a:pt x="163758" y="798800"/>
                  <a:pt x="0" y="960260"/>
                  <a:pt x="0" y="1159439"/>
                </a:cubicBezTo>
                <a:cubicBezTo>
                  <a:pt x="0" y="1358618"/>
                  <a:pt x="163758" y="1520084"/>
                  <a:pt x="365760" y="1520084"/>
                </a:cubicBezTo>
                <a:cubicBezTo>
                  <a:pt x="567785" y="1520084"/>
                  <a:pt x="731520" y="1358618"/>
                  <a:pt x="731520" y="1159439"/>
                </a:cubicBezTo>
                <a:lnTo>
                  <a:pt x="731520" y="-106"/>
                </a:lnTo>
              </a:path>
            </a:pathLst>
          </a:custGeom>
          <a:noFill/>
          <a:ln w="74295" cap="rnd">
            <a:solidFill>
              <a:srgbClr val="4484AB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F3655A58-6B61-4537-A3D2-3263BBD57DD9}"/>
              </a:ext>
            </a:extLst>
          </p:cNvPr>
          <p:cNvSpPr/>
          <p:nvPr userDrawn="1"/>
        </p:nvSpPr>
        <p:spPr>
          <a:xfrm>
            <a:off x="7450372" y="5617017"/>
            <a:ext cx="1036876" cy="807232"/>
          </a:xfrm>
          <a:custGeom>
            <a:avLst/>
            <a:gdLst>
              <a:gd name="connsiteX0" fmla="*/ 193847 w 851535"/>
              <a:gd name="connsiteY0" fmla="*/ 331364 h 662940"/>
              <a:gd name="connsiteX1" fmla="*/ 522688 w 851535"/>
              <a:gd name="connsiteY1" fmla="*/ -106 h 662940"/>
              <a:gd name="connsiteX2" fmla="*/ 851535 w 851535"/>
              <a:gd name="connsiteY2" fmla="*/ 331364 h 662940"/>
              <a:gd name="connsiteX3" fmla="*/ 522688 w 851535"/>
              <a:gd name="connsiteY3" fmla="*/ 662834 h 662940"/>
              <a:gd name="connsiteX4" fmla="*/ 0 w 851535"/>
              <a:gd name="connsiteY4" fmla="*/ 662834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535" h="662940">
                <a:moveTo>
                  <a:pt x="193847" y="331364"/>
                </a:moveTo>
                <a:cubicBezTo>
                  <a:pt x="193847" y="148312"/>
                  <a:pt x="341077" y="-106"/>
                  <a:pt x="522688" y="-106"/>
                </a:cubicBezTo>
                <a:cubicBezTo>
                  <a:pt x="704317" y="-106"/>
                  <a:pt x="851535" y="148312"/>
                  <a:pt x="851535" y="331364"/>
                </a:cubicBezTo>
                <a:cubicBezTo>
                  <a:pt x="851535" y="514416"/>
                  <a:pt x="704317" y="662834"/>
                  <a:pt x="522688" y="662834"/>
                </a:cubicBezTo>
                <a:lnTo>
                  <a:pt x="0" y="662834"/>
                </a:ln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A1100477-636C-4740-8EF0-10017F066448}"/>
              </a:ext>
            </a:extLst>
          </p:cNvPr>
          <p:cNvSpPr/>
          <p:nvPr userDrawn="1"/>
        </p:nvSpPr>
        <p:spPr>
          <a:xfrm>
            <a:off x="9578851" y="860512"/>
            <a:ext cx="800273" cy="1885861"/>
          </a:xfrm>
          <a:custGeom>
            <a:avLst/>
            <a:gdLst>
              <a:gd name="connsiteX0" fmla="*/ 328613 w 657225"/>
              <a:gd name="connsiteY0" fmla="*/ 894737 h 1548765"/>
              <a:gd name="connsiteX1" fmla="*/ 657225 w 657225"/>
              <a:gd name="connsiteY1" fmla="*/ 1221698 h 1548765"/>
              <a:gd name="connsiteX2" fmla="*/ 328613 w 657225"/>
              <a:gd name="connsiteY2" fmla="*/ 1548659 h 1548765"/>
              <a:gd name="connsiteX3" fmla="*/ 0 w 657225"/>
              <a:gd name="connsiteY3" fmla="*/ 1221698 h 1548765"/>
              <a:gd name="connsiteX4" fmla="*/ 0 w 657225"/>
              <a:gd name="connsiteY4" fmla="*/ -106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1548765">
                <a:moveTo>
                  <a:pt x="328613" y="894737"/>
                </a:moveTo>
                <a:cubicBezTo>
                  <a:pt x="510121" y="894737"/>
                  <a:pt x="657225" y="1041115"/>
                  <a:pt x="657225" y="1221698"/>
                </a:cubicBezTo>
                <a:cubicBezTo>
                  <a:pt x="657225" y="1402275"/>
                  <a:pt x="510121" y="1548659"/>
                  <a:pt x="328613" y="1548659"/>
                </a:cubicBezTo>
                <a:cubicBezTo>
                  <a:pt x="147104" y="1548659"/>
                  <a:pt x="0" y="1402275"/>
                  <a:pt x="0" y="1221698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33" name="任意多边形: 形状 32">
            <a:extLst>
              <a:ext uri="{FF2B5EF4-FFF2-40B4-BE49-F238E27FC236}">
                <a16:creationId xmlns:a16="http://schemas.microsoft.com/office/drawing/2014/main" id="{813F5399-5FB3-48AF-A703-9451CB53D870}"/>
              </a:ext>
            </a:extLst>
          </p:cNvPr>
          <p:cNvSpPr/>
          <p:nvPr userDrawn="1"/>
        </p:nvSpPr>
        <p:spPr>
          <a:xfrm>
            <a:off x="5779292" y="60238"/>
            <a:ext cx="2553916" cy="1433533"/>
          </a:xfrm>
          <a:custGeom>
            <a:avLst/>
            <a:gdLst>
              <a:gd name="connsiteX0" fmla="*/ 1158453 w 2097405"/>
              <a:gd name="connsiteY0" fmla="*/ 588539 h 1177290"/>
              <a:gd name="connsiteX1" fmla="*/ 579227 w 2097405"/>
              <a:gd name="connsiteY1" fmla="*/ -106 h 1177290"/>
              <a:gd name="connsiteX2" fmla="*/ 0 w 2097405"/>
              <a:gd name="connsiteY2" fmla="*/ 588539 h 1177290"/>
              <a:gd name="connsiteX3" fmla="*/ 579227 w 2097405"/>
              <a:gd name="connsiteY3" fmla="*/ 1177184 h 1177290"/>
              <a:gd name="connsiteX4" fmla="*/ 2097405 w 2097405"/>
              <a:gd name="connsiteY4" fmla="*/ 1177184 h 117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7405" h="1177290">
                <a:moveTo>
                  <a:pt x="1158453" y="588539"/>
                </a:moveTo>
                <a:cubicBezTo>
                  <a:pt x="1158453" y="263441"/>
                  <a:pt x="899124" y="-106"/>
                  <a:pt x="579227" y="-106"/>
                </a:cubicBezTo>
                <a:cubicBezTo>
                  <a:pt x="259330" y="-106"/>
                  <a:pt x="0" y="263441"/>
                  <a:pt x="0" y="588539"/>
                </a:cubicBezTo>
                <a:cubicBezTo>
                  <a:pt x="0" y="913637"/>
                  <a:pt x="259330" y="1177184"/>
                  <a:pt x="579227" y="1177184"/>
                </a:cubicBezTo>
                <a:lnTo>
                  <a:pt x="2097405" y="1177184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3C2C8E57-8CD4-4FE8-B5A8-BB9B6C5522E1}"/>
              </a:ext>
            </a:extLst>
          </p:cNvPr>
          <p:cNvSpPr/>
          <p:nvPr userDrawn="1"/>
        </p:nvSpPr>
        <p:spPr>
          <a:xfrm>
            <a:off x="10977589" y="1660785"/>
            <a:ext cx="2553916" cy="1433533"/>
          </a:xfrm>
          <a:custGeom>
            <a:avLst/>
            <a:gdLst>
              <a:gd name="connsiteX0" fmla="*/ 1518133 w 2097405"/>
              <a:gd name="connsiteY0" fmla="*/ 1177184 h 1177290"/>
              <a:gd name="connsiteX1" fmla="*/ 2097405 w 2097405"/>
              <a:gd name="connsiteY1" fmla="*/ 588539 h 1177290"/>
              <a:gd name="connsiteX2" fmla="*/ 1518133 w 2097405"/>
              <a:gd name="connsiteY2" fmla="*/ -106 h 1177290"/>
              <a:gd name="connsiteX3" fmla="*/ 0 w 2097405"/>
              <a:gd name="connsiteY3" fmla="*/ -106 h 117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7405" h="1177290">
                <a:moveTo>
                  <a:pt x="1518133" y="1177184"/>
                </a:moveTo>
                <a:cubicBezTo>
                  <a:pt x="1838116" y="1177184"/>
                  <a:pt x="2097405" y="913637"/>
                  <a:pt x="2097405" y="588539"/>
                </a:cubicBezTo>
                <a:cubicBezTo>
                  <a:pt x="2097405" y="263441"/>
                  <a:pt x="1838116" y="-106"/>
                  <a:pt x="1518133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8EB5D8A7-8581-4F43-93DA-EEB789F32770}"/>
              </a:ext>
            </a:extLst>
          </p:cNvPr>
          <p:cNvSpPr/>
          <p:nvPr userDrawn="1"/>
        </p:nvSpPr>
        <p:spPr>
          <a:xfrm>
            <a:off x="10100768" y="-1415048"/>
            <a:ext cx="2011122" cy="1343067"/>
          </a:xfrm>
          <a:custGeom>
            <a:avLst/>
            <a:gdLst>
              <a:gd name="connsiteX0" fmla="*/ 0 w 1651635"/>
              <a:gd name="connsiteY0" fmla="*/ 551392 h 1102995"/>
              <a:gd name="connsiteX1" fmla="*/ 545554 w 1651635"/>
              <a:gd name="connsiteY1" fmla="*/ -106 h 1102995"/>
              <a:gd name="connsiteX2" fmla="*/ 1106081 w 1651635"/>
              <a:gd name="connsiteY2" fmla="*/ -106 h 1102995"/>
              <a:gd name="connsiteX3" fmla="*/ 1651635 w 1651635"/>
              <a:gd name="connsiteY3" fmla="*/ 551392 h 1102995"/>
              <a:gd name="connsiteX4" fmla="*/ 1651635 w 1651635"/>
              <a:gd name="connsiteY4" fmla="*/ 551392 h 1102995"/>
              <a:gd name="connsiteX5" fmla="*/ 1106081 w 1651635"/>
              <a:gd name="connsiteY5" fmla="*/ 1102889 h 1102995"/>
              <a:gd name="connsiteX6" fmla="*/ 545554 w 1651635"/>
              <a:gd name="connsiteY6" fmla="*/ 1102889 h 1102995"/>
              <a:gd name="connsiteX7" fmla="*/ 0 w 1651635"/>
              <a:gd name="connsiteY7" fmla="*/ 551392 h 1102995"/>
              <a:gd name="connsiteX8" fmla="*/ 0 w 1651635"/>
              <a:gd name="connsiteY8" fmla="*/ 551392 h 1102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1635" h="1102995">
                <a:moveTo>
                  <a:pt x="0" y="551392"/>
                </a:moveTo>
                <a:cubicBezTo>
                  <a:pt x="0" y="246805"/>
                  <a:pt x="244259" y="-106"/>
                  <a:pt x="545554" y="-106"/>
                </a:cubicBezTo>
                <a:lnTo>
                  <a:pt x="1106081" y="-106"/>
                </a:lnTo>
                <a:cubicBezTo>
                  <a:pt x="1407376" y="-106"/>
                  <a:pt x="1651635" y="246805"/>
                  <a:pt x="1651635" y="551392"/>
                </a:cubicBezTo>
                <a:lnTo>
                  <a:pt x="1651635" y="551392"/>
                </a:lnTo>
                <a:cubicBezTo>
                  <a:pt x="1651635" y="855978"/>
                  <a:pt x="1407376" y="1102889"/>
                  <a:pt x="1106081" y="1102889"/>
                </a:cubicBezTo>
                <a:lnTo>
                  <a:pt x="545554" y="1102889"/>
                </a:lnTo>
                <a:cubicBezTo>
                  <a:pt x="244259" y="1102889"/>
                  <a:pt x="0" y="855978"/>
                  <a:pt x="0" y="551392"/>
                </a:cubicBezTo>
                <a:lnTo>
                  <a:pt x="0" y="551392"/>
                </a:lnTo>
                <a:close/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F036BD8D-6B91-44A9-B318-B846A49A7790}"/>
              </a:ext>
            </a:extLst>
          </p:cNvPr>
          <p:cNvSpPr/>
          <p:nvPr userDrawn="1"/>
        </p:nvSpPr>
        <p:spPr>
          <a:xfrm>
            <a:off x="8159236" y="2628072"/>
            <a:ext cx="647178" cy="1885861"/>
          </a:xfrm>
          <a:custGeom>
            <a:avLst/>
            <a:gdLst>
              <a:gd name="connsiteX0" fmla="*/ 0 w 531495"/>
              <a:gd name="connsiteY0" fmla="*/ 774277 h 1548765"/>
              <a:gd name="connsiteX1" fmla="*/ 0 w 531495"/>
              <a:gd name="connsiteY1" fmla="*/ 263733 h 1548765"/>
              <a:gd name="connsiteX2" fmla="*/ 265748 w 531495"/>
              <a:gd name="connsiteY2" fmla="*/ -106 h 1548765"/>
              <a:gd name="connsiteX3" fmla="*/ 265748 w 531495"/>
              <a:gd name="connsiteY3" fmla="*/ -106 h 1548765"/>
              <a:gd name="connsiteX4" fmla="*/ 531495 w 531495"/>
              <a:gd name="connsiteY4" fmla="*/ 263733 h 1548765"/>
              <a:gd name="connsiteX5" fmla="*/ 531495 w 531495"/>
              <a:gd name="connsiteY5" fmla="*/ 1284820 h 1548765"/>
              <a:gd name="connsiteX6" fmla="*/ 265748 w 531495"/>
              <a:gd name="connsiteY6" fmla="*/ 1548659 h 1548765"/>
              <a:gd name="connsiteX7" fmla="*/ 265748 w 531495"/>
              <a:gd name="connsiteY7" fmla="*/ 1548659 h 1548765"/>
              <a:gd name="connsiteX8" fmla="*/ 265748 w 531495"/>
              <a:gd name="connsiteY8" fmla="*/ 1548659 h 1548765"/>
              <a:gd name="connsiteX9" fmla="*/ 0 w 531495"/>
              <a:gd name="connsiteY9" fmla="*/ 1284820 h 1548765"/>
              <a:gd name="connsiteX10" fmla="*/ 0 w 531495"/>
              <a:gd name="connsiteY10" fmla="*/ 1161468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1495" h="1548765">
                <a:moveTo>
                  <a:pt x="0" y="774277"/>
                </a:moveTo>
                <a:lnTo>
                  <a:pt x="0" y="263733"/>
                </a:lnTo>
                <a:cubicBezTo>
                  <a:pt x="0" y="118017"/>
                  <a:pt x="118980" y="-106"/>
                  <a:pt x="265748" y="-106"/>
                </a:cubicBezTo>
                <a:lnTo>
                  <a:pt x="265748" y="-106"/>
                </a:lnTo>
                <a:cubicBezTo>
                  <a:pt x="412515" y="-106"/>
                  <a:pt x="531495" y="118017"/>
                  <a:pt x="531495" y="263733"/>
                </a:cubicBezTo>
                <a:lnTo>
                  <a:pt x="531495" y="1284820"/>
                </a:lnTo>
                <a:cubicBezTo>
                  <a:pt x="531495" y="1430536"/>
                  <a:pt x="412515" y="1548659"/>
                  <a:pt x="265748" y="1548659"/>
                </a:cubicBezTo>
                <a:lnTo>
                  <a:pt x="265748" y="1548659"/>
                </a:lnTo>
                <a:lnTo>
                  <a:pt x="265748" y="1548659"/>
                </a:lnTo>
                <a:cubicBezTo>
                  <a:pt x="118980" y="1548659"/>
                  <a:pt x="0" y="1430536"/>
                  <a:pt x="0" y="1284820"/>
                </a:cubicBezTo>
                <a:lnTo>
                  <a:pt x="0" y="1161468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CD1EC153-B340-49A5-B311-46ED7187F65E}"/>
              </a:ext>
            </a:extLst>
          </p:cNvPr>
          <p:cNvSpPr/>
          <p:nvPr userDrawn="1"/>
        </p:nvSpPr>
        <p:spPr>
          <a:xfrm>
            <a:off x="7637318" y="-1957842"/>
            <a:ext cx="1120383" cy="2818354"/>
          </a:xfrm>
          <a:custGeom>
            <a:avLst/>
            <a:gdLst>
              <a:gd name="connsiteX0" fmla="*/ 920115 w 920115"/>
              <a:gd name="connsiteY0" fmla="*/ 1811149 h 2314575"/>
              <a:gd name="connsiteX1" fmla="*/ 920115 w 920115"/>
              <a:gd name="connsiteY1" fmla="*/ 1855663 h 2314575"/>
              <a:gd name="connsiteX2" fmla="*/ 460058 w 920115"/>
              <a:gd name="connsiteY2" fmla="*/ 2314469 h 2314575"/>
              <a:gd name="connsiteX3" fmla="*/ 460058 w 920115"/>
              <a:gd name="connsiteY3" fmla="*/ 2314469 h 2314575"/>
              <a:gd name="connsiteX4" fmla="*/ 0 w 920115"/>
              <a:gd name="connsiteY4" fmla="*/ 1855663 h 2314575"/>
              <a:gd name="connsiteX5" fmla="*/ 0 w 920115"/>
              <a:gd name="connsiteY5" fmla="*/ 458700 h 2314575"/>
              <a:gd name="connsiteX6" fmla="*/ 460058 w 920115"/>
              <a:gd name="connsiteY6" fmla="*/ -106 h 2314575"/>
              <a:gd name="connsiteX7" fmla="*/ 460058 w 920115"/>
              <a:gd name="connsiteY7" fmla="*/ -106 h 2314575"/>
              <a:gd name="connsiteX8" fmla="*/ 920115 w 920115"/>
              <a:gd name="connsiteY8" fmla="*/ 458700 h 2314575"/>
              <a:gd name="connsiteX9" fmla="*/ 920115 w 920115"/>
              <a:gd name="connsiteY9" fmla="*/ 472396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0115" h="2314575">
                <a:moveTo>
                  <a:pt x="920115" y="1811149"/>
                </a:moveTo>
                <a:lnTo>
                  <a:pt x="920115" y="1855663"/>
                </a:lnTo>
                <a:cubicBezTo>
                  <a:pt x="920115" y="2109055"/>
                  <a:pt x="714141" y="2314469"/>
                  <a:pt x="460058" y="2314469"/>
                </a:cubicBezTo>
                <a:lnTo>
                  <a:pt x="460058" y="2314469"/>
                </a:lnTo>
                <a:cubicBezTo>
                  <a:pt x="205974" y="2314469"/>
                  <a:pt x="0" y="2109055"/>
                  <a:pt x="0" y="1855663"/>
                </a:cubicBezTo>
                <a:lnTo>
                  <a:pt x="0" y="458700"/>
                </a:lnTo>
                <a:cubicBezTo>
                  <a:pt x="0" y="205308"/>
                  <a:pt x="205974" y="-106"/>
                  <a:pt x="460058" y="-106"/>
                </a:cubicBezTo>
                <a:lnTo>
                  <a:pt x="460058" y="-106"/>
                </a:lnTo>
                <a:cubicBezTo>
                  <a:pt x="714141" y="-106"/>
                  <a:pt x="920115" y="205308"/>
                  <a:pt x="920115" y="458700"/>
                </a:cubicBezTo>
                <a:lnTo>
                  <a:pt x="920115" y="472396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3ECD21A8-78BA-4815-B5FA-68DF8DB6E4FA}"/>
              </a:ext>
            </a:extLst>
          </p:cNvPr>
          <p:cNvSpPr/>
          <p:nvPr userDrawn="1"/>
        </p:nvSpPr>
        <p:spPr>
          <a:xfrm>
            <a:off x="7623400" y="2628072"/>
            <a:ext cx="1760601" cy="2484327"/>
          </a:xfrm>
          <a:custGeom>
            <a:avLst/>
            <a:gdLst>
              <a:gd name="connsiteX0" fmla="*/ 0 w 1445895"/>
              <a:gd name="connsiteY0" fmla="*/ -106 h 2040255"/>
              <a:gd name="connsiteX1" fmla="*/ 0 w 1445895"/>
              <a:gd name="connsiteY1" fmla="*/ 1323700 h 2040255"/>
              <a:gd name="connsiteX2" fmla="*/ 722948 w 1445895"/>
              <a:gd name="connsiteY2" fmla="*/ 2040149 h 2040255"/>
              <a:gd name="connsiteX3" fmla="*/ 1445895 w 1445895"/>
              <a:gd name="connsiteY3" fmla="*/ 1323700 h 2040255"/>
              <a:gd name="connsiteX4" fmla="*/ 1445895 w 1445895"/>
              <a:gd name="connsiteY4" fmla="*/ 1010929 h 2040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5895" h="2040255">
                <a:moveTo>
                  <a:pt x="0" y="-106"/>
                </a:moveTo>
                <a:lnTo>
                  <a:pt x="0" y="1323700"/>
                </a:lnTo>
                <a:cubicBezTo>
                  <a:pt x="0" y="1719383"/>
                  <a:pt x="323675" y="2040149"/>
                  <a:pt x="722948" y="2040149"/>
                </a:cubicBezTo>
                <a:cubicBezTo>
                  <a:pt x="1122220" y="2040149"/>
                  <a:pt x="1445895" y="1719383"/>
                  <a:pt x="1445895" y="1323700"/>
                </a:cubicBezTo>
                <a:lnTo>
                  <a:pt x="1445895" y="1010929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39" name="任意多边形: 形状 38">
            <a:extLst>
              <a:ext uri="{FF2B5EF4-FFF2-40B4-BE49-F238E27FC236}">
                <a16:creationId xmlns:a16="http://schemas.microsoft.com/office/drawing/2014/main" id="{C6D4C4C0-CB27-41B8-B737-6774F32206C5}"/>
              </a:ext>
            </a:extLst>
          </p:cNvPr>
          <p:cNvSpPr/>
          <p:nvPr userDrawn="1"/>
        </p:nvSpPr>
        <p:spPr>
          <a:xfrm>
            <a:off x="9112605" y="422101"/>
            <a:ext cx="1732766" cy="897698"/>
          </a:xfrm>
          <a:custGeom>
            <a:avLst/>
            <a:gdLst>
              <a:gd name="connsiteX0" fmla="*/ 711518 w 1423035"/>
              <a:gd name="connsiteY0" fmla="*/ 737129 h 737235"/>
              <a:gd name="connsiteX1" fmla="*/ 1032587 w 1423035"/>
              <a:gd name="connsiteY1" fmla="*/ 737129 h 737235"/>
              <a:gd name="connsiteX2" fmla="*/ 1423035 w 1423035"/>
              <a:gd name="connsiteY2" fmla="*/ 368512 h 737235"/>
              <a:gd name="connsiteX3" fmla="*/ 1032587 w 1423035"/>
              <a:gd name="connsiteY3" fmla="*/ -106 h 737235"/>
              <a:gd name="connsiteX4" fmla="*/ 390449 w 1423035"/>
              <a:gd name="connsiteY4" fmla="*/ -106 h 737235"/>
              <a:gd name="connsiteX5" fmla="*/ 0 w 1423035"/>
              <a:gd name="connsiteY5" fmla="*/ 368512 h 7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3035" h="737235">
                <a:moveTo>
                  <a:pt x="711518" y="737129"/>
                </a:moveTo>
                <a:lnTo>
                  <a:pt x="1032587" y="737129"/>
                </a:lnTo>
                <a:cubicBezTo>
                  <a:pt x="1248213" y="737129"/>
                  <a:pt x="1423035" y="572091"/>
                  <a:pt x="1423035" y="368512"/>
                </a:cubicBezTo>
                <a:cubicBezTo>
                  <a:pt x="1423035" y="164932"/>
                  <a:pt x="1248213" y="-106"/>
                  <a:pt x="1032587" y="-106"/>
                </a:cubicBezTo>
                <a:lnTo>
                  <a:pt x="390449" y="-106"/>
                </a:lnTo>
                <a:cubicBezTo>
                  <a:pt x="174805" y="-106"/>
                  <a:pt x="0" y="164932"/>
                  <a:pt x="0" y="368512"/>
                </a:cubicBez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40" name="任意多边形: 形状 39">
            <a:extLst>
              <a:ext uri="{FF2B5EF4-FFF2-40B4-BE49-F238E27FC236}">
                <a16:creationId xmlns:a16="http://schemas.microsoft.com/office/drawing/2014/main" id="{D76BA1BF-CF11-4325-9AA7-DF665922F1AB}"/>
              </a:ext>
            </a:extLst>
          </p:cNvPr>
          <p:cNvSpPr/>
          <p:nvPr userDrawn="1"/>
        </p:nvSpPr>
        <p:spPr>
          <a:xfrm>
            <a:off x="5083402" y="-552145"/>
            <a:ext cx="2011122" cy="1078629"/>
          </a:xfrm>
          <a:custGeom>
            <a:avLst/>
            <a:gdLst>
              <a:gd name="connsiteX0" fmla="*/ 1651635 w 1651635"/>
              <a:gd name="connsiteY0" fmla="*/ -106 h 885825"/>
              <a:gd name="connsiteX1" fmla="*/ 881933 w 1651635"/>
              <a:gd name="connsiteY1" fmla="*/ -106 h 885825"/>
              <a:gd name="connsiteX2" fmla="*/ 0 w 1651635"/>
              <a:gd name="connsiteY2" fmla="*/ 885719 h 88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885825">
                <a:moveTo>
                  <a:pt x="1651635" y="-106"/>
                </a:moveTo>
                <a:lnTo>
                  <a:pt x="881933" y="-106"/>
                </a:lnTo>
                <a:cubicBezTo>
                  <a:pt x="394855" y="-106"/>
                  <a:pt x="0" y="396492"/>
                  <a:pt x="0" y="885719"/>
                </a:cubicBez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41" name="任意多边形: 形状 40">
            <a:extLst>
              <a:ext uri="{FF2B5EF4-FFF2-40B4-BE49-F238E27FC236}">
                <a16:creationId xmlns:a16="http://schemas.microsoft.com/office/drawing/2014/main" id="{4A37403E-3E01-4731-8E39-92BFD9CBDB43}"/>
              </a:ext>
            </a:extLst>
          </p:cNvPr>
          <p:cNvSpPr/>
          <p:nvPr userDrawn="1"/>
        </p:nvSpPr>
        <p:spPr>
          <a:xfrm flipH="1" flipV="1">
            <a:off x="11391727" y="5061686"/>
            <a:ext cx="800273" cy="2985367"/>
          </a:xfrm>
          <a:custGeom>
            <a:avLst/>
            <a:gdLst>
              <a:gd name="connsiteX0" fmla="*/ 328613 w 657225"/>
              <a:gd name="connsiteY0" fmla="*/ 1799204 h 2451735"/>
              <a:gd name="connsiteX1" fmla="*/ 657225 w 657225"/>
              <a:gd name="connsiteY1" fmla="*/ 2125417 h 2451735"/>
              <a:gd name="connsiteX2" fmla="*/ 328613 w 657225"/>
              <a:gd name="connsiteY2" fmla="*/ 2451629 h 2451735"/>
              <a:gd name="connsiteX3" fmla="*/ 0 w 657225"/>
              <a:gd name="connsiteY3" fmla="*/ 2125417 h 2451735"/>
              <a:gd name="connsiteX4" fmla="*/ 0 w 657225"/>
              <a:gd name="connsiteY4" fmla="*/ -106 h 24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2451735">
                <a:moveTo>
                  <a:pt x="328613" y="1799204"/>
                </a:moveTo>
                <a:cubicBezTo>
                  <a:pt x="510121" y="1799204"/>
                  <a:pt x="657225" y="1945280"/>
                  <a:pt x="657225" y="2125417"/>
                </a:cubicBezTo>
                <a:cubicBezTo>
                  <a:pt x="657225" y="2305553"/>
                  <a:pt x="510121" y="2451629"/>
                  <a:pt x="328613" y="2451629"/>
                </a:cubicBezTo>
                <a:cubicBezTo>
                  <a:pt x="147104" y="2451629"/>
                  <a:pt x="0" y="2305553"/>
                  <a:pt x="0" y="2125417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42" name="任意多边形: 形状 41">
            <a:extLst>
              <a:ext uri="{FF2B5EF4-FFF2-40B4-BE49-F238E27FC236}">
                <a16:creationId xmlns:a16="http://schemas.microsoft.com/office/drawing/2014/main" id="{2925A330-5781-47A3-933A-555F00DE0946}"/>
              </a:ext>
            </a:extLst>
          </p:cNvPr>
          <p:cNvSpPr/>
          <p:nvPr userDrawn="1"/>
        </p:nvSpPr>
        <p:spPr>
          <a:xfrm>
            <a:off x="9659835" y="6120357"/>
            <a:ext cx="2011122" cy="737643"/>
          </a:xfrm>
          <a:custGeom>
            <a:avLst/>
            <a:gdLst>
              <a:gd name="connsiteX0" fmla="*/ 0 w 1651635"/>
              <a:gd name="connsiteY0" fmla="*/ 605684 h 605790"/>
              <a:gd name="connsiteX1" fmla="*/ 597961 w 1651635"/>
              <a:gd name="connsiteY1" fmla="*/ -106 h 605790"/>
              <a:gd name="connsiteX2" fmla="*/ 1651635 w 1651635"/>
              <a:gd name="connsiteY2" fmla="*/ -106 h 60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605790">
                <a:moveTo>
                  <a:pt x="0" y="605684"/>
                </a:moveTo>
                <a:cubicBezTo>
                  <a:pt x="0" y="271128"/>
                  <a:pt x="267748" y="-106"/>
                  <a:pt x="597961" y="-106"/>
                </a:cubicBezTo>
                <a:lnTo>
                  <a:pt x="1651635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43" name="任意多边形: 形状 42">
            <a:extLst>
              <a:ext uri="{FF2B5EF4-FFF2-40B4-BE49-F238E27FC236}">
                <a16:creationId xmlns:a16="http://schemas.microsoft.com/office/drawing/2014/main" id="{5F760212-FB14-43F8-A41F-38194B628C56}"/>
              </a:ext>
            </a:extLst>
          </p:cNvPr>
          <p:cNvSpPr/>
          <p:nvPr userDrawn="1"/>
        </p:nvSpPr>
        <p:spPr>
          <a:xfrm>
            <a:off x="7595565" y="1243251"/>
            <a:ext cx="1517040" cy="835068"/>
          </a:xfrm>
          <a:custGeom>
            <a:avLst/>
            <a:gdLst>
              <a:gd name="connsiteX0" fmla="*/ 0 w 1245870"/>
              <a:gd name="connsiteY0" fmla="*/ 685694 h 685800"/>
              <a:gd name="connsiteX1" fmla="*/ 562202 w 1245870"/>
              <a:gd name="connsiteY1" fmla="*/ 685694 h 685800"/>
              <a:gd name="connsiteX2" fmla="*/ 1245870 w 1245870"/>
              <a:gd name="connsiteY2" fmla="*/ -10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5870" h="685800">
                <a:moveTo>
                  <a:pt x="0" y="685694"/>
                </a:moveTo>
                <a:lnTo>
                  <a:pt x="562202" y="685694"/>
                </a:lnTo>
                <a:cubicBezTo>
                  <a:pt x="939780" y="685694"/>
                  <a:pt x="1245870" y="378650"/>
                  <a:pt x="1245870" y="-106"/>
                </a:cubicBez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44" name="任意多边形: 形状 43">
            <a:extLst>
              <a:ext uri="{FF2B5EF4-FFF2-40B4-BE49-F238E27FC236}">
                <a16:creationId xmlns:a16="http://schemas.microsoft.com/office/drawing/2014/main" id="{1C1514B2-AC1B-4592-AD9B-C937D98F95CA}"/>
              </a:ext>
            </a:extLst>
          </p:cNvPr>
          <p:cNvSpPr/>
          <p:nvPr userDrawn="1"/>
        </p:nvSpPr>
        <p:spPr>
          <a:xfrm>
            <a:off x="10410265" y="4046904"/>
            <a:ext cx="1172135" cy="1057753"/>
          </a:xfrm>
          <a:custGeom>
            <a:avLst/>
            <a:gdLst>
              <a:gd name="connsiteX0" fmla="*/ 1000125 w 1000125"/>
              <a:gd name="connsiteY0" fmla="*/ -106 h 868680"/>
              <a:gd name="connsiteX1" fmla="*/ 1000125 w 1000125"/>
              <a:gd name="connsiteY1" fmla="*/ 307104 h 868680"/>
              <a:gd name="connsiteX2" fmla="*/ 438397 w 1000125"/>
              <a:gd name="connsiteY2" fmla="*/ 868574 h 868680"/>
              <a:gd name="connsiteX3" fmla="*/ 0 w 1000125"/>
              <a:gd name="connsiteY3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125" h="868680">
                <a:moveTo>
                  <a:pt x="1000125" y="-106"/>
                </a:moveTo>
                <a:lnTo>
                  <a:pt x="1000125" y="307104"/>
                </a:lnTo>
                <a:cubicBezTo>
                  <a:pt x="1000125" y="617171"/>
                  <a:pt x="748665" y="868574"/>
                  <a:pt x="438397" y="868574"/>
                </a:cubicBezTo>
                <a:lnTo>
                  <a:pt x="0" y="868574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45" name="任意多边形: 形状 44">
            <a:extLst>
              <a:ext uri="{FF2B5EF4-FFF2-40B4-BE49-F238E27FC236}">
                <a16:creationId xmlns:a16="http://schemas.microsoft.com/office/drawing/2014/main" id="{4FFE3C53-D4B6-4475-B0FC-ECB237108181}"/>
              </a:ext>
            </a:extLst>
          </p:cNvPr>
          <p:cNvSpPr/>
          <p:nvPr userDrawn="1"/>
        </p:nvSpPr>
        <p:spPr>
          <a:xfrm>
            <a:off x="11534301" y="2391469"/>
            <a:ext cx="1350026" cy="772438"/>
          </a:xfrm>
          <a:custGeom>
            <a:avLst/>
            <a:gdLst>
              <a:gd name="connsiteX0" fmla="*/ 1108710 w 1108710"/>
              <a:gd name="connsiteY0" fmla="*/ -106 h 634365"/>
              <a:gd name="connsiteX1" fmla="*/ 628593 w 1108710"/>
              <a:gd name="connsiteY1" fmla="*/ -106 h 634365"/>
              <a:gd name="connsiteX2" fmla="*/ 0 w 1108710"/>
              <a:gd name="connsiteY2" fmla="*/ 634259 h 6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8710" h="634365">
                <a:moveTo>
                  <a:pt x="1108710" y="-106"/>
                </a:moveTo>
                <a:lnTo>
                  <a:pt x="628593" y="-106"/>
                </a:lnTo>
                <a:cubicBezTo>
                  <a:pt x="281407" y="-106"/>
                  <a:pt x="0" y="283912"/>
                  <a:pt x="0" y="634259"/>
                </a:cubicBez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46" name="任意多边形: 形状 45">
            <a:extLst>
              <a:ext uri="{FF2B5EF4-FFF2-40B4-BE49-F238E27FC236}">
                <a16:creationId xmlns:a16="http://schemas.microsoft.com/office/drawing/2014/main" id="{B4B3A4B1-D561-4DA7-9FE3-44C9D55EAABB}"/>
              </a:ext>
            </a:extLst>
          </p:cNvPr>
          <p:cNvSpPr/>
          <p:nvPr userDrawn="1"/>
        </p:nvSpPr>
        <p:spPr>
          <a:xfrm>
            <a:off x="9972028" y="3247414"/>
            <a:ext cx="6959" cy="1057753"/>
          </a:xfrm>
          <a:custGeom>
            <a:avLst/>
            <a:gdLst>
              <a:gd name="connsiteX0" fmla="*/ 0 w 5715"/>
              <a:gd name="connsiteY0" fmla="*/ -106 h 868680"/>
              <a:gd name="connsiteX1" fmla="*/ 0 w 5715"/>
              <a:gd name="connsiteY1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868680">
                <a:moveTo>
                  <a:pt x="0" y="-106"/>
                </a:moveTo>
                <a:cubicBezTo>
                  <a:pt x="0" y="43859"/>
                  <a:pt x="0" y="597334"/>
                  <a:pt x="0" y="86857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47" name="任意多边形: 形状 46">
            <a:extLst>
              <a:ext uri="{FF2B5EF4-FFF2-40B4-BE49-F238E27FC236}">
                <a16:creationId xmlns:a16="http://schemas.microsoft.com/office/drawing/2014/main" id="{333BECCB-898F-4F46-9802-68039C8528BD}"/>
              </a:ext>
            </a:extLst>
          </p:cNvPr>
          <p:cNvSpPr/>
          <p:nvPr userDrawn="1"/>
        </p:nvSpPr>
        <p:spPr>
          <a:xfrm>
            <a:off x="8900358" y="6121439"/>
            <a:ext cx="6959" cy="431452"/>
          </a:xfrm>
          <a:custGeom>
            <a:avLst/>
            <a:gdLst>
              <a:gd name="connsiteX0" fmla="*/ 0 w 5715"/>
              <a:gd name="connsiteY0" fmla="*/ -106 h 354330"/>
              <a:gd name="connsiteX1" fmla="*/ 0 w 5715"/>
              <a:gd name="connsiteY1" fmla="*/ 354224 h 354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354330">
                <a:moveTo>
                  <a:pt x="0" y="-106"/>
                </a:moveTo>
                <a:cubicBezTo>
                  <a:pt x="0" y="17839"/>
                  <a:pt x="0" y="243582"/>
                  <a:pt x="0" y="35422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48" name="任意多边形: 形状 47">
            <a:extLst>
              <a:ext uri="{FF2B5EF4-FFF2-40B4-BE49-F238E27FC236}">
                <a16:creationId xmlns:a16="http://schemas.microsoft.com/office/drawing/2014/main" id="{69AA446F-2AF6-4117-996C-E966499AB91D}"/>
              </a:ext>
            </a:extLst>
          </p:cNvPr>
          <p:cNvSpPr/>
          <p:nvPr userDrawn="1"/>
        </p:nvSpPr>
        <p:spPr>
          <a:xfrm>
            <a:off x="9036057" y="2120072"/>
            <a:ext cx="1941533" cy="3514244"/>
          </a:xfrm>
          <a:custGeom>
            <a:avLst/>
            <a:gdLst>
              <a:gd name="connsiteX0" fmla="*/ 1594485 w 1594485"/>
              <a:gd name="connsiteY0" fmla="*/ -106 h 2886075"/>
              <a:gd name="connsiteX1" fmla="*/ 1594485 w 1594485"/>
              <a:gd name="connsiteY1" fmla="*/ 813316 h 2886075"/>
              <a:gd name="connsiteX2" fmla="*/ 1360970 w 1594485"/>
              <a:gd name="connsiteY2" fmla="*/ 1044973 h 2886075"/>
              <a:gd name="connsiteX3" fmla="*/ 1127398 w 1594485"/>
              <a:gd name="connsiteY3" fmla="*/ 1276722 h 2886075"/>
              <a:gd name="connsiteX4" fmla="*/ 1127398 w 1594485"/>
              <a:gd name="connsiteY4" fmla="*/ 1324791 h 2886075"/>
              <a:gd name="connsiteX5" fmla="*/ 1360970 w 1594485"/>
              <a:gd name="connsiteY5" fmla="*/ 1556540 h 2886075"/>
              <a:gd name="connsiteX6" fmla="*/ 1594485 w 1594485"/>
              <a:gd name="connsiteY6" fmla="*/ 1788289 h 2886075"/>
              <a:gd name="connsiteX7" fmla="*/ 1594485 w 1594485"/>
              <a:gd name="connsiteY7" fmla="*/ 1841507 h 2886075"/>
              <a:gd name="connsiteX8" fmla="*/ 1307306 w 1594485"/>
              <a:gd name="connsiteY8" fmla="*/ 2126474 h 2886075"/>
              <a:gd name="connsiteX9" fmla="*/ 1158545 w 1594485"/>
              <a:gd name="connsiteY9" fmla="*/ 2126474 h 2886075"/>
              <a:gd name="connsiteX10" fmla="*/ 940574 w 1594485"/>
              <a:gd name="connsiteY10" fmla="*/ 2126474 h 2886075"/>
              <a:gd name="connsiteX11" fmla="*/ 0 w 1594485"/>
              <a:gd name="connsiteY11" fmla="*/ 2885969 h 2886075"/>
              <a:gd name="connsiteX12" fmla="*/ 153025 w 1594485"/>
              <a:gd name="connsiteY12" fmla="*/ 2885969 h 2886075"/>
              <a:gd name="connsiteX13" fmla="*/ 725576 w 1594485"/>
              <a:gd name="connsiteY13" fmla="*/ 2314115 h 288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94485" h="2886075">
                <a:moveTo>
                  <a:pt x="1594485" y="-106"/>
                </a:moveTo>
                <a:lnTo>
                  <a:pt x="1594485" y="813316"/>
                </a:lnTo>
                <a:cubicBezTo>
                  <a:pt x="1594485" y="941303"/>
                  <a:pt x="1489900" y="1044973"/>
                  <a:pt x="1360970" y="1044973"/>
                </a:cubicBezTo>
                <a:cubicBezTo>
                  <a:pt x="1231982" y="1044973"/>
                  <a:pt x="1127398" y="1148729"/>
                  <a:pt x="1127398" y="1276722"/>
                </a:cubicBezTo>
                <a:lnTo>
                  <a:pt x="1127398" y="1324791"/>
                </a:lnTo>
                <a:cubicBezTo>
                  <a:pt x="1127398" y="1452779"/>
                  <a:pt x="1231982" y="1556540"/>
                  <a:pt x="1360970" y="1556540"/>
                </a:cubicBezTo>
                <a:cubicBezTo>
                  <a:pt x="1489900" y="1556540"/>
                  <a:pt x="1594485" y="1660296"/>
                  <a:pt x="1594485" y="1788289"/>
                </a:cubicBezTo>
                <a:lnTo>
                  <a:pt x="1594485" y="1841507"/>
                </a:lnTo>
                <a:cubicBezTo>
                  <a:pt x="1594485" y="1998893"/>
                  <a:pt x="1465898" y="2126474"/>
                  <a:pt x="1307306" y="2126474"/>
                </a:cubicBezTo>
                <a:lnTo>
                  <a:pt x="1158545" y="2126474"/>
                </a:lnTo>
                <a:lnTo>
                  <a:pt x="940574" y="2126474"/>
                </a:lnTo>
                <a:moveTo>
                  <a:pt x="0" y="2885969"/>
                </a:moveTo>
                <a:lnTo>
                  <a:pt x="153025" y="2885969"/>
                </a:lnTo>
                <a:cubicBezTo>
                  <a:pt x="469259" y="2885969"/>
                  <a:pt x="725576" y="2629937"/>
                  <a:pt x="725576" y="2314115"/>
                </a:cubicBez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49" name="任意多边形: 形状 48">
            <a:extLst>
              <a:ext uri="{FF2B5EF4-FFF2-40B4-BE49-F238E27FC236}">
                <a16:creationId xmlns:a16="http://schemas.microsoft.com/office/drawing/2014/main" id="{FC060BE9-05DD-4A79-8860-10D8B7C468EE}"/>
              </a:ext>
            </a:extLst>
          </p:cNvPr>
          <p:cNvSpPr/>
          <p:nvPr userDrawn="1"/>
        </p:nvSpPr>
        <p:spPr>
          <a:xfrm>
            <a:off x="11262904" y="415142"/>
            <a:ext cx="1440492" cy="835068"/>
          </a:xfrm>
          <a:custGeom>
            <a:avLst/>
            <a:gdLst>
              <a:gd name="connsiteX0" fmla="*/ 1183005 w 1183005"/>
              <a:gd name="connsiteY0" fmla="*/ 273762 h 685800"/>
              <a:gd name="connsiteX1" fmla="*/ 1183005 w 1183005"/>
              <a:gd name="connsiteY1" fmla="*/ 389674 h 685800"/>
              <a:gd name="connsiteX2" fmla="*/ 886168 w 1183005"/>
              <a:gd name="connsiteY2" fmla="*/ 685694 h 685800"/>
              <a:gd name="connsiteX3" fmla="*/ 886168 w 1183005"/>
              <a:gd name="connsiteY3" fmla="*/ 685694 h 685800"/>
              <a:gd name="connsiteX4" fmla="*/ 589216 w 1183005"/>
              <a:gd name="connsiteY4" fmla="*/ 389674 h 685800"/>
              <a:gd name="connsiteX5" fmla="*/ 589216 w 1183005"/>
              <a:gd name="connsiteY5" fmla="*/ 293662 h 685800"/>
              <a:gd name="connsiteX6" fmla="*/ 294666 w 1183005"/>
              <a:gd name="connsiteY6" fmla="*/ -106 h 685800"/>
              <a:gd name="connsiteX7" fmla="*/ 294666 w 1183005"/>
              <a:gd name="connsiteY7" fmla="*/ -106 h 685800"/>
              <a:gd name="connsiteX8" fmla="*/ 0 w 1183005"/>
              <a:gd name="connsiteY8" fmla="*/ 293662 h 685800"/>
              <a:gd name="connsiteX9" fmla="*/ 0 w 1183005"/>
              <a:gd name="connsiteY9" fmla="*/ 41182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005" h="685800">
                <a:moveTo>
                  <a:pt x="1183005" y="273762"/>
                </a:moveTo>
                <a:lnTo>
                  <a:pt x="1183005" y="389674"/>
                </a:lnTo>
                <a:cubicBezTo>
                  <a:pt x="1183005" y="553163"/>
                  <a:pt x="1050074" y="685694"/>
                  <a:pt x="886168" y="685694"/>
                </a:cubicBezTo>
                <a:lnTo>
                  <a:pt x="886168" y="685694"/>
                </a:lnTo>
                <a:cubicBezTo>
                  <a:pt x="722205" y="685694"/>
                  <a:pt x="589216" y="553163"/>
                  <a:pt x="589216" y="389674"/>
                </a:cubicBezTo>
                <a:lnTo>
                  <a:pt x="589216" y="293662"/>
                </a:lnTo>
                <a:cubicBezTo>
                  <a:pt x="589216" y="131419"/>
                  <a:pt x="457314" y="-106"/>
                  <a:pt x="294666" y="-106"/>
                </a:cubicBezTo>
                <a:lnTo>
                  <a:pt x="294666" y="-106"/>
                </a:lnTo>
                <a:cubicBezTo>
                  <a:pt x="131902" y="-106"/>
                  <a:pt x="0" y="131419"/>
                  <a:pt x="0" y="293662"/>
                </a:cubicBezTo>
                <a:lnTo>
                  <a:pt x="0" y="411826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50" name="任意多边形: 形状 49">
            <a:extLst>
              <a:ext uri="{FF2B5EF4-FFF2-40B4-BE49-F238E27FC236}">
                <a16:creationId xmlns:a16="http://schemas.microsoft.com/office/drawing/2014/main" id="{4308E06F-98D5-4993-8426-547B96DA3629}"/>
              </a:ext>
            </a:extLst>
          </p:cNvPr>
          <p:cNvSpPr/>
          <p:nvPr userDrawn="1"/>
        </p:nvSpPr>
        <p:spPr>
          <a:xfrm>
            <a:off x="9975508" y="6476343"/>
            <a:ext cx="1015999" cy="1384821"/>
          </a:xfrm>
          <a:custGeom>
            <a:avLst/>
            <a:gdLst>
              <a:gd name="connsiteX0" fmla="*/ 0 w 834390"/>
              <a:gd name="connsiteY0" fmla="*/ 416917 h 1137285"/>
              <a:gd name="connsiteX1" fmla="*/ 417195 w 834390"/>
              <a:gd name="connsiteY1" fmla="*/ -106 h 1137285"/>
              <a:gd name="connsiteX2" fmla="*/ 417195 w 834390"/>
              <a:gd name="connsiteY2" fmla="*/ -106 h 1137285"/>
              <a:gd name="connsiteX3" fmla="*/ 834390 w 834390"/>
              <a:gd name="connsiteY3" fmla="*/ 416917 h 1137285"/>
              <a:gd name="connsiteX4" fmla="*/ 834390 w 834390"/>
              <a:gd name="connsiteY4" fmla="*/ 720156 h 1137285"/>
              <a:gd name="connsiteX5" fmla="*/ 417195 w 834390"/>
              <a:gd name="connsiteY5" fmla="*/ 1137179 h 1137285"/>
              <a:gd name="connsiteX6" fmla="*/ 417195 w 834390"/>
              <a:gd name="connsiteY6" fmla="*/ 1137179 h 1137285"/>
              <a:gd name="connsiteX7" fmla="*/ 0 w 834390"/>
              <a:gd name="connsiteY7" fmla="*/ 720156 h 1137285"/>
              <a:gd name="connsiteX8" fmla="*/ 0 w 834390"/>
              <a:gd name="connsiteY8" fmla="*/ 416917 h 113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4390" h="1137285">
                <a:moveTo>
                  <a:pt x="0" y="416917"/>
                </a:moveTo>
                <a:cubicBezTo>
                  <a:pt x="0" y="186603"/>
                  <a:pt x="186767" y="-106"/>
                  <a:pt x="417195" y="-106"/>
                </a:cubicBezTo>
                <a:lnTo>
                  <a:pt x="417195" y="-106"/>
                </a:lnTo>
                <a:cubicBezTo>
                  <a:pt x="647567" y="-106"/>
                  <a:pt x="834390" y="186603"/>
                  <a:pt x="834390" y="416917"/>
                </a:cubicBezTo>
                <a:lnTo>
                  <a:pt x="834390" y="720156"/>
                </a:lnTo>
                <a:cubicBezTo>
                  <a:pt x="834390" y="950470"/>
                  <a:pt x="647567" y="1137179"/>
                  <a:pt x="417195" y="1137179"/>
                </a:cubicBezTo>
                <a:lnTo>
                  <a:pt x="417195" y="1137179"/>
                </a:lnTo>
                <a:cubicBezTo>
                  <a:pt x="186767" y="1137179"/>
                  <a:pt x="0" y="950470"/>
                  <a:pt x="0" y="720156"/>
                </a:cubicBezTo>
                <a:lnTo>
                  <a:pt x="0" y="416917"/>
                </a:lnTo>
                <a:close/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51" name="任意多边形: 形状 50">
            <a:extLst>
              <a:ext uri="{FF2B5EF4-FFF2-40B4-BE49-F238E27FC236}">
                <a16:creationId xmlns:a16="http://schemas.microsoft.com/office/drawing/2014/main" id="{B77C2976-C165-4C58-B39F-17BEF37E7E54}"/>
              </a:ext>
            </a:extLst>
          </p:cNvPr>
          <p:cNvSpPr/>
          <p:nvPr userDrawn="1"/>
        </p:nvSpPr>
        <p:spPr>
          <a:xfrm>
            <a:off x="2926144" y="-12829"/>
            <a:ext cx="1440492" cy="835068"/>
          </a:xfrm>
          <a:custGeom>
            <a:avLst/>
            <a:gdLst>
              <a:gd name="connsiteX0" fmla="*/ 1183005 w 1183005"/>
              <a:gd name="connsiteY0" fmla="*/ 273762 h 685800"/>
              <a:gd name="connsiteX1" fmla="*/ 1183005 w 1183005"/>
              <a:gd name="connsiteY1" fmla="*/ 389674 h 685800"/>
              <a:gd name="connsiteX2" fmla="*/ 886168 w 1183005"/>
              <a:gd name="connsiteY2" fmla="*/ 685694 h 685800"/>
              <a:gd name="connsiteX3" fmla="*/ 886168 w 1183005"/>
              <a:gd name="connsiteY3" fmla="*/ 685694 h 685800"/>
              <a:gd name="connsiteX4" fmla="*/ 589216 w 1183005"/>
              <a:gd name="connsiteY4" fmla="*/ 389674 h 685800"/>
              <a:gd name="connsiteX5" fmla="*/ 589216 w 1183005"/>
              <a:gd name="connsiteY5" fmla="*/ 293662 h 685800"/>
              <a:gd name="connsiteX6" fmla="*/ 294666 w 1183005"/>
              <a:gd name="connsiteY6" fmla="*/ -106 h 685800"/>
              <a:gd name="connsiteX7" fmla="*/ 294666 w 1183005"/>
              <a:gd name="connsiteY7" fmla="*/ -106 h 685800"/>
              <a:gd name="connsiteX8" fmla="*/ 0 w 1183005"/>
              <a:gd name="connsiteY8" fmla="*/ 293662 h 685800"/>
              <a:gd name="connsiteX9" fmla="*/ 0 w 1183005"/>
              <a:gd name="connsiteY9" fmla="*/ 41182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005" h="685800">
                <a:moveTo>
                  <a:pt x="1183005" y="273762"/>
                </a:moveTo>
                <a:lnTo>
                  <a:pt x="1183005" y="389674"/>
                </a:lnTo>
                <a:cubicBezTo>
                  <a:pt x="1183005" y="553163"/>
                  <a:pt x="1050074" y="685694"/>
                  <a:pt x="886168" y="685694"/>
                </a:cubicBezTo>
                <a:lnTo>
                  <a:pt x="886168" y="685694"/>
                </a:lnTo>
                <a:cubicBezTo>
                  <a:pt x="722205" y="685694"/>
                  <a:pt x="589216" y="553163"/>
                  <a:pt x="589216" y="389674"/>
                </a:cubicBezTo>
                <a:lnTo>
                  <a:pt x="589216" y="293662"/>
                </a:lnTo>
                <a:cubicBezTo>
                  <a:pt x="589216" y="131419"/>
                  <a:pt x="457314" y="-106"/>
                  <a:pt x="294666" y="-106"/>
                </a:cubicBezTo>
                <a:lnTo>
                  <a:pt x="294666" y="-106"/>
                </a:lnTo>
                <a:cubicBezTo>
                  <a:pt x="131902" y="-106"/>
                  <a:pt x="0" y="131419"/>
                  <a:pt x="0" y="293662"/>
                </a:cubicBezTo>
                <a:lnTo>
                  <a:pt x="0" y="411826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52" name="任意多边形: 形状 51">
            <a:extLst>
              <a:ext uri="{FF2B5EF4-FFF2-40B4-BE49-F238E27FC236}">
                <a16:creationId xmlns:a16="http://schemas.microsoft.com/office/drawing/2014/main" id="{27165180-9862-4C3B-8A87-037A07E217B6}"/>
              </a:ext>
            </a:extLst>
          </p:cNvPr>
          <p:cNvSpPr/>
          <p:nvPr userDrawn="1"/>
        </p:nvSpPr>
        <p:spPr>
          <a:xfrm>
            <a:off x="2954795" y="799195"/>
            <a:ext cx="556712" cy="556712"/>
          </a:xfrm>
          <a:custGeom>
            <a:avLst/>
            <a:gdLst>
              <a:gd name="connsiteX0" fmla="*/ 457200 w 457200"/>
              <a:gd name="connsiteY0" fmla="*/ 228494 h 457200"/>
              <a:gd name="connsiteX1" fmla="*/ 228600 w 457200"/>
              <a:gd name="connsiteY1" fmla="*/ 457094 h 457200"/>
              <a:gd name="connsiteX2" fmla="*/ 0 w 457200"/>
              <a:gd name="connsiteY2" fmla="*/ 228494 h 457200"/>
              <a:gd name="connsiteX3" fmla="*/ 228600 w 457200"/>
              <a:gd name="connsiteY3" fmla="*/ -106 h 457200"/>
              <a:gd name="connsiteX4" fmla="*/ 457200 w 457200"/>
              <a:gd name="connsiteY4" fmla="*/ 228494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457200" y="228494"/>
                </a:moveTo>
                <a:cubicBezTo>
                  <a:pt x="457200" y="354746"/>
                  <a:pt x="354852" y="457094"/>
                  <a:pt x="228600" y="457094"/>
                </a:cubicBezTo>
                <a:cubicBezTo>
                  <a:pt x="102348" y="457094"/>
                  <a:pt x="0" y="354746"/>
                  <a:pt x="0" y="228494"/>
                </a:cubicBezTo>
                <a:cubicBezTo>
                  <a:pt x="0" y="102242"/>
                  <a:pt x="102348" y="-106"/>
                  <a:pt x="228600" y="-106"/>
                </a:cubicBezTo>
                <a:cubicBezTo>
                  <a:pt x="354852" y="-106"/>
                  <a:pt x="457200" y="102242"/>
                  <a:pt x="457200" y="228494"/>
                </a:cubicBezTo>
                <a:close/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53" name="任意多边形: 形状 52">
            <a:extLst>
              <a:ext uri="{FF2B5EF4-FFF2-40B4-BE49-F238E27FC236}">
                <a16:creationId xmlns:a16="http://schemas.microsoft.com/office/drawing/2014/main" id="{007A0461-587B-49E8-913A-D818DE4293E5}"/>
              </a:ext>
            </a:extLst>
          </p:cNvPr>
          <p:cNvSpPr/>
          <p:nvPr userDrawn="1"/>
        </p:nvSpPr>
        <p:spPr>
          <a:xfrm>
            <a:off x="1509780" y="1465893"/>
            <a:ext cx="800273" cy="403616"/>
          </a:xfrm>
          <a:custGeom>
            <a:avLst/>
            <a:gdLst>
              <a:gd name="connsiteX0" fmla="*/ 657225 w 657225"/>
              <a:gd name="connsiteY0" fmla="*/ -106 h 331470"/>
              <a:gd name="connsiteX1" fmla="*/ 328613 w 657225"/>
              <a:gd name="connsiteY1" fmla="*/ 331364 h 331470"/>
              <a:gd name="connsiteX2" fmla="*/ 0 w 657225"/>
              <a:gd name="connsiteY2" fmla="*/ -106 h 3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225" h="331470">
                <a:moveTo>
                  <a:pt x="657225" y="-106"/>
                </a:moveTo>
                <a:cubicBezTo>
                  <a:pt x="657225" y="182946"/>
                  <a:pt x="510121" y="331364"/>
                  <a:pt x="328613" y="331364"/>
                </a:cubicBezTo>
                <a:cubicBezTo>
                  <a:pt x="147104" y="331364"/>
                  <a:pt x="0" y="182946"/>
                  <a:pt x="0" y="-106"/>
                </a:cubicBez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54" name="任意多边形: 形状 53">
            <a:extLst>
              <a:ext uri="{FF2B5EF4-FFF2-40B4-BE49-F238E27FC236}">
                <a16:creationId xmlns:a16="http://schemas.microsoft.com/office/drawing/2014/main" id="{F753335A-C1F6-4427-B223-F05292183C03}"/>
              </a:ext>
            </a:extLst>
          </p:cNvPr>
          <p:cNvSpPr/>
          <p:nvPr userDrawn="1"/>
        </p:nvSpPr>
        <p:spPr>
          <a:xfrm>
            <a:off x="264124" y="2294002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55" name="任意多边形: 形状 54">
            <a:extLst>
              <a:ext uri="{FF2B5EF4-FFF2-40B4-BE49-F238E27FC236}">
                <a16:creationId xmlns:a16="http://schemas.microsoft.com/office/drawing/2014/main" id="{4273F4FA-C6F5-4544-BCB8-EE0EE910BB26}"/>
              </a:ext>
            </a:extLst>
          </p:cNvPr>
          <p:cNvSpPr/>
          <p:nvPr userDrawn="1"/>
        </p:nvSpPr>
        <p:spPr>
          <a:xfrm>
            <a:off x="368520" y="143703"/>
            <a:ext cx="1816272" cy="848986"/>
          </a:xfrm>
          <a:custGeom>
            <a:avLst/>
            <a:gdLst>
              <a:gd name="connsiteX0" fmla="*/ 805758 w 1491615"/>
              <a:gd name="connsiteY0" fmla="*/ 348509 h 697230"/>
              <a:gd name="connsiteX1" fmla="*/ 1148715 w 1491615"/>
              <a:gd name="connsiteY1" fmla="*/ 697124 h 697230"/>
              <a:gd name="connsiteX2" fmla="*/ 1491615 w 1491615"/>
              <a:gd name="connsiteY2" fmla="*/ 348509 h 697230"/>
              <a:gd name="connsiteX3" fmla="*/ 1148715 w 1491615"/>
              <a:gd name="connsiteY3" fmla="*/ -106 h 697230"/>
              <a:gd name="connsiteX4" fmla="*/ 0 w 1491615"/>
              <a:gd name="connsiteY4" fmla="*/ -106 h 6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615" h="697230">
                <a:moveTo>
                  <a:pt x="805758" y="348509"/>
                </a:moveTo>
                <a:cubicBezTo>
                  <a:pt x="805758" y="541042"/>
                  <a:pt x="959320" y="697124"/>
                  <a:pt x="1148715" y="697124"/>
                </a:cubicBezTo>
                <a:cubicBezTo>
                  <a:pt x="1338110" y="697124"/>
                  <a:pt x="1491615" y="541042"/>
                  <a:pt x="1491615" y="348509"/>
                </a:cubicBezTo>
                <a:cubicBezTo>
                  <a:pt x="1491615" y="155976"/>
                  <a:pt x="1338110" y="-106"/>
                  <a:pt x="1148715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56" name="任意多边形: 形状 55">
            <a:extLst>
              <a:ext uri="{FF2B5EF4-FFF2-40B4-BE49-F238E27FC236}">
                <a16:creationId xmlns:a16="http://schemas.microsoft.com/office/drawing/2014/main" id="{74C79A3D-4944-49DC-A3AF-0018EF8E9B64}"/>
              </a:ext>
            </a:extLst>
          </p:cNvPr>
          <p:cNvSpPr/>
          <p:nvPr userDrawn="1"/>
        </p:nvSpPr>
        <p:spPr>
          <a:xfrm>
            <a:off x="862602" y="721291"/>
            <a:ext cx="800273" cy="2985367"/>
          </a:xfrm>
          <a:custGeom>
            <a:avLst/>
            <a:gdLst>
              <a:gd name="connsiteX0" fmla="*/ 328613 w 657225"/>
              <a:gd name="connsiteY0" fmla="*/ 1799204 h 2451735"/>
              <a:gd name="connsiteX1" fmla="*/ 657225 w 657225"/>
              <a:gd name="connsiteY1" fmla="*/ 2125417 h 2451735"/>
              <a:gd name="connsiteX2" fmla="*/ 328613 w 657225"/>
              <a:gd name="connsiteY2" fmla="*/ 2451629 h 2451735"/>
              <a:gd name="connsiteX3" fmla="*/ 0 w 657225"/>
              <a:gd name="connsiteY3" fmla="*/ 2125417 h 2451735"/>
              <a:gd name="connsiteX4" fmla="*/ 0 w 657225"/>
              <a:gd name="connsiteY4" fmla="*/ -106 h 24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2451735">
                <a:moveTo>
                  <a:pt x="328613" y="1799204"/>
                </a:moveTo>
                <a:cubicBezTo>
                  <a:pt x="510121" y="1799204"/>
                  <a:pt x="657225" y="1945280"/>
                  <a:pt x="657225" y="2125417"/>
                </a:cubicBezTo>
                <a:cubicBezTo>
                  <a:pt x="657225" y="2305553"/>
                  <a:pt x="510121" y="2451629"/>
                  <a:pt x="328613" y="2451629"/>
                </a:cubicBezTo>
                <a:cubicBezTo>
                  <a:pt x="147104" y="2451629"/>
                  <a:pt x="0" y="2305553"/>
                  <a:pt x="0" y="2125417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57" name="任意多边形: 形状 56">
            <a:extLst>
              <a:ext uri="{FF2B5EF4-FFF2-40B4-BE49-F238E27FC236}">
                <a16:creationId xmlns:a16="http://schemas.microsoft.com/office/drawing/2014/main" id="{5B454141-7B45-4C10-973F-81B98A74B6DB}"/>
              </a:ext>
            </a:extLst>
          </p:cNvPr>
          <p:cNvSpPr/>
          <p:nvPr userDrawn="1"/>
        </p:nvSpPr>
        <p:spPr>
          <a:xfrm>
            <a:off x="-1733067" y="2433180"/>
            <a:ext cx="2011122" cy="737643"/>
          </a:xfrm>
          <a:custGeom>
            <a:avLst/>
            <a:gdLst>
              <a:gd name="connsiteX0" fmla="*/ 0 w 1651635"/>
              <a:gd name="connsiteY0" fmla="*/ 605684 h 605790"/>
              <a:gd name="connsiteX1" fmla="*/ 597961 w 1651635"/>
              <a:gd name="connsiteY1" fmla="*/ -106 h 605790"/>
              <a:gd name="connsiteX2" fmla="*/ 1651635 w 1651635"/>
              <a:gd name="connsiteY2" fmla="*/ -106 h 60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605790">
                <a:moveTo>
                  <a:pt x="0" y="605684"/>
                </a:moveTo>
                <a:cubicBezTo>
                  <a:pt x="0" y="271128"/>
                  <a:pt x="267748" y="-106"/>
                  <a:pt x="597961" y="-106"/>
                </a:cubicBezTo>
                <a:lnTo>
                  <a:pt x="1651635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58" name="任意多边形: 形状 57">
            <a:extLst>
              <a:ext uri="{FF2B5EF4-FFF2-40B4-BE49-F238E27FC236}">
                <a16:creationId xmlns:a16="http://schemas.microsoft.com/office/drawing/2014/main" id="{E0FF6413-72A7-4ACC-95C9-84B6ABF264CD}"/>
              </a:ext>
            </a:extLst>
          </p:cNvPr>
          <p:cNvSpPr/>
          <p:nvPr userDrawn="1"/>
        </p:nvSpPr>
        <p:spPr>
          <a:xfrm>
            <a:off x="-849287" y="735209"/>
            <a:ext cx="1217807" cy="1057753"/>
          </a:xfrm>
          <a:custGeom>
            <a:avLst/>
            <a:gdLst>
              <a:gd name="connsiteX0" fmla="*/ 1000125 w 1000125"/>
              <a:gd name="connsiteY0" fmla="*/ -106 h 868680"/>
              <a:gd name="connsiteX1" fmla="*/ 1000125 w 1000125"/>
              <a:gd name="connsiteY1" fmla="*/ 307104 h 868680"/>
              <a:gd name="connsiteX2" fmla="*/ 438397 w 1000125"/>
              <a:gd name="connsiteY2" fmla="*/ 868574 h 868680"/>
              <a:gd name="connsiteX3" fmla="*/ 0 w 1000125"/>
              <a:gd name="connsiteY3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125" h="868680">
                <a:moveTo>
                  <a:pt x="1000125" y="-106"/>
                </a:moveTo>
                <a:lnTo>
                  <a:pt x="1000125" y="307104"/>
                </a:lnTo>
                <a:cubicBezTo>
                  <a:pt x="1000125" y="617171"/>
                  <a:pt x="748665" y="868574"/>
                  <a:pt x="438397" y="868574"/>
                </a:cubicBezTo>
                <a:lnTo>
                  <a:pt x="0" y="868574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59" name="任意多边形: 形状 58">
            <a:extLst>
              <a:ext uri="{FF2B5EF4-FFF2-40B4-BE49-F238E27FC236}">
                <a16:creationId xmlns:a16="http://schemas.microsoft.com/office/drawing/2014/main" id="{5A29AEC5-0F07-42AD-9AF3-804C65C89195}"/>
              </a:ext>
            </a:extLst>
          </p:cNvPr>
          <p:cNvSpPr/>
          <p:nvPr userDrawn="1"/>
        </p:nvSpPr>
        <p:spPr>
          <a:xfrm>
            <a:off x="-2185395" y="-1401173"/>
            <a:ext cx="1941533" cy="3514244"/>
          </a:xfrm>
          <a:custGeom>
            <a:avLst/>
            <a:gdLst>
              <a:gd name="connsiteX0" fmla="*/ 1594485 w 1594485"/>
              <a:gd name="connsiteY0" fmla="*/ -106 h 2886075"/>
              <a:gd name="connsiteX1" fmla="*/ 1594485 w 1594485"/>
              <a:gd name="connsiteY1" fmla="*/ 813316 h 2886075"/>
              <a:gd name="connsiteX2" fmla="*/ 1360970 w 1594485"/>
              <a:gd name="connsiteY2" fmla="*/ 1044973 h 2886075"/>
              <a:gd name="connsiteX3" fmla="*/ 1127398 w 1594485"/>
              <a:gd name="connsiteY3" fmla="*/ 1276722 h 2886075"/>
              <a:gd name="connsiteX4" fmla="*/ 1127398 w 1594485"/>
              <a:gd name="connsiteY4" fmla="*/ 1324791 h 2886075"/>
              <a:gd name="connsiteX5" fmla="*/ 1360970 w 1594485"/>
              <a:gd name="connsiteY5" fmla="*/ 1556540 h 2886075"/>
              <a:gd name="connsiteX6" fmla="*/ 1594485 w 1594485"/>
              <a:gd name="connsiteY6" fmla="*/ 1788289 h 2886075"/>
              <a:gd name="connsiteX7" fmla="*/ 1594485 w 1594485"/>
              <a:gd name="connsiteY7" fmla="*/ 1841507 h 2886075"/>
              <a:gd name="connsiteX8" fmla="*/ 1307306 w 1594485"/>
              <a:gd name="connsiteY8" fmla="*/ 2126474 h 2886075"/>
              <a:gd name="connsiteX9" fmla="*/ 1158545 w 1594485"/>
              <a:gd name="connsiteY9" fmla="*/ 2126474 h 2886075"/>
              <a:gd name="connsiteX10" fmla="*/ 940574 w 1594485"/>
              <a:gd name="connsiteY10" fmla="*/ 2126474 h 2886075"/>
              <a:gd name="connsiteX11" fmla="*/ 0 w 1594485"/>
              <a:gd name="connsiteY11" fmla="*/ 2885969 h 2886075"/>
              <a:gd name="connsiteX12" fmla="*/ 153025 w 1594485"/>
              <a:gd name="connsiteY12" fmla="*/ 2885969 h 2886075"/>
              <a:gd name="connsiteX13" fmla="*/ 725576 w 1594485"/>
              <a:gd name="connsiteY13" fmla="*/ 2314115 h 288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94485" h="2886075">
                <a:moveTo>
                  <a:pt x="1594485" y="-106"/>
                </a:moveTo>
                <a:lnTo>
                  <a:pt x="1594485" y="813316"/>
                </a:lnTo>
                <a:cubicBezTo>
                  <a:pt x="1594485" y="941303"/>
                  <a:pt x="1489900" y="1044973"/>
                  <a:pt x="1360970" y="1044973"/>
                </a:cubicBezTo>
                <a:cubicBezTo>
                  <a:pt x="1231982" y="1044973"/>
                  <a:pt x="1127398" y="1148729"/>
                  <a:pt x="1127398" y="1276722"/>
                </a:cubicBezTo>
                <a:lnTo>
                  <a:pt x="1127398" y="1324791"/>
                </a:lnTo>
                <a:cubicBezTo>
                  <a:pt x="1127398" y="1452779"/>
                  <a:pt x="1231982" y="1556540"/>
                  <a:pt x="1360970" y="1556540"/>
                </a:cubicBezTo>
                <a:cubicBezTo>
                  <a:pt x="1489900" y="1556540"/>
                  <a:pt x="1594485" y="1660296"/>
                  <a:pt x="1594485" y="1788289"/>
                </a:cubicBezTo>
                <a:lnTo>
                  <a:pt x="1594485" y="1841507"/>
                </a:lnTo>
                <a:cubicBezTo>
                  <a:pt x="1594485" y="1998893"/>
                  <a:pt x="1465898" y="2126474"/>
                  <a:pt x="1307306" y="2126474"/>
                </a:cubicBezTo>
                <a:lnTo>
                  <a:pt x="1158545" y="2126474"/>
                </a:lnTo>
                <a:lnTo>
                  <a:pt x="940574" y="2126474"/>
                </a:lnTo>
                <a:moveTo>
                  <a:pt x="0" y="2885969"/>
                </a:moveTo>
                <a:lnTo>
                  <a:pt x="153025" y="2885969"/>
                </a:lnTo>
                <a:cubicBezTo>
                  <a:pt x="469259" y="2885969"/>
                  <a:pt x="725576" y="2629937"/>
                  <a:pt x="725576" y="2314115"/>
                </a:cubicBezTo>
              </a:path>
            </a:pathLst>
          </a:custGeom>
          <a:noFill/>
          <a:ln w="74295" cap="rnd">
            <a:solidFill>
              <a:srgbClr val="FFB017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60" name="任意多边形: 形状 59">
            <a:extLst>
              <a:ext uri="{FF2B5EF4-FFF2-40B4-BE49-F238E27FC236}">
                <a16:creationId xmlns:a16="http://schemas.microsoft.com/office/drawing/2014/main" id="{8C8891AB-FB9C-45B5-8024-36D0DF8EA8FC}"/>
              </a:ext>
            </a:extLst>
          </p:cNvPr>
          <p:cNvSpPr/>
          <p:nvPr userDrawn="1"/>
        </p:nvSpPr>
        <p:spPr>
          <a:xfrm>
            <a:off x="-1245944" y="2955098"/>
            <a:ext cx="1015999" cy="1384821"/>
          </a:xfrm>
          <a:custGeom>
            <a:avLst/>
            <a:gdLst>
              <a:gd name="connsiteX0" fmla="*/ 0 w 834390"/>
              <a:gd name="connsiteY0" fmla="*/ 416917 h 1137285"/>
              <a:gd name="connsiteX1" fmla="*/ 417195 w 834390"/>
              <a:gd name="connsiteY1" fmla="*/ -106 h 1137285"/>
              <a:gd name="connsiteX2" fmla="*/ 417195 w 834390"/>
              <a:gd name="connsiteY2" fmla="*/ -106 h 1137285"/>
              <a:gd name="connsiteX3" fmla="*/ 834390 w 834390"/>
              <a:gd name="connsiteY3" fmla="*/ 416917 h 1137285"/>
              <a:gd name="connsiteX4" fmla="*/ 834390 w 834390"/>
              <a:gd name="connsiteY4" fmla="*/ 720156 h 1137285"/>
              <a:gd name="connsiteX5" fmla="*/ 417195 w 834390"/>
              <a:gd name="connsiteY5" fmla="*/ 1137179 h 1137285"/>
              <a:gd name="connsiteX6" fmla="*/ 417195 w 834390"/>
              <a:gd name="connsiteY6" fmla="*/ 1137179 h 1137285"/>
              <a:gd name="connsiteX7" fmla="*/ 0 w 834390"/>
              <a:gd name="connsiteY7" fmla="*/ 720156 h 1137285"/>
              <a:gd name="connsiteX8" fmla="*/ 0 w 834390"/>
              <a:gd name="connsiteY8" fmla="*/ 416917 h 113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4390" h="1137285">
                <a:moveTo>
                  <a:pt x="0" y="416917"/>
                </a:moveTo>
                <a:cubicBezTo>
                  <a:pt x="0" y="186603"/>
                  <a:pt x="186767" y="-106"/>
                  <a:pt x="417195" y="-106"/>
                </a:cubicBezTo>
                <a:lnTo>
                  <a:pt x="417195" y="-106"/>
                </a:lnTo>
                <a:cubicBezTo>
                  <a:pt x="647567" y="-106"/>
                  <a:pt x="834390" y="186603"/>
                  <a:pt x="834390" y="416917"/>
                </a:cubicBezTo>
                <a:lnTo>
                  <a:pt x="834390" y="720156"/>
                </a:lnTo>
                <a:cubicBezTo>
                  <a:pt x="834390" y="950470"/>
                  <a:pt x="647567" y="1137179"/>
                  <a:pt x="417195" y="1137179"/>
                </a:cubicBezTo>
                <a:lnTo>
                  <a:pt x="417195" y="1137179"/>
                </a:lnTo>
                <a:cubicBezTo>
                  <a:pt x="186767" y="1137179"/>
                  <a:pt x="0" y="950470"/>
                  <a:pt x="0" y="720156"/>
                </a:cubicBezTo>
                <a:lnTo>
                  <a:pt x="0" y="416917"/>
                </a:lnTo>
                <a:close/>
              </a:path>
            </a:pathLst>
          </a:custGeom>
          <a:noFill/>
          <a:ln w="74295" cap="rnd">
            <a:solidFill>
              <a:srgbClr val="4484AB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61" name="任意多边形: 形状 60">
            <a:extLst>
              <a:ext uri="{FF2B5EF4-FFF2-40B4-BE49-F238E27FC236}">
                <a16:creationId xmlns:a16="http://schemas.microsoft.com/office/drawing/2014/main" id="{E8A8999B-8C21-4300-8026-9FA1982C4D19}"/>
              </a:ext>
            </a:extLst>
          </p:cNvPr>
          <p:cNvSpPr/>
          <p:nvPr userDrawn="1"/>
        </p:nvSpPr>
        <p:spPr>
          <a:xfrm flipV="1">
            <a:off x="-882117" y="4644544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62" name="任意多边形: 形状 61">
            <a:extLst>
              <a:ext uri="{FF2B5EF4-FFF2-40B4-BE49-F238E27FC236}">
                <a16:creationId xmlns:a16="http://schemas.microsoft.com/office/drawing/2014/main" id="{1D99D27A-0913-461D-B953-6A963DBB11F2}"/>
              </a:ext>
            </a:extLst>
          </p:cNvPr>
          <p:cNvSpPr/>
          <p:nvPr userDrawn="1"/>
        </p:nvSpPr>
        <p:spPr>
          <a:xfrm flipV="1">
            <a:off x="-283639" y="5277807"/>
            <a:ext cx="800273" cy="2985367"/>
          </a:xfrm>
          <a:custGeom>
            <a:avLst/>
            <a:gdLst>
              <a:gd name="connsiteX0" fmla="*/ 328613 w 657225"/>
              <a:gd name="connsiteY0" fmla="*/ 1799204 h 2451735"/>
              <a:gd name="connsiteX1" fmla="*/ 657225 w 657225"/>
              <a:gd name="connsiteY1" fmla="*/ 2125417 h 2451735"/>
              <a:gd name="connsiteX2" fmla="*/ 328613 w 657225"/>
              <a:gd name="connsiteY2" fmla="*/ 2451629 h 2451735"/>
              <a:gd name="connsiteX3" fmla="*/ 0 w 657225"/>
              <a:gd name="connsiteY3" fmla="*/ 2125417 h 2451735"/>
              <a:gd name="connsiteX4" fmla="*/ 0 w 657225"/>
              <a:gd name="connsiteY4" fmla="*/ -106 h 24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2451735">
                <a:moveTo>
                  <a:pt x="328613" y="1799204"/>
                </a:moveTo>
                <a:cubicBezTo>
                  <a:pt x="510121" y="1799204"/>
                  <a:pt x="657225" y="1945280"/>
                  <a:pt x="657225" y="2125417"/>
                </a:cubicBezTo>
                <a:cubicBezTo>
                  <a:pt x="657225" y="2305553"/>
                  <a:pt x="510121" y="2451629"/>
                  <a:pt x="328613" y="2451629"/>
                </a:cubicBezTo>
                <a:cubicBezTo>
                  <a:pt x="147104" y="2451629"/>
                  <a:pt x="0" y="2305553"/>
                  <a:pt x="0" y="2125417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98C36701-C9F8-4504-96C5-F11CEDD576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075E">
              <a:alpha val="9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>
              <a:latin typeface="思源宋体 CN" panose="02020400000000000000" pitchFamily="18" charset="-122"/>
              <a:ea typeface="思源宋体 CN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525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9468A11-BB47-44F2-8E67-5B89DF267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62FCFE3-6806-4EB1-B200-AB9C804AF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9CC8EB5-7372-4DF7-ABC2-EB8557D51B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defRPr>
            </a:lvl1pPr>
          </a:lstStyle>
          <a:p>
            <a:fld id="{F14896F0-32E3-47A3-8965-CB7424307DD1}" type="datetimeFigureOut">
              <a:rPr lang="zh-CN" altLang="en-US" smtClean="0"/>
              <a:pPr/>
              <a:t>2025/4/6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310B3E7-0155-4D47-96F9-EB34863842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72F7DEC-789B-4205-9D3D-BC55643B52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</a:defRPr>
            </a:lvl1pPr>
          </a:lstStyle>
          <a:p>
            <a:fld id="{5387827F-6F37-4A7F-AB62-76BCCDC92ED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147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宋体 CN" panose="02020400000000000000" pitchFamily="18" charset="-122"/>
          <a:ea typeface="思源宋体 CN" panose="02020400000000000000" pitchFamily="18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宋体 CN" panose="02020400000000000000" pitchFamily="18" charset="-122"/>
          <a:ea typeface="思源宋体 CN" panose="02020400000000000000" pitchFamily="18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宋体 CN" panose="02020400000000000000" pitchFamily="18" charset="-122"/>
          <a:ea typeface="思源宋体 CN" panose="02020400000000000000" pitchFamily="18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宋体 CN" panose="02020400000000000000" pitchFamily="18" charset="-122"/>
          <a:ea typeface="思源宋体 CN" panose="02020400000000000000" pitchFamily="18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宋体 CN" panose="02020400000000000000" pitchFamily="18" charset="-122"/>
          <a:ea typeface="思源宋体 CN" panose="02020400000000000000" pitchFamily="18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宋体 CN" panose="02020400000000000000" pitchFamily="18" charset="-122"/>
          <a:ea typeface="思源宋体 CN" panose="02020400000000000000" pitchFamily="18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31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0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任意多边形: 形状 192">
            <a:extLst>
              <a:ext uri="{FF2B5EF4-FFF2-40B4-BE49-F238E27FC236}">
                <a16:creationId xmlns:a16="http://schemas.microsoft.com/office/drawing/2014/main" id="{6013BD04-769B-4C4D-952F-721825EA6820}"/>
              </a:ext>
            </a:extLst>
          </p:cNvPr>
          <p:cNvSpPr/>
          <p:nvPr/>
        </p:nvSpPr>
        <p:spPr>
          <a:xfrm>
            <a:off x="518704" y="2859066"/>
            <a:ext cx="1440492" cy="835068"/>
          </a:xfrm>
          <a:custGeom>
            <a:avLst/>
            <a:gdLst>
              <a:gd name="connsiteX0" fmla="*/ 1183005 w 1183005"/>
              <a:gd name="connsiteY0" fmla="*/ 273762 h 685800"/>
              <a:gd name="connsiteX1" fmla="*/ 1183005 w 1183005"/>
              <a:gd name="connsiteY1" fmla="*/ 389674 h 685800"/>
              <a:gd name="connsiteX2" fmla="*/ 886168 w 1183005"/>
              <a:gd name="connsiteY2" fmla="*/ 685694 h 685800"/>
              <a:gd name="connsiteX3" fmla="*/ 886168 w 1183005"/>
              <a:gd name="connsiteY3" fmla="*/ 685694 h 685800"/>
              <a:gd name="connsiteX4" fmla="*/ 589216 w 1183005"/>
              <a:gd name="connsiteY4" fmla="*/ 389674 h 685800"/>
              <a:gd name="connsiteX5" fmla="*/ 589216 w 1183005"/>
              <a:gd name="connsiteY5" fmla="*/ 293662 h 685800"/>
              <a:gd name="connsiteX6" fmla="*/ 294666 w 1183005"/>
              <a:gd name="connsiteY6" fmla="*/ -106 h 685800"/>
              <a:gd name="connsiteX7" fmla="*/ 294666 w 1183005"/>
              <a:gd name="connsiteY7" fmla="*/ -106 h 685800"/>
              <a:gd name="connsiteX8" fmla="*/ 0 w 1183005"/>
              <a:gd name="connsiteY8" fmla="*/ 293662 h 685800"/>
              <a:gd name="connsiteX9" fmla="*/ 0 w 1183005"/>
              <a:gd name="connsiteY9" fmla="*/ 41182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005" h="685800">
                <a:moveTo>
                  <a:pt x="1183005" y="273762"/>
                </a:moveTo>
                <a:lnTo>
                  <a:pt x="1183005" y="389674"/>
                </a:lnTo>
                <a:cubicBezTo>
                  <a:pt x="1183005" y="553163"/>
                  <a:pt x="1050074" y="685694"/>
                  <a:pt x="886168" y="685694"/>
                </a:cubicBezTo>
                <a:lnTo>
                  <a:pt x="886168" y="685694"/>
                </a:lnTo>
                <a:cubicBezTo>
                  <a:pt x="722205" y="685694"/>
                  <a:pt x="589216" y="553163"/>
                  <a:pt x="589216" y="389674"/>
                </a:cubicBezTo>
                <a:lnTo>
                  <a:pt x="589216" y="293662"/>
                </a:lnTo>
                <a:cubicBezTo>
                  <a:pt x="589216" y="131419"/>
                  <a:pt x="457314" y="-106"/>
                  <a:pt x="294666" y="-106"/>
                </a:cubicBezTo>
                <a:lnTo>
                  <a:pt x="294666" y="-106"/>
                </a:lnTo>
                <a:cubicBezTo>
                  <a:pt x="131902" y="-106"/>
                  <a:pt x="0" y="131419"/>
                  <a:pt x="0" y="293662"/>
                </a:cubicBezTo>
                <a:lnTo>
                  <a:pt x="0" y="41182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CD569B-ECF3-492E-AB20-7B9C76176573}"/>
              </a:ext>
            </a:extLst>
          </p:cNvPr>
          <p:cNvSpPr/>
          <p:nvPr/>
        </p:nvSpPr>
        <p:spPr>
          <a:xfrm flipV="1">
            <a:off x="6490852" y="4347695"/>
            <a:ext cx="800273" cy="403616"/>
          </a:xfrm>
          <a:custGeom>
            <a:avLst/>
            <a:gdLst>
              <a:gd name="connsiteX0" fmla="*/ 657225 w 657225"/>
              <a:gd name="connsiteY0" fmla="*/ -106 h 331470"/>
              <a:gd name="connsiteX1" fmla="*/ 328613 w 657225"/>
              <a:gd name="connsiteY1" fmla="*/ 331364 h 331470"/>
              <a:gd name="connsiteX2" fmla="*/ 0 w 657225"/>
              <a:gd name="connsiteY2" fmla="*/ -106 h 3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225" h="331470">
                <a:moveTo>
                  <a:pt x="657225" y="-106"/>
                </a:moveTo>
                <a:cubicBezTo>
                  <a:pt x="657225" y="182946"/>
                  <a:pt x="510121" y="331364"/>
                  <a:pt x="328613" y="331364"/>
                </a:cubicBezTo>
                <a:cubicBezTo>
                  <a:pt x="147104" y="331364"/>
                  <a:pt x="0" y="182946"/>
                  <a:pt x="0" y="-106"/>
                </a:cubicBez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A132A64F-C7CD-4A0C-B539-885EFE610542}"/>
              </a:ext>
            </a:extLst>
          </p:cNvPr>
          <p:cNvSpPr/>
          <p:nvPr/>
        </p:nvSpPr>
        <p:spPr>
          <a:xfrm flipV="1">
            <a:off x="5245196" y="1877282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0000F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56A72A5-46B1-428D-BF77-5A88C5C530E8}"/>
              </a:ext>
            </a:extLst>
          </p:cNvPr>
          <p:cNvSpPr/>
          <p:nvPr/>
        </p:nvSpPr>
        <p:spPr>
          <a:xfrm flipV="1">
            <a:off x="5349592" y="5224516"/>
            <a:ext cx="1816272" cy="848986"/>
          </a:xfrm>
          <a:custGeom>
            <a:avLst/>
            <a:gdLst>
              <a:gd name="connsiteX0" fmla="*/ 805758 w 1491615"/>
              <a:gd name="connsiteY0" fmla="*/ 348509 h 697230"/>
              <a:gd name="connsiteX1" fmla="*/ 1148715 w 1491615"/>
              <a:gd name="connsiteY1" fmla="*/ 697124 h 697230"/>
              <a:gd name="connsiteX2" fmla="*/ 1491615 w 1491615"/>
              <a:gd name="connsiteY2" fmla="*/ 348509 h 697230"/>
              <a:gd name="connsiteX3" fmla="*/ 1148715 w 1491615"/>
              <a:gd name="connsiteY3" fmla="*/ -106 h 697230"/>
              <a:gd name="connsiteX4" fmla="*/ 0 w 1491615"/>
              <a:gd name="connsiteY4" fmla="*/ -106 h 6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615" h="697230">
                <a:moveTo>
                  <a:pt x="805758" y="348509"/>
                </a:moveTo>
                <a:cubicBezTo>
                  <a:pt x="805758" y="541042"/>
                  <a:pt x="959320" y="697124"/>
                  <a:pt x="1148715" y="697124"/>
                </a:cubicBezTo>
                <a:cubicBezTo>
                  <a:pt x="1338110" y="697124"/>
                  <a:pt x="1491615" y="541042"/>
                  <a:pt x="1491615" y="348509"/>
                </a:cubicBezTo>
                <a:cubicBezTo>
                  <a:pt x="1491615" y="155976"/>
                  <a:pt x="1338110" y="-106"/>
                  <a:pt x="1148715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03068E6E-2407-4C2E-99C1-0E16E5626636}"/>
              </a:ext>
            </a:extLst>
          </p:cNvPr>
          <p:cNvSpPr/>
          <p:nvPr/>
        </p:nvSpPr>
        <p:spPr>
          <a:xfrm flipV="1">
            <a:off x="2287677" y="1877286"/>
            <a:ext cx="1036876" cy="807232"/>
          </a:xfrm>
          <a:custGeom>
            <a:avLst/>
            <a:gdLst>
              <a:gd name="connsiteX0" fmla="*/ 193847 w 851535"/>
              <a:gd name="connsiteY0" fmla="*/ 331364 h 662940"/>
              <a:gd name="connsiteX1" fmla="*/ 522688 w 851535"/>
              <a:gd name="connsiteY1" fmla="*/ -106 h 662940"/>
              <a:gd name="connsiteX2" fmla="*/ 851535 w 851535"/>
              <a:gd name="connsiteY2" fmla="*/ 331364 h 662940"/>
              <a:gd name="connsiteX3" fmla="*/ 522688 w 851535"/>
              <a:gd name="connsiteY3" fmla="*/ 662834 h 662940"/>
              <a:gd name="connsiteX4" fmla="*/ 0 w 851535"/>
              <a:gd name="connsiteY4" fmla="*/ 662834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535" h="662940">
                <a:moveTo>
                  <a:pt x="193847" y="331364"/>
                </a:moveTo>
                <a:cubicBezTo>
                  <a:pt x="193847" y="148312"/>
                  <a:pt x="341077" y="-106"/>
                  <a:pt x="522688" y="-106"/>
                </a:cubicBezTo>
                <a:cubicBezTo>
                  <a:pt x="704317" y="-106"/>
                  <a:pt x="851535" y="148312"/>
                  <a:pt x="851535" y="331364"/>
                </a:cubicBezTo>
                <a:cubicBezTo>
                  <a:pt x="851535" y="514416"/>
                  <a:pt x="704317" y="662834"/>
                  <a:pt x="522688" y="662834"/>
                </a:cubicBezTo>
                <a:lnTo>
                  <a:pt x="0" y="662834"/>
                </a:lnTo>
              </a:path>
            </a:pathLst>
          </a:custGeom>
          <a:noFill/>
          <a:ln w="74295" cap="rnd">
            <a:solidFill>
              <a:srgbClr val="FFFF0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id="{6D0904AF-1CF1-467E-8F19-12B19BC19AF7}"/>
              </a:ext>
            </a:extLst>
          </p:cNvPr>
          <p:cNvSpPr/>
          <p:nvPr/>
        </p:nvSpPr>
        <p:spPr>
          <a:xfrm flipV="1">
            <a:off x="3338471" y="6992076"/>
            <a:ext cx="800273" cy="1885861"/>
          </a:xfrm>
          <a:custGeom>
            <a:avLst/>
            <a:gdLst>
              <a:gd name="connsiteX0" fmla="*/ 328613 w 657225"/>
              <a:gd name="connsiteY0" fmla="*/ 894737 h 1548765"/>
              <a:gd name="connsiteX1" fmla="*/ 657225 w 657225"/>
              <a:gd name="connsiteY1" fmla="*/ 1221698 h 1548765"/>
              <a:gd name="connsiteX2" fmla="*/ 328613 w 657225"/>
              <a:gd name="connsiteY2" fmla="*/ 1548659 h 1548765"/>
              <a:gd name="connsiteX3" fmla="*/ 0 w 657225"/>
              <a:gd name="connsiteY3" fmla="*/ 1221698 h 1548765"/>
              <a:gd name="connsiteX4" fmla="*/ 0 w 657225"/>
              <a:gd name="connsiteY4" fmla="*/ -106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1548765">
                <a:moveTo>
                  <a:pt x="328613" y="894737"/>
                </a:moveTo>
                <a:cubicBezTo>
                  <a:pt x="510121" y="894737"/>
                  <a:pt x="657225" y="1041115"/>
                  <a:pt x="657225" y="1221698"/>
                </a:cubicBezTo>
                <a:cubicBezTo>
                  <a:pt x="657225" y="1402275"/>
                  <a:pt x="510121" y="1548659"/>
                  <a:pt x="328613" y="1548659"/>
                </a:cubicBezTo>
                <a:cubicBezTo>
                  <a:pt x="147104" y="1548659"/>
                  <a:pt x="0" y="1402275"/>
                  <a:pt x="0" y="1221698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02F2BC35-1FDB-4503-8B95-89225C362E81}"/>
              </a:ext>
            </a:extLst>
          </p:cNvPr>
          <p:cNvSpPr/>
          <p:nvPr/>
        </p:nvSpPr>
        <p:spPr>
          <a:xfrm flipV="1">
            <a:off x="4737209" y="6644131"/>
            <a:ext cx="2553916" cy="1433533"/>
          </a:xfrm>
          <a:custGeom>
            <a:avLst/>
            <a:gdLst>
              <a:gd name="connsiteX0" fmla="*/ 1518133 w 2097405"/>
              <a:gd name="connsiteY0" fmla="*/ 1177184 h 1177290"/>
              <a:gd name="connsiteX1" fmla="*/ 2097405 w 2097405"/>
              <a:gd name="connsiteY1" fmla="*/ 588539 h 1177290"/>
              <a:gd name="connsiteX2" fmla="*/ 1518133 w 2097405"/>
              <a:gd name="connsiteY2" fmla="*/ -106 h 1177290"/>
              <a:gd name="connsiteX3" fmla="*/ 0 w 2097405"/>
              <a:gd name="connsiteY3" fmla="*/ -106 h 117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7405" h="1177290">
                <a:moveTo>
                  <a:pt x="1518133" y="1177184"/>
                </a:moveTo>
                <a:cubicBezTo>
                  <a:pt x="1838116" y="1177184"/>
                  <a:pt x="2097405" y="913637"/>
                  <a:pt x="2097405" y="588539"/>
                </a:cubicBezTo>
                <a:cubicBezTo>
                  <a:pt x="2097405" y="263441"/>
                  <a:pt x="1838116" y="-106"/>
                  <a:pt x="1518133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id="{277E6D09-ADD2-47AA-BCB7-40733BD23D18}"/>
              </a:ext>
            </a:extLst>
          </p:cNvPr>
          <p:cNvSpPr/>
          <p:nvPr/>
        </p:nvSpPr>
        <p:spPr>
          <a:xfrm flipV="1">
            <a:off x="1918856" y="5224516"/>
            <a:ext cx="647178" cy="1885861"/>
          </a:xfrm>
          <a:custGeom>
            <a:avLst/>
            <a:gdLst>
              <a:gd name="connsiteX0" fmla="*/ 0 w 531495"/>
              <a:gd name="connsiteY0" fmla="*/ 774277 h 1548765"/>
              <a:gd name="connsiteX1" fmla="*/ 0 w 531495"/>
              <a:gd name="connsiteY1" fmla="*/ 263733 h 1548765"/>
              <a:gd name="connsiteX2" fmla="*/ 265748 w 531495"/>
              <a:gd name="connsiteY2" fmla="*/ -106 h 1548765"/>
              <a:gd name="connsiteX3" fmla="*/ 265748 w 531495"/>
              <a:gd name="connsiteY3" fmla="*/ -106 h 1548765"/>
              <a:gd name="connsiteX4" fmla="*/ 531495 w 531495"/>
              <a:gd name="connsiteY4" fmla="*/ 263733 h 1548765"/>
              <a:gd name="connsiteX5" fmla="*/ 531495 w 531495"/>
              <a:gd name="connsiteY5" fmla="*/ 1284820 h 1548765"/>
              <a:gd name="connsiteX6" fmla="*/ 265748 w 531495"/>
              <a:gd name="connsiteY6" fmla="*/ 1548659 h 1548765"/>
              <a:gd name="connsiteX7" fmla="*/ 265748 w 531495"/>
              <a:gd name="connsiteY7" fmla="*/ 1548659 h 1548765"/>
              <a:gd name="connsiteX8" fmla="*/ 265748 w 531495"/>
              <a:gd name="connsiteY8" fmla="*/ 1548659 h 1548765"/>
              <a:gd name="connsiteX9" fmla="*/ 0 w 531495"/>
              <a:gd name="connsiteY9" fmla="*/ 1284820 h 1548765"/>
              <a:gd name="connsiteX10" fmla="*/ 0 w 531495"/>
              <a:gd name="connsiteY10" fmla="*/ 1161468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1495" h="1548765">
                <a:moveTo>
                  <a:pt x="0" y="774277"/>
                </a:moveTo>
                <a:lnTo>
                  <a:pt x="0" y="263733"/>
                </a:lnTo>
                <a:cubicBezTo>
                  <a:pt x="0" y="118017"/>
                  <a:pt x="118980" y="-106"/>
                  <a:pt x="265748" y="-106"/>
                </a:cubicBezTo>
                <a:lnTo>
                  <a:pt x="265748" y="-106"/>
                </a:lnTo>
                <a:cubicBezTo>
                  <a:pt x="412515" y="-106"/>
                  <a:pt x="531495" y="118017"/>
                  <a:pt x="531495" y="263733"/>
                </a:cubicBezTo>
                <a:lnTo>
                  <a:pt x="531495" y="1284820"/>
                </a:lnTo>
                <a:cubicBezTo>
                  <a:pt x="531495" y="1430536"/>
                  <a:pt x="412515" y="1548659"/>
                  <a:pt x="265748" y="1548659"/>
                </a:cubicBezTo>
                <a:lnTo>
                  <a:pt x="265748" y="1548659"/>
                </a:lnTo>
                <a:lnTo>
                  <a:pt x="265748" y="1548659"/>
                </a:lnTo>
                <a:cubicBezTo>
                  <a:pt x="118980" y="1548659"/>
                  <a:pt x="0" y="1430536"/>
                  <a:pt x="0" y="1284820"/>
                </a:cubicBezTo>
                <a:lnTo>
                  <a:pt x="0" y="1161468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id="{B686F598-49C6-441B-94F7-1D2D9A14D429}"/>
              </a:ext>
            </a:extLst>
          </p:cNvPr>
          <p:cNvSpPr/>
          <p:nvPr/>
        </p:nvSpPr>
        <p:spPr>
          <a:xfrm flipV="1">
            <a:off x="1383020" y="4626050"/>
            <a:ext cx="1760601" cy="2484327"/>
          </a:xfrm>
          <a:custGeom>
            <a:avLst/>
            <a:gdLst>
              <a:gd name="connsiteX0" fmla="*/ 0 w 1445895"/>
              <a:gd name="connsiteY0" fmla="*/ -106 h 2040255"/>
              <a:gd name="connsiteX1" fmla="*/ 0 w 1445895"/>
              <a:gd name="connsiteY1" fmla="*/ 1323700 h 2040255"/>
              <a:gd name="connsiteX2" fmla="*/ 722948 w 1445895"/>
              <a:gd name="connsiteY2" fmla="*/ 2040149 h 2040255"/>
              <a:gd name="connsiteX3" fmla="*/ 1445895 w 1445895"/>
              <a:gd name="connsiteY3" fmla="*/ 1323700 h 2040255"/>
              <a:gd name="connsiteX4" fmla="*/ 1445895 w 1445895"/>
              <a:gd name="connsiteY4" fmla="*/ 1010929 h 2040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5895" h="2040255">
                <a:moveTo>
                  <a:pt x="0" y="-106"/>
                </a:moveTo>
                <a:lnTo>
                  <a:pt x="0" y="1323700"/>
                </a:lnTo>
                <a:cubicBezTo>
                  <a:pt x="0" y="1719383"/>
                  <a:pt x="323675" y="2040149"/>
                  <a:pt x="722948" y="2040149"/>
                </a:cubicBezTo>
                <a:cubicBezTo>
                  <a:pt x="1122220" y="2040149"/>
                  <a:pt x="1445895" y="1719383"/>
                  <a:pt x="1445895" y="1323700"/>
                </a:cubicBezTo>
                <a:lnTo>
                  <a:pt x="1445895" y="1010929"/>
                </a:ln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6" name="任意多边形: 形状 25">
            <a:extLst>
              <a:ext uri="{FF2B5EF4-FFF2-40B4-BE49-F238E27FC236}">
                <a16:creationId xmlns:a16="http://schemas.microsoft.com/office/drawing/2014/main" id="{1C45C76C-B7B3-42A2-B045-46ED4F4DBB67}"/>
              </a:ext>
            </a:extLst>
          </p:cNvPr>
          <p:cNvSpPr/>
          <p:nvPr/>
        </p:nvSpPr>
        <p:spPr>
          <a:xfrm flipV="1">
            <a:off x="5843674" y="2510545"/>
            <a:ext cx="800273" cy="2985367"/>
          </a:xfrm>
          <a:custGeom>
            <a:avLst/>
            <a:gdLst>
              <a:gd name="connsiteX0" fmla="*/ 328613 w 657225"/>
              <a:gd name="connsiteY0" fmla="*/ 1799204 h 2451735"/>
              <a:gd name="connsiteX1" fmla="*/ 657225 w 657225"/>
              <a:gd name="connsiteY1" fmla="*/ 2125417 h 2451735"/>
              <a:gd name="connsiteX2" fmla="*/ 328613 w 657225"/>
              <a:gd name="connsiteY2" fmla="*/ 2451629 h 2451735"/>
              <a:gd name="connsiteX3" fmla="*/ 0 w 657225"/>
              <a:gd name="connsiteY3" fmla="*/ 2125417 h 2451735"/>
              <a:gd name="connsiteX4" fmla="*/ 0 w 657225"/>
              <a:gd name="connsiteY4" fmla="*/ -106 h 24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2451735">
                <a:moveTo>
                  <a:pt x="328613" y="1799204"/>
                </a:moveTo>
                <a:cubicBezTo>
                  <a:pt x="510121" y="1799204"/>
                  <a:pt x="657225" y="1945280"/>
                  <a:pt x="657225" y="2125417"/>
                </a:cubicBezTo>
                <a:cubicBezTo>
                  <a:pt x="657225" y="2305553"/>
                  <a:pt x="510121" y="2451629"/>
                  <a:pt x="328613" y="2451629"/>
                </a:cubicBezTo>
                <a:cubicBezTo>
                  <a:pt x="147104" y="2451629"/>
                  <a:pt x="0" y="2305553"/>
                  <a:pt x="0" y="2125417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FDC8ADF7-4EB5-499D-A1B8-0A1EC2AF26EB}"/>
              </a:ext>
            </a:extLst>
          </p:cNvPr>
          <p:cNvSpPr/>
          <p:nvPr/>
        </p:nvSpPr>
        <p:spPr>
          <a:xfrm flipV="1">
            <a:off x="3248005" y="3046381"/>
            <a:ext cx="2011122" cy="737643"/>
          </a:xfrm>
          <a:custGeom>
            <a:avLst/>
            <a:gdLst>
              <a:gd name="connsiteX0" fmla="*/ 0 w 1651635"/>
              <a:gd name="connsiteY0" fmla="*/ 605684 h 605790"/>
              <a:gd name="connsiteX1" fmla="*/ 597961 w 1651635"/>
              <a:gd name="connsiteY1" fmla="*/ -106 h 605790"/>
              <a:gd name="connsiteX2" fmla="*/ 1651635 w 1651635"/>
              <a:gd name="connsiteY2" fmla="*/ -106 h 60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605790">
                <a:moveTo>
                  <a:pt x="0" y="605684"/>
                </a:moveTo>
                <a:cubicBezTo>
                  <a:pt x="0" y="271128"/>
                  <a:pt x="267748" y="-106"/>
                  <a:pt x="597961" y="-106"/>
                </a:cubicBezTo>
                <a:lnTo>
                  <a:pt x="1651635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9" name="任意多边形: 形状 28">
            <a:extLst>
              <a:ext uri="{FF2B5EF4-FFF2-40B4-BE49-F238E27FC236}">
                <a16:creationId xmlns:a16="http://schemas.microsoft.com/office/drawing/2014/main" id="{C150780A-09CD-44D9-859C-DDFC15476F61}"/>
              </a:ext>
            </a:extLst>
          </p:cNvPr>
          <p:cNvSpPr/>
          <p:nvPr/>
        </p:nvSpPr>
        <p:spPr>
          <a:xfrm flipV="1">
            <a:off x="4131785" y="4424242"/>
            <a:ext cx="1217807" cy="1057753"/>
          </a:xfrm>
          <a:custGeom>
            <a:avLst/>
            <a:gdLst>
              <a:gd name="connsiteX0" fmla="*/ 1000125 w 1000125"/>
              <a:gd name="connsiteY0" fmla="*/ -106 h 868680"/>
              <a:gd name="connsiteX1" fmla="*/ 1000125 w 1000125"/>
              <a:gd name="connsiteY1" fmla="*/ 307104 h 868680"/>
              <a:gd name="connsiteX2" fmla="*/ 438397 w 1000125"/>
              <a:gd name="connsiteY2" fmla="*/ 868574 h 868680"/>
              <a:gd name="connsiteX3" fmla="*/ 0 w 1000125"/>
              <a:gd name="connsiteY3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125" h="868680">
                <a:moveTo>
                  <a:pt x="1000125" y="-106"/>
                </a:moveTo>
                <a:lnTo>
                  <a:pt x="1000125" y="307104"/>
                </a:lnTo>
                <a:cubicBezTo>
                  <a:pt x="1000125" y="617171"/>
                  <a:pt x="748665" y="868574"/>
                  <a:pt x="438397" y="868574"/>
                </a:cubicBezTo>
                <a:lnTo>
                  <a:pt x="0" y="868574"/>
                </a:lnTo>
              </a:path>
            </a:pathLst>
          </a:custGeom>
          <a:noFill/>
          <a:ln w="74295" cap="rnd">
            <a:solidFill>
              <a:srgbClr val="FFFF0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0" name="任意多边形: 形状 29">
            <a:extLst>
              <a:ext uri="{FF2B5EF4-FFF2-40B4-BE49-F238E27FC236}">
                <a16:creationId xmlns:a16="http://schemas.microsoft.com/office/drawing/2014/main" id="{6E5C0958-A48E-479A-A4D8-2E7F400A08F5}"/>
              </a:ext>
            </a:extLst>
          </p:cNvPr>
          <p:cNvSpPr/>
          <p:nvPr/>
        </p:nvSpPr>
        <p:spPr>
          <a:xfrm flipV="1">
            <a:off x="5293921" y="6574542"/>
            <a:ext cx="1350026" cy="772438"/>
          </a:xfrm>
          <a:custGeom>
            <a:avLst/>
            <a:gdLst>
              <a:gd name="connsiteX0" fmla="*/ 1108710 w 1108710"/>
              <a:gd name="connsiteY0" fmla="*/ -106 h 634365"/>
              <a:gd name="connsiteX1" fmla="*/ 628593 w 1108710"/>
              <a:gd name="connsiteY1" fmla="*/ -106 h 634365"/>
              <a:gd name="connsiteX2" fmla="*/ 0 w 1108710"/>
              <a:gd name="connsiteY2" fmla="*/ 634259 h 6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8710" h="634365">
                <a:moveTo>
                  <a:pt x="1108710" y="-106"/>
                </a:moveTo>
                <a:lnTo>
                  <a:pt x="628593" y="-106"/>
                </a:lnTo>
                <a:cubicBezTo>
                  <a:pt x="281407" y="-106"/>
                  <a:pt x="0" y="283912"/>
                  <a:pt x="0" y="634259"/>
                </a:cubicBezTo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3B052264-9FA1-4764-BC9D-3846583BFE24}"/>
              </a:ext>
            </a:extLst>
          </p:cNvPr>
          <p:cNvSpPr/>
          <p:nvPr/>
        </p:nvSpPr>
        <p:spPr>
          <a:xfrm flipV="1">
            <a:off x="3731648" y="5433283"/>
            <a:ext cx="6959" cy="1057753"/>
          </a:xfrm>
          <a:custGeom>
            <a:avLst/>
            <a:gdLst>
              <a:gd name="connsiteX0" fmla="*/ 0 w 5715"/>
              <a:gd name="connsiteY0" fmla="*/ -106 h 868680"/>
              <a:gd name="connsiteX1" fmla="*/ 0 w 5715"/>
              <a:gd name="connsiteY1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868680">
                <a:moveTo>
                  <a:pt x="0" y="-106"/>
                </a:moveTo>
                <a:cubicBezTo>
                  <a:pt x="0" y="43859"/>
                  <a:pt x="0" y="597334"/>
                  <a:pt x="0" y="86857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61C5BA2F-09F1-430E-B0F2-FC49F021A45A}"/>
              </a:ext>
            </a:extLst>
          </p:cNvPr>
          <p:cNvSpPr/>
          <p:nvPr/>
        </p:nvSpPr>
        <p:spPr>
          <a:xfrm flipV="1">
            <a:off x="2659978" y="3185559"/>
            <a:ext cx="6959" cy="431452"/>
          </a:xfrm>
          <a:custGeom>
            <a:avLst/>
            <a:gdLst>
              <a:gd name="connsiteX0" fmla="*/ 0 w 5715"/>
              <a:gd name="connsiteY0" fmla="*/ -106 h 354330"/>
              <a:gd name="connsiteX1" fmla="*/ 0 w 5715"/>
              <a:gd name="connsiteY1" fmla="*/ 354224 h 354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354330">
                <a:moveTo>
                  <a:pt x="0" y="-106"/>
                </a:moveTo>
                <a:cubicBezTo>
                  <a:pt x="0" y="17839"/>
                  <a:pt x="0" y="243582"/>
                  <a:pt x="0" y="35422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3" name="任意多边形: 形状 32">
            <a:extLst>
              <a:ext uri="{FF2B5EF4-FFF2-40B4-BE49-F238E27FC236}">
                <a16:creationId xmlns:a16="http://schemas.microsoft.com/office/drawing/2014/main" id="{1C49CFDD-8C06-44D8-B9BD-15E6F4519F83}"/>
              </a:ext>
            </a:extLst>
          </p:cNvPr>
          <p:cNvSpPr/>
          <p:nvPr/>
        </p:nvSpPr>
        <p:spPr>
          <a:xfrm flipV="1">
            <a:off x="2795677" y="4104133"/>
            <a:ext cx="1941533" cy="3514244"/>
          </a:xfrm>
          <a:custGeom>
            <a:avLst/>
            <a:gdLst>
              <a:gd name="connsiteX0" fmla="*/ 1594485 w 1594485"/>
              <a:gd name="connsiteY0" fmla="*/ -106 h 2886075"/>
              <a:gd name="connsiteX1" fmla="*/ 1594485 w 1594485"/>
              <a:gd name="connsiteY1" fmla="*/ 813316 h 2886075"/>
              <a:gd name="connsiteX2" fmla="*/ 1360970 w 1594485"/>
              <a:gd name="connsiteY2" fmla="*/ 1044973 h 2886075"/>
              <a:gd name="connsiteX3" fmla="*/ 1127398 w 1594485"/>
              <a:gd name="connsiteY3" fmla="*/ 1276722 h 2886075"/>
              <a:gd name="connsiteX4" fmla="*/ 1127398 w 1594485"/>
              <a:gd name="connsiteY4" fmla="*/ 1324791 h 2886075"/>
              <a:gd name="connsiteX5" fmla="*/ 1360970 w 1594485"/>
              <a:gd name="connsiteY5" fmla="*/ 1556540 h 2886075"/>
              <a:gd name="connsiteX6" fmla="*/ 1594485 w 1594485"/>
              <a:gd name="connsiteY6" fmla="*/ 1788289 h 2886075"/>
              <a:gd name="connsiteX7" fmla="*/ 1594485 w 1594485"/>
              <a:gd name="connsiteY7" fmla="*/ 1841507 h 2886075"/>
              <a:gd name="connsiteX8" fmla="*/ 1307306 w 1594485"/>
              <a:gd name="connsiteY8" fmla="*/ 2126474 h 2886075"/>
              <a:gd name="connsiteX9" fmla="*/ 1158545 w 1594485"/>
              <a:gd name="connsiteY9" fmla="*/ 2126474 h 2886075"/>
              <a:gd name="connsiteX10" fmla="*/ 940574 w 1594485"/>
              <a:gd name="connsiteY10" fmla="*/ 2126474 h 2886075"/>
              <a:gd name="connsiteX11" fmla="*/ 0 w 1594485"/>
              <a:gd name="connsiteY11" fmla="*/ 2885969 h 2886075"/>
              <a:gd name="connsiteX12" fmla="*/ 153025 w 1594485"/>
              <a:gd name="connsiteY12" fmla="*/ 2885969 h 2886075"/>
              <a:gd name="connsiteX13" fmla="*/ 725576 w 1594485"/>
              <a:gd name="connsiteY13" fmla="*/ 2314115 h 288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94485" h="2886075">
                <a:moveTo>
                  <a:pt x="1594485" y="-106"/>
                </a:moveTo>
                <a:lnTo>
                  <a:pt x="1594485" y="813316"/>
                </a:lnTo>
                <a:cubicBezTo>
                  <a:pt x="1594485" y="941303"/>
                  <a:pt x="1489900" y="1044973"/>
                  <a:pt x="1360970" y="1044973"/>
                </a:cubicBezTo>
                <a:cubicBezTo>
                  <a:pt x="1231982" y="1044973"/>
                  <a:pt x="1127398" y="1148729"/>
                  <a:pt x="1127398" y="1276722"/>
                </a:cubicBezTo>
                <a:lnTo>
                  <a:pt x="1127398" y="1324791"/>
                </a:lnTo>
                <a:cubicBezTo>
                  <a:pt x="1127398" y="1452779"/>
                  <a:pt x="1231982" y="1556540"/>
                  <a:pt x="1360970" y="1556540"/>
                </a:cubicBezTo>
                <a:cubicBezTo>
                  <a:pt x="1489900" y="1556540"/>
                  <a:pt x="1594485" y="1660296"/>
                  <a:pt x="1594485" y="1788289"/>
                </a:cubicBezTo>
                <a:lnTo>
                  <a:pt x="1594485" y="1841507"/>
                </a:lnTo>
                <a:cubicBezTo>
                  <a:pt x="1594485" y="1998893"/>
                  <a:pt x="1465898" y="2126474"/>
                  <a:pt x="1307306" y="2126474"/>
                </a:cubicBezTo>
                <a:lnTo>
                  <a:pt x="1158545" y="2126474"/>
                </a:lnTo>
                <a:lnTo>
                  <a:pt x="940574" y="2126474"/>
                </a:lnTo>
                <a:moveTo>
                  <a:pt x="0" y="2885969"/>
                </a:moveTo>
                <a:lnTo>
                  <a:pt x="153025" y="2885969"/>
                </a:lnTo>
                <a:cubicBezTo>
                  <a:pt x="469259" y="2885969"/>
                  <a:pt x="725576" y="2629937"/>
                  <a:pt x="725576" y="2314115"/>
                </a:cubicBezTo>
              </a:path>
            </a:pathLst>
          </a:custGeom>
          <a:noFill/>
          <a:ln w="74295" cap="rnd">
            <a:solidFill>
              <a:schemeClr val="bg1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3090877E-FB98-4DE3-AA5B-444DFCBD4FD7}"/>
              </a:ext>
            </a:extLst>
          </p:cNvPr>
          <p:cNvSpPr/>
          <p:nvPr/>
        </p:nvSpPr>
        <p:spPr>
          <a:xfrm flipV="1">
            <a:off x="3735128" y="1877286"/>
            <a:ext cx="1015999" cy="1384821"/>
          </a:xfrm>
          <a:custGeom>
            <a:avLst/>
            <a:gdLst>
              <a:gd name="connsiteX0" fmla="*/ 0 w 834390"/>
              <a:gd name="connsiteY0" fmla="*/ 416917 h 1137285"/>
              <a:gd name="connsiteX1" fmla="*/ 417195 w 834390"/>
              <a:gd name="connsiteY1" fmla="*/ -106 h 1137285"/>
              <a:gd name="connsiteX2" fmla="*/ 417195 w 834390"/>
              <a:gd name="connsiteY2" fmla="*/ -106 h 1137285"/>
              <a:gd name="connsiteX3" fmla="*/ 834390 w 834390"/>
              <a:gd name="connsiteY3" fmla="*/ 416917 h 1137285"/>
              <a:gd name="connsiteX4" fmla="*/ 834390 w 834390"/>
              <a:gd name="connsiteY4" fmla="*/ 720156 h 1137285"/>
              <a:gd name="connsiteX5" fmla="*/ 417195 w 834390"/>
              <a:gd name="connsiteY5" fmla="*/ 1137179 h 1137285"/>
              <a:gd name="connsiteX6" fmla="*/ 417195 w 834390"/>
              <a:gd name="connsiteY6" fmla="*/ 1137179 h 1137285"/>
              <a:gd name="connsiteX7" fmla="*/ 0 w 834390"/>
              <a:gd name="connsiteY7" fmla="*/ 720156 h 1137285"/>
              <a:gd name="connsiteX8" fmla="*/ 0 w 834390"/>
              <a:gd name="connsiteY8" fmla="*/ 416917 h 113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4390" h="1137285">
                <a:moveTo>
                  <a:pt x="0" y="416917"/>
                </a:moveTo>
                <a:cubicBezTo>
                  <a:pt x="0" y="186603"/>
                  <a:pt x="186767" y="-106"/>
                  <a:pt x="417195" y="-106"/>
                </a:cubicBezTo>
                <a:lnTo>
                  <a:pt x="417195" y="-106"/>
                </a:lnTo>
                <a:cubicBezTo>
                  <a:pt x="647567" y="-106"/>
                  <a:pt x="834390" y="186603"/>
                  <a:pt x="834390" y="416917"/>
                </a:cubicBezTo>
                <a:lnTo>
                  <a:pt x="834390" y="720156"/>
                </a:lnTo>
                <a:cubicBezTo>
                  <a:pt x="834390" y="950470"/>
                  <a:pt x="647567" y="1137179"/>
                  <a:pt x="417195" y="1137179"/>
                </a:cubicBezTo>
                <a:lnTo>
                  <a:pt x="417195" y="1137179"/>
                </a:lnTo>
                <a:cubicBezTo>
                  <a:pt x="186767" y="1137179"/>
                  <a:pt x="0" y="950470"/>
                  <a:pt x="0" y="720156"/>
                </a:cubicBezTo>
                <a:lnTo>
                  <a:pt x="0" y="416917"/>
                </a:lnTo>
                <a:close/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9" name="任意多边形: 形状 38">
            <a:extLst>
              <a:ext uri="{FF2B5EF4-FFF2-40B4-BE49-F238E27FC236}">
                <a16:creationId xmlns:a16="http://schemas.microsoft.com/office/drawing/2014/main" id="{8B6A2563-BB78-4DBE-B9FA-1B62A5F8DA43}"/>
              </a:ext>
            </a:extLst>
          </p:cNvPr>
          <p:cNvSpPr/>
          <p:nvPr/>
        </p:nvSpPr>
        <p:spPr>
          <a:xfrm>
            <a:off x="12731232" y="4987138"/>
            <a:ext cx="800273" cy="403616"/>
          </a:xfrm>
          <a:custGeom>
            <a:avLst/>
            <a:gdLst>
              <a:gd name="connsiteX0" fmla="*/ 657225 w 657225"/>
              <a:gd name="connsiteY0" fmla="*/ -106 h 331470"/>
              <a:gd name="connsiteX1" fmla="*/ 328613 w 657225"/>
              <a:gd name="connsiteY1" fmla="*/ 331364 h 331470"/>
              <a:gd name="connsiteX2" fmla="*/ 0 w 657225"/>
              <a:gd name="connsiteY2" fmla="*/ -106 h 3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225" h="331470">
                <a:moveTo>
                  <a:pt x="657225" y="-106"/>
                </a:moveTo>
                <a:cubicBezTo>
                  <a:pt x="657225" y="182946"/>
                  <a:pt x="510121" y="331364"/>
                  <a:pt x="328613" y="331364"/>
                </a:cubicBezTo>
                <a:cubicBezTo>
                  <a:pt x="147104" y="331364"/>
                  <a:pt x="0" y="182946"/>
                  <a:pt x="0" y="-106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2" name="任意多边形: 形状 41">
            <a:extLst>
              <a:ext uri="{FF2B5EF4-FFF2-40B4-BE49-F238E27FC236}">
                <a16:creationId xmlns:a16="http://schemas.microsoft.com/office/drawing/2014/main" id="{CAB30EAE-E772-42A3-BD57-8F87DC682978}"/>
              </a:ext>
            </a:extLst>
          </p:cNvPr>
          <p:cNvSpPr/>
          <p:nvPr/>
        </p:nvSpPr>
        <p:spPr>
          <a:xfrm>
            <a:off x="12696437" y="-336419"/>
            <a:ext cx="835068" cy="1586629"/>
          </a:xfrm>
          <a:custGeom>
            <a:avLst/>
            <a:gdLst>
              <a:gd name="connsiteX0" fmla="*/ 685800 w 685800"/>
              <a:gd name="connsiteY0" fmla="*/ 1302914 h 1303020"/>
              <a:gd name="connsiteX1" fmla="*/ 685800 w 685800"/>
              <a:gd name="connsiteY1" fmla="*/ 340971 h 1303020"/>
              <a:gd name="connsiteX2" fmla="*/ 342900 w 685800"/>
              <a:gd name="connsiteY2" fmla="*/ -106 h 1303020"/>
              <a:gd name="connsiteX3" fmla="*/ 0 w 685800"/>
              <a:gd name="connsiteY3" fmla="*/ 340971 h 1303020"/>
              <a:gd name="connsiteX4" fmla="*/ 0 w 685800"/>
              <a:gd name="connsiteY4" fmla="*/ 489864 h 1303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1303020">
                <a:moveTo>
                  <a:pt x="685800" y="1302914"/>
                </a:moveTo>
                <a:lnTo>
                  <a:pt x="685800" y="340971"/>
                </a:lnTo>
                <a:cubicBezTo>
                  <a:pt x="685800" y="152599"/>
                  <a:pt x="532238" y="-106"/>
                  <a:pt x="342900" y="-106"/>
                </a:cubicBezTo>
                <a:cubicBezTo>
                  <a:pt x="153562" y="-106"/>
                  <a:pt x="0" y="152599"/>
                  <a:pt x="0" y="340971"/>
                </a:cubicBezTo>
                <a:lnTo>
                  <a:pt x="0" y="489864"/>
                </a:lnTo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任意多边形: 形状 42">
            <a:extLst>
              <a:ext uri="{FF2B5EF4-FFF2-40B4-BE49-F238E27FC236}">
                <a16:creationId xmlns:a16="http://schemas.microsoft.com/office/drawing/2014/main" id="{970E9016-9ECF-4ECD-BCD1-EED2C3117E8C}"/>
              </a:ext>
            </a:extLst>
          </p:cNvPr>
          <p:cNvSpPr/>
          <p:nvPr/>
        </p:nvSpPr>
        <p:spPr>
          <a:xfrm>
            <a:off x="6210744" y="491690"/>
            <a:ext cx="556712" cy="556712"/>
          </a:xfrm>
          <a:custGeom>
            <a:avLst/>
            <a:gdLst>
              <a:gd name="connsiteX0" fmla="*/ 457200 w 457200"/>
              <a:gd name="connsiteY0" fmla="*/ 228494 h 457200"/>
              <a:gd name="connsiteX1" fmla="*/ 228600 w 457200"/>
              <a:gd name="connsiteY1" fmla="*/ 457094 h 457200"/>
              <a:gd name="connsiteX2" fmla="*/ 0 w 457200"/>
              <a:gd name="connsiteY2" fmla="*/ 228494 h 457200"/>
              <a:gd name="connsiteX3" fmla="*/ 228600 w 457200"/>
              <a:gd name="connsiteY3" fmla="*/ -106 h 457200"/>
              <a:gd name="connsiteX4" fmla="*/ 457200 w 457200"/>
              <a:gd name="connsiteY4" fmla="*/ 228494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457200" y="228494"/>
                </a:moveTo>
                <a:cubicBezTo>
                  <a:pt x="457200" y="354746"/>
                  <a:pt x="354852" y="457094"/>
                  <a:pt x="228600" y="457094"/>
                </a:cubicBezTo>
                <a:cubicBezTo>
                  <a:pt x="102348" y="457094"/>
                  <a:pt x="0" y="354746"/>
                  <a:pt x="0" y="228494"/>
                </a:cubicBezTo>
                <a:cubicBezTo>
                  <a:pt x="0" y="102242"/>
                  <a:pt x="102348" y="-106"/>
                  <a:pt x="228600" y="-106"/>
                </a:cubicBezTo>
                <a:cubicBezTo>
                  <a:pt x="354852" y="-106"/>
                  <a:pt x="457200" y="102242"/>
                  <a:pt x="457200" y="228494"/>
                </a:cubicBezTo>
                <a:close/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任意多边形: 形状 43">
            <a:extLst>
              <a:ext uri="{FF2B5EF4-FFF2-40B4-BE49-F238E27FC236}">
                <a16:creationId xmlns:a16="http://schemas.microsoft.com/office/drawing/2014/main" id="{D6ECE011-B4FA-47EE-BA49-39E76014AED7}"/>
              </a:ext>
            </a:extLst>
          </p:cNvPr>
          <p:cNvSpPr/>
          <p:nvPr/>
        </p:nvSpPr>
        <p:spPr>
          <a:xfrm>
            <a:off x="11485576" y="5815247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5" name="任意多边形: 形状 44">
            <a:extLst>
              <a:ext uri="{FF2B5EF4-FFF2-40B4-BE49-F238E27FC236}">
                <a16:creationId xmlns:a16="http://schemas.microsoft.com/office/drawing/2014/main" id="{582E28C4-E23B-4771-9E87-7C1D4BA1B97A}"/>
              </a:ext>
            </a:extLst>
          </p:cNvPr>
          <p:cNvSpPr/>
          <p:nvPr/>
        </p:nvSpPr>
        <p:spPr>
          <a:xfrm>
            <a:off x="4283129" y="916183"/>
            <a:ext cx="800273" cy="800273"/>
          </a:xfrm>
          <a:custGeom>
            <a:avLst/>
            <a:gdLst>
              <a:gd name="connsiteX0" fmla="*/ 328613 w 657225"/>
              <a:gd name="connsiteY0" fmla="*/ -106 h 657225"/>
              <a:gd name="connsiteX1" fmla="*/ 0 w 657225"/>
              <a:gd name="connsiteY1" fmla="*/ 328507 h 657225"/>
              <a:gd name="connsiteX2" fmla="*/ 328613 w 657225"/>
              <a:gd name="connsiteY2" fmla="*/ 657119 h 657225"/>
              <a:gd name="connsiteX3" fmla="*/ 657225 w 657225"/>
              <a:gd name="connsiteY3" fmla="*/ 328507 h 657225"/>
              <a:gd name="connsiteX4" fmla="*/ 657225 w 657225"/>
              <a:gd name="connsiteY4" fmla="*/ -106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657225">
                <a:moveTo>
                  <a:pt x="328613" y="-106"/>
                </a:moveTo>
                <a:cubicBezTo>
                  <a:pt x="147121" y="-106"/>
                  <a:pt x="0" y="147015"/>
                  <a:pt x="0" y="328507"/>
                </a:cubicBezTo>
                <a:cubicBezTo>
                  <a:pt x="0" y="509998"/>
                  <a:pt x="147121" y="657119"/>
                  <a:pt x="328613" y="657119"/>
                </a:cubicBezTo>
                <a:cubicBezTo>
                  <a:pt x="510104" y="657119"/>
                  <a:pt x="657225" y="509998"/>
                  <a:pt x="657225" y="328507"/>
                </a:cubicBezTo>
                <a:lnTo>
                  <a:pt x="657225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7" name="任意多边形: 形状 46">
            <a:extLst>
              <a:ext uri="{FF2B5EF4-FFF2-40B4-BE49-F238E27FC236}">
                <a16:creationId xmlns:a16="http://schemas.microsoft.com/office/drawing/2014/main" id="{CD23196F-FA9D-4FCF-96C8-660851B29356}"/>
              </a:ext>
            </a:extLst>
          </p:cNvPr>
          <p:cNvSpPr/>
          <p:nvPr/>
        </p:nvSpPr>
        <p:spPr>
          <a:xfrm>
            <a:off x="11589972" y="3664948"/>
            <a:ext cx="1816272" cy="848986"/>
          </a:xfrm>
          <a:custGeom>
            <a:avLst/>
            <a:gdLst>
              <a:gd name="connsiteX0" fmla="*/ 805758 w 1491615"/>
              <a:gd name="connsiteY0" fmla="*/ 348509 h 697230"/>
              <a:gd name="connsiteX1" fmla="*/ 1148715 w 1491615"/>
              <a:gd name="connsiteY1" fmla="*/ 697124 h 697230"/>
              <a:gd name="connsiteX2" fmla="*/ 1491615 w 1491615"/>
              <a:gd name="connsiteY2" fmla="*/ 348509 h 697230"/>
              <a:gd name="connsiteX3" fmla="*/ 1148715 w 1491615"/>
              <a:gd name="connsiteY3" fmla="*/ -106 h 697230"/>
              <a:gd name="connsiteX4" fmla="*/ 0 w 1491615"/>
              <a:gd name="connsiteY4" fmla="*/ -106 h 6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615" h="697230">
                <a:moveTo>
                  <a:pt x="805758" y="348509"/>
                </a:moveTo>
                <a:cubicBezTo>
                  <a:pt x="805758" y="541042"/>
                  <a:pt x="959320" y="697124"/>
                  <a:pt x="1148715" y="697124"/>
                </a:cubicBezTo>
                <a:cubicBezTo>
                  <a:pt x="1338110" y="697124"/>
                  <a:pt x="1491615" y="541042"/>
                  <a:pt x="1491615" y="348509"/>
                </a:cubicBezTo>
                <a:cubicBezTo>
                  <a:pt x="1491615" y="155976"/>
                  <a:pt x="1338110" y="-106"/>
                  <a:pt x="1148715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8" name="任意多边形: 形状 47">
            <a:extLst>
              <a:ext uri="{FF2B5EF4-FFF2-40B4-BE49-F238E27FC236}">
                <a16:creationId xmlns:a16="http://schemas.microsoft.com/office/drawing/2014/main" id="{94CC98D4-FA48-47B3-B489-CEC23DCFC93B}"/>
              </a:ext>
            </a:extLst>
          </p:cNvPr>
          <p:cNvSpPr/>
          <p:nvPr/>
        </p:nvSpPr>
        <p:spPr>
          <a:xfrm>
            <a:off x="8674194" y="-1964801"/>
            <a:ext cx="890739" cy="1851067"/>
          </a:xfrm>
          <a:custGeom>
            <a:avLst/>
            <a:gdLst>
              <a:gd name="connsiteX0" fmla="*/ 365760 w 731520"/>
              <a:gd name="connsiteY0" fmla="*/ 798800 h 1520190"/>
              <a:gd name="connsiteX1" fmla="*/ 0 w 731520"/>
              <a:gd name="connsiteY1" fmla="*/ 1159439 h 1520190"/>
              <a:gd name="connsiteX2" fmla="*/ 365760 w 731520"/>
              <a:gd name="connsiteY2" fmla="*/ 1520084 h 1520190"/>
              <a:gd name="connsiteX3" fmla="*/ 731520 w 731520"/>
              <a:gd name="connsiteY3" fmla="*/ 1159439 h 1520190"/>
              <a:gd name="connsiteX4" fmla="*/ 731520 w 731520"/>
              <a:gd name="connsiteY4" fmla="*/ -106 h 152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520" h="1520190">
                <a:moveTo>
                  <a:pt x="365760" y="798800"/>
                </a:moveTo>
                <a:cubicBezTo>
                  <a:pt x="163758" y="798800"/>
                  <a:pt x="0" y="960260"/>
                  <a:pt x="0" y="1159439"/>
                </a:cubicBezTo>
                <a:cubicBezTo>
                  <a:pt x="0" y="1358618"/>
                  <a:pt x="163758" y="1520084"/>
                  <a:pt x="365760" y="1520084"/>
                </a:cubicBezTo>
                <a:cubicBezTo>
                  <a:pt x="567785" y="1520084"/>
                  <a:pt x="731520" y="1358618"/>
                  <a:pt x="731520" y="1159439"/>
                </a:cubicBezTo>
                <a:lnTo>
                  <a:pt x="731520" y="-106"/>
                </a:lnTo>
              </a:path>
            </a:pathLst>
          </a:custGeom>
          <a:noFill/>
          <a:ln w="74295" cap="rnd">
            <a:solidFill>
              <a:srgbClr val="4484AB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9" name="任意多边形: 形状 48">
            <a:extLst>
              <a:ext uri="{FF2B5EF4-FFF2-40B4-BE49-F238E27FC236}">
                <a16:creationId xmlns:a16="http://schemas.microsoft.com/office/drawing/2014/main" id="{3166E093-FE6E-4ED9-AB5D-DEA7BB340F92}"/>
              </a:ext>
            </a:extLst>
          </p:cNvPr>
          <p:cNvSpPr/>
          <p:nvPr/>
        </p:nvSpPr>
        <p:spPr>
          <a:xfrm>
            <a:off x="7450372" y="5617017"/>
            <a:ext cx="1036876" cy="807232"/>
          </a:xfrm>
          <a:custGeom>
            <a:avLst/>
            <a:gdLst>
              <a:gd name="connsiteX0" fmla="*/ 193847 w 851535"/>
              <a:gd name="connsiteY0" fmla="*/ 331364 h 662940"/>
              <a:gd name="connsiteX1" fmla="*/ 522688 w 851535"/>
              <a:gd name="connsiteY1" fmla="*/ -106 h 662940"/>
              <a:gd name="connsiteX2" fmla="*/ 851535 w 851535"/>
              <a:gd name="connsiteY2" fmla="*/ 331364 h 662940"/>
              <a:gd name="connsiteX3" fmla="*/ 522688 w 851535"/>
              <a:gd name="connsiteY3" fmla="*/ 662834 h 662940"/>
              <a:gd name="connsiteX4" fmla="*/ 0 w 851535"/>
              <a:gd name="connsiteY4" fmla="*/ 662834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535" h="662940">
                <a:moveTo>
                  <a:pt x="193847" y="331364"/>
                </a:moveTo>
                <a:cubicBezTo>
                  <a:pt x="193847" y="148312"/>
                  <a:pt x="341077" y="-106"/>
                  <a:pt x="522688" y="-106"/>
                </a:cubicBezTo>
                <a:cubicBezTo>
                  <a:pt x="704317" y="-106"/>
                  <a:pt x="851535" y="148312"/>
                  <a:pt x="851535" y="331364"/>
                </a:cubicBezTo>
                <a:cubicBezTo>
                  <a:pt x="851535" y="514416"/>
                  <a:pt x="704317" y="662834"/>
                  <a:pt x="522688" y="662834"/>
                </a:cubicBezTo>
                <a:lnTo>
                  <a:pt x="0" y="662834"/>
                </a:ln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0" name="任意多边形: 形状 49">
            <a:extLst>
              <a:ext uri="{FF2B5EF4-FFF2-40B4-BE49-F238E27FC236}">
                <a16:creationId xmlns:a16="http://schemas.microsoft.com/office/drawing/2014/main" id="{413CF766-6202-4A41-B5C0-B22D78DFE571}"/>
              </a:ext>
            </a:extLst>
          </p:cNvPr>
          <p:cNvSpPr/>
          <p:nvPr/>
        </p:nvSpPr>
        <p:spPr>
          <a:xfrm>
            <a:off x="9578851" y="860512"/>
            <a:ext cx="800273" cy="1885861"/>
          </a:xfrm>
          <a:custGeom>
            <a:avLst/>
            <a:gdLst>
              <a:gd name="connsiteX0" fmla="*/ 328613 w 657225"/>
              <a:gd name="connsiteY0" fmla="*/ 894737 h 1548765"/>
              <a:gd name="connsiteX1" fmla="*/ 657225 w 657225"/>
              <a:gd name="connsiteY1" fmla="*/ 1221698 h 1548765"/>
              <a:gd name="connsiteX2" fmla="*/ 328613 w 657225"/>
              <a:gd name="connsiteY2" fmla="*/ 1548659 h 1548765"/>
              <a:gd name="connsiteX3" fmla="*/ 0 w 657225"/>
              <a:gd name="connsiteY3" fmla="*/ 1221698 h 1548765"/>
              <a:gd name="connsiteX4" fmla="*/ 0 w 657225"/>
              <a:gd name="connsiteY4" fmla="*/ -106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1548765">
                <a:moveTo>
                  <a:pt x="328613" y="894737"/>
                </a:moveTo>
                <a:cubicBezTo>
                  <a:pt x="510121" y="894737"/>
                  <a:pt x="657225" y="1041115"/>
                  <a:pt x="657225" y="1221698"/>
                </a:cubicBezTo>
                <a:cubicBezTo>
                  <a:pt x="657225" y="1402275"/>
                  <a:pt x="510121" y="1548659"/>
                  <a:pt x="328613" y="1548659"/>
                </a:cubicBezTo>
                <a:cubicBezTo>
                  <a:pt x="147104" y="1548659"/>
                  <a:pt x="0" y="1402275"/>
                  <a:pt x="0" y="1221698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1" name="任意多边形: 形状 50">
            <a:extLst>
              <a:ext uri="{FF2B5EF4-FFF2-40B4-BE49-F238E27FC236}">
                <a16:creationId xmlns:a16="http://schemas.microsoft.com/office/drawing/2014/main" id="{28324EB3-EEED-4D6D-90F4-5A872E90D08A}"/>
              </a:ext>
            </a:extLst>
          </p:cNvPr>
          <p:cNvSpPr/>
          <p:nvPr/>
        </p:nvSpPr>
        <p:spPr>
          <a:xfrm>
            <a:off x="5779292" y="60238"/>
            <a:ext cx="2553916" cy="1433533"/>
          </a:xfrm>
          <a:custGeom>
            <a:avLst/>
            <a:gdLst>
              <a:gd name="connsiteX0" fmla="*/ 1158453 w 2097405"/>
              <a:gd name="connsiteY0" fmla="*/ 588539 h 1177290"/>
              <a:gd name="connsiteX1" fmla="*/ 579227 w 2097405"/>
              <a:gd name="connsiteY1" fmla="*/ -106 h 1177290"/>
              <a:gd name="connsiteX2" fmla="*/ 0 w 2097405"/>
              <a:gd name="connsiteY2" fmla="*/ 588539 h 1177290"/>
              <a:gd name="connsiteX3" fmla="*/ 579227 w 2097405"/>
              <a:gd name="connsiteY3" fmla="*/ 1177184 h 1177290"/>
              <a:gd name="connsiteX4" fmla="*/ 2097405 w 2097405"/>
              <a:gd name="connsiteY4" fmla="*/ 1177184 h 117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7405" h="1177290">
                <a:moveTo>
                  <a:pt x="1158453" y="588539"/>
                </a:moveTo>
                <a:cubicBezTo>
                  <a:pt x="1158453" y="263441"/>
                  <a:pt x="899124" y="-106"/>
                  <a:pt x="579227" y="-106"/>
                </a:cubicBezTo>
                <a:cubicBezTo>
                  <a:pt x="259330" y="-106"/>
                  <a:pt x="0" y="263441"/>
                  <a:pt x="0" y="588539"/>
                </a:cubicBezTo>
                <a:cubicBezTo>
                  <a:pt x="0" y="913637"/>
                  <a:pt x="259330" y="1177184"/>
                  <a:pt x="579227" y="1177184"/>
                </a:cubicBezTo>
                <a:lnTo>
                  <a:pt x="2097405" y="1177184"/>
                </a:lnTo>
              </a:path>
            </a:pathLst>
          </a:custGeom>
          <a:noFill/>
          <a:ln w="74295" cap="rnd">
            <a:solidFill>
              <a:srgbClr val="FFFF0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2" name="任意多边形: 形状 51">
            <a:extLst>
              <a:ext uri="{FF2B5EF4-FFF2-40B4-BE49-F238E27FC236}">
                <a16:creationId xmlns:a16="http://schemas.microsoft.com/office/drawing/2014/main" id="{6F1F80FB-3920-4524-B147-FC54A75D8368}"/>
              </a:ext>
            </a:extLst>
          </p:cNvPr>
          <p:cNvSpPr/>
          <p:nvPr/>
        </p:nvSpPr>
        <p:spPr>
          <a:xfrm>
            <a:off x="10977589" y="1660785"/>
            <a:ext cx="2553916" cy="1433533"/>
          </a:xfrm>
          <a:custGeom>
            <a:avLst/>
            <a:gdLst>
              <a:gd name="connsiteX0" fmla="*/ 1518133 w 2097405"/>
              <a:gd name="connsiteY0" fmla="*/ 1177184 h 1177290"/>
              <a:gd name="connsiteX1" fmla="*/ 2097405 w 2097405"/>
              <a:gd name="connsiteY1" fmla="*/ 588539 h 1177290"/>
              <a:gd name="connsiteX2" fmla="*/ 1518133 w 2097405"/>
              <a:gd name="connsiteY2" fmla="*/ -106 h 1177290"/>
              <a:gd name="connsiteX3" fmla="*/ 0 w 2097405"/>
              <a:gd name="connsiteY3" fmla="*/ -106 h 117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7405" h="1177290">
                <a:moveTo>
                  <a:pt x="1518133" y="1177184"/>
                </a:moveTo>
                <a:cubicBezTo>
                  <a:pt x="1838116" y="1177184"/>
                  <a:pt x="2097405" y="913637"/>
                  <a:pt x="2097405" y="588539"/>
                </a:cubicBezTo>
                <a:cubicBezTo>
                  <a:pt x="2097405" y="263441"/>
                  <a:pt x="1838116" y="-106"/>
                  <a:pt x="1518133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3" name="任意多边形: 形状 52">
            <a:extLst>
              <a:ext uri="{FF2B5EF4-FFF2-40B4-BE49-F238E27FC236}">
                <a16:creationId xmlns:a16="http://schemas.microsoft.com/office/drawing/2014/main" id="{605820A2-8530-4D55-9CE5-9D984AD4ED8A}"/>
              </a:ext>
            </a:extLst>
          </p:cNvPr>
          <p:cNvSpPr/>
          <p:nvPr/>
        </p:nvSpPr>
        <p:spPr>
          <a:xfrm>
            <a:off x="10100768" y="-1415048"/>
            <a:ext cx="2011122" cy="1343067"/>
          </a:xfrm>
          <a:custGeom>
            <a:avLst/>
            <a:gdLst>
              <a:gd name="connsiteX0" fmla="*/ 0 w 1651635"/>
              <a:gd name="connsiteY0" fmla="*/ 551392 h 1102995"/>
              <a:gd name="connsiteX1" fmla="*/ 545554 w 1651635"/>
              <a:gd name="connsiteY1" fmla="*/ -106 h 1102995"/>
              <a:gd name="connsiteX2" fmla="*/ 1106081 w 1651635"/>
              <a:gd name="connsiteY2" fmla="*/ -106 h 1102995"/>
              <a:gd name="connsiteX3" fmla="*/ 1651635 w 1651635"/>
              <a:gd name="connsiteY3" fmla="*/ 551392 h 1102995"/>
              <a:gd name="connsiteX4" fmla="*/ 1651635 w 1651635"/>
              <a:gd name="connsiteY4" fmla="*/ 551392 h 1102995"/>
              <a:gd name="connsiteX5" fmla="*/ 1106081 w 1651635"/>
              <a:gd name="connsiteY5" fmla="*/ 1102889 h 1102995"/>
              <a:gd name="connsiteX6" fmla="*/ 545554 w 1651635"/>
              <a:gd name="connsiteY6" fmla="*/ 1102889 h 1102995"/>
              <a:gd name="connsiteX7" fmla="*/ 0 w 1651635"/>
              <a:gd name="connsiteY7" fmla="*/ 551392 h 1102995"/>
              <a:gd name="connsiteX8" fmla="*/ 0 w 1651635"/>
              <a:gd name="connsiteY8" fmla="*/ 551392 h 1102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1635" h="1102995">
                <a:moveTo>
                  <a:pt x="0" y="551392"/>
                </a:moveTo>
                <a:cubicBezTo>
                  <a:pt x="0" y="246805"/>
                  <a:pt x="244259" y="-106"/>
                  <a:pt x="545554" y="-106"/>
                </a:cubicBezTo>
                <a:lnTo>
                  <a:pt x="1106081" y="-106"/>
                </a:lnTo>
                <a:cubicBezTo>
                  <a:pt x="1407376" y="-106"/>
                  <a:pt x="1651635" y="246805"/>
                  <a:pt x="1651635" y="551392"/>
                </a:cubicBezTo>
                <a:lnTo>
                  <a:pt x="1651635" y="551392"/>
                </a:lnTo>
                <a:cubicBezTo>
                  <a:pt x="1651635" y="855978"/>
                  <a:pt x="1407376" y="1102889"/>
                  <a:pt x="1106081" y="1102889"/>
                </a:cubicBezTo>
                <a:lnTo>
                  <a:pt x="545554" y="1102889"/>
                </a:lnTo>
                <a:cubicBezTo>
                  <a:pt x="244259" y="1102889"/>
                  <a:pt x="0" y="855978"/>
                  <a:pt x="0" y="551392"/>
                </a:cubicBezTo>
                <a:lnTo>
                  <a:pt x="0" y="551392"/>
                </a:lnTo>
                <a:close/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4" name="任意多边形: 形状 53">
            <a:extLst>
              <a:ext uri="{FF2B5EF4-FFF2-40B4-BE49-F238E27FC236}">
                <a16:creationId xmlns:a16="http://schemas.microsoft.com/office/drawing/2014/main" id="{930F4F80-7C1B-45EB-BAC6-5B7A631DFB95}"/>
              </a:ext>
            </a:extLst>
          </p:cNvPr>
          <p:cNvSpPr/>
          <p:nvPr/>
        </p:nvSpPr>
        <p:spPr>
          <a:xfrm>
            <a:off x="8159236" y="2628072"/>
            <a:ext cx="647178" cy="1885861"/>
          </a:xfrm>
          <a:custGeom>
            <a:avLst/>
            <a:gdLst>
              <a:gd name="connsiteX0" fmla="*/ 0 w 531495"/>
              <a:gd name="connsiteY0" fmla="*/ 774277 h 1548765"/>
              <a:gd name="connsiteX1" fmla="*/ 0 w 531495"/>
              <a:gd name="connsiteY1" fmla="*/ 263733 h 1548765"/>
              <a:gd name="connsiteX2" fmla="*/ 265748 w 531495"/>
              <a:gd name="connsiteY2" fmla="*/ -106 h 1548765"/>
              <a:gd name="connsiteX3" fmla="*/ 265748 w 531495"/>
              <a:gd name="connsiteY3" fmla="*/ -106 h 1548765"/>
              <a:gd name="connsiteX4" fmla="*/ 531495 w 531495"/>
              <a:gd name="connsiteY4" fmla="*/ 263733 h 1548765"/>
              <a:gd name="connsiteX5" fmla="*/ 531495 w 531495"/>
              <a:gd name="connsiteY5" fmla="*/ 1284820 h 1548765"/>
              <a:gd name="connsiteX6" fmla="*/ 265748 w 531495"/>
              <a:gd name="connsiteY6" fmla="*/ 1548659 h 1548765"/>
              <a:gd name="connsiteX7" fmla="*/ 265748 w 531495"/>
              <a:gd name="connsiteY7" fmla="*/ 1548659 h 1548765"/>
              <a:gd name="connsiteX8" fmla="*/ 265748 w 531495"/>
              <a:gd name="connsiteY8" fmla="*/ 1548659 h 1548765"/>
              <a:gd name="connsiteX9" fmla="*/ 0 w 531495"/>
              <a:gd name="connsiteY9" fmla="*/ 1284820 h 1548765"/>
              <a:gd name="connsiteX10" fmla="*/ 0 w 531495"/>
              <a:gd name="connsiteY10" fmla="*/ 1161468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1495" h="1548765">
                <a:moveTo>
                  <a:pt x="0" y="774277"/>
                </a:moveTo>
                <a:lnTo>
                  <a:pt x="0" y="263733"/>
                </a:lnTo>
                <a:cubicBezTo>
                  <a:pt x="0" y="118017"/>
                  <a:pt x="118980" y="-106"/>
                  <a:pt x="265748" y="-106"/>
                </a:cubicBezTo>
                <a:lnTo>
                  <a:pt x="265748" y="-106"/>
                </a:lnTo>
                <a:cubicBezTo>
                  <a:pt x="412515" y="-106"/>
                  <a:pt x="531495" y="118017"/>
                  <a:pt x="531495" y="263733"/>
                </a:cubicBezTo>
                <a:lnTo>
                  <a:pt x="531495" y="1284820"/>
                </a:lnTo>
                <a:cubicBezTo>
                  <a:pt x="531495" y="1430536"/>
                  <a:pt x="412515" y="1548659"/>
                  <a:pt x="265748" y="1548659"/>
                </a:cubicBezTo>
                <a:lnTo>
                  <a:pt x="265748" y="1548659"/>
                </a:lnTo>
                <a:lnTo>
                  <a:pt x="265748" y="1548659"/>
                </a:lnTo>
                <a:cubicBezTo>
                  <a:pt x="118980" y="1548659"/>
                  <a:pt x="0" y="1430536"/>
                  <a:pt x="0" y="1284820"/>
                </a:cubicBezTo>
                <a:lnTo>
                  <a:pt x="0" y="1161468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5" name="任意多边形: 形状 54">
            <a:extLst>
              <a:ext uri="{FF2B5EF4-FFF2-40B4-BE49-F238E27FC236}">
                <a16:creationId xmlns:a16="http://schemas.microsoft.com/office/drawing/2014/main" id="{7B264C5A-BB54-4DB7-955E-70052ACDC6D8}"/>
              </a:ext>
            </a:extLst>
          </p:cNvPr>
          <p:cNvSpPr/>
          <p:nvPr/>
        </p:nvSpPr>
        <p:spPr>
          <a:xfrm>
            <a:off x="7637318" y="-1957842"/>
            <a:ext cx="1120383" cy="2818354"/>
          </a:xfrm>
          <a:custGeom>
            <a:avLst/>
            <a:gdLst>
              <a:gd name="connsiteX0" fmla="*/ 920115 w 920115"/>
              <a:gd name="connsiteY0" fmla="*/ 1811149 h 2314575"/>
              <a:gd name="connsiteX1" fmla="*/ 920115 w 920115"/>
              <a:gd name="connsiteY1" fmla="*/ 1855663 h 2314575"/>
              <a:gd name="connsiteX2" fmla="*/ 460058 w 920115"/>
              <a:gd name="connsiteY2" fmla="*/ 2314469 h 2314575"/>
              <a:gd name="connsiteX3" fmla="*/ 460058 w 920115"/>
              <a:gd name="connsiteY3" fmla="*/ 2314469 h 2314575"/>
              <a:gd name="connsiteX4" fmla="*/ 0 w 920115"/>
              <a:gd name="connsiteY4" fmla="*/ 1855663 h 2314575"/>
              <a:gd name="connsiteX5" fmla="*/ 0 w 920115"/>
              <a:gd name="connsiteY5" fmla="*/ 458700 h 2314575"/>
              <a:gd name="connsiteX6" fmla="*/ 460058 w 920115"/>
              <a:gd name="connsiteY6" fmla="*/ -106 h 2314575"/>
              <a:gd name="connsiteX7" fmla="*/ 460058 w 920115"/>
              <a:gd name="connsiteY7" fmla="*/ -106 h 2314575"/>
              <a:gd name="connsiteX8" fmla="*/ 920115 w 920115"/>
              <a:gd name="connsiteY8" fmla="*/ 458700 h 2314575"/>
              <a:gd name="connsiteX9" fmla="*/ 920115 w 920115"/>
              <a:gd name="connsiteY9" fmla="*/ 472396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0115" h="2314575">
                <a:moveTo>
                  <a:pt x="920115" y="1811149"/>
                </a:moveTo>
                <a:lnTo>
                  <a:pt x="920115" y="1855663"/>
                </a:lnTo>
                <a:cubicBezTo>
                  <a:pt x="920115" y="2109055"/>
                  <a:pt x="714141" y="2314469"/>
                  <a:pt x="460058" y="2314469"/>
                </a:cubicBezTo>
                <a:lnTo>
                  <a:pt x="460058" y="2314469"/>
                </a:lnTo>
                <a:cubicBezTo>
                  <a:pt x="205974" y="2314469"/>
                  <a:pt x="0" y="2109055"/>
                  <a:pt x="0" y="1855663"/>
                </a:cubicBezTo>
                <a:lnTo>
                  <a:pt x="0" y="458700"/>
                </a:lnTo>
                <a:cubicBezTo>
                  <a:pt x="0" y="205308"/>
                  <a:pt x="205974" y="-106"/>
                  <a:pt x="460058" y="-106"/>
                </a:cubicBezTo>
                <a:lnTo>
                  <a:pt x="460058" y="-106"/>
                </a:lnTo>
                <a:cubicBezTo>
                  <a:pt x="714141" y="-106"/>
                  <a:pt x="920115" y="205308"/>
                  <a:pt x="920115" y="458700"/>
                </a:cubicBezTo>
                <a:lnTo>
                  <a:pt x="920115" y="472396"/>
                </a:lnTo>
              </a:path>
            </a:pathLst>
          </a:custGeom>
          <a:noFill/>
          <a:ln w="74295" cap="rnd">
            <a:solidFill>
              <a:srgbClr val="FFB017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6" name="任意多边形: 形状 55">
            <a:extLst>
              <a:ext uri="{FF2B5EF4-FFF2-40B4-BE49-F238E27FC236}">
                <a16:creationId xmlns:a16="http://schemas.microsoft.com/office/drawing/2014/main" id="{223126CE-F07A-4632-8986-CA6151905611}"/>
              </a:ext>
            </a:extLst>
          </p:cNvPr>
          <p:cNvSpPr/>
          <p:nvPr/>
        </p:nvSpPr>
        <p:spPr>
          <a:xfrm>
            <a:off x="7623400" y="2628072"/>
            <a:ext cx="1760601" cy="2484327"/>
          </a:xfrm>
          <a:custGeom>
            <a:avLst/>
            <a:gdLst>
              <a:gd name="connsiteX0" fmla="*/ 0 w 1445895"/>
              <a:gd name="connsiteY0" fmla="*/ -106 h 2040255"/>
              <a:gd name="connsiteX1" fmla="*/ 0 w 1445895"/>
              <a:gd name="connsiteY1" fmla="*/ 1323700 h 2040255"/>
              <a:gd name="connsiteX2" fmla="*/ 722948 w 1445895"/>
              <a:gd name="connsiteY2" fmla="*/ 2040149 h 2040255"/>
              <a:gd name="connsiteX3" fmla="*/ 1445895 w 1445895"/>
              <a:gd name="connsiteY3" fmla="*/ 1323700 h 2040255"/>
              <a:gd name="connsiteX4" fmla="*/ 1445895 w 1445895"/>
              <a:gd name="connsiteY4" fmla="*/ 1010929 h 2040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5895" h="2040255">
                <a:moveTo>
                  <a:pt x="0" y="-106"/>
                </a:moveTo>
                <a:lnTo>
                  <a:pt x="0" y="1323700"/>
                </a:lnTo>
                <a:cubicBezTo>
                  <a:pt x="0" y="1719383"/>
                  <a:pt x="323675" y="2040149"/>
                  <a:pt x="722948" y="2040149"/>
                </a:cubicBezTo>
                <a:cubicBezTo>
                  <a:pt x="1122220" y="2040149"/>
                  <a:pt x="1445895" y="1719383"/>
                  <a:pt x="1445895" y="1323700"/>
                </a:cubicBezTo>
                <a:lnTo>
                  <a:pt x="1445895" y="1010929"/>
                </a:lnTo>
              </a:path>
            </a:pathLst>
          </a:custGeom>
          <a:noFill/>
          <a:ln w="74295" cap="rnd">
            <a:solidFill>
              <a:srgbClr val="FFFF0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7" name="任意多边形: 形状 56">
            <a:extLst>
              <a:ext uri="{FF2B5EF4-FFF2-40B4-BE49-F238E27FC236}">
                <a16:creationId xmlns:a16="http://schemas.microsoft.com/office/drawing/2014/main" id="{5C530FA2-9951-4315-A1B5-4A5C2873E50E}"/>
              </a:ext>
            </a:extLst>
          </p:cNvPr>
          <p:cNvSpPr/>
          <p:nvPr/>
        </p:nvSpPr>
        <p:spPr>
          <a:xfrm>
            <a:off x="9112605" y="422101"/>
            <a:ext cx="1732766" cy="897698"/>
          </a:xfrm>
          <a:custGeom>
            <a:avLst/>
            <a:gdLst>
              <a:gd name="connsiteX0" fmla="*/ 711518 w 1423035"/>
              <a:gd name="connsiteY0" fmla="*/ 737129 h 737235"/>
              <a:gd name="connsiteX1" fmla="*/ 1032587 w 1423035"/>
              <a:gd name="connsiteY1" fmla="*/ 737129 h 737235"/>
              <a:gd name="connsiteX2" fmla="*/ 1423035 w 1423035"/>
              <a:gd name="connsiteY2" fmla="*/ 368512 h 737235"/>
              <a:gd name="connsiteX3" fmla="*/ 1032587 w 1423035"/>
              <a:gd name="connsiteY3" fmla="*/ -106 h 737235"/>
              <a:gd name="connsiteX4" fmla="*/ 390449 w 1423035"/>
              <a:gd name="connsiteY4" fmla="*/ -106 h 737235"/>
              <a:gd name="connsiteX5" fmla="*/ 0 w 1423035"/>
              <a:gd name="connsiteY5" fmla="*/ 368512 h 7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3035" h="737235">
                <a:moveTo>
                  <a:pt x="711518" y="737129"/>
                </a:moveTo>
                <a:lnTo>
                  <a:pt x="1032587" y="737129"/>
                </a:lnTo>
                <a:cubicBezTo>
                  <a:pt x="1248213" y="737129"/>
                  <a:pt x="1423035" y="572091"/>
                  <a:pt x="1423035" y="368512"/>
                </a:cubicBezTo>
                <a:cubicBezTo>
                  <a:pt x="1423035" y="164932"/>
                  <a:pt x="1248213" y="-106"/>
                  <a:pt x="1032587" y="-106"/>
                </a:cubicBezTo>
                <a:lnTo>
                  <a:pt x="390449" y="-106"/>
                </a:lnTo>
                <a:cubicBezTo>
                  <a:pt x="174805" y="-106"/>
                  <a:pt x="0" y="164932"/>
                  <a:pt x="0" y="368512"/>
                </a:cubicBez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8" name="任意多边形: 形状 57">
            <a:extLst>
              <a:ext uri="{FF2B5EF4-FFF2-40B4-BE49-F238E27FC236}">
                <a16:creationId xmlns:a16="http://schemas.microsoft.com/office/drawing/2014/main" id="{279CA28F-65E2-4E90-A360-A192C430DA7C}"/>
              </a:ext>
            </a:extLst>
          </p:cNvPr>
          <p:cNvSpPr/>
          <p:nvPr/>
        </p:nvSpPr>
        <p:spPr>
          <a:xfrm>
            <a:off x="5083402" y="-552145"/>
            <a:ext cx="2011122" cy="1078629"/>
          </a:xfrm>
          <a:custGeom>
            <a:avLst/>
            <a:gdLst>
              <a:gd name="connsiteX0" fmla="*/ 1651635 w 1651635"/>
              <a:gd name="connsiteY0" fmla="*/ -106 h 885825"/>
              <a:gd name="connsiteX1" fmla="*/ 881933 w 1651635"/>
              <a:gd name="connsiteY1" fmla="*/ -106 h 885825"/>
              <a:gd name="connsiteX2" fmla="*/ 0 w 1651635"/>
              <a:gd name="connsiteY2" fmla="*/ 885719 h 88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885825">
                <a:moveTo>
                  <a:pt x="1651635" y="-106"/>
                </a:moveTo>
                <a:lnTo>
                  <a:pt x="881933" y="-106"/>
                </a:lnTo>
                <a:cubicBezTo>
                  <a:pt x="394855" y="-106"/>
                  <a:pt x="0" y="396492"/>
                  <a:pt x="0" y="885719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9" name="任意多边形: 形状 58">
            <a:extLst>
              <a:ext uri="{FF2B5EF4-FFF2-40B4-BE49-F238E27FC236}">
                <a16:creationId xmlns:a16="http://schemas.microsoft.com/office/drawing/2014/main" id="{3B750830-45F4-4629-95DE-0582DAD3B124}"/>
              </a:ext>
            </a:extLst>
          </p:cNvPr>
          <p:cNvSpPr/>
          <p:nvPr/>
        </p:nvSpPr>
        <p:spPr>
          <a:xfrm flipH="1" flipV="1">
            <a:off x="11391727" y="5061686"/>
            <a:ext cx="800273" cy="2985367"/>
          </a:xfrm>
          <a:custGeom>
            <a:avLst/>
            <a:gdLst>
              <a:gd name="connsiteX0" fmla="*/ 328613 w 657225"/>
              <a:gd name="connsiteY0" fmla="*/ 1799204 h 2451735"/>
              <a:gd name="connsiteX1" fmla="*/ 657225 w 657225"/>
              <a:gd name="connsiteY1" fmla="*/ 2125417 h 2451735"/>
              <a:gd name="connsiteX2" fmla="*/ 328613 w 657225"/>
              <a:gd name="connsiteY2" fmla="*/ 2451629 h 2451735"/>
              <a:gd name="connsiteX3" fmla="*/ 0 w 657225"/>
              <a:gd name="connsiteY3" fmla="*/ 2125417 h 2451735"/>
              <a:gd name="connsiteX4" fmla="*/ 0 w 657225"/>
              <a:gd name="connsiteY4" fmla="*/ -106 h 24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2451735">
                <a:moveTo>
                  <a:pt x="328613" y="1799204"/>
                </a:moveTo>
                <a:cubicBezTo>
                  <a:pt x="510121" y="1799204"/>
                  <a:pt x="657225" y="1945280"/>
                  <a:pt x="657225" y="2125417"/>
                </a:cubicBezTo>
                <a:cubicBezTo>
                  <a:pt x="657225" y="2305553"/>
                  <a:pt x="510121" y="2451629"/>
                  <a:pt x="328613" y="2451629"/>
                </a:cubicBezTo>
                <a:cubicBezTo>
                  <a:pt x="147104" y="2451629"/>
                  <a:pt x="0" y="2305553"/>
                  <a:pt x="0" y="2125417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0" name="任意多边形: 形状 59">
            <a:extLst>
              <a:ext uri="{FF2B5EF4-FFF2-40B4-BE49-F238E27FC236}">
                <a16:creationId xmlns:a16="http://schemas.microsoft.com/office/drawing/2014/main" id="{CF3B9C98-103F-4E2A-891B-146719B18C1D}"/>
              </a:ext>
            </a:extLst>
          </p:cNvPr>
          <p:cNvSpPr/>
          <p:nvPr/>
        </p:nvSpPr>
        <p:spPr>
          <a:xfrm>
            <a:off x="9659835" y="6120357"/>
            <a:ext cx="2011122" cy="737643"/>
          </a:xfrm>
          <a:custGeom>
            <a:avLst/>
            <a:gdLst>
              <a:gd name="connsiteX0" fmla="*/ 0 w 1651635"/>
              <a:gd name="connsiteY0" fmla="*/ 605684 h 605790"/>
              <a:gd name="connsiteX1" fmla="*/ 597961 w 1651635"/>
              <a:gd name="connsiteY1" fmla="*/ -106 h 605790"/>
              <a:gd name="connsiteX2" fmla="*/ 1651635 w 1651635"/>
              <a:gd name="connsiteY2" fmla="*/ -106 h 60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605790">
                <a:moveTo>
                  <a:pt x="0" y="605684"/>
                </a:moveTo>
                <a:cubicBezTo>
                  <a:pt x="0" y="271128"/>
                  <a:pt x="267748" y="-106"/>
                  <a:pt x="597961" y="-106"/>
                </a:cubicBezTo>
                <a:lnTo>
                  <a:pt x="1651635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1" name="任意多边形: 形状 60">
            <a:extLst>
              <a:ext uri="{FF2B5EF4-FFF2-40B4-BE49-F238E27FC236}">
                <a16:creationId xmlns:a16="http://schemas.microsoft.com/office/drawing/2014/main" id="{3286555D-36D3-4443-BDFF-E95C86A28341}"/>
              </a:ext>
            </a:extLst>
          </p:cNvPr>
          <p:cNvSpPr/>
          <p:nvPr/>
        </p:nvSpPr>
        <p:spPr>
          <a:xfrm>
            <a:off x="7595565" y="1243251"/>
            <a:ext cx="1517040" cy="835068"/>
          </a:xfrm>
          <a:custGeom>
            <a:avLst/>
            <a:gdLst>
              <a:gd name="connsiteX0" fmla="*/ 0 w 1245870"/>
              <a:gd name="connsiteY0" fmla="*/ 685694 h 685800"/>
              <a:gd name="connsiteX1" fmla="*/ 562202 w 1245870"/>
              <a:gd name="connsiteY1" fmla="*/ 685694 h 685800"/>
              <a:gd name="connsiteX2" fmla="*/ 1245870 w 1245870"/>
              <a:gd name="connsiteY2" fmla="*/ -10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5870" h="685800">
                <a:moveTo>
                  <a:pt x="0" y="685694"/>
                </a:moveTo>
                <a:lnTo>
                  <a:pt x="562202" y="685694"/>
                </a:lnTo>
                <a:cubicBezTo>
                  <a:pt x="939780" y="685694"/>
                  <a:pt x="1245870" y="378650"/>
                  <a:pt x="1245870" y="-106"/>
                </a:cubicBez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2" name="任意多边形: 形状 61">
            <a:extLst>
              <a:ext uri="{FF2B5EF4-FFF2-40B4-BE49-F238E27FC236}">
                <a16:creationId xmlns:a16="http://schemas.microsoft.com/office/drawing/2014/main" id="{C1614F58-2152-4C9E-86E6-B405EC662D00}"/>
              </a:ext>
            </a:extLst>
          </p:cNvPr>
          <p:cNvSpPr/>
          <p:nvPr/>
        </p:nvSpPr>
        <p:spPr>
          <a:xfrm>
            <a:off x="10410265" y="4046904"/>
            <a:ext cx="1172135" cy="1057753"/>
          </a:xfrm>
          <a:custGeom>
            <a:avLst/>
            <a:gdLst>
              <a:gd name="connsiteX0" fmla="*/ 1000125 w 1000125"/>
              <a:gd name="connsiteY0" fmla="*/ -106 h 868680"/>
              <a:gd name="connsiteX1" fmla="*/ 1000125 w 1000125"/>
              <a:gd name="connsiteY1" fmla="*/ 307104 h 868680"/>
              <a:gd name="connsiteX2" fmla="*/ 438397 w 1000125"/>
              <a:gd name="connsiteY2" fmla="*/ 868574 h 868680"/>
              <a:gd name="connsiteX3" fmla="*/ 0 w 1000125"/>
              <a:gd name="connsiteY3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125" h="868680">
                <a:moveTo>
                  <a:pt x="1000125" y="-106"/>
                </a:moveTo>
                <a:lnTo>
                  <a:pt x="1000125" y="307104"/>
                </a:lnTo>
                <a:cubicBezTo>
                  <a:pt x="1000125" y="617171"/>
                  <a:pt x="748665" y="868574"/>
                  <a:pt x="438397" y="868574"/>
                </a:cubicBezTo>
                <a:lnTo>
                  <a:pt x="0" y="868574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3" name="任意多边形: 形状 62">
            <a:extLst>
              <a:ext uri="{FF2B5EF4-FFF2-40B4-BE49-F238E27FC236}">
                <a16:creationId xmlns:a16="http://schemas.microsoft.com/office/drawing/2014/main" id="{1441E9AB-393B-4CB7-AFA2-D6CAA7C36D33}"/>
              </a:ext>
            </a:extLst>
          </p:cNvPr>
          <p:cNvSpPr/>
          <p:nvPr/>
        </p:nvSpPr>
        <p:spPr>
          <a:xfrm>
            <a:off x="11534301" y="2391469"/>
            <a:ext cx="1350026" cy="772438"/>
          </a:xfrm>
          <a:custGeom>
            <a:avLst/>
            <a:gdLst>
              <a:gd name="connsiteX0" fmla="*/ 1108710 w 1108710"/>
              <a:gd name="connsiteY0" fmla="*/ -106 h 634365"/>
              <a:gd name="connsiteX1" fmla="*/ 628593 w 1108710"/>
              <a:gd name="connsiteY1" fmla="*/ -106 h 634365"/>
              <a:gd name="connsiteX2" fmla="*/ 0 w 1108710"/>
              <a:gd name="connsiteY2" fmla="*/ 634259 h 6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8710" h="634365">
                <a:moveTo>
                  <a:pt x="1108710" y="-106"/>
                </a:moveTo>
                <a:lnTo>
                  <a:pt x="628593" y="-106"/>
                </a:lnTo>
                <a:cubicBezTo>
                  <a:pt x="281407" y="-106"/>
                  <a:pt x="0" y="283912"/>
                  <a:pt x="0" y="634259"/>
                </a:cubicBez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任意多边形: 形状 63">
            <a:extLst>
              <a:ext uri="{FF2B5EF4-FFF2-40B4-BE49-F238E27FC236}">
                <a16:creationId xmlns:a16="http://schemas.microsoft.com/office/drawing/2014/main" id="{A5ADB13C-FBA0-4325-BED5-C97B2335F83D}"/>
              </a:ext>
            </a:extLst>
          </p:cNvPr>
          <p:cNvSpPr/>
          <p:nvPr/>
        </p:nvSpPr>
        <p:spPr>
          <a:xfrm>
            <a:off x="9972028" y="3247414"/>
            <a:ext cx="6959" cy="1057753"/>
          </a:xfrm>
          <a:custGeom>
            <a:avLst/>
            <a:gdLst>
              <a:gd name="connsiteX0" fmla="*/ 0 w 5715"/>
              <a:gd name="connsiteY0" fmla="*/ -106 h 868680"/>
              <a:gd name="connsiteX1" fmla="*/ 0 w 5715"/>
              <a:gd name="connsiteY1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868680">
                <a:moveTo>
                  <a:pt x="0" y="-106"/>
                </a:moveTo>
                <a:cubicBezTo>
                  <a:pt x="0" y="43859"/>
                  <a:pt x="0" y="597334"/>
                  <a:pt x="0" y="86857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5" name="任意多边形: 形状 64">
            <a:extLst>
              <a:ext uri="{FF2B5EF4-FFF2-40B4-BE49-F238E27FC236}">
                <a16:creationId xmlns:a16="http://schemas.microsoft.com/office/drawing/2014/main" id="{CB480815-46D2-48F3-9918-AB11F4A37E0F}"/>
              </a:ext>
            </a:extLst>
          </p:cNvPr>
          <p:cNvSpPr/>
          <p:nvPr/>
        </p:nvSpPr>
        <p:spPr>
          <a:xfrm>
            <a:off x="8900358" y="6121439"/>
            <a:ext cx="6959" cy="431452"/>
          </a:xfrm>
          <a:custGeom>
            <a:avLst/>
            <a:gdLst>
              <a:gd name="connsiteX0" fmla="*/ 0 w 5715"/>
              <a:gd name="connsiteY0" fmla="*/ -106 h 354330"/>
              <a:gd name="connsiteX1" fmla="*/ 0 w 5715"/>
              <a:gd name="connsiteY1" fmla="*/ 354224 h 354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354330">
                <a:moveTo>
                  <a:pt x="0" y="-106"/>
                </a:moveTo>
                <a:cubicBezTo>
                  <a:pt x="0" y="17839"/>
                  <a:pt x="0" y="243582"/>
                  <a:pt x="0" y="35422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6" name="任意多边形: 形状 65">
            <a:extLst>
              <a:ext uri="{FF2B5EF4-FFF2-40B4-BE49-F238E27FC236}">
                <a16:creationId xmlns:a16="http://schemas.microsoft.com/office/drawing/2014/main" id="{A6298036-A903-4175-A6D0-A8AE6378B8B4}"/>
              </a:ext>
            </a:extLst>
          </p:cNvPr>
          <p:cNvSpPr/>
          <p:nvPr/>
        </p:nvSpPr>
        <p:spPr>
          <a:xfrm>
            <a:off x="8938086" y="2120072"/>
            <a:ext cx="1941533" cy="3514244"/>
          </a:xfrm>
          <a:custGeom>
            <a:avLst/>
            <a:gdLst>
              <a:gd name="connsiteX0" fmla="*/ 1594485 w 1594485"/>
              <a:gd name="connsiteY0" fmla="*/ -106 h 2886075"/>
              <a:gd name="connsiteX1" fmla="*/ 1594485 w 1594485"/>
              <a:gd name="connsiteY1" fmla="*/ 813316 h 2886075"/>
              <a:gd name="connsiteX2" fmla="*/ 1360970 w 1594485"/>
              <a:gd name="connsiteY2" fmla="*/ 1044973 h 2886075"/>
              <a:gd name="connsiteX3" fmla="*/ 1127398 w 1594485"/>
              <a:gd name="connsiteY3" fmla="*/ 1276722 h 2886075"/>
              <a:gd name="connsiteX4" fmla="*/ 1127398 w 1594485"/>
              <a:gd name="connsiteY4" fmla="*/ 1324791 h 2886075"/>
              <a:gd name="connsiteX5" fmla="*/ 1360970 w 1594485"/>
              <a:gd name="connsiteY5" fmla="*/ 1556540 h 2886075"/>
              <a:gd name="connsiteX6" fmla="*/ 1594485 w 1594485"/>
              <a:gd name="connsiteY6" fmla="*/ 1788289 h 2886075"/>
              <a:gd name="connsiteX7" fmla="*/ 1594485 w 1594485"/>
              <a:gd name="connsiteY7" fmla="*/ 1841507 h 2886075"/>
              <a:gd name="connsiteX8" fmla="*/ 1307306 w 1594485"/>
              <a:gd name="connsiteY8" fmla="*/ 2126474 h 2886075"/>
              <a:gd name="connsiteX9" fmla="*/ 1158545 w 1594485"/>
              <a:gd name="connsiteY9" fmla="*/ 2126474 h 2886075"/>
              <a:gd name="connsiteX10" fmla="*/ 940574 w 1594485"/>
              <a:gd name="connsiteY10" fmla="*/ 2126474 h 2886075"/>
              <a:gd name="connsiteX11" fmla="*/ 0 w 1594485"/>
              <a:gd name="connsiteY11" fmla="*/ 2885969 h 2886075"/>
              <a:gd name="connsiteX12" fmla="*/ 153025 w 1594485"/>
              <a:gd name="connsiteY12" fmla="*/ 2885969 h 2886075"/>
              <a:gd name="connsiteX13" fmla="*/ 725576 w 1594485"/>
              <a:gd name="connsiteY13" fmla="*/ 2314115 h 288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94485" h="2886075">
                <a:moveTo>
                  <a:pt x="1594485" y="-106"/>
                </a:moveTo>
                <a:lnTo>
                  <a:pt x="1594485" y="813316"/>
                </a:lnTo>
                <a:cubicBezTo>
                  <a:pt x="1594485" y="941303"/>
                  <a:pt x="1489900" y="1044973"/>
                  <a:pt x="1360970" y="1044973"/>
                </a:cubicBezTo>
                <a:cubicBezTo>
                  <a:pt x="1231982" y="1044973"/>
                  <a:pt x="1127398" y="1148729"/>
                  <a:pt x="1127398" y="1276722"/>
                </a:cubicBezTo>
                <a:lnTo>
                  <a:pt x="1127398" y="1324791"/>
                </a:lnTo>
                <a:cubicBezTo>
                  <a:pt x="1127398" y="1452779"/>
                  <a:pt x="1231982" y="1556540"/>
                  <a:pt x="1360970" y="1556540"/>
                </a:cubicBezTo>
                <a:cubicBezTo>
                  <a:pt x="1489900" y="1556540"/>
                  <a:pt x="1594485" y="1660296"/>
                  <a:pt x="1594485" y="1788289"/>
                </a:cubicBezTo>
                <a:lnTo>
                  <a:pt x="1594485" y="1841507"/>
                </a:lnTo>
                <a:cubicBezTo>
                  <a:pt x="1594485" y="1998893"/>
                  <a:pt x="1465898" y="2126474"/>
                  <a:pt x="1307306" y="2126474"/>
                </a:cubicBezTo>
                <a:lnTo>
                  <a:pt x="1158545" y="2126474"/>
                </a:lnTo>
                <a:lnTo>
                  <a:pt x="940574" y="2126474"/>
                </a:lnTo>
                <a:moveTo>
                  <a:pt x="0" y="2885969"/>
                </a:moveTo>
                <a:lnTo>
                  <a:pt x="153025" y="2885969"/>
                </a:lnTo>
                <a:cubicBezTo>
                  <a:pt x="469259" y="2885969"/>
                  <a:pt x="725576" y="2629937"/>
                  <a:pt x="725576" y="2314115"/>
                </a:cubicBez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7" name="任意多边形: 形状 66">
            <a:extLst>
              <a:ext uri="{FF2B5EF4-FFF2-40B4-BE49-F238E27FC236}">
                <a16:creationId xmlns:a16="http://schemas.microsoft.com/office/drawing/2014/main" id="{742550B0-6F7E-43B6-A31C-5CDAF7EAAA1F}"/>
              </a:ext>
            </a:extLst>
          </p:cNvPr>
          <p:cNvSpPr/>
          <p:nvPr/>
        </p:nvSpPr>
        <p:spPr>
          <a:xfrm>
            <a:off x="11262904" y="415142"/>
            <a:ext cx="1440492" cy="835068"/>
          </a:xfrm>
          <a:custGeom>
            <a:avLst/>
            <a:gdLst>
              <a:gd name="connsiteX0" fmla="*/ 1183005 w 1183005"/>
              <a:gd name="connsiteY0" fmla="*/ 273762 h 685800"/>
              <a:gd name="connsiteX1" fmla="*/ 1183005 w 1183005"/>
              <a:gd name="connsiteY1" fmla="*/ 389674 h 685800"/>
              <a:gd name="connsiteX2" fmla="*/ 886168 w 1183005"/>
              <a:gd name="connsiteY2" fmla="*/ 685694 h 685800"/>
              <a:gd name="connsiteX3" fmla="*/ 886168 w 1183005"/>
              <a:gd name="connsiteY3" fmla="*/ 685694 h 685800"/>
              <a:gd name="connsiteX4" fmla="*/ 589216 w 1183005"/>
              <a:gd name="connsiteY4" fmla="*/ 389674 h 685800"/>
              <a:gd name="connsiteX5" fmla="*/ 589216 w 1183005"/>
              <a:gd name="connsiteY5" fmla="*/ 293662 h 685800"/>
              <a:gd name="connsiteX6" fmla="*/ 294666 w 1183005"/>
              <a:gd name="connsiteY6" fmla="*/ -106 h 685800"/>
              <a:gd name="connsiteX7" fmla="*/ 294666 w 1183005"/>
              <a:gd name="connsiteY7" fmla="*/ -106 h 685800"/>
              <a:gd name="connsiteX8" fmla="*/ 0 w 1183005"/>
              <a:gd name="connsiteY8" fmla="*/ 293662 h 685800"/>
              <a:gd name="connsiteX9" fmla="*/ 0 w 1183005"/>
              <a:gd name="connsiteY9" fmla="*/ 41182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005" h="685800">
                <a:moveTo>
                  <a:pt x="1183005" y="273762"/>
                </a:moveTo>
                <a:lnTo>
                  <a:pt x="1183005" y="389674"/>
                </a:lnTo>
                <a:cubicBezTo>
                  <a:pt x="1183005" y="553163"/>
                  <a:pt x="1050074" y="685694"/>
                  <a:pt x="886168" y="685694"/>
                </a:cubicBezTo>
                <a:lnTo>
                  <a:pt x="886168" y="685694"/>
                </a:lnTo>
                <a:cubicBezTo>
                  <a:pt x="722205" y="685694"/>
                  <a:pt x="589216" y="553163"/>
                  <a:pt x="589216" y="389674"/>
                </a:cubicBezTo>
                <a:lnTo>
                  <a:pt x="589216" y="293662"/>
                </a:lnTo>
                <a:cubicBezTo>
                  <a:pt x="589216" y="131419"/>
                  <a:pt x="457314" y="-106"/>
                  <a:pt x="294666" y="-106"/>
                </a:cubicBezTo>
                <a:lnTo>
                  <a:pt x="294666" y="-106"/>
                </a:lnTo>
                <a:cubicBezTo>
                  <a:pt x="131902" y="-106"/>
                  <a:pt x="0" y="131419"/>
                  <a:pt x="0" y="293662"/>
                </a:cubicBezTo>
                <a:lnTo>
                  <a:pt x="0" y="411826"/>
                </a:ln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8" name="任意多边形: 形状 67">
            <a:extLst>
              <a:ext uri="{FF2B5EF4-FFF2-40B4-BE49-F238E27FC236}">
                <a16:creationId xmlns:a16="http://schemas.microsoft.com/office/drawing/2014/main" id="{93833C72-51B4-4FD5-8869-DFA9528931B5}"/>
              </a:ext>
            </a:extLst>
          </p:cNvPr>
          <p:cNvSpPr/>
          <p:nvPr/>
        </p:nvSpPr>
        <p:spPr>
          <a:xfrm>
            <a:off x="9975508" y="6476343"/>
            <a:ext cx="1015999" cy="1384821"/>
          </a:xfrm>
          <a:custGeom>
            <a:avLst/>
            <a:gdLst>
              <a:gd name="connsiteX0" fmla="*/ 0 w 834390"/>
              <a:gd name="connsiteY0" fmla="*/ 416917 h 1137285"/>
              <a:gd name="connsiteX1" fmla="*/ 417195 w 834390"/>
              <a:gd name="connsiteY1" fmla="*/ -106 h 1137285"/>
              <a:gd name="connsiteX2" fmla="*/ 417195 w 834390"/>
              <a:gd name="connsiteY2" fmla="*/ -106 h 1137285"/>
              <a:gd name="connsiteX3" fmla="*/ 834390 w 834390"/>
              <a:gd name="connsiteY3" fmla="*/ 416917 h 1137285"/>
              <a:gd name="connsiteX4" fmla="*/ 834390 w 834390"/>
              <a:gd name="connsiteY4" fmla="*/ 720156 h 1137285"/>
              <a:gd name="connsiteX5" fmla="*/ 417195 w 834390"/>
              <a:gd name="connsiteY5" fmla="*/ 1137179 h 1137285"/>
              <a:gd name="connsiteX6" fmla="*/ 417195 w 834390"/>
              <a:gd name="connsiteY6" fmla="*/ 1137179 h 1137285"/>
              <a:gd name="connsiteX7" fmla="*/ 0 w 834390"/>
              <a:gd name="connsiteY7" fmla="*/ 720156 h 1137285"/>
              <a:gd name="connsiteX8" fmla="*/ 0 w 834390"/>
              <a:gd name="connsiteY8" fmla="*/ 416917 h 113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4390" h="1137285">
                <a:moveTo>
                  <a:pt x="0" y="416917"/>
                </a:moveTo>
                <a:cubicBezTo>
                  <a:pt x="0" y="186603"/>
                  <a:pt x="186767" y="-106"/>
                  <a:pt x="417195" y="-106"/>
                </a:cubicBezTo>
                <a:lnTo>
                  <a:pt x="417195" y="-106"/>
                </a:lnTo>
                <a:cubicBezTo>
                  <a:pt x="647567" y="-106"/>
                  <a:pt x="834390" y="186603"/>
                  <a:pt x="834390" y="416917"/>
                </a:cubicBezTo>
                <a:lnTo>
                  <a:pt x="834390" y="720156"/>
                </a:lnTo>
                <a:cubicBezTo>
                  <a:pt x="834390" y="950470"/>
                  <a:pt x="647567" y="1137179"/>
                  <a:pt x="417195" y="1137179"/>
                </a:cubicBezTo>
                <a:lnTo>
                  <a:pt x="417195" y="1137179"/>
                </a:lnTo>
                <a:cubicBezTo>
                  <a:pt x="186767" y="1137179"/>
                  <a:pt x="0" y="950470"/>
                  <a:pt x="0" y="720156"/>
                </a:cubicBezTo>
                <a:lnTo>
                  <a:pt x="0" y="416917"/>
                </a:lnTo>
                <a:close/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9" name="任意多边形: 形状 68">
            <a:extLst>
              <a:ext uri="{FF2B5EF4-FFF2-40B4-BE49-F238E27FC236}">
                <a16:creationId xmlns:a16="http://schemas.microsoft.com/office/drawing/2014/main" id="{2A621D77-F06E-4EE1-B357-DEEEA2B37CCA}"/>
              </a:ext>
            </a:extLst>
          </p:cNvPr>
          <p:cNvSpPr/>
          <p:nvPr/>
        </p:nvSpPr>
        <p:spPr>
          <a:xfrm>
            <a:off x="2926144" y="-12829"/>
            <a:ext cx="1440492" cy="835068"/>
          </a:xfrm>
          <a:custGeom>
            <a:avLst/>
            <a:gdLst>
              <a:gd name="connsiteX0" fmla="*/ 1183005 w 1183005"/>
              <a:gd name="connsiteY0" fmla="*/ 273762 h 685800"/>
              <a:gd name="connsiteX1" fmla="*/ 1183005 w 1183005"/>
              <a:gd name="connsiteY1" fmla="*/ 389674 h 685800"/>
              <a:gd name="connsiteX2" fmla="*/ 886168 w 1183005"/>
              <a:gd name="connsiteY2" fmla="*/ 685694 h 685800"/>
              <a:gd name="connsiteX3" fmla="*/ 886168 w 1183005"/>
              <a:gd name="connsiteY3" fmla="*/ 685694 h 685800"/>
              <a:gd name="connsiteX4" fmla="*/ 589216 w 1183005"/>
              <a:gd name="connsiteY4" fmla="*/ 389674 h 685800"/>
              <a:gd name="connsiteX5" fmla="*/ 589216 w 1183005"/>
              <a:gd name="connsiteY5" fmla="*/ 293662 h 685800"/>
              <a:gd name="connsiteX6" fmla="*/ 294666 w 1183005"/>
              <a:gd name="connsiteY6" fmla="*/ -106 h 685800"/>
              <a:gd name="connsiteX7" fmla="*/ 294666 w 1183005"/>
              <a:gd name="connsiteY7" fmla="*/ -106 h 685800"/>
              <a:gd name="connsiteX8" fmla="*/ 0 w 1183005"/>
              <a:gd name="connsiteY8" fmla="*/ 293662 h 685800"/>
              <a:gd name="connsiteX9" fmla="*/ 0 w 1183005"/>
              <a:gd name="connsiteY9" fmla="*/ 41182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005" h="685800">
                <a:moveTo>
                  <a:pt x="1183005" y="273762"/>
                </a:moveTo>
                <a:lnTo>
                  <a:pt x="1183005" y="389674"/>
                </a:lnTo>
                <a:cubicBezTo>
                  <a:pt x="1183005" y="553163"/>
                  <a:pt x="1050074" y="685694"/>
                  <a:pt x="886168" y="685694"/>
                </a:cubicBezTo>
                <a:lnTo>
                  <a:pt x="886168" y="685694"/>
                </a:lnTo>
                <a:cubicBezTo>
                  <a:pt x="722205" y="685694"/>
                  <a:pt x="589216" y="553163"/>
                  <a:pt x="589216" y="389674"/>
                </a:cubicBezTo>
                <a:lnTo>
                  <a:pt x="589216" y="293662"/>
                </a:lnTo>
                <a:cubicBezTo>
                  <a:pt x="589216" y="131419"/>
                  <a:pt x="457314" y="-106"/>
                  <a:pt x="294666" y="-106"/>
                </a:cubicBezTo>
                <a:lnTo>
                  <a:pt x="294666" y="-106"/>
                </a:lnTo>
                <a:cubicBezTo>
                  <a:pt x="131902" y="-106"/>
                  <a:pt x="0" y="131419"/>
                  <a:pt x="0" y="293662"/>
                </a:cubicBezTo>
                <a:lnTo>
                  <a:pt x="0" y="411826"/>
                </a:lnTo>
              </a:path>
            </a:pathLst>
          </a:custGeom>
          <a:noFill/>
          <a:ln w="74295" cap="rnd">
            <a:solidFill>
              <a:srgbClr val="E53855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0" name="任意多边形: 形状 69">
            <a:extLst>
              <a:ext uri="{FF2B5EF4-FFF2-40B4-BE49-F238E27FC236}">
                <a16:creationId xmlns:a16="http://schemas.microsoft.com/office/drawing/2014/main" id="{2D15FBC3-1058-4B7D-AE63-18C4552BAE2A}"/>
              </a:ext>
            </a:extLst>
          </p:cNvPr>
          <p:cNvSpPr/>
          <p:nvPr/>
        </p:nvSpPr>
        <p:spPr>
          <a:xfrm>
            <a:off x="2954795" y="799195"/>
            <a:ext cx="556712" cy="556712"/>
          </a:xfrm>
          <a:custGeom>
            <a:avLst/>
            <a:gdLst>
              <a:gd name="connsiteX0" fmla="*/ 457200 w 457200"/>
              <a:gd name="connsiteY0" fmla="*/ 228494 h 457200"/>
              <a:gd name="connsiteX1" fmla="*/ 228600 w 457200"/>
              <a:gd name="connsiteY1" fmla="*/ 457094 h 457200"/>
              <a:gd name="connsiteX2" fmla="*/ 0 w 457200"/>
              <a:gd name="connsiteY2" fmla="*/ 228494 h 457200"/>
              <a:gd name="connsiteX3" fmla="*/ 228600 w 457200"/>
              <a:gd name="connsiteY3" fmla="*/ -106 h 457200"/>
              <a:gd name="connsiteX4" fmla="*/ 457200 w 457200"/>
              <a:gd name="connsiteY4" fmla="*/ 228494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457200" y="228494"/>
                </a:moveTo>
                <a:cubicBezTo>
                  <a:pt x="457200" y="354746"/>
                  <a:pt x="354852" y="457094"/>
                  <a:pt x="228600" y="457094"/>
                </a:cubicBezTo>
                <a:cubicBezTo>
                  <a:pt x="102348" y="457094"/>
                  <a:pt x="0" y="354746"/>
                  <a:pt x="0" y="228494"/>
                </a:cubicBezTo>
                <a:cubicBezTo>
                  <a:pt x="0" y="102242"/>
                  <a:pt x="102348" y="-106"/>
                  <a:pt x="228600" y="-106"/>
                </a:cubicBezTo>
                <a:cubicBezTo>
                  <a:pt x="354852" y="-106"/>
                  <a:pt x="457200" y="102242"/>
                  <a:pt x="457200" y="228494"/>
                </a:cubicBezTo>
                <a:close/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2" name="任意多边形: 形状 71">
            <a:extLst>
              <a:ext uri="{FF2B5EF4-FFF2-40B4-BE49-F238E27FC236}">
                <a16:creationId xmlns:a16="http://schemas.microsoft.com/office/drawing/2014/main" id="{3F074B91-712A-455C-A478-01FBBD23929A}"/>
              </a:ext>
            </a:extLst>
          </p:cNvPr>
          <p:cNvSpPr/>
          <p:nvPr/>
        </p:nvSpPr>
        <p:spPr>
          <a:xfrm>
            <a:off x="1509780" y="1465893"/>
            <a:ext cx="800273" cy="403616"/>
          </a:xfrm>
          <a:custGeom>
            <a:avLst/>
            <a:gdLst>
              <a:gd name="connsiteX0" fmla="*/ 657225 w 657225"/>
              <a:gd name="connsiteY0" fmla="*/ -106 h 331470"/>
              <a:gd name="connsiteX1" fmla="*/ 328613 w 657225"/>
              <a:gd name="connsiteY1" fmla="*/ 331364 h 331470"/>
              <a:gd name="connsiteX2" fmla="*/ 0 w 657225"/>
              <a:gd name="connsiteY2" fmla="*/ -106 h 3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225" h="331470">
                <a:moveTo>
                  <a:pt x="657225" y="-106"/>
                </a:moveTo>
                <a:cubicBezTo>
                  <a:pt x="657225" y="182946"/>
                  <a:pt x="510121" y="331364"/>
                  <a:pt x="328613" y="331364"/>
                </a:cubicBezTo>
                <a:cubicBezTo>
                  <a:pt x="147104" y="331364"/>
                  <a:pt x="0" y="182946"/>
                  <a:pt x="0" y="-106"/>
                </a:cubicBez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6A0A8788-92A5-461D-9E7C-D7C5284F1116}"/>
              </a:ext>
            </a:extLst>
          </p:cNvPr>
          <p:cNvSpPr/>
          <p:nvPr/>
        </p:nvSpPr>
        <p:spPr>
          <a:xfrm>
            <a:off x="264124" y="2294002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id="{467CC4D1-87FA-4B32-96C2-98AB104DAC0D}"/>
              </a:ext>
            </a:extLst>
          </p:cNvPr>
          <p:cNvSpPr/>
          <p:nvPr/>
        </p:nvSpPr>
        <p:spPr>
          <a:xfrm>
            <a:off x="368520" y="143703"/>
            <a:ext cx="1816272" cy="848986"/>
          </a:xfrm>
          <a:custGeom>
            <a:avLst/>
            <a:gdLst>
              <a:gd name="connsiteX0" fmla="*/ 805758 w 1491615"/>
              <a:gd name="connsiteY0" fmla="*/ 348509 h 697230"/>
              <a:gd name="connsiteX1" fmla="*/ 1148715 w 1491615"/>
              <a:gd name="connsiteY1" fmla="*/ 697124 h 697230"/>
              <a:gd name="connsiteX2" fmla="*/ 1491615 w 1491615"/>
              <a:gd name="connsiteY2" fmla="*/ 348509 h 697230"/>
              <a:gd name="connsiteX3" fmla="*/ 1148715 w 1491615"/>
              <a:gd name="connsiteY3" fmla="*/ -106 h 697230"/>
              <a:gd name="connsiteX4" fmla="*/ 0 w 1491615"/>
              <a:gd name="connsiteY4" fmla="*/ -106 h 6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615" h="697230">
                <a:moveTo>
                  <a:pt x="805758" y="348509"/>
                </a:moveTo>
                <a:cubicBezTo>
                  <a:pt x="805758" y="541042"/>
                  <a:pt x="959320" y="697124"/>
                  <a:pt x="1148715" y="697124"/>
                </a:cubicBezTo>
                <a:cubicBezTo>
                  <a:pt x="1338110" y="697124"/>
                  <a:pt x="1491615" y="541042"/>
                  <a:pt x="1491615" y="348509"/>
                </a:cubicBezTo>
                <a:cubicBezTo>
                  <a:pt x="1491615" y="155976"/>
                  <a:pt x="1338110" y="-106"/>
                  <a:pt x="1148715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3" name="任意多边形: 形状 92">
            <a:extLst>
              <a:ext uri="{FF2B5EF4-FFF2-40B4-BE49-F238E27FC236}">
                <a16:creationId xmlns:a16="http://schemas.microsoft.com/office/drawing/2014/main" id="{4790397E-DD20-4723-9593-36874FA87881}"/>
              </a:ext>
            </a:extLst>
          </p:cNvPr>
          <p:cNvSpPr/>
          <p:nvPr/>
        </p:nvSpPr>
        <p:spPr>
          <a:xfrm>
            <a:off x="-1047268" y="2433180"/>
            <a:ext cx="2011122" cy="737643"/>
          </a:xfrm>
          <a:custGeom>
            <a:avLst/>
            <a:gdLst>
              <a:gd name="connsiteX0" fmla="*/ 0 w 1651635"/>
              <a:gd name="connsiteY0" fmla="*/ 605684 h 605790"/>
              <a:gd name="connsiteX1" fmla="*/ 597961 w 1651635"/>
              <a:gd name="connsiteY1" fmla="*/ -106 h 605790"/>
              <a:gd name="connsiteX2" fmla="*/ 1651635 w 1651635"/>
              <a:gd name="connsiteY2" fmla="*/ -106 h 60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605790">
                <a:moveTo>
                  <a:pt x="0" y="605684"/>
                </a:moveTo>
                <a:cubicBezTo>
                  <a:pt x="0" y="271128"/>
                  <a:pt x="267748" y="-106"/>
                  <a:pt x="597961" y="-106"/>
                </a:cubicBezTo>
                <a:lnTo>
                  <a:pt x="1651635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5" name="任意多边形: 形状 94">
            <a:extLst>
              <a:ext uri="{FF2B5EF4-FFF2-40B4-BE49-F238E27FC236}">
                <a16:creationId xmlns:a16="http://schemas.microsoft.com/office/drawing/2014/main" id="{5834DEF7-F1C2-4D37-A47D-98B0272828F8}"/>
              </a:ext>
            </a:extLst>
          </p:cNvPr>
          <p:cNvSpPr/>
          <p:nvPr/>
        </p:nvSpPr>
        <p:spPr>
          <a:xfrm>
            <a:off x="-163488" y="735209"/>
            <a:ext cx="1217807" cy="1057753"/>
          </a:xfrm>
          <a:custGeom>
            <a:avLst/>
            <a:gdLst>
              <a:gd name="connsiteX0" fmla="*/ 1000125 w 1000125"/>
              <a:gd name="connsiteY0" fmla="*/ -106 h 868680"/>
              <a:gd name="connsiteX1" fmla="*/ 1000125 w 1000125"/>
              <a:gd name="connsiteY1" fmla="*/ 307104 h 868680"/>
              <a:gd name="connsiteX2" fmla="*/ 438397 w 1000125"/>
              <a:gd name="connsiteY2" fmla="*/ 868574 h 868680"/>
              <a:gd name="connsiteX3" fmla="*/ 0 w 1000125"/>
              <a:gd name="connsiteY3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125" h="868680">
                <a:moveTo>
                  <a:pt x="1000125" y="-106"/>
                </a:moveTo>
                <a:lnTo>
                  <a:pt x="1000125" y="307104"/>
                </a:lnTo>
                <a:cubicBezTo>
                  <a:pt x="1000125" y="617171"/>
                  <a:pt x="748665" y="868574"/>
                  <a:pt x="438397" y="868574"/>
                </a:cubicBezTo>
                <a:lnTo>
                  <a:pt x="0" y="868574"/>
                </a:ln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9" name="任意多边形: 形状 98">
            <a:extLst>
              <a:ext uri="{FF2B5EF4-FFF2-40B4-BE49-F238E27FC236}">
                <a16:creationId xmlns:a16="http://schemas.microsoft.com/office/drawing/2014/main" id="{BB3EA23B-6823-4810-A169-AE54178E813E}"/>
              </a:ext>
            </a:extLst>
          </p:cNvPr>
          <p:cNvSpPr/>
          <p:nvPr/>
        </p:nvSpPr>
        <p:spPr>
          <a:xfrm>
            <a:off x="-1367248" y="-1465341"/>
            <a:ext cx="1941533" cy="3514244"/>
          </a:xfrm>
          <a:custGeom>
            <a:avLst/>
            <a:gdLst>
              <a:gd name="connsiteX0" fmla="*/ 1594485 w 1594485"/>
              <a:gd name="connsiteY0" fmla="*/ -106 h 2886075"/>
              <a:gd name="connsiteX1" fmla="*/ 1594485 w 1594485"/>
              <a:gd name="connsiteY1" fmla="*/ 813316 h 2886075"/>
              <a:gd name="connsiteX2" fmla="*/ 1360970 w 1594485"/>
              <a:gd name="connsiteY2" fmla="*/ 1044973 h 2886075"/>
              <a:gd name="connsiteX3" fmla="*/ 1127398 w 1594485"/>
              <a:gd name="connsiteY3" fmla="*/ 1276722 h 2886075"/>
              <a:gd name="connsiteX4" fmla="*/ 1127398 w 1594485"/>
              <a:gd name="connsiteY4" fmla="*/ 1324791 h 2886075"/>
              <a:gd name="connsiteX5" fmla="*/ 1360970 w 1594485"/>
              <a:gd name="connsiteY5" fmla="*/ 1556540 h 2886075"/>
              <a:gd name="connsiteX6" fmla="*/ 1594485 w 1594485"/>
              <a:gd name="connsiteY6" fmla="*/ 1788289 h 2886075"/>
              <a:gd name="connsiteX7" fmla="*/ 1594485 w 1594485"/>
              <a:gd name="connsiteY7" fmla="*/ 1841507 h 2886075"/>
              <a:gd name="connsiteX8" fmla="*/ 1307306 w 1594485"/>
              <a:gd name="connsiteY8" fmla="*/ 2126474 h 2886075"/>
              <a:gd name="connsiteX9" fmla="*/ 1158545 w 1594485"/>
              <a:gd name="connsiteY9" fmla="*/ 2126474 h 2886075"/>
              <a:gd name="connsiteX10" fmla="*/ 940574 w 1594485"/>
              <a:gd name="connsiteY10" fmla="*/ 2126474 h 2886075"/>
              <a:gd name="connsiteX11" fmla="*/ 0 w 1594485"/>
              <a:gd name="connsiteY11" fmla="*/ 2885969 h 2886075"/>
              <a:gd name="connsiteX12" fmla="*/ 153025 w 1594485"/>
              <a:gd name="connsiteY12" fmla="*/ 2885969 h 2886075"/>
              <a:gd name="connsiteX13" fmla="*/ 725576 w 1594485"/>
              <a:gd name="connsiteY13" fmla="*/ 2314115 h 288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94485" h="2886075">
                <a:moveTo>
                  <a:pt x="1594485" y="-106"/>
                </a:moveTo>
                <a:lnTo>
                  <a:pt x="1594485" y="813316"/>
                </a:lnTo>
                <a:cubicBezTo>
                  <a:pt x="1594485" y="941303"/>
                  <a:pt x="1489900" y="1044973"/>
                  <a:pt x="1360970" y="1044973"/>
                </a:cubicBezTo>
                <a:cubicBezTo>
                  <a:pt x="1231982" y="1044973"/>
                  <a:pt x="1127398" y="1148729"/>
                  <a:pt x="1127398" y="1276722"/>
                </a:cubicBezTo>
                <a:lnTo>
                  <a:pt x="1127398" y="1324791"/>
                </a:lnTo>
                <a:cubicBezTo>
                  <a:pt x="1127398" y="1452779"/>
                  <a:pt x="1231982" y="1556540"/>
                  <a:pt x="1360970" y="1556540"/>
                </a:cubicBezTo>
                <a:cubicBezTo>
                  <a:pt x="1489900" y="1556540"/>
                  <a:pt x="1594485" y="1660296"/>
                  <a:pt x="1594485" y="1788289"/>
                </a:cubicBezTo>
                <a:lnTo>
                  <a:pt x="1594485" y="1841507"/>
                </a:lnTo>
                <a:cubicBezTo>
                  <a:pt x="1594485" y="1998893"/>
                  <a:pt x="1465898" y="2126474"/>
                  <a:pt x="1307306" y="2126474"/>
                </a:cubicBezTo>
                <a:lnTo>
                  <a:pt x="1158545" y="2126474"/>
                </a:lnTo>
                <a:lnTo>
                  <a:pt x="940574" y="2126474"/>
                </a:lnTo>
                <a:moveTo>
                  <a:pt x="0" y="2885969"/>
                </a:moveTo>
                <a:lnTo>
                  <a:pt x="153025" y="2885969"/>
                </a:lnTo>
                <a:cubicBezTo>
                  <a:pt x="469259" y="2885969"/>
                  <a:pt x="725576" y="2629937"/>
                  <a:pt x="725576" y="2314115"/>
                </a:cubicBez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1" name="任意多边形: 形状 100">
            <a:extLst>
              <a:ext uri="{FF2B5EF4-FFF2-40B4-BE49-F238E27FC236}">
                <a16:creationId xmlns:a16="http://schemas.microsoft.com/office/drawing/2014/main" id="{53477EDF-6D4F-42DF-AFC9-F83624DE046D}"/>
              </a:ext>
            </a:extLst>
          </p:cNvPr>
          <p:cNvSpPr/>
          <p:nvPr/>
        </p:nvSpPr>
        <p:spPr>
          <a:xfrm>
            <a:off x="-1245944" y="2955098"/>
            <a:ext cx="1015999" cy="1384821"/>
          </a:xfrm>
          <a:custGeom>
            <a:avLst/>
            <a:gdLst>
              <a:gd name="connsiteX0" fmla="*/ 0 w 834390"/>
              <a:gd name="connsiteY0" fmla="*/ 416917 h 1137285"/>
              <a:gd name="connsiteX1" fmla="*/ 417195 w 834390"/>
              <a:gd name="connsiteY1" fmla="*/ -106 h 1137285"/>
              <a:gd name="connsiteX2" fmla="*/ 417195 w 834390"/>
              <a:gd name="connsiteY2" fmla="*/ -106 h 1137285"/>
              <a:gd name="connsiteX3" fmla="*/ 834390 w 834390"/>
              <a:gd name="connsiteY3" fmla="*/ 416917 h 1137285"/>
              <a:gd name="connsiteX4" fmla="*/ 834390 w 834390"/>
              <a:gd name="connsiteY4" fmla="*/ 720156 h 1137285"/>
              <a:gd name="connsiteX5" fmla="*/ 417195 w 834390"/>
              <a:gd name="connsiteY5" fmla="*/ 1137179 h 1137285"/>
              <a:gd name="connsiteX6" fmla="*/ 417195 w 834390"/>
              <a:gd name="connsiteY6" fmla="*/ 1137179 h 1137285"/>
              <a:gd name="connsiteX7" fmla="*/ 0 w 834390"/>
              <a:gd name="connsiteY7" fmla="*/ 720156 h 1137285"/>
              <a:gd name="connsiteX8" fmla="*/ 0 w 834390"/>
              <a:gd name="connsiteY8" fmla="*/ 416917 h 113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4390" h="1137285">
                <a:moveTo>
                  <a:pt x="0" y="416917"/>
                </a:moveTo>
                <a:cubicBezTo>
                  <a:pt x="0" y="186603"/>
                  <a:pt x="186767" y="-106"/>
                  <a:pt x="417195" y="-106"/>
                </a:cubicBezTo>
                <a:lnTo>
                  <a:pt x="417195" y="-106"/>
                </a:lnTo>
                <a:cubicBezTo>
                  <a:pt x="647567" y="-106"/>
                  <a:pt x="834390" y="186603"/>
                  <a:pt x="834390" y="416917"/>
                </a:cubicBezTo>
                <a:lnTo>
                  <a:pt x="834390" y="720156"/>
                </a:lnTo>
                <a:cubicBezTo>
                  <a:pt x="834390" y="950470"/>
                  <a:pt x="647567" y="1137179"/>
                  <a:pt x="417195" y="1137179"/>
                </a:cubicBezTo>
                <a:lnTo>
                  <a:pt x="417195" y="1137179"/>
                </a:lnTo>
                <a:cubicBezTo>
                  <a:pt x="186767" y="1137179"/>
                  <a:pt x="0" y="950470"/>
                  <a:pt x="0" y="720156"/>
                </a:cubicBezTo>
                <a:lnTo>
                  <a:pt x="0" y="416917"/>
                </a:lnTo>
                <a:close/>
              </a:path>
            </a:pathLst>
          </a:custGeom>
          <a:noFill/>
          <a:ln w="74295" cap="rnd">
            <a:solidFill>
              <a:srgbClr val="4484AB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4" name="任意多边形: 形状 143">
            <a:extLst>
              <a:ext uri="{FF2B5EF4-FFF2-40B4-BE49-F238E27FC236}">
                <a16:creationId xmlns:a16="http://schemas.microsoft.com/office/drawing/2014/main" id="{9C7DD0C1-6438-4D87-A027-F7EF3157D9D7}"/>
              </a:ext>
            </a:extLst>
          </p:cNvPr>
          <p:cNvSpPr/>
          <p:nvPr/>
        </p:nvSpPr>
        <p:spPr>
          <a:xfrm flipV="1">
            <a:off x="-882117" y="4644544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59" name="任意多边形: 形状 158">
            <a:extLst>
              <a:ext uri="{FF2B5EF4-FFF2-40B4-BE49-F238E27FC236}">
                <a16:creationId xmlns:a16="http://schemas.microsoft.com/office/drawing/2014/main" id="{15286036-57EF-4F5F-8B8C-E8C37B5BFC72}"/>
              </a:ext>
            </a:extLst>
          </p:cNvPr>
          <p:cNvSpPr/>
          <p:nvPr/>
        </p:nvSpPr>
        <p:spPr>
          <a:xfrm flipV="1">
            <a:off x="-283639" y="5277807"/>
            <a:ext cx="800273" cy="2985367"/>
          </a:xfrm>
          <a:custGeom>
            <a:avLst/>
            <a:gdLst>
              <a:gd name="connsiteX0" fmla="*/ 328613 w 657225"/>
              <a:gd name="connsiteY0" fmla="*/ 1799204 h 2451735"/>
              <a:gd name="connsiteX1" fmla="*/ 657225 w 657225"/>
              <a:gd name="connsiteY1" fmla="*/ 2125417 h 2451735"/>
              <a:gd name="connsiteX2" fmla="*/ 328613 w 657225"/>
              <a:gd name="connsiteY2" fmla="*/ 2451629 h 2451735"/>
              <a:gd name="connsiteX3" fmla="*/ 0 w 657225"/>
              <a:gd name="connsiteY3" fmla="*/ 2125417 h 2451735"/>
              <a:gd name="connsiteX4" fmla="*/ 0 w 657225"/>
              <a:gd name="connsiteY4" fmla="*/ -106 h 24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2451735">
                <a:moveTo>
                  <a:pt x="328613" y="1799204"/>
                </a:moveTo>
                <a:cubicBezTo>
                  <a:pt x="510121" y="1799204"/>
                  <a:pt x="657225" y="1945280"/>
                  <a:pt x="657225" y="2125417"/>
                </a:cubicBezTo>
                <a:cubicBezTo>
                  <a:pt x="657225" y="2305553"/>
                  <a:pt x="510121" y="2451629"/>
                  <a:pt x="328613" y="2451629"/>
                </a:cubicBezTo>
                <a:cubicBezTo>
                  <a:pt x="147104" y="2451629"/>
                  <a:pt x="0" y="2305553"/>
                  <a:pt x="0" y="2125417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1C8638B6-A652-4838-863C-A35FA03D88FA}"/>
              </a:ext>
            </a:extLst>
          </p:cNvPr>
          <p:cNvSpPr/>
          <p:nvPr/>
        </p:nvSpPr>
        <p:spPr>
          <a:xfrm>
            <a:off x="783770" y="-1853294"/>
            <a:ext cx="10278837" cy="10278837"/>
          </a:xfrm>
          <a:prstGeom prst="ellipse">
            <a:avLst/>
          </a:prstGeom>
          <a:solidFill>
            <a:srgbClr val="4C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79" name="椭圆 178">
            <a:extLst>
              <a:ext uri="{FF2B5EF4-FFF2-40B4-BE49-F238E27FC236}">
                <a16:creationId xmlns:a16="http://schemas.microsoft.com/office/drawing/2014/main" id="{343EBAFF-59B5-4B45-972A-456C365F1421}"/>
              </a:ext>
            </a:extLst>
          </p:cNvPr>
          <p:cNvSpPr/>
          <p:nvPr/>
        </p:nvSpPr>
        <p:spPr>
          <a:xfrm>
            <a:off x="2018701" y="-618363"/>
            <a:ext cx="7808974" cy="7808974"/>
          </a:xfrm>
          <a:prstGeom prst="ellipse">
            <a:avLst/>
          </a:prstGeom>
          <a:solidFill>
            <a:srgbClr val="25075E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1" name="椭圆 180">
            <a:extLst>
              <a:ext uri="{FF2B5EF4-FFF2-40B4-BE49-F238E27FC236}">
                <a16:creationId xmlns:a16="http://schemas.microsoft.com/office/drawing/2014/main" id="{F734B0E6-3FF6-4C18-9E86-DB5159068FC7}"/>
              </a:ext>
            </a:extLst>
          </p:cNvPr>
          <p:cNvSpPr/>
          <p:nvPr/>
        </p:nvSpPr>
        <p:spPr>
          <a:xfrm>
            <a:off x="2750584" y="280534"/>
            <a:ext cx="5927674" cy="5927674"/>
          </a:xfrm>
          <a:prstGeom prst="ellipse">
            <a:avLst/>
          </a:prstGeom>
          <a:solidFill>
            <a:srgbClr val="25075E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6" name="文本框 185">
            <a:extLst>
              <a:ext uri="{FF2B5EF4-FFF2-40B4-BE49-F238E27FC236}">
                <a16:creationId xmlns:a16="http://schemas.microsoft.com/office/drawing/2014/main" id="{0797660B-AA44-4492-A67F-D55C884D1F8E}"/>
              </a:ext>
            </a:extLst>
          </p:cNvPr>
          <p:cNvSpPr txBox="1"/>
          <p:nvPr/>
        </p:nvSpPr>
        <p:spPr>
          <a:xfrm>
            <a:off x="1682632" y="1810370"/>
            <a:ext cx="819047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CN" sz="7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  <a:sym typeface="+mn-lt"/>
              </a:rPr>
              <a:t>پژوهشی</a:t>
            </a:r>
            <a:r>
              <a:rPr lang="en-US" altLang="zh-CN" sz="72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  <a:sym typeface="+mn-lt"/>
              </a:rPr>
              <a:t> </a:t>
            </a:r>
            <a:r>
              <a:rPr lang="en-US" altLang="zh-CN" sz="72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  <a:sym typeface="+mn-lt"/>
              </a:rPr>
              <a:t>اجتماعی</a:t>
            </a:r>
            <a:endParaRPr lang="zh-CN" altLang="en-US" sz="7200" b="1" dirty="0">
              <a:solidFill>
                <a:schemeClr val="accent1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方正细谭黑简体"/>
              <a:cs typeface="B Lotus" panose="00000400000000000000" pitchFamily="2" charset="-78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C06E74-97BE-8DBF-3A9D-DFA94571BB8B}"/>
              </a:ext>
            </a:extLst>
          </p:cNvPr>
          <p:cNvSpPr txBox="1"/>
          <p:nvPr/>
        </p:nvSpPr>
        <p:spPr>
          <a:xfrm>
            <a:off x="3507977" y="5255862"/>
            <a:ext cx="515935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شانزدهمین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نمایشگاه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دستاورد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های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پژوهشی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 و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دهمین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سمینار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علامه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 حلی3 (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دوره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اول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B Lotus" panose="00000400000000000000" pitchFamily="2" charset="-78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F7CD8A-CD27-5C4D-3CE7-ACC7B2C3E2A0}"/>
              </a:ext>
            </a:extLst>
          </p:cNvPr>
          <p:cNvSpPr txBox="1"/>
          <p:nvPr/>
        </p:nvSpPr>
        <p:spPr>
          <a:xfrm>
            <a:off x="6888325" y="3249879"/>
            <a:ext cx="130646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3200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پایه</a:t>
            </a:r>
            <a:r>
              <a:rPr lang="fa-IR" sz="3200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:</a:t>
            </a:r>
            <a:endParaRPr lang="en-US" sz="3200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4B68F6-BBCA-3A2F-5AAC-B5A44E51C32F}"/>
              </a:ext>
            </a:extLst>
          </p:cNvPr>
          <p:cNvSpPr txBox="1"/>
          <p:nvPr/>
        </p:nvSpPr>
        <p:spPr>
          <a:xfrm>
            <a:off x="6263318" y="3883539"/>
            <a:ext cx="192643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800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عنوان</a:t>
            </a:r>
            <a:r>
              <a:rPr lang="en-US" sz="2800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پروژه</a:t>
            </a:r>
            <a:r>
              <a:rPr lang="fa-IR" sz="2800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:</a:t>
            </a:r>
            <a:endParaRPr lang="en-US" sz="2800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69EFEB-EC05-453D-87EB-47B668DBF74C}"/>
              </a:ext>
            </a:extLst>
          </p:cNvPr>
          <p:cNvSpPr txBox="1"/>
          <p:nvPr/>
        </p:nvSpPr>
        <p:spPr>
          <a:xfrm>
            <a:off x="6685700" y="4524121"/>
            <a:ext cx="1465717" cy="5425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800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کاری</a:t>
            </a:r>
            <a:r>
              <a:rPr lang="en-US" sz="2800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از</a:t>
            </a:r>
            <a:r>
              <a:rPr lang="fa-IR" sz="2800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:</a:t>
            </a:r>
            <a:endParaRPr lang="en-US" sz="2800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pic>
        <p:nvPicPr>
          <p:cNvPr id="10" name="Picture 9" descr="A black and white logo with white text&#10;&#10;AI-generated content may be incorrect.">
            <a:extLst>
              <a:ext uri="{FF2B5EF4-FFF2-40B4-BE49-F238E27FC236}">
                <a16:creationId xmlns:a16="http://schemas.microsoft.com/office/drawing/2014/main" id="{765E29C2-8334-6830-22D6-D26A3B0C2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9898" y="183266"/>
            <a:ext cx="1451976" cy="1224988"/>
          </a:xfrm>
          <a:prstGeom prst="rect">
            <a:avLst/>
          </a:prstGeom>
        </p:spPr>
      </p:pic>
      <p:pic>
        <p:nvPicPr>
          <p:cNvPr id="12" name="Picture 11" descr="A black and white arrow symbol&#10;&#10;AI-generated content may be incorrect.">
            <a:extLst>
              <a:ext uri="{FF2B5EF4-FFF2-40B4-BE49-F238E27FC236}">
                <a16:creationId xmlns:a16="http://schemas.microsoft.com/office/drawing/2014/main" id="{4A26F3CF-16A7-74C6-8DCE-895093860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6304" y="494830"/>
            <a:ext cx="2006278" cy="54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2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9" grpId="0" animBg="1"/>
      <p:bldP spid="18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945740-68FF-FF5A-1489-C96114115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3332DF-7F5D-9FDF-D88F-90B55523EA66}"/>
              </a:ext>
            </a:extLst>
          </p:cNvPr>
          <p:cNvSpPr txBox="1"/>
          <p:nvPr/>
        </p:nvSpPr>
        <p:spPr>
          <a:xfrm>
            <a:off x="4341937" y="508682"/>
            <a:ext cx="3056869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60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sz="60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9A980C-E362-C183-DD5A-BAE7E212DAC0}"/>
              </a:ext>
            </a:extLst>
          </p:cNvPr>
          <p:cNvSpPr txBox="1"/>
          <p:nvPr/>
        </p:nvSpPr>
        <p:spPr>
          <a:xfrm>
            <a:off x="786580" y="2189862"/>
            <a:ext cx="1101265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3600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sz="3600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9066943"/>
      </p:ext>
    </p:extLst>
  </p:cSld>
  <p:clrMapOvr>
    <a:masterClrMapping/>
  </p:clrMapOvr>
  <p:transition spd="med" advClick="0" advTm="0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0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A4754B13-2BC6-4005-91D9-9550B6675619}"/>
              </a:ext>
            </a:extLst>
          </p:cNvPr>
          <p:cNvGrpSpPr/>
          <p:nvPr/>
        </p:nvGrpSpPr>
        <p:grpSpPr>
          <a:xfrm>
            <a:off x="858725" y="2154717"/>
            <a:ext cx="2695020" cy="2749831"/>
            <a:chOff x="858725" y="2154717"/>
            <a:chExt cx="2695020" cy="2749831"/>
          </a:xfrm>
        </p:grpSpPr>
        <p:sp>
          <p:nvSpPr>
            <p:cNvPr id="9" name="椭圆 1">
              <a:extLst>
                <a:ext uri="{FF2B5EF4-FFF2-40B4-BE49-F238E27FC236}">
                  <a16:creationId xmlns:a16="http://schemas.microsoft.com/office/drawing/2014/main" id="{D019F0F9-6ECD-4385-BA51-99D818CC18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725" y="2154717"/>
              <a:ext cx="2572573" cy="2749831"/>
            </a:xfrm>
            <a:custGeom>
              <a:avLst/>
              <a:gdLst>
                <a:gd name="T0" fmla="*/ 935969 w 1751265"/>
                <a:gd name="T1" fmla="*/ 0 h 1872208"/>
                <a:gd name="T2" fmla="*/ 1751012 w 1751265"/>
                <a:gd name="T3" fmla="*/ 476658 h 1872208"/>
                <a:gd name="T4" fmla="*/ 1620794 w 1751265"/>
                <a:gd name="T5" fmla="*/ 951124 h 1872208"/>
                <a:gd name="T6" fmla="*/ 1741720 w 1751265"/>
                <a:gd name="T7" fmla="*/ 1410297 h 1872208"/>
                <a:gd name="T8" fmla="*/ 935969 w 1751265"/>
                <a:gd name="T9" fmla="*/ 1871662 h 1872208"/>
                <a:gd name="T10" fmla="*/ 0 w 1751265"/>
                <a:gd name="T11" fmla="*/ 935831 h 1872208"/>
                <a:gd name="T12" fmla="*/ 935969 w 1751265"/>
                <a:gd name="T13" fmla="*/ 0 h 18722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1265"/>
                <a:gd name="T22" fmla="*/ 0 h 1872208"/>
                <a:gd name="T23" fmla="*/ 1751265 w 1751265"/>
                <a:gd name="T24" fmla="*/ 1872208 h 18722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1265" h="1872208">
                  <a:moveTo>
                    <a:pt x="936104" y="0"/>
                  </a:moveTo>
                  <a:cubicBezTo>
                    <a:pt x="1286069" y="0"/>
                    <a:pt x="1591179" y="192044"/>
                    <a:pt x="1751265" y="476797"/>
                  </a:cubicBezTo>
                  <a:cubicBezTo>
                    <a:pt x="1668191" y="615556"/>
                    <a:pt x="1621028" y="777971"/>
                    <a:pt x="1621028" y="951401"/>
                  </a:cubicBezTo>
                  <a:cubicBezTo>
                    <a:pt x="1621028" y="1118433"/>
                    <a:pt x="1664775" y="1275246"/>
                    <a:pt x="1741972" y="1410708"/>
                  </a:cubicBezTo>
                  <a:cubicBezTo>
                    <a:pt x="1580006" y="1687123"/>
                    <a:pt x="1279670" y="1872208"/>
                    <a:pt x="936104" y="1872208"/>
                  </a:cubicBezTo>
                  <a:cubicBezTo>
                    <a:pt x="419108" y="1872208"/>
                    <a:pt x="0" y="1453100"/>
                    <a:pt x="0" y="936104"/>
                  </a:cubicBezTo>
                  <a:cubicBezTo>
                    <a:pt x="0" y="419108"/>
                    <a:pt x="419108" y="0"/>
                    <a:pt x="936104" y="0"/>
                  </a:cubicBezTo>
                  <a:close/>
                </a:path>
              </a:pathLst>
            </a:custGeom>
            <a:solidFill>
              <a:srgbClr val="A6A6A6"/>
            </a:solidFill>
            <a:ln w="12700" cap="flat" cmpd="sng" algn="ctr">
              <a:solidFill>
                <a:srgbClr val="A6A6A6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3" name="TextBox 14">
              <a:extLst>
                <a:ext uri="{FF2B5EF4-FFF2-40B4-BE49-F238E27FC236}">
                  <a16:creationId xmlns:a16="http://schemas.microsoft.com/office/drawing/2014/main" id="{AE0E26E9-45E6-451C-BBE6-BF80258D82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1113" y="2171043"/>
              <a:ext cx="69121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40" tIns="45720" rIns="91440" bIns="45720" anchor="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>
                  <a:ln>
                    <a:noFill/>
                  </a:ln>
                  <a:solidFill>
                    <a:srgbClr val="6F4FDF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01</a:t>
              </a:r>
            </a:p>
          </p:txBody>
        </p:sp>
        <p:sp>
          <p:nvSpPr>
            <p:cNvPr id="17" name="TextBox 22">
              <a:extLst>
                <a:ext uri="{FF2B5EF4-FFF2-40B4-BE49-F238E27FC236}">
                  <a16:creationId xmlns:a16="http://schemas.microsoft.com/office/drawing/2014/main" id="{3D53C197-2440-40C8-B214-72C130B21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5836" y="2745685"/>
              <a:ext cx="256790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ctr" rtl="1">
                <a:defRPr/>
              </a:pPr>
              <a:r>
                <a:rPr lang="en-US" altLang="zh-CN" sz="2400" b="1" kern="0" dirty="0" err="1">
                  <a:solidFill>
                    <a:schemeClr val="bg1"/>
                  </a:solidFill>
                  <a:latin typeface="Calibri"/>
                  <a:ea typeface="+mn-ea"/>
                  <a:cs typeface="B Lotus" panose="00000400000000000000" pitchFamily="2" charset="-78"/>
                </a:rPr>
                <a:t>عنوان</a:t>
              </a:r>
              <a:endParaRPr lang="en-US" altLang="zh-CN" sz="2400" b="1" kern="0" dirty="0">
                <a:solidFill>
                  <a:schemeClr val="bg1"/>
                </a:solidFill>
                <a:latin typeface="Calibri"/>
                <a:ea typeface="+mn-ea"/>
                <a:cs typeface="B Lotus" panose="00000400000000000000" pitchFamily="2" charset="-78"/>
              </a:endParaRPr>
            </a:p>
          </p:txBody>
        </p:sp>
        <p:sp>
          <p:nvSpPr>
            <p:cNvPr id="18" name="TextBox 23">
              <a:extLst>
                <a:ext uri="{FF2B5EF4-FFF2-40B4-BE49-F238E27FC236}">
                  <a16:creationId xmlns:a16="http://schemas.microsoft.com/office/drawing/2014/main" id="{AB4F953D-4ABD-4C89-8972-722427F3B1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2057" y="3343064"/>
              <a:ext cx="2245116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ctr" rtl="1" hangingPunct="0">
                <a:lnSpc>
                  <a:spcPct val="150000"/>
                </a:lnSpc>
              </a:pPr>
              <a:r>
                <a:rPr lang="en-US" altLang="zh-CN" sz="1600" b="1" dirty="0" err="1">
                  <a:solidFill>
                    <a:schemeClr val="bg1"/>
                  </a:solidFill>
                  <a:latin typeface="Calibri"/>
                  <a:ea typeface="+mn-ea"/>
                  <a:cs typeface="B Lotus" panose="00000400000000000000" pitchFamily="2" charset="-78"/>
                </a:rPr>
                <a:t>توضیح</a:t>
              </a:r>
              <a:endParaRPr lang="en-US" altLang="zh-CN" sz="1600" b="1" dirty="0">
                <a:solidFill>
                  <a:schemeClr val="bg1"/>
                </a:solidFill>
                <a:latin typeface="Calibri"/>
                <a:ea typeface="+mn-ea"/>
                <a:cs typeface="B Lotus" panose="00000400000000000000" pitchFamily="2" charset="-78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8197EC0D-E228-4B63-ACB6-BC980E7890B8}"/>
              </a:ext>
            </a:extLst>
          </p:cNvPr>
          <p:cNvGrpSpPr/>
          <p:nvPr/>
        </p:nvGrpSpPr>
        <p:grpSpPr>
          <a:xfrm>
            <a:off x="3431298" y="2171043"/>
            <a:ext cx="2703183" cy="2756829"/>
            <a:chOff x="3431298" y="2171043"/>
            <a:chExt cx="2703183" cy="2756829"/>
          </a:xfrm>
        </p:grpSpPr>
        <p:sp>
          <p:nvSpPr>
            <p:cNvPr id="11" name="椭圆 1">
              <a:extLst>
                <a:ext uri="{FF2B5EF4-FFF2-40B4-BE49-F238E27FC236}">
                  <a16:creationId xmlns:a16="http://schemas.microsoft.com/office/drawing/2014/main" id="{6ACA3CFD-8DFB-4439-B18A-B7DF0C732D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1298" y="2178041"/>
              <a:ext cx="2574906" cy="2749831"/>
            </a:xfrm>
            <a:custGeom>
              <a:avLst/>
              <a:gdLst>
                <a:gd name="T0" fmla="*/ 936818 w 1751265"/>
                <a:gd name="T1" fmla="*/ 0 h 1872208"/>
                <a:gd name="T2" fmla="*/ 1752600 w 1751265"/>
                <a:gd name="T3" fmla="*/ 476658 h 1872208"/>
                <a:gd name="T4" fmla="*/ 1622264 w 1751265"/>
                <a:gd name="T5" fmla="*/ 951124 h 1872208"/>
                <a:gd name="T6" fmla="*/ 1743300 w 1751265"/>
                <a:gd name="T7" fmla="*/ 1410297 h 1872208"/>
                <a:gd name="T8" fmla="*/ 936818 w 1751265"/>
                <a:gd name="T9" fmla="*/ 1871662 h 1872208"/>
                <a:gd name="T10" fmla="*/ 0 w 1751265"/>
                <a:gd name="T11" fmla="*/ 935831 h 1872208"/>
                <a:gd name="T12" fmla="*/ 936818 w 1751265"/>
                <a:gd name="T13" fmla="*/ 0 h 18722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1265"/>
                <a:gd name="T22" fmla="*/ 0 h 1872208"/>
                <a:gd name="T23" fmla="*/ 1751265 w 1751265"/>
                <a:gd name="T24" fmla="*/ 1872208 h 18722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1265" h="1872208">
                  <a:moveTo>
                    <a:pt x="936104" y="0"/>
                  </a:moveTo>
                  <a:cubicBezTo>
                    <a:pt x="1286069" y="0"/>
                    <a:pt x="1591179" y="192044"/>
                    <a:pt x="1751265" y="476797"/>
                  </a:cubicBezTo>
                  <a:cubicBezTo>
                    <a:pt x="1668191" y="615556"/>
                    <a:pt x="1621028" y="777971"/>
                    <a:pt x="1621028" y="951401"/>
                  </a:cubicBezTo>
                  <a:cubicBezTo>
                    <a:pt x="1621028" y="1118433"/>
                    <a:pt x="1664775" y="1275246"/>
                    <a:pt x="1741972" y="1410708"/>
                  </a:cubicBezTo>
                  <a:cubicBezTo>
                    <a:pt x="1580006" y="1687123"/>
                    <a:pt x="1279670" y="1872208"/>
                    <a:pt x="936104" y="1872208"/>
                  </a:cubicBezTo>
                  <a:cubicBezTo>
                    <a:pt x="419108" y="1872208"/>
                    <a:pt x="0" y="1453100"/>
                    <a:pt x="0" y="936104"/>
                  </a:cubicBezTo>
                  <a:cubicBezTo>
                    <a:pt x="0" y="419108"/>
                    <a:pt x="419108" y="0"/>
                    <a:pt x="936104" y="0"/>
                  </a:cubicBezTo>
                  <a:close/>
                </a:path>
              </a:pathLst>
            </a:custGeom>
            <a:solidFill>
              <a:srgbClr val="6F4FDF"/>
            </a:solidFill>
            <a:ln w="12700" cap="flat" cmpd="sng" algn="ctr">
              <a:solidFill>
                <a:srgbClr val="6F4FD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TextBox 15">
              <a:extLst>
                <a:ext uri="{FF2B5EF4-FFF2-40B4-BE49-F238E27FC236}">
                  <a16:creationId xmlns:a16="http://schemas.microsoft.com/office/drawing/2014/main" id="{9D6AA8FD-8138-48F0-B548-0499A658E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3970" y="2171043"/>
              <a:ext cx="69121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40" tIns="45720" rIns="91440" bIns="45720" anchor="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76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02</a:t>
              </a:r>
            </a:p>
          </p:txBody>
        </p:sp>
        <p:sp>
          <p:nvSpPr>
            <p:cNvPr id="19" name="TextBox 24">
              <a:extLst>
                <a:ext uri="{FF2B5EF4-FFF2-40B4-BE49-F238E27FC236}">
                  <a16:creationId xmlns:a16="http://schemas.microsoft.com/office/drawing/2014/main" id="{17B28DA0-422A-4696-A3E9-10C9833C5D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8904" y="2902260"/>
              <a:ext cx="256557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ctr" rtl="1">
                <a:defRPr/>
              </a:pPr>
              <a:endParaRPr lang="en-US" altLang="zh-CN" sz="2000" b="1" kern="0">
                <a:solidFill>
                  <a:schemeClr val="bg1"/>
                </a:solidFill>
                <a:latin typeface="+mn-lt"/>
                <a:ea typeface="+mn-ea"/>
                <a:cs typeface="+mn-ea"/>
              </a:endParaRPr>
            </a:p>
          </p:txBody>
        </p:sp>
        <p:sp>
          <p:nvSpPr>
            <p:cNvPr id="20" name="TextBox 25">
              <a:extLst>
                <a:ext uri="{FF2B5EF4-FFF2-40B4-BE49-F238E27FC236}">
                  <a16:creationId xmlns:a16="http://schemas.microsoft.com/office/drawing/2014/main" id="{F0458F5F-6968-42E1-9013-7DDF2A153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8351" y="3415163"/>
              <a:ext cx="2229717" cy="418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ctr" rtl="1" hangingPunct="0">
                <a:lnSpc>
                  <a:spcPct val="150000"/>
                </a:lnSpc>
              </a:pPr>
              <a:endParaRPr lang="en-US" altLang="zh-CN" sz="1600" b="1">
                <a:solidFill>
                  <a:schemeClr val="bg1"/>
                </a:solidFill>
                <a:latin typeface="+mn-lt"/>
                <a:ea typeface="+mn-ea"/>
                <a:cs typeface="+mn-ea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41825E6A-E0D1-4A16-8928-812CCA5D4533}"/>
              </a:ext>
            </a:extLst>
          </p:cNvPr>
          <p:cNvGrpSpPr/>
          <p:nvPr/>
        </p:nvGrpSpPr>
        <p:grpSpPr>
          <a:xfrm>
            <a:off x="6006206" y="2171043"/>
            <a:ext cx="2688020" cy="2756829"/>
            <a:chOff x="6006206" y="2171043"/>
            <a:chExt cx="2688020" cy="2756829"/>
          </a:xfrm>
        </p:grpSpPr>
        <p:sp>
          <p:nvSpPr>
            <p:cNvPr id="12" name="椭圆 1">
              <a:extLst>
                <a:ext uri="{FF2B5EF4-FFF2-40B4-BE49-F238E27FC236}">
                  <a16:creationId xmlns:a16="http://schemas.microsoft.com/office/drawing/2014/main" id="{3F8916CA-ACCA-4A71-9076-5D88E062A8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6206" y="2178041"/>
              <a:ext cx="2572576" cy="2749831"/>
            </a:xfrm>
            <a:custGeom>
              <a:avLst/>
              <a:gdLst>
                <a:gd name="T0" fmla="*/ 935969 w 1751265"/>
                <a:gd name="T1" fmla="*/ 0 h 1872208"/>
                <a:gd name="T2" fmla="*/ 1751013 w 1751265"/>
                <a:gd name="T3" fmla="*/ 476658 h 1872208"/>
                <a:gd name="T4" fmla="*/ 1620795 w 1751265"/>
                <a:gd name="T5" fmla="*/ 951124 h 1872208"/>
                <a:gd name="T6" fmla="*/ 1741721 w 1751265"/>
                <a:gd name="T7" fmla="*/ 1410297 h 1872208"/>
                <a:gd name="T8" fmla="*/ 935969 w 1751265"/>
                <a:gd name="T9" fmla="*/ 1871662 h 1872208"/>
                <a:gd name="T10" fmla="*/ 0 w 1751265"/>
                <a:gd name="T11" fmla="*/ 935831 h 1872208"/>
                <a:gd name="T12" fmla="*/ 935969 w 1751265"/>
                <a:gd name="T13" fmla="*/ 0 h 18722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1265"/>
                <a:gd name="T22" fmla="*/ 0 h 1872208"/>
                <a:gd name="T23" fmla="*/ 1751265 w 1751265"/>
                <a:gd name="T24" fmla="*/ 1872208 h 18722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1265" h="1872208">
                  <a:moveTo>
                    <a:pt x="936104" y="0"/>
                  </a:moveTo>
                  <a:cubicBezTo>
                    <a:pt x="1286069" y="0"/>
                    <a:pt x="1591179" y="192044"/>
                    <a:pt x="1751265" y="476797"/>
                  </a:cubicBezTo>
                  <a:cubicBezTo>
                    <a:pt x="1668191" y="615556"/>
                    <a:pt x="1621028" y="777971"/>
                    <a:pt x="1621028" y="951401"/>
                  </a:cubicBezTo>
                  <a:cubicBezTo>
                    <a:pt x="1621028" y="1118433"/>
                    <a:pt x="1664775" y="1275246"/>
                    <a:pt x="1741972" y="1410708"/>
                  </a:cubicBezTo>
                  <a:cubicBezTo>
                    <a:pt x="1580006" y="1687123"/>
                    <a:pt x="1279670" y="1872208"/>
                    <a:pt x="936104" y="1872208"/>
                  </a:cubicBezTo>
                  <a:cubicBezTo>
                    <a:pt x="419108" y="1872208"/>
                    <a:pt x="0" y="1453100"/>
                    <a:pt x="0" y="936104"/>
                  </a:cubicBezTo>
                  <a:cubicBezTo>
                    <a:pt x="0" y="419108"/>
                    <a:pt x="419108" y="0"/>
                    <a:pt x="936104" y="0"/>
                  </a:cubicBezTo>
                  <a:close/>
                </a:path>
              </a:pathLst>
            </a:custGeom>
            <a:solidFill>
              <a:srgbClr val="A6A6A6"/>
            </a:solidFill>
            <a:ln w="12700" cap="flat" cmpd="sng" algn="ctr">
              <a:solidFill>
                <a:srgbClr val="A6A6A6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TextBox 16">
              <a:extLst>
                <a:ext uri="{FF2B5EF4-FFF2-40B4-BE49-F238E27FC236}">
                  <a16:creationId xmlns:a16="http://schemas.microsoft.com/office/drawing/2014/main" id="{8455744D-BB2E-44B5-9DC7-76BE419180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536" y="2171043"/>
              <a:ext cx="69121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40" tIns="45720" rIns="91440" bIns="45720" anchor="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>
                  <a:ln>
                    <a:noFill/>
                  </a:ln>
                  <a:solidFill>
                    <a:srgbClr val="6F4FDF"/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03</a:t>
              </a:r>
            </a:p>
          </p:txBody>
        </p:sp>
        <p:sp>
          <p:nvSpPr>
            <p:cNvPr id="21" name="TextBox 26">
              <a:extLst>
                <a:ext uri="{FF2B5EF4-FFF2-40B4-BE49-F238E27FC236}">
                  <a16:creationId xmlns:a16="http://schemas.microsoft.com/office/drawing/2014/main" id="{7079C7A6-E7DF-4C05-BA82-E30D74C1D8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6317" y="2949678"/>
              <a:ext cx="256790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ctr" rtl="1">
                <a:defRPr/>
              </a:pPr>
              <a:endParaRPr lang="en-US" altLang="zh-CN" sz="2000" b="1" kern="0">
                <a:solidFill>
                  <a:schemeClr val="bg1"/>
                </a:solidFill>
                <a:latin typeface="+mn-lt"/>
                <a:ea typeface="+mn-ea"/>
                <a:cs typeface="+mn-ea"/>
              </a:endParaRPr>
            </a:p>
          </p:txBody>
        </p:sp>
        <p:sp>
          <p:nvSpPr>
            <p:cNvPr id="22" name="TextBox 27">
              <a:extLst>
                <a:ext uri="{FF2B5EF4-FFF2-40B4-BE49-F238E27FC236}">
                  <a16:creationId xmlns:a16="http://schemas.microsoft.com/office/drawing/2014/main" id="{59E7F362-FBFF-4178-A8F0-49AE0AC4A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285" y="3429000"/>
              <a:ext cx="2277979" cy="418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ctr" rtl="1" hangingPunct="0">
                <a:lnSpc>
                  <a:spcPct val="150000"/>
                </a:lnSpc>
              </a:pPr>
              <a:endParaRPr lang="en-US" altLang="zh-CN" sz="1600" b="1">
                <a:solidFill>
                  <a:schemeClr val="bg1"/>
                </a:solidFill>
                <a:latin typeface="+mn-lt"/>
                <a:ea typeface="+mn-ea"/>
                <a:cs typeface="+mn-ea"/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4279C5BF-8E0F-4ABA-9FD9-009CE55FE2D4}"/>
              </a:ext>
            </a:extLst>
          </p:cNvPr>
          <p:cNvGrpSpPr/>
          <p:nvPr/>
        </p:nvGrpSpPr>
        <p:grpSpPr>
          <a:xfrm>
            <a:off x="8581111" y="2171043"/>
            <a:ext cx="2752165" cy="2756829"/>
            <a:chOff x="8581111" y="2171043"/>
            <a:chExt cx="2752165" cy="2756829"/>
          </a:xfrm>
        </p:grpSpPr>
        <p:sp>
          <p:nvSpPr>
            <p:cNvPr id="10" name="椭圆 11">
              <a:extLst>
                <a:ext uri="{FF2B5EF4-FFF2-40B4-BE49-F238E27FC236}">
                  <a16:creationId xmlns:a16="http://schemas.microsoft.com/office/drawing/2014/main" id="{FC08820C-AAA6-4A4E-AB1E-E40B7A7CF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81111" y="2178041"/>
              <a:ext cx="2752165" cy="2749831"/>
            </a:xfrm>
            <a:prstGeom prst="ellipse">
              <a:avLst/>
            </a:prstGeom>
            <a:solidFill>
              <a:srgbClr val="6F4FDF"/>
            </a:solidFill>
            <a:ln w="12700" cap="flat" cmpd="sng" algn="ctr">
              <a:solidFill>
                <a:srgbClr val="6F4FD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6" name="TextBox 17">
              <a:extLst>
                <a:ext uri="{FF2B5EF4-FFF2-40B4-BE49-F238E27FC236}">
                  <a16:creationId xmlns:a16="http://schemas.microsoft.com/office/drawing/2014/main" id="{779FF5C1-3655-4C2E-8A70-DAF926625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12276" y="2171043"/>
              <a:ext cx="69121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40" tIns="45720" rIns="91440" bIns="45720" anchor="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04</a:t>
              </a:r>
            </a:p>
          </p:txBody>
        </p:sp>
        <p:sp>
          <p:nvSpPr>
            <p:cNvPr id="23" name="TextBox 28">
              <a:extLst>
                <a:ext uri="{FF2B5EF4-FFF2-40B4-BE49-F238E27FC236}">
                  <a16:creationId xmlns:a16="http://schemas.microsoft.com/office/drawing/2014/main" id="{3533B100-E53C-4601-8CE0-19EA710F4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4725" y="2992885"/>
              <a:ext cx="256557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ctr" rtl="1">
                <a:defRPr/>
              </a:pPr>
              <a:endParaRPr lang="en-US" altLang="zh-CN" sz="2000" b="1" kern="0">
                <a:solidFill>
                  <a:schemeClr val="bg1"/>
                </a:solidFill>
                <a:latin typeface="+mn-lt"/>
                <a:ea typeface="+mn-ea"/>
                <a:cs typeface="+mn-ea"/>
              </a:endParaRPr>
            </a:p>
          </p:txBody>
        </p:sp>
        <p:sp>
          <p:nvSpPr>
            <p:cNvPr id="24" name="TextBox 29">
              <a:extLst>
                <a:ext uri="{FF2B5EF4-FFF2-40B4-BE49-F238E27FC236}">
                  <a16:creationId xmlns:a16="http://schemas.microsoft.com/office/drawing/2014/main" id="{E0AC7F26-5F00-4E5D-B787-66159A563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8164" y="3436915"/>
              <a:ext cx="2218059" cy="418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ctr" rtl="1" hangingPunct="0">
                <a:lnSpc>
                  <a:spcPct val="150000"/>
                </a:lnSpc>
              </a:pPr>
              <a:endParaRPr lang="en-US" altLang="zh-CN" sz="1600" b="1">
                <a:solidFill>
                  <a:schemeClr val="bg1"/>
                </a:solidFill>
                <a:latin typeface="+mn-lt"/>
                <a:ea typeface="+mn-ea"/>
                <a:cs typeface="+mn-ea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B693C1C-7147-BE25-C19C-BEED393FA1F6}"/>
              </a:ext>
            </a:extLst>
          </p:cNvPr>
          <p:cNvSpPr txBox="1"/>
          <p:nvPr/>
        </p:nvSpPr>
        <p:spPr>
          <a:xfrm>
            <a:off x="5047631" y="490032"/>
            <a:ext cx="209782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54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sz="54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1BCABB69-9DA5-F089-F97C-5F734B8E1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8674" y="2741509"/>
            <a:ext cx="25679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rtl="1">
              <a:defRPr/>
            </a:pPr>
            <a:r>
              <a:rPr lang="en-US" altLang="zh-CN" sz="2400" b="1" kern="0" dirty="0" err="1">
                <a:solidFill>
                  <a:schemeClr val="bg1"/>
                </a:solidFill>
                <a:latin typeface="Calibri"/>
                <a:ea typeface="+mn-ea"/>
                <a:cs typeface="B Lotus" panose="00000400000000000000" pitchFamily="2" charset="-78"/>
              </a:rPr>
              <a:t>عنوان</a:t>
            </a:r>
            <a:endParaRPr lang="en-US" altLang="zh-CN" sz="2400" b="1" kern="0" dirty="0">
              <a:solidFill>
                <a:schemeClr val="bg1"/>
              </a:solidFill>
              <a:latin typeface="Calibri"/>
              <a:ea typeface="+mn-ea"/>
              <a:cs typeface="B Lotus" panose="00000400000000000000" pitchFamily="2" charset="-78"/>
            </a:endParaRPr>
          </a:p>
        </p:txBody>
      </p:sp>
      <p:sp>
        <p:nvSpPr>
          <p:cNvPr id="31" name="TextBox 22">
            <a:extLst>
              <a:ext uri="{FF2B5EF4-FFF2-40B4-BE49-F238E27FC236}">
                <a16:creationId xmlns:a16="http://schemas.microsoft.com/office/drawing/2014/main" id="{74C1DE82-EE4B-61FE-DEDE-1FA7487B5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773" y="2747772"/>
            <a:ext cx="25679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rtl="1">
              <a:defRPr/>
            </a:pPr>
            <a:r>
              <a:rPr lang="en-US" altLang="zh-CN" sz="2400" b="1" kern="0" dirty="0" err="1">
                <a:solidFill>
                  <a:schemeClr val="bg1"/>
                </a:solidFill>
                <a:latin typeface="Calibri"/>
                <a:ea typeface="+mn-ea"/>
                <a:cs typeface="B Lotus" panose="00000400000000000000" pitchFamily="2" charset="-78"/>
              </a:rPr>
              <a:t>عنوان</a:t>
            </a:r>
            <a:endParaRPr lang="en-US" altLang="zh-CN" sz="2400" b="1" kern="0" dirty="0">
              <a:solidFill>
                <a:schemeClr val="bg1"/>
              </a:solidFill>
              <a:latin typeface="Calibri"/>
              <a:ea typeface="+mn-ea"/>
              <a:cs typeface="B Lotus" panose="00000400000000000000" pitchFamily="2" charset="-78"/>
            </a:endParaRPr>
          </a:p>
        </p:txBody>
      </p:sp>
      <p:sp>
        <p:nvSpPr>
          <p:cNvPr id="33" name="TextBox 22">
            <a:extLst>
              <a:ext uri="{FF2B5EF4-FFF2-40B4-BE49-F238E27FC236}">
                <a16:creationId xmlns:a16="http://schemas.microsoft.com/office/drawing/2014/main" id="{BFC89237-226C-F7F0-58F6-B6A4E1432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6762" y="2743597"/>
            <a:ext cx="25679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rtl="1">
              <a:defRPr/>
            </a:pPr>
            <a:r>
              <a:rPr lang="en-US" altLang="zh-CN" sz="2400" b="1" kern="0" dirty="0" err="1">
                <a:solidFill>
                  <a:schemeClr val="bg1"/>
                </a:solidFill>
                <a:latin typeface="Calibri"/>
                <a:ea typeface="+mn-ea"/>
                <a:cs typeface="B Lotus" panose="00000400000000000000" pitchFamily="2" charset="-78"/>
              </a:rPr>
              <a:t>عنوان</a:t>
            </a:r>
            <a:endParaRPr lang="en-US" altLang="zh-CN" sz="2400" b="1" kern="0" dirty="0">
              <a:solidFill>
                <a:schemeClr val="bg1"/>
              </a:solidFill>
              <a:latin typeface="Calibri"/>
              <a:ea typeface="+mn-ea"/>
              <a:cs typeface="B Lotus" panose="00000400000000000000" pitchFamily="2" charset="-78"/>
            </a:endParaRPr>
          </a:p>
        </p:txBody>
      </p:sp>
      <p:sp>
        <p:nvSpPr>
          <p:cNvPr id="35" name="TextBox 23">
            <a:extLst>
              <a:ext uri="{FF2B5EF4-FFF2-40B4-BE49-F238E27FC236}">
                <a16:creationId xmlns:a16="http://schemas.microsoft.com/office/drawing/2014/main" id="{52192D95-F579-0A94-C0DA-844F96BB8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6155" y="3338889"/>
            <a:ext cx="224511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rtl="1" hangingPunct="0">
              <a:lnSpc>
                <a:spcPct val="150000"/>
              </a:lnSpc>
            </a:pPr>
            <a:r>
              <a:rPr lang="en-US" altLang="zh-CN" sz="1600" b="1" dirty="0" err="1">
                <a:solidFill>
                  <a:schemeClr val="bg1"/>
                </a:solidFill>
                <a:latin typeface="Calibri"/>
                <a:ea typeface="+mn-ea"/>
                <a:cs typeface="B Lotus" panose="00000400000000000000" pitchFamily="2" charset="-78"/>
              </a:rPr>
              <a:t>توضیح</a:t>
            </a:r>
            <a:endParaRPr lang="en-US" altLang="zh-CN" sz="1600" b="1" dirty="0">
              <a:solidFill>
                <a:schemeClr val="bg1"/>
              </a:solidFill>
              <a:latin typeface="Calibri"/>
              <a:ea typeface="+mn-ea"/>
              <a:cs typeface="B Lotus" panose="00000400000000000000" pitchFamily="2" charset="-78"/>
            </a:endParaRPr>
          </a:p>
        </p:txBody>
      </p:sp>
      <p:sp>
        <p:nvSpPr>
          <p:cNvPr id="37" name="TextBox 23">
            <a:extLst>
              <a:ext uri="{FF2B5EF4-FFF2-40B4-BE49-F238E27FC236}">
                <a16:creationId xmlns:a16="http://schemas.microsoft.com/office/drawing/2014/main" id="{66B0373F-C8CF-D496-FAFA-CB34E9136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4429" y="3338889"/>
            <a:ext cx="224511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rtl="1" hangingPunct="0">
              <a:lnSpc>
                <a:spcPct val="150000"/>
              </a:lnSpc>
            </a:pPr>
            <a:r>
              <a:rPr lang="en-US" altLang="zh-CN" sz="1600" b="1" dirty="0" err="1">
                <a:solidFill>
                  <a:schemeClr val="bg1"/>
                </a:solidFill>
                <a:latin typeface="Calibri"/>
                <a:ea typeface="+mn-ea"/>
                <a:cs typeface="B Lotus" panose="00000400000000000000" pitchFamily="2" charset="-78"/>
              </a:rPr>
              <a:t>توضیح</a:t>
            </a:r>
            <a:endParaRPr lang="en-US" altLang="zh-CN" sz="1600" b="1" dirty="0">
              <a:solidFill>
                <a:schemeClr val="bg1"/>
              </a:solidFill>
              <a:latin typeface="Calibri"/>
              <a:ea typeface="+mn-ea"/>
              <a:cs typeface="B Lotus" panose="00000400000000000000" pitchFamily="2" charset="-78"/>
            </a:endParaRPr>
          </a:p>
        </p:txBody>
      </p:sp>
      <p:sp>
        <p:nvSpPr>
          <p:cNvPr id="39" name="TextBox 23">
            <a:extLst>
              <a:ext uri="{FF2B5EF4-FFF2-40B4-BE49-F238E27FC236}">
                <a16:creationId xmlns:a16="http://schemas.microsoft.com/office/drawing/2014/main" id="{106C9538-6FC9-26A9-EAD8-1FE58612C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7526" y="3338889"/>
            <a:ext cx="224511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rtl="1" hangingPunct="0">
              <a:lnSpc>
                <a:spcPct val="150000"/>
              </a:lnSpc>
            </a:pPr>
            <a:r>
              <a:rPr lang="en-US" altLang="zh-CN" sz="1600" b="1" dirty="0" err="1">
                <a:solidFill>
                  <a:schemeClr val="bg1"/>
                </a:solidFill>
                <a:latin typeface="Calibri"/>
                <a:ea typeface="+mn-ea"/>
                <a:cs typeface="B Lotus" panose="00000400000000000000" pitchFamily="2" charset="-78"/>
              </a:rPr>
              <a:t>توضیح</a:t>
            </a:r>
            <a:endParaRPr lang="en-US" altLang="zh-CN" sz="1600" b="1" dirty="0">
              <a:solidFill>
                <a:schemeClr val="bg1"/>
              </a:solidFill>
              <a:latin typeface="Calibri"/>
              <a:ea typeface="+mn-ea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7496777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3000" decel="7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23000" decel="7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23000" decel="7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accel="23000" decel="7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0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71857" y="6529297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>
                <a:ln>
                  <a:noFill/>
                </a:ln>
                <a:solidFill>
                  <a:srgbClr val="25075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srgbClr val="25075E"/>
                </a:solidFill>
                <a:effectLst/>
                <a:uLnTx/>
                <a:uFillTx/>
              </a:rPr>
              <a:t>模板 </a:t>
            </a:r>
            <a:r>
              <a:rPr kumimoji="0" lang="en-US" altLang="zh-CN" sz="100" b="0" i="0" u="none" strike="noStrike" kern="0" cap="none" spc="0" normalizeH="0" baseline="0" noProof="0">
                <a:ln>
                  <a:noFill/>
                </a:ln>
                <a:solidFill>
                  <a:srgbClr val="25075E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srgbClr val="25075E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>
              <a:ln>
                <a:noFill/>
              </a:ln>
              <a:solidFill>
                <a:srgbClr val="25075E"/>
              </a:solidFill>
              <a:effectLst/>
              <a:uLnTx/>
              <a:uFillTx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3756CA3-4C3D-1558-C375-6F763960AC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0922908"/>
              </p:ext>
            </p:extLst>
          </p:nvPr>
        </p:nvGraphicFramePr>
        <p:xfrm>
          <a:off x="135038" y="1712611"/>
          <a:ext cx="6096000" cy="414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60AC0DF-D027-007E-F37D-6B97493D04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0957361"/>
              </p:ext>
            </p:extLst>
          </p:nvPr>
        </p:nvGraphicFramePr>
        <p:xfrm>
          <a:off x="5883797" y="1712611"/>
          <a:ext cx="6096000" cy="414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B78CB76-4731-02AC-CE5A-4D60D3FFD0F1}"/>
              </a:ext>
            </a:extLst>
          </p:cNvPr>
          <p:cNvSpPr txBox="1"/>
          <p:nvPr/>
        </p:nvSpPr>
        <p:spPr>
          <a:xfrm>
            <a:off x="1615312" y="795601"/>
            <a:ext cx="108491" cy="39780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C5CFF6-0C13-6FDD-86AB-1FF39C0C6C2A}"/>
              </a:ext>
            </a:extLst>
          </p:cNvPr>
          <p:cNvSpPr txBox="1"/>
          <p:nvPr/>
        </p:nvSpPr>
        <p:spPr>
          <a:xfrm>
            <a:off x="5629935" y="178390"/>
            <a:ext cx="160249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0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آمار</a:t>
            </a:r>
            <a:endParaRPr lang="en-US" sz="6000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055CA7-48D7-F4C0-B008-5CFB014FF841}"/>
              </a:ext>
            </a:extLst>
          </p:cNvPr>
          <p:cNvSpPr txBox="1"/>
          <p:nvPr/>
        </p:nvSpPr>
        <p:spPr>
          <a:xfrm>
            <a:off x="4366442" y="6162297"/>
            <a:ext cx="631659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در</a:t>
            </a:r>
            <a:r>
              <a:rPr lang="en-US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صورت</a:t>
            </a:r>
            <a:r>
              <a:rPr lang="en-US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عدم</a:t>
            </a:r>
            <a:r>
              <a:rPr lang="en-US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نیاز</a:t>
            </a:r>
            <a:r>
              <a:rPr lang="en-US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این</a:t>
            </a:r>
            <a:r>
              <a:rPr lang="en-US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صفحه</a:t>
            </a:r>
            <a:r>
              <a:rPr lang="en-US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حذف</a:t>
            </a:r>
            <a:r>
              <a:rPr lang="en-US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گردد</a:t>
            </a:r>
            <a:endParaRPr lang="en-US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0275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0">
        <p14:glitter pattern="hexagon"/>
      </p:transition>
    </mc:Choice>
    <mc:Fallback xmlns="">
      <p:transition spd="slow" advClick="0" advTm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0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任意多边形: 形状 192">
            <a:extLst>
              <a:ext uri="{FF2B5EF4-FFF2-40B4-BE49-F238E27FC236}">
                <a16:creationId xmlns:a16="http://schemas.microsoft.com/office/drawing/2014/main" id="{6013BD04-769B-4C4D-952F-721825EA6820}"/>
              </a:ext>
            </a:extLst>
          </p:cNvPr>
          <p:cNvSpPr/>
          <p:nvPr/>
        </p:nvSpPr>
        <p:spPr>
          <a:xfrm>
            <a:off x="518704" y="2859066"/>
            <a:ext cx="1440492" cy="835068"/>
          </a:xfrm>
          <a:custGeom>
            <a:avLst/>
            <a:gdLst>
              <a:gd name="connsiteX0" fmla="*/ 1183005 w 1183005"/>
              <a:gd name="connsiteY0" fmla="*/ 273762 h 685800"/>
              <a:gd name="connsiteX1" fmla="*/ 1183005 w 1183005"/>
              <a:gd name="connsiteY1" fmla="*/ 389674 h 685800"/>
              <a:gd name="connsiteX2" fmla="*/ 886168 w 1183005"/>
              <a:gd name="connsiteY2" fmla="*/ 685694 h 685800"/>
              <a:gd name="connsiteX3" fmla="*/ 886168 w 1183005"/>
              <a:gd name="connsiteY3" fmla="*/ 685694 h 685800"/>
              <a:gd name="connsiteX4" fmla="*/ 589216 w 1183005"/>
              <a:gd name="connsiteY4" fmla="*/ 389674 h 685800"/>
              <a:gd name="connsiteX5" fmla="*/ 589216 w 1183005"/>
              <a:gd name="connsiteY5" fmla="*/ 293662 h 685800"/>
              <a:gd name="connsiteX6" fmla="*/ 294666 w 1183005"/>
              <a:gd name="connsiteY6" fmla="*/ -106 h 685800"/>
              <a:gd name="connsiteX7" fmla="*/ 294666 w 1183005"/>
              <a:gd name="connsiteY7" fmla="*/ -106 h 685800"/>
              <a:gd name="connsiteX8" fmla="*/ 0 w 1183005"/>
              <a:gd name="connsiteY8" fmla="*/ 293662 h 685800"/>
              <a:gd name="connsiteX9" fmla="*/ 0 w 1183005"/>
              <a:gd name="connsiteY9" fmla="*/ 41182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005" h="685800">
                <a:moveTo>
                  <a:pt x="1183005" y="273762"/>
                </a:moveTo>
                <a:lnTo>
                  <a:pt x="1183005" y="389674"/>
                </a:lnTo>
                <a:cubicBezTo>
                  <a:pt x="1183005" y="553163"/>
                  <a:pt x="1050074" y="685694"/>
                  <a:pt x="886168" y="685694"/>
                </a:cubicBezTo>
                <a:lnTo>
                  <a:pt x="886168" y="685694"/>
                </a:lnTo>
                <a:cubicBezTo>
                  <a:pt x="722205" y="685694"/>
                  <a:pt x="589216" y="553163"/>
                  <a:pt x="589216" y="389674"/>
                </a:cubicBezTo>
                <a:lnTo>
                  <a:pt x="589216" y="293662"/>
                </a:lnTo>
                <a:cubicBezTo>
                  <a:pt x="589216" y="131419"/>
                  <a:pt x="457314" y="-106"/>
                  <a:pt x="294666" y="-106"/>
                </a:cubicBezTo>
                <a:lnTo>
                  <a:pt x="294666" y="-106"/>
                </a:lnTo>
                <a:cubicBezTo>
                  <a:pt x="131902" y="-106"/>
                  <a:pt x="0" y="131419"/>
                  <a:pt x="0" y="293662"/>
                </a:cubicBezTo>
                <a:lnTo>
                  <a:pt x="0" y="41182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CD569B-ECF3-492E-AB20-7B9C76176573}"/>
              </a:ext>
            </a:extLst>
          </p:cNvPr>
          <p:cNvSpPr/>
          <p:nvPr/>
        </p:nvSpPr>
        <p:spPr>
          <a:xfrm flipV="1">
            <a:off x="6490852" y="4347695"/>
            <a:ext cx="800273" cy="403616"/>
          </a:xfrm>
          <a:custGeom>
            <a:avLst/>
            <a:gdLst>
              <a:gd name="connsiteX0" fmla="*/ 657225 w 657225"/>
              <a:gd name="connsiteY0" fmla="*/ -106 h 331470"/>
              <a:gd name="connsiteX1" fmla="*/ 328613 w 657225"/>
              <a:gd name="connsiteY1" fmla="*/ 331364 h 331470"/>
              <a:gd name="connsiteX2" fmla="*/ 0 w 657225"/>
              <a:gd name="connsiteY2" fmla="*/ -106 h 3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225" h="331470">
                <a:moveTo>
                  <a:pt x="657225" y="-106"/>
                </a:moveTo>
                <a:cubicBezTo>
                  <a:pt x="657225" y="182946"/>
                  <a:pt x="510121" y="331364"/>
                  <a:pt x="328613" y="331364"/>
                </a:cubicBezTo>
                <a:cubicBezTo>
                  <a:pt x="147104" y="331364"/>
                  <a:pt x="0" y="182946"/>
                  <a:pt x="0" y="-106"/>
                </a:cubicBez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A132A64F-C7CD-4A0C-B539-885EFE610542}"/>
              </a:ext>
            </a:extLst>
          </p:cNvPr>
          <p:cNvSpPr/>
          <p:nvPr/>
        </p:nvSpPr>
        <p:spPr>
          <a:xfrm flipV="1">
            <a:off x="5245196" y="1877282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0000F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56A72A5-46B1-428D-BF77-5A88C5C530E8}"/>
              </a:ext>
            </a:extLst>
          </p:cNvPr>
          <p:cNvSpPr/>
          <p:nvPr/>
        </p:nvSpPr>
        <p:spPr>
          <a:xfrm flipV="1">
            <a:off x="5349592" y="5224516"/>
            <a:ext cx="1816272" cy="848986"/>
          </a:xfrm>
          <a:custGeom>
            <a:avLst/>
            <a:gdLst>
              <a:gd name="connsiteX0" fmla="*/ 805758 w 1491615"/>
              <a:gd name="connsiteY0" fmla="*/ 348509 h 697230"/>
              <a:gd name="connsiteX1" fmla="*/ 1148715 w 1491615"/>
              <a:gd name="connsiteY1" fmla="*/ 697124 h 697230"/>
              <a:gd name="connsiteX2" fmla="*/ 1491615 w 1491615"/>
              <a:gd name="connsiteY2" fmla="*/ 348509 h 697230"/>
              <a:gd name="connsiteX3" fmla="*/ 1148715 w 1491615"/>
              <a:gd name="connsiteY3" fmla="*/ -106 h 697230"/>
              <a:gd name="connsiteX4" fmla="*/ 0 w 1491615"/>
              <a:gd name="connsiteY4" fmla="*/ -106 h 6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615" h="697230">
                <a:moveTo>
                  <a:pt x="805758" y="348509"/>
                </a:moveTo>
                <a:cubicBezTo>
                  <a:pt x="805758" y="541042"/>
                  <a:pt x="959320" y="697124"/>
                  <a:pt x="1148715" y="697124"/>
                </a:cubicBezTo>
                <a:cubicBezTo>
                  <a:pt x="1338110" y="697124"/>
                  <a:pt x="1491615" y="541042"/>
                  <a:pt x="1491615" y="348509"/>
                </a:cubicBezTo>
                <a:cubicBezTo>
                  <a:pt x="1491615" y="155976"/>
                  <a:pt x="1338110" y="-106"/>
                  <a:pt x="1148715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03068E6E-2407-4C2E-99C1-0E16E5626636}"/>
              </a:ext>
            </a:extLst>
          </p:cNvPr>
          <p:cNvSpPr/>
          <p:nvPr/>
        </p:nvSpPr>
        <p:spPr>
          <a:xfrm flipV="1">
            <a:off x="2287677" y="1877286"/>
            <a:ext cx="1036876" cy="807232"/>
          </a:xfrm>
          <a:custGeom>
            <a:avLst/>
            <a:gdLst>
              <a:gd name="connsiteX0" fmla="*/ 193847 w 851535"/>
              <a:gd name="connsiteY0" fmla="*/ 331364 h 662940"/>
              <a:gd name="connsiteX1" fmla="*/ 522688 w 851535"/>
              <a:gd name="connsiteY1" fmla="*/ -106 h 662940"/>
              <a:gd name="connsiteX2" fmla="*/ 851535 w 851535"/>
              <a:gd name="connsiteY2" fmla="*/ 331364 h 662940"/>
              <a:gd name="connsiteX3" fmla="*/ 522688 w 851535"/>
              <a:gd name="connsiteY3" fmla="*/ 662834 h 662940"/>
              <a:gd name="connsiteX4" fmla="*/ 0 w 851535"/>
              <a:gd name="connsiteY4" fmla="*/ 662834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535" h="662940">
                <a:moveTo>
                  <a:pt x="193847" y="331364"/>
                </a:moveTo>
                <a:cubicBezTo>
                  <a:pt x="193847" y="148312"/>
                  <a:pt x="341077" y="-106"/>
                  <a:pt x="522688" y="-106"/>
                </a:cubicBezTo>
                <a:cubicBezTo>
                  <a:pt x="704317" y="-106"/>
                  <a:pt x="851535" y="148312"/>
                  <a:pt x="851535" y="331364"/>
                </a:cubicBezTo>
                <a:cubicBezTo>
                  <a:pt x="851535" y="514416"/>
                  <a:pt x="704317" y="662834"/>
                  <a:pt x="522688" y="662834"/>
                </a:cubicBezTo>
                <a:lnTo>
                  <a:pt x="0" y="662834"/>
                </a:lnTo>
              </a:path>
            </a:pathLst>
          </a:custGeom>
          <a:noFill/>
          <a:ln w="74295" cap="rnd">
            <a:solidFill>
              <a:srgbClr val="FFFF0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id="{6D0904AF-1CF1-467E-8F19-12B19BC19AF7}"/>
              </a:ext>
            </a:extLst>
          </p:cNvPr>
          <p:cNvSpPr/>
          <p:nvPr/>
        </p:nvSpPr>
        <p:spPr>
          <a:xfrm flipV="1">
            <a:off x="3338471" y="6992076"/>
            <a:ext cx="800273" cy="1885861"/>
          </a:xfrm>
          <a:custGeom>
            <a:avLst/>
            <a:gdLst>
              <a:gd name="connsiteX0" fmla="*/ 328613 w 657225"/>
              <a:gd name="connsiteY0" fmla="*/ 894737 h 1548765"/>
              <a:gd name="connsiteX1" fmla="*/ 657225 w 657225"/>
              <a:gd name="connsiteY1" fmla="*/ 1221698 h 1548765"/>
              <a:gd name="connsiteX2" fmla="*/ 328613 w 657225"/>
              <a:gd name="connsiteY2" fmla="*/ 1548659 h 1548765"/>
              <a:gd name="connsiteX3" fmla="*/ 0 w 657225"/>
              <a:gd name="connsiteY3" fmla="*/ 1221698 h 1548765"/>
              <a:gd name="connsiteX4" fmla="*/ 0 w 657225"/>
              <a:gd name="connsiteY4" fmla="*/ -106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1548765">
                <a:moveTo>
                  <a:pt x="328613" y="894737"/>
                </a:moveTo>
                <a:cubicBezTo>
                  <a:pt x="510121" y="894737"/>
                  <a:pt x="657225" y="1041115"/>
                  <a:pt x="657225" y="1221698"/>
                </a:cubicBezTo>
                <a:cubicBezTo>
                  <a:pt x="657225" y="1402275"/>
                  <a:pt x="510121" y="1548659"/>
                  <a:pt x="328613" y="1548659"/>
                </a:cubicBezTo>
                <a:cubicBezTo>
                  <a:pt x="147104" y="1548659"/>
                  <a:pt x="0" y="1402275"/>
                  <a:pt x="0" y="1221698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02F2BC35-1FDB-4503-8B95-89225C362E81}"/>
              </a:ext>
            </a:extLst>
          </p:cNvPr>
          <p:cNvSpPr/>
          <p:nvPr/>
        </p:nvSpPr>
        <p:spPr>
          <a:xfrm flipV="1">
            <a:off x="4737209" y="6644131"/>
            <a:ext cx="2553916" cy="1433533"/>
          </a:xfrm>
          <a:custGeom>
            <a:avLst/>
            <a:gdLst>
              <a:gd name="connsiteX0" fmla="*/ 1518133 w 2097405"/>
              <a:gd name="connsiteY0" fmla="*/ 1177184 h 1177290"/>
              <a:gd name="connsiteX1" fmla="*/ 2097405 w 2097405"/>
              <a:gd name="connsiteY1" fmla="*/ 588539 h 1177290"/>
              <a:gd name="connsiteX2" fmla="*/ 1518133 w 2097405"/>
              <a:gd name="connsiteY2" fmla="*/ -106 h 1177290"/>
              <a:gd name="connsiteX3" fmla="*/ 0 w 2097405"/>
              <a:gd name="connsiteY3" fmla="*/ -106 h 117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7405" h="1177290">
                <a:moveTo>
                  <a:pt x="1518133" y="1177184"/>
                </a:moveTo>
                <a:cubicBezTo>
                  <a:pt x="1838116" y="1177184"/>
                  <a:pt x="2097405" y="913637"/>
                  <a:pt x="2097405" y="588539"/>
                </a:cubicBezTo>
                <a:cubicBezTo>
                  <a:pt x="2097405" y="263441"/>
                  <a:pt x="1838116" y="-106"/>
                  <a:pt x="1518133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id="{277E6D09-ADD2-47AA-BCB7-40733BD23D18}"/>
              </a:ext>
            </a:extLst>
          </p:cNvPr>
          <p:cNvSpPr/>
          <p:nvPr/>
        </p:nvSpPr>
        <p:spPr>
          <a:xfrm flipV="1">
            <a:off x="1918856" y="5224516"/>
            <a:ext cx="647178" cy="1885861"/>
          </a:xfrm>
          <a:custGeom>
            <a:avLst/>
            <a:gdLst>
              <a:gd name="connsiteX0" fmla="*/ 0 w 531495"/>
              <a:gd name="connsiteY0" fmla="*/ 774277 h 1548765"/>
              <a:gd name="connsiteX1" fmla="*/ 0 w 531495"/>
              <a:gd name="connsiteY1" fmla="*/ 263733 h 1548765"/>
              <a:gd name="connsiteX2" fmla="*/ 265748 w 531495"/>
              <a:gd name="connsiteY2" fmla="*/ -106 h 1548765"/>
              <a:gd name="connsiteX3" fmla="*/ 265748 w 531495"/>
              <a:gd name="connsiteY3" fmla="*/ -106 h 1548765"/>
              <a:gd name="connsiteX4" fmla="*/ 531495 w 531495"/>
              <a:gd name="connsiteY4" fmla="*/ 263733 h 1548765"/>
              <a:gd name="connsiteX5" fmla="*/ 531495 w 531495"/>
              <a:gd name="connsiteY5" fmla="*/ 1284820 h 1548765"/>
              <a:gd name="connsiteX6" fmla="*/ 265748 w 531495"/>
              <a:gd name="connsiteY6" fmla="*/ 1548659 h 1548765"/>
              <a:gd name="connsiteX7" fmla="*/ 265748 w 531495"/>
              <a:gd name="connsiteY7" fmla="*/ 1548659 h 1548765"/>
              <a:gd name="connsiteX8" fmla="*/ 265748 w 531495"/>
              <a:gd name="connsiteY8" fmla="*/ 1548659 h 1548765"/>
              <a:gd name="connsiteX9" fmla="*/ 0 w 531495"/>
              <a:gd name="connsiteY9" fmla="*/ 1284820 h 1548765"/>
              <a:gd name="connsiteX10" fmla="*/ 0 w 531495"/>
              <a:gd name="connsiteY10" fmla="*/ 1161468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1495" h="1548765">
                <a:moveTo>
                  <a:pt x="0" y="774277"/>
                </a:moveTo>
                <a:lnTo>
                  <a:pt x="0" y="263733"/>
                </a:lnTo>
                <a:cubicBezTo>
                  <a:pt x="0" y="118017"/>
                  <a:pt x="118980" y="-106"/>
                  <a:pt x="265748" y="-106"/>
                </a:cubicBezTo>
                <a:lnTo>
                  <a:pt x="265748" y="-106"/>
                </a:lnTo>
                <a:cubicBezTo>
                  <a:pt x="412515" y="-106"/>
                  <a:pt x="531495" y="118017"/>
                  <a:pt x="531495" y="263733"/>
                </a:cubicBezTo>
                <a:lnTo>
                  <a:pt x="531495" y="1284820"/>
                </a:lnTo>
                <a:cubicBezTo>
                  <a:pt x="531495" y="1430536"/>
                  <a:pt x="412515" y="1548659"/>
                  <a:pt x="265748" y="1548659"/>
                </a:cubicBezTo>
                <a:lnTo>
                  <a:pt x="265748" y="1548659"/>
                </a:lnTo>
                <a:lnTo>
                  <a:pt x="265748" y="1548659"/>
                </a:lnTo>
                <a:cubicBezTo>
                  <a:pt x="118980" y="1548659"/>
                  <a:pt x="0" y="1430536"/>
                  <a:pt x="0" y="1284820"/>
                </a:cubicBezTo>
                <a:lnTo>
                  <a:pt x="0" y="1161468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id="{B686F598-49C6-441B-94F7-1D2D9A14D429}"/>
              </a:ext>
            </a:extLst>
          </p:cNvPr>
          <p:cNvSpPr/>
          <p:nvPr/>
        </p:nvSpPr>
        <p:spPr>
          <a:xfrm flipV="1">
            <a:off x="1383020" y="4626050"/>
            <a:ext cx="1760601" cy="2484327"/>
          </a:xfrm>
          <a:custGeom>
            <a:avLst/>
            <a:gdLst>
              <a:gd name="connsiteX0" fmla="*/ 0 w 1445895"/>
              <a:gd name="connsiteY0" fmla="*/ -106 h 2040255"/>
              <a:gd name="connsiteX1" fmla="*/ 0 w 1445895"/>
              <a:gd name="connsiteY1" fmla="*/ 1323700 h 2040255"/>
              <a:gd name="connsiteX2" fmla="*/ 722948 w 1445895"/>
              <a:gd name="connsiteY2" fmla="*/ 2040149 h 2040255"/>
              <a:gd name="connsiteX3" fmla="*/ 1445895 w 1445895"/>
              <a:gd name="connsiteY3" fmla="*/ 1323700 h 2040255"/>
              <a:gd name="connsiteX4" fmla="*/ 1445895 w 1445895"/>
              <a:gd name="connsiteY4" fmla="*/ 1010929 h 2040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5895" h="2040255">
                <a:moveTo>
                  <a:pt x="0" y="-106"/>
                </a:moveTo>
                <a:lnTo>
                  <a:pt x="0" y="1323700"/>
                </a:lnTo>
                <a:cubicBezTo>
                  <a:pt x="0" y="1719383"/>
                  <a:pt x="323675" y="2040149"/>
                  <a:pt x="722948" y="2040149"/>
                </a:cubicBezTo>
                <a:cubicBezTo>
                  <a:pt x="1122220" y="2040149"/>
                  <a:pt x="1445895" y="1719383"/>
                  <a:pt x="1445895" y="1323700"/>
                </a:cubicBezTo>
                <a:lnTo>
                  <a:pt x="1445895" y="1010929"/>
                </a:ln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6" name="任意多边形: 形状 25">
            <a:extLst>
              <a:ext uri="{FF2B5EF4-FFF2-40B4-BE49-F238E27FC236}">
                <a16:creationId xmlns:a16="http://schemas.microsoft.com/office/drawing/2014/main" id="{1C45C76C-B7B3-42A2-B045-46ED4F4DBB67}"/>
              </a:ext>
            </a:extLst>
          </p:cNvPr>
          <p:cNvSpPr/>
          <p:nvPr/>
        </p:nvSpPr>
        <p:spPr>
          <a:xfrm flipV="1">
            <a:off x="5843674" y="2510545"/>
            <a:ext cx="800273" cy="2985367"/>
          </a:xfrm>
          <a:custGeom>
            <a:avLst/>
            <a:gdLst>
              <a:gd name="connsiteX0" fmla="*/ 328613 w 657225"/>
              <a:gd name="connsiteY0" fmla="*/ 1799204 h 2451735"/>
              <a:gd name="connsiteX1" fmla="*/ 657225 w 657225"/>
              <a:gd name="connsiteY1" fmla="*/ 2125417 h 2451735"/>
              <a:gd name="connsiteX2" fmla="*/ 328613 w 657225"/>
              <a:gd name="connsiteY2" fmla="*/ 2451629 h 2451735"/>
              <a:gd name="connsiteX3" fmla="*/ 0 w 657225"/>
              <a:gd name="connsiteY3" fmla="*/ 2125417 h 2451735"/>
              <a:gd name="connsiteX4" fmla="*/ 0 w 657225"/>
              <a:gd name="connsiteY4" fmla="*/ -106 h 24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2451735">
                <a:moveTo>
                  <a:pt x="328613" y="1799204"/>
                </a:moveTo>
                <a:cubicBezTo>
                  <a:pt x="510121" y="1799204"/>
                  <a:pt x="657225" y="1945280"/>
                  <a:pt x="657225" y="2125417"/>
                </a:cubicBezTo>
                <a:cubicBezTo>
                  <a:pt x="657225" y="2305553"/>
                  <a:pt x="510121" y="2451629"/>
                  <a:pt x="328613" y="2451629"/>
                </a:cubicBezTo>
                <a:cubicBezTo>
                  <a:pt x="147104" y="2451629"/>
                  <a:pt x="0" y="2305553"/>
                  <a:pt x="0" y="2125417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FDC8ADF7-4EB5-499D-A1B8-0A1EC2AF26EB}"/>
              </a:ext>
            </a:extLst>
          </p:cNvPr>
          <p:cNvSpPr/>
          <p:nvPr/>
        </p:nvSpPr>
        <p:spPr>
          <a:xfrm flipV="1">
            <a:off x="3248005" y="3046381"/>
            <a:ext cx="2011122" cy="737643"/>
          </a:xfrm>
          <a:custGeom>
            <a:avLst/>
            <a:gdLst>
              <a:gd name="connsiteX0" fmla="*/ 0 w 1651635"/>
              <a:gd name="connsiteY0" fmla="*/ 605684 h 605790"/>
              <a:gd name="connsiteX1" fmla="*/ 597961 w 1651635"/>
              <a:gd name="connsiteY1" fmla="*/ -106 h 605790"/>
              <a:gd name="connsiteX2" fmla="*/ 1651635 w 1651635"/>
              <a:gd name="connsiteY2" fmla="*/ -106 h 60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605790">
                <a:moveTo>
                  <a:pt x="0" y="605684"/>
                </a:moveTo>
                <a:cubicBezTo>
                  <a:pt x="0" y="271128"/>
                  <a:pt x="267748" y="-106"/>
                  <a:pt x="597961" y="-106"/>
                </a:cubicBezTo>
                <a:lnTo>
                  <a:pt x="1651635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9" name="任意多边形: 形状 28">
            <a:extLst>
              <a:ext uri="{FF2B5EF4-FFF2-40B4-BE49-F238E27FC236}">
                <a16:creationId xmlns:a16="http://schemas.microsoft.com/office/drawing/2014/main" id="{C150780A-09CD-44D9-859C-DDFC15476F61}"/>
              </a:ext>
            </a:extLst>
          </p:cNvPr>
          <p:cNvSpPr/>
          <p:nvPr/>
        </p:nvSpPr>
        <p:spPr>
          <a:xfrm flipV="1">
            <a:off x="4131785" y="4424242"/>
            <a:ext cx="1217807" cy="1057753"/>
          </a:xfrm>
          <a:custGeom>
            <a:avLst/>
            <a:gdLst>
              <a:gd name="connsiteX0" fmla="*/ 1000125 w 1000125"/>
              <a:gd name="connsiteY0" fmla="*/ -106 h 868680"/>
              <a:gd name="connsiteX1" fmla="*/ 1000125 w 1000125"/>
              <a:gd name="connsiteY1" fmla="*/ 307104 h 868680"/>
              <a:gd name="connsiteX2" fmla="*/ 438397 w 1000125"/>
              <a:gd name="connsiteY2" fmla="*/ 868574 h 868680"/>
              <a:gd name="connsiteX3" fmla="*/ 0 w 1000125"/>
              <a:gd name="connsiteY3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125" h="868680">
                <a:moveTo>
                  <a:pt x="1000125" y="-106"/>
                </a:moveTo>
                <a:lnTo>
                  <a:pt x="1000125" y="307104"/>
                </a:lnTo>
                <a:cubicBezTo>
                  <a:pt x="1000125" y="617171"/>
                  <a:pt x="748665" y="868574"/>
                  <a:pt x="438397" y="868574"/>
                </a:cubicBezTo>
                <a:lnTo>
                  <a:pt x="0" y="868574"/>
                </a:lnTo>
              </a:path>
            </a:pathLst>
          </a:custGeom>
          <a:noFill/>
          <a:ln w="74295" cap="rnd">
            <a:solidFill>
              <a:srgbClr val="FFFF0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0" name="任意多边形: 形状 29">
            <a:extLst>
              <a:ext uri="{FF2B5EF4-FFF2-40B4-BE49-F238E27FC236}">
                <a16:creationId xmlns:a16="http://schemas.microsoft.com/office/drawing/2014/main" id="{6E5C0958-A48E-479A-A4D8-2E7F400A08F5}"/>
              </a:ext>
            </a:extLst>
          </p:cNvPr>
          <p:cNvSpPr/>
          <p:nvPr/>
        </p:nvSpPr>
        <p:spPr>
          <a:xfrm flipV="1">
            <a:off x="5293921" y="6574542"/>
            <a:ext cx="1350026" cy="772438"/>
          </a:xfrm>
          <a:custGeom>
            <a:avLst/>
            <a:gdLst>
              <a:gd name="connsiteX0" fmla="*/ 1108710 w 1108710"/>
              <a:gd name="connsiteY0" fmla="*/ -106 h 634365"/>
              <a:gd name="connsiteX1" fmla="*/ 628593 w 1108710"/>
              <a:gd name="connsiteY1" fmla="*/ -106 h 634365"/>
              <a:gd name="connsiteX2" fmla="*/ 0 w 1108710"/>
              <a:gd name="connsiteY2" fmla="*/ 634259 h 6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8710" h="634365">
                <a:moveTo>
                  <a:pt x="1108710" y="-106"/>
                </a:moveTo>
                <a:lnTo>
                  <a:pt x="628593" y="-106"/>
                </a:lnTo>
                <a:cubicBezTo>
                  <a:pt x="281407" y="-106"/>
                  <a:pt x="0" y="283912"/>
                  <a:pt x="0" y="634259"/>
                </a:cubicBezTo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3B052264-9FA1-4764-BC9D-3846583BFE24}"/>
              </a:ext>
            </a:extLst>
          </p:cNvPr>
          <p:cNvSpPr/>
          <p:nvPr/>
        </p:nvSpPr>
        <p:spPr>
          <a:xfrm flipV="1">
            <a:off x="3731648" y="5433283"/>
            <a:ext cx="6959" cy="1057753"/>
          </a:xfrm>
          <a:custGeom>
            <a:avLst/>
            <a:gdLst>
              <a:gd name="connsiteX0" fmla="*/ 0 w 5715"/>
              <a:gd name="connsiteY0" fmla="*/ -106 h 868680"/>
              <a:gd name="connsiteX1" fmla="*/ 0 w 5715"/>
              <a:gd name="connsiteY1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868680">
                <a:moveTo>
                  <a:pt x="0" y="-106"/>
                </a:moveTo>
                <a:cubicBezTo>
                  <a:pt x="0" y="43859"/>
                  <a:pt x="0" y="597334"/>
                  <a:pt x="0" y="86857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61C5BA2F-09F1-430E-B0F2-FC49F021A45A}"/>
              </a:ext>
            </a:extLst>
          </p:cNvPr>
          <p:cNvSpPr/>
          <p:nvPr/>
        </p:nvSpPr>
        <p:spPr>
          <a:xfrm flipV="1">
            <a:off x="2659978" y="3185559"/>
            <a:ext cx="6959" cy="431452"/>
          </a:xfrm>
          <a:custGeom>
            <a:avLst/>
            <a:gdLst>
              <a:gd name="connsiteX0" fmla="*/ 0 w 5715"/>
              <a:gd name="connsiteY0" fmla="*/ -106 h 354330"/>
              <a:gd name="connsiteX1" fmla="*/ 0 w 5715"/>
              <a:gd name="connsiteY1" fmla="*/ 354224 h 354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354330">
                <a:moveTo>
                  <a:pt x="0" y="-106"/>
                </a:moveTo>
                <a:cubicBezTo>
                  <a:pt x="0" y="17839"/>
                  <a:pt x="0" y="243582"/>
                  <a:pt x="0" y="35422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3" name="任意多边形: 形状 32">
            <a:extLst>
              <a:ext uri="{FF2B5EF4-FFF2-40B4-BE49-F238E27FC236}">
                <a16:creationId xmlns:a16="http://schemas.microsoft.com/office/drawing/2014/main" id="{1C49CFDD-8C06-44D8-B9BD-15E6F4519F83}"/>
              </a:ext>
            </a:extLst>
          </p:cNvPr>
          <p:cNvSpPr/>
          <p:nvPr/>
        </p:nvSpPr>
        <p:spPr>
          <a:xfrm flipV="1">
            <a:off x="2795677" y="4104133"/>
            <a:ext cx="1941533" cy="3514244"/>
          </a:xfrm>
          <a:custGeom>
            <a:avLst/>
            <a:gdLst>
              <a:gd name="connsiteX0" fmla="*/ 1594485 w 1594485"/>
              <a:gd name="connsiteY0" fmla="*/ -106 h 2886075"/>
              <a:gd name="connsiteX1" fmla="*/ 1594485 w 1594485"/>
              <a:gd name="connsiteY1" fmla="*/ 813316 h 2886075"/>
              <a:gd name="connsiteX2" fmla="*/ 1360970 w 1594485"/>
              <a:gd name="connsiteY2" fmla="*/ 1044973 h 2886075"/>
              <a:gd name="connsiteX3" fmla="*/ 1127398 w 1594485"/>
              <a:gd name="connsiteY3" fmla="*/ 1276722 h 2886075"/>
              <a:gd name="connsiteX4" fmla="*/ 1127398 w 1594485"/>
              <a:gd name="connsiteY4" fmla="*/ 1324791 h 2886075"/>
              <a:gd name="connsiteX5" fmla="*/ 1360970 w 1594485"/>
              <a:gd name="connsiteY5" fmla="*/ 1556540 h 2886075"/>
              <a:gd name="connsiteX6" fmla="*/ 1594485 w 1594485"/>
              <a:gd name="connsiteY6" fmla="*/ 1788289 h 2886075"/>
              <a:gd name="connsiteX7" fmla="*/ 1594485 w 1594485"/>
              <a:gd name="connsiteY7" fmla="*/ 1841507 h 2886075"/>
              <a:gd name="connsiteX8" fmla="*/ 1307306 w 1594485"/>
              <a:gd name="connsiteY8" fmla="*/ 2126474 h 2886075"/>
              <a:gd name="connsiteX9" fmla="*/ 1158545 w 1594485"/>
              <a:gd name="connsiteY9" fmla="*/ 2126474 h 2886075"/>
              <a:gd name="connsiteX10" fmla="*/ 940574 w 1594485"/>
              <a:gd name="connsiteY10" fmla="*/ 2126474 h 2886075"/>
              <a:gd name="connsiteX11" fmla="*/ 0 w 1594485"/>
              <a:gd name="connsiteY11" fmla="*/ 2885969 h 2886075"/>
              <a:gd name="connsiteX12" fmla="*/ 153025 w 1594485"/>
              <a:gd name="connsiteY12" fmla="*/ 2885969 h 2886075"/>
              <a:gd name="connsiteX13" fmla="*/ 725576 w 1594485"/>
              <a:gd name="connsiteY13" fmla="*/ 2314115 h 288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94485" h="2886075">
                <a:moveTo>
                  <a:pt x="1594485" y="-106"/>
                </a:moveTo>
                <a:lnTo>
                  <a:pt x="1594485" y="813316"/>
                </a:lnTo>
                <a:cubicBezTo>
                  <a:pt x="1594485" y="941303"/>
                  <a:pt x="1489900" y="1044973"/>
                  <a:pt x="1360970" y="1044973"/>
                </a:cubicBezTo>
                <a:cubicBezTo>
                  <a:pt x="1231982" y="1044973"/>
                  <a:pt x="1127398" y="1148729"/>
                  <a:pt x="1127398" y="1276722"/>
                </a:cubicBezTo>
                <a:lnTo>
                  <a:pt x="1127398" y="1324791"/>
                </a:lnTo>
                <a:cubicBezTo>
                  <a:pt x="1127398" y="1452779"/>
                  <a:pt x="1231982" y="1556540"/>
                  <a:pt x="1360970" y="1556540"/>
                </a:cubicBezTo>
                <a:cubicBezTo>
                  <a:pt x="1489900" y="1556540"/>
                  <a:pt x="1594485" y="1660296"/>
                  <a:pt x="1594485" y="1788289"/>
                </a:cubicBezTo>
                <a:lnTo>
                  <a:pt x="1594485" y="1841507"/>
                </a:lnTo>
                <a:cubicBezTo>
                  <a:pt x="1594485" y="1998893"/>
                  <a:pt x="1465898" y="2126474"/>
                  <a:pt x="1307306" y="2126474"/>
                </a:cubicBezTo>
                <a:lnTo>
                  <a:pt x="1158545" y="2126474"/>
                </a:lnTo>
                <a:lnTo>
                  <a:pt x="940574" y="2126474"/>
                </a:lnTo>
                <a:moveTo>
                  <a:pt x="0" y="2885969"/>
                </a:moveTo>
                <a:lnTo>
                  <a:pt x="153025" y="2885969"/>
                </a:lnTo>
                <a:cubicBezTo>
                  <a:pt x="469259" y="2885969"/>
                  <a:pt x="725576" y="2629937"/>
                  <a:pt x="725576" y="2314115"/>
                </a:cubicBezTo>
              </a:path>
            </a:pathLst>
          </a:custGeom>
          <a:noFill/>
          <a:ln w="74295" cap="rnd">
            <a:solidFill>
              <a:schemeClr val="bg1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3090877E-FB98-4DE3-AA5B-444DFCBD4FD7}"/>
              </a:ext>
            </a:extLst>
          </p:cNvPr>
          <p:cNvSpPr/>
          <p:nvPr/>
        </p:nvSpPr>
        <p:spPr>
          <a:xfrm flipV="1">
            <a:off x="3735128" y="1877286"/>
            <a:ext cx="1015999" cy="1384821"/>
          </a:xfrm>
          <a:custGeom>
            <a:avLst/>
            <a:gdLst>
              <a:gd name="connsiteX0" fmla="*/ 0 w 834390"/>
              <a:gd name="connsiteY0" fmla="*/ 416917 h 1137285"/>
              <a:gd name="connsiteX1" fmla="*/ 417195 w 834390"/>
              <a:gd name="connsiteY1" fmla="*/ -106 h 1137285"/>
              <a:gd name="connsiteX2" fmla="*/ 417195 w 834390"/>
              <a:gd name="connsiteY2" fmla="*/ -106 h 1137285"/>
              <a:gd name="connsiteX3" fmla="*/ 834390 w 834390"/>
              <a:gd name="connsiteY3" fmla="*/ 416917 h 1137285"/>
              <a:gd name="connsiteX4" fmla="*/ 834390 w 834390"/>
              <a:gd name="connsiteY4" fmla="*/ 720156 h 1137285"/>
              <a:gd name="connsiteX5" fmla="*/ 417195 w 834390"/>
              <a:gd name="connsiteY5" fmla="*/ 1137179 h 1137285"/>
              <a:gd name="connsiteX6" fmla="*/ 417195 w 834390"/>
              <a:gd name="connsiteY6" fmla="*/ 1137179 h 1137285"/>
              <a:gd name="connsiteX7" fmla="*/ 0 w 834390"/>
              <a:gd name="connsiteY7" fmla="*/ 720156 h 1137285"/>
              <a:gd name="connsiteX8" fmla="*/ 0 w 834390"/>
              <a:gd name="connsiteY8" fmla="*/ 416917 h 113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4390" h="1137285">
                <a:moveTo>
                  <a:pt x="0" y="416917"/>
                </a:moveTo>
                <a:cubicBezTo>
                  <a:pt x="0" y="186603"/>
                  <a:pt x="186767" y="-106"/>
                  <a:pt x="417195" y="-106"/>
                </a:cubicBezTo>
                <a:lnTo>
                  <a:pt x="417195" y="-106"/>
                </a:lnTo>
                <a:cubicBezTo>
                  <a:pt x="647567" y="-106"/>
                  <a:pt x="834390" y="186603"/>
                  <a:pt x="834390" y="416917"/>
                </a:cubicBezTo>
                <a:lnTo>
                  <a:pt x="834390" y="720156"/>
                </a:lnTo>
                <a:cubicBezTo>
                  <a:pt x="834390" y="950470"/>
                  <a:pt x="647567" y="1137179"/>
                  <a:pt x="417195" y="1137179"/>
                </a:cubicBezTo>
                <a:lnTo>
                  <a:pt x="417195" y="1137179"/>
                </a:lnTo>
                <a:cubicBezTo>
                  <a:pt x="186767" y="1137179"/>
                  <a:pt x="0" y="950470"/>
                  <a:pt x="0" y="720156"/>
                </a:cubicBezTo>
                <a:lnTo>
                  <a:pt x="0" y="416917"/>
                </a:lnTo>
                <a:close/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9" name="任意多边形: 形状 38">
            <a:extLst>
              <a:ext uri="{FF2B5EF4-FFF2-40B4-BE49-F238E27FC236}">
                <a16:creationId xmlns:a16="http://schemas.microsoft.com/office/drawing/2014/main" id="{8B6A2563-BB78-4DBE-B9FA-1B62A5F8DA43}"/>
              </a:ext>
            </a:extLst>
          </p:cNvPr>
          <p:cNvSpPr/>
          <p:nvPr/>
        </p:nvSpPr>
        <p:spPr>
          <a:xfrm>
            <a:off x="12731232" y="4987138"/>
            <a:ext cx="800273" cy="403616"/>
          </a:xfrm>
          <a:custGeom>
            <a:avLst/>
            <a:gdLst>
              <a:gd name="connsiteX0" fmla="*/ 657225 w 657225"/>
              <a:gd name="connsiteY0" fmla="*/ -106 h 331470"/>
              <a:gd name="connsiteX1" fmla="*/ 328613 w 657225"/>
              <a:gd name="connsiteY1" fmla="*/ 331364 h 331470"/>
              <a:gd name="connsiteX2" fmla="*/ 0 w 657225"/>
              <a:gd name="connsiteY2" fmla="*/ -106 h 3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225" h="331470">
                <a:moveTo>
                  <a:pt x="657225" y="-106"/>
                </a:moveTo>
                <a:cubicBezTo>
                  <a:pt x="657225" y="182946"/>
                  <a:pt x="510121" y="331364"/>
                  <a:pt x="328613" y="331364"/>
                </a:cubicBezTo>
                <a:cubicBezTo>
                  <a:pt x="147104" y="331364"/>
                  <a:pt x="0" y="182946"/>
                  <a:pt x="0" y="-106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2" name="任意多边形: 形状 41">
            <a:extLst>
              <a:ext uri="{FF2B5EF4-FFF2-40B4-BE49-F238E27FC236}">
                <a16:creationId xmlns:a16="http://schemas.microsoft.com/office/drawing/2014/main" id="{CAB30EAE-E772-42A3-BD57-8F87DC682978}"/>
              </a:ext>
            </a:extLst>
          </p:cNvPr>
          <p:cNvSpPr/>
          <p:nvPr/>
        </p:nvSpPr>
        <p:spPr>
          <a:xfrm>
            <a:off x="12696437" y="-336419"/>
            <a:ext cx="835068" cy="1586629"/>
          </a:xfrm>
          <a:custGeom>
            <a:avLst/>
            <a:gdLst>
              <a:gd name="connsiteX0" fmla="*/ 685800 w 685800"/>
              <a:gd name="connsiteY0" fmla="*/ 1302914 h 1303020"/>
              <a:gd name="connsiteX1" fmla="*/ 685800 w 685800"/>
              <a:gd name="connsiteY1" fmla="*/ 340971 h 1303020"/>
              <a:gd name="connsiteX2" fmla="*/ 342900 w 685800"/>
              <a:gd name="connsiteY2" fmla="*/ -106 h 1303020"/>
              <a:gd name="connsiteX3" fmla="*/ 0 w 685800"/>
              <a:gd name="connsiteY3" fmla="*/ 340971 h 1303020"/>
              <a:gd name="connsiteX4" fmla="*/ 0 w 685800"/>
              <a:gd name="connsiteY4" fmla="*/ 489864 h 1303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1303020">
                <a:moveTo>
                  <a:pt x="685800" y="1302914"/>
                </a:moveTo>
                <a:lnTo>
                  <a:pt x="685800" y="340971"/>
                </a:lnTo>
                <a:cubicBezTo>
                  <a:pt x="685800" y="152599"/>
                  <a:pt x="532238" y="-106"/>
                  <a:pt x="342900" y="-106"/>
                </a:cubicBezTo>
                <a:cubicBezTo>
                  <a:pt x="153562" y="-106"/>
                  <a:pt x="0" y="152599"/>
                  <a:pt x="0" y="340971"/>
                </a:cubicBezTo>
                <a:lnTo>
                  <a:pt x="0" y="489864"/>
                </a:lnTo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任意多边形: 形状 42">
            <a:extLst>
              <a:ext uri="{FF2B5EF4-FFF2-40B4-BE49-F238E27FC236}">
                <a16:creationId xmlns:a16="http://schemas.microsoft.com/office/drawing/2014/main" id="{970E9016-9ECF-4ECD-BCD1-EED2C3117E8C}"/>
              </a:ext>
            </a:extLst>
          </p:cNvPr>
          <p:cNvSpPr/>
          <p:nvPr/>
        </p:nvSpPr>
        <p:spPr>
          <a:xfrm>
            <a:off x="6210744" y="491690"/>
            <a:ext cx="556712" cy="556712"/>
          </a:xfrm>
          <a:custGeom>
            <a:avLst/>
            <a:gdLst>
              <a:gd name="connsiteX0" fmla="*/ 457200 w 457200"/>
              <a:gd name="connsiteY0" fmla="*/ 228494 h 457200"/>
              <a:gd name="connsiteX1" fmla="*/ 228600 w 457200"/>
              <a:gd name="connsiteY1" fmla="*/ 457094 h 457200"/>
              <a:gd name="connsiteX2" fmla="*/ 0 w 457200"/>
              <a:gd name="connsiteY2" fmla="*/ 228494 h 457200"/>
              <a:gd name="connsiteX3" fmla="*/ 228600 w 457200"/>
              <a:gd name="connsiteY3" fmla="*/ -106 h 457200"/>
              <a:gd name="connsiteX4" fmla="*/ 457200 w 457200"/>
              <a:gd name="connsiteY4" fmla="*/ 228494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457200" y="228494"/>
                </a:moveTo>
                <a:cubicBezTo>
                  <a:pt x="457200" y="354746"/>
                  <a:pt x="354852" y="457094"/>
                  <a:pt x="228600" y="457094"/>
                </a:cubicBezTo>
                <a:cubicBezTo>
                  <a:pt x="102348" y="457094"/>
                  <a:pt x="0" y="354746"/>
                  <a:pt x="0" y="228494"/>
                </a:cubicBezTo>
                <a:cubicBezTo>
                  <a:pt x="0" y="102242"/>
                  <a:pt x="102348" y="-106"/>
                  <a:pt x="228600" y="-106"/>
                </a:cubicBezTo>
                <a:cubicBezTo>
                  <a:pt x="354852" y="-106"/>
                  <a:pt x="457200" y="102242"/>
                  <a:pt x="457200" y="228494"/>
                </a:cubicBezTo>
                <a:close/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任意多边形: 形状 43">
            <a:extLst>
              <a:ext uri="{FF2B5EF4-FFF2-40B4-BE49-F238E27FC236}">
                <a16:creationId xmlns:a16="http://schemas.microsoft.com/office/drawing/2014/main" id="{D6ECE011-B4FA-47EE-BA49-39E76014AED7}"/>
              </a:ext>
            </a:extLst>
          </p:cNvPr>
          <p:cNvSpPr/>
          <p:nvPr/>
        </p:nvSpPr>
        <p:spPr>
          <a:xfrm>
            <a:off x="11485576" y="5815247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5" name="任意多边形: 形状 44">
            <a:extLst>
              <a:ext uri="{FF2B5EF4-FFF2-40B4-BE49-F238E27FC236}">
                <a16:creationId xmlns:a16="http://schemas.microsoft.com/office/drawing/2014/main" id="{582E28C4-E23B-4771-9E87-7C1D4BA1B97A}"/>
              </a:ext>
            </a:extLst>
          </p:cNvPr>
          <p:cNvSpPr/>
          <p:nvPr/>
        </p:nvSpPr>
        <p:spPr>
          <a:xfrm>
            <a:off x="4283129" y="916183"/>
            <a:ext cx="800273" cy="800273"/>
          </a:xfrm>
          <a:custGeom>
            <a:avLst/>
            <a:gdLst>
              <a:gd name="connsiteX0" fmla="*/ 328613 w 657225"/>
              <a:gd name="connsiteY0" fmla="*/ -106 h 657225"/>
              <a:gd name="connsiteX1" fmla="*/ 0 w 657225"/>
              <a:gd name="connsiteY1" fmla="*/ 328507 h 657225"/>
              <a:gd name="connsiteX2" fmla="*/ 328613 w 657225"/>
              <a:gd name="connsiteY2" fmla="*/ 657119 h 657225"/>
              <a:gd name="connsiteX3" fmla="*/ 657225 w 657225"/>
              <a:gd name="connsiteY3" fmla="*/ 328507 h 657225"/>
              <a:gd name="connsiteX4" fmla="*/ 657225 w 657225"/>
              <a:gd name="connsiteY4" fmla="*/ -106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657225">
                <a:moveTo>
                  <a:pt x="328613" y="-106"/>
                </a:moveTo>
                <a:cubicBezTo>
                  <a:pt x="147121" y="-106"/>
                  <a:pt x="0" y="147015"/>
                  <a:pt x="0" y="328507"/>
                </a:cubicBezTo>
                <a:cubicBezTo>
                  <a:pt x="0" y="509998"/>
                  <a:pt x="147121" y="657119"/>
                  <a:pt x="328613" y="657119"/>
                </a:cubicBezTo>
                <a:cubicBezTo>
                  <a:pt x="510104" y="657119"/>
                  <a:pt x="657225" y="509998"/>
                  <a:pt x="657225" y="328507"/>
                </a:cubicBezTo>
                <a:lnTo>
                  <a:pt x="657225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7" name="任意多边形: 形状 46">
            <a:extLst>
              <a:ext uri="{FF2B5EF4-FFF2-40B4-BE49-F238E27FC236}">
                <a16:creationId xmlns:a16="http://schemas.microsoft.com/office/drawing/2014/main" id="{CD23196F-FA9D-4FCF-96C8-660851B29356}"/>
              </a:ext>
            </a:extLst>
          </p:cNvPr>
          <p:cNvSpPr/>
          <p:nvPr/>
        </p:nvSpPr>
        <p:spPr>
          <a:xfrm>
            <a:off x="11589972" y="3664948"/>
            <a:ext cx="1816272" cy="848986"/>
          </a:xfrm>
          <a:custGeom>
            <a:avLst/>
            <a:gdLst>
              <a:gd name="connsiteX0" fmla="*/ 805758 w 1491615"/>
              <a:gd name="connsiteY0" fmla="*/ 348509 h 697230"/>
              <a:gd name="connsiteX1" fmla="*/ 1148715 w 1491615"/>
              <a:gd name="connsiteY1" fmla="*/ 697124 h 697230"/>
              <a:gd name="connsiteX2" fmla="*/ 1491615 w 1491615"/>
              <a:gd name="connsiteY2" fmla="*/ 348509 h 697230"/>
              <a:gd name="connsiteX3" fmla="*/ 1148715 w 1491615"/>
              <a:gd name="connsiteY3" fmla="*/ -106 h 697230"/>
              <a:gd name="connsiteX4" fmla="*/ 0 w 1491615"/>
              <a:gd name="connsiteY4" fmla="*/ -106 h 6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615" h="697230">
                <a:moveTo>
                  <a:pt x="805758" y="348509"/>
                </a:moveTo>
                <a:cubicBezTo>
                  <a:pt x="805758" y="541042"/>
                  <a:pt x="959320" y="697124"/>
                  <a:pt x="1148715" y="697124"/>
                </a:cubicBezTo>
                <a:cubicBezTo>
                  <a:pt x="1338110" y="697124"/>
                  <a:pt x="1491615" y="541042"/>
                  <a:pt x="1491615" y="348509"/>
                </a:cubicBezTo>
                <a:cubicBezTo>
                  <a:pt x="1491615" y="155976"/>
                  <a:pt x="1338110" y="-106"/>
                  <a:pt x="1148715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8" name="任意多边形: 形状 47">
            <a:extLst>
              <a:ext uri="{FF2B5EF4-FFF2-40B4-BE49-F238E27FC236}">
                <a16:creationId xmlns:a16="http://schemas.microsoft.com/office/drawing/2014/main" id="{94CC98D4-FA48-47B3-B489-CEC23DCFC93B}"/>
              </a:ext>
            </a:extLst>
          </p:cNvPr>
          <p:cNvSpPr/>
          <p:nvPr/>
        </p:nvSpPr>
        <p:spPr>
          <a:xfrm>
            <a:off x="8674194" y="-1964801"/>
            <a:ext cx="890739" cy="1851067"/>
          </a:xfrm>
          <a:custGeom>
            <a:avLst/>
            <a:gdLst>
              <a:gd name="connsiteX0" fmla="*/ 365760 w 731520"/>
              <a:gd name="connsiteY0" fmla="*/ 798800 h 1520190"/>
              <a:gd name="connsiteX1" fmla="*/ 0 w 731520"/>
              <a:gd name="connsiteY1" fmla="*/ 1159439 h 1520190"/>
              <a:gd name="connsiteX2" fmla="*/ 365760 w 731520"/>
              <a:gd name="connsiteY2" fmla="*/ 1520084 h 1520190"/>
              <a:gd name="connsiteX3" fmla="*/ 731520 w 731520"/>
              <a:gd name="connsiteY3" fmla="*/ 1159439 h 1520190"/>
              <a:gd name="connsiteX4" fmla="*/ 731520 w 731520"/>
              <a:gd name="connsiteY4" fmla="*/ -106 h 152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520" h="1520190">
                <a:moveTo>
                  <a:pt x="365760" y="798800"/>
                </a:moveTo>
                <a:cubicBezTo>
                  <a:pt x="163758" y="798800"/>
                  <a:pt x="0" y="960260"/>
                  <a:pt x="0" y="1159439"/>
                </a:cubicBezTo>
                <a:cubicBezTo>
                  <a:pt x="0" y="1358618"/>
                  <a:pt x="163758" y="1520084"/>
                  <a:pt x="365760" y="1520084"/>
                </a:cubicBezTo>
                <a:cubicBezTo>
                  <a:pt x="567785" y="1520084"/>
                  <a:pt x="731520" y="1358618"/>
                  <a:pt x="731520" y="1159439"/>
                </a:cubicBezTo>
                <a:lnTo>
                  <a:pt x="731520" y="-106"/>
                </a:lnTo>
              </a:path>
            </a:pathLst>
          </a:custGeom>
          <a:noFill/>
          <a:ln w="74295" cap="rnd">
            <a:solidFill>
              <a:srgbClr val="4484AB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9" name="任意多边形: 形状 48">
            <a:extLst>
              <a:ext uri="{FF2B5EF4-FFF2-40B4-BE49-F238E27FC236}">
                <a16:creationId xmlns:a16="http://schemas.microsoft.com/office/drawing/2014/main" id="{3166E093-FE6E-4ED9-AB5D-DEA7BB340F92}"/>
              </a:ext>
            </a:extLst>
          </p:cNvPr>
          <p:cNvSpPr/>
          <p:nvPr/>
        </p:nvSpPr>
        <p:spPr>
          <a:xfrm>
            <a:off x="7450372" y="5617017"/>
            <a:ext cx="1036876" cy="807232"/>
          </a:xfrm>
          <a:custGeom>
            <a:avLst/>
            <a:gdLst>
              <a:gd name="connsiteX0" fmla="*/ 193847 w 851535"/>
              <a:gd name="connsiteY0" fmla="*/ 331364 h 662940"/>
              <a:gd name="connsiteX1" fmla="*/ 522688 w 851535"/>
              <a:gd name="connsiteY1" fmla="*/ -106 h 662940"/>
              <a:gd name="connsiteX2" fmla="*/ 851535 w 851535"/>
              <a:gd name="connsiteY2" fmla="*/ 331364 h 662940"/>
              <a:gd name="connsiteX3" fmla="*/ 522688 w 851535"/>
              <a:gd name="connsiteY3" fmla="*/ 662834 h 662940"/>
              <a:gd name="connsiteX4" fmla="*/ 0 w 851535"/>
              <a:gd name="connsiteY4" fmla="*/ 662834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535" h="662940">
                <a:moveTo>
                  <a:pt x="193847" y="331364"/>
                </a:moveTo>
                <a:cubicBezTo>
                  <a:pt x="193847" y="148312"/>
                  <a:pt x="341077" y="-106"/>
                  <a:pt x="522688" y="-106"/>
                </a:cubicBezTo>
                <a:cubicBezTo>
                  <a:pt x="704317" y="-106"/>
                  <a:pt x="851535" y="148312"/>
                  <a:pt x="851535" y="331364"/>
                </a:cubicBezTo>
                <a:cubicBezTo>
                  <a:pt x="851535" y="514416"/>
                  <a:pt x="704317" y="662834"/>
                  <a:pt x="522688" y="662834"/>
                </a:cubicBezTo>
                <a:lnTo>
                  <a:pt x="0" y="662834"/>
                </a:ln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0" name="任意多边形: 形状 49">
            <a:extLst>
              <a:ext uri="{FF2B5EF4-FFF2-40B4-BE49-F238E27FC236}">
                <a16:creationId xmlns:a16="http://schemas.microsoft.com/office/drawing/2014/main" id="{413CF766-6202-4A41-B5C0-B22D78DFE571}"/>
              </a:ext>
            </a:extLst>
          </p:cNvPr>
          <p:cNvSpPr/>
          <p:nvPr/>
        </p:nvSpPr>
        <p:spPr>
          <a:xfrm>
            <a:off x="9578851" y="860512"/>
            <a:ext cx="800273" cy="1885861"/>
          </a:xfrm>
          <a:custGeom>
            <a:avLst/>
            <a:gdLst>
              <a:gd name="connsiteX0" fmla="*/ 328613 w 657225"/>
              <a:gd name="connsiteY0" fmla="*/ 894737 h 1548765"/>
              <a:gd name="connsiteX1" fmla="*/ 657225 w 657225"/>
              <a:gd name="connsiteY1" fmla="*/ 1221698 h 1548765"/>
              <a:gd name="connsiteX2" fmla="*/ 328613 w 657225"/>
              <a:gd name="connsiteY2" fmla="*/ 1548659 h 1548765"/>
              <a:gd name="connsiteX3" fmla="*/ 0 w 657225"/>
              <a:gd name="connsiteY3" fmla="*/ 1221698 h 1548765"/>
              <a:gd name="connsiteX4" fmla="*/ 0 w 657225"/>
              <a:gd name="connsiteY4" fmla="*/ -106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1548765">
                <a:moveTo>
                  <a:pt x="328613" y="894737"/>
                </a:moveTo>
                <a:cubicBezTo>
                  <a:pt x="510121" y="894737"/>
                  <a:pt x="657225" y="1041115"/>
                  <a:pt x="657225" y="1221698"/>
                </a:cubicBezTo>
                <a:cubicBezTo>
                  <a:pt x="657225" y="1402275"/>
                  <a:pt x="510121" y="1548659"/>
                  <a:pt x="328613" y="1548659"/>
                </a:cubicBezTo>
                <a:cubicBezTo>
                  <a:pt x="147104" y="1548659"/>
                  <a:pt x="0" y="1402275"/>
                  <a:pt x="0" y="1221698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1" name="任意多边形: 形状 50">
            <a:extLst>
              <a:ext uri="{FF2B5EF4-FFF2-40B4-BE49-F238E27FC236}">
                <a16:creationId xmlns:a16="http://schemas.microsoft.com/office/drawing/2014/main" id="{28324EB3-EEED-4D6D-90F4-5A872E90D08A}"/>
              </a:ext>
            </a:extLst>
          </p:cNvPr>
          <p:cNvSpPr/>
          <p:nvPr/>
        </p:nvSpPr>
        <p:spPr>
          <a:xfrm>
            <a:off x="5779292" y="60238"/>
            <a:ext cx="2553916" cy="1433533"/>
          </a:xfrm>
          <a:custGeom>
            <a:avLst/>
            <a:gdLst>
              <a:gd name="connsiteX0" fmla="*/ 1158453 w 2097405"/>
              <a:gd name="connsiteY0" fmla="*/ 588539 h 1177290"/>
              <a:gd name="connsiteX1" fmla="*/ 579227 w 2097405"/>
              <a:gd name="connsiteY1" fmla="*/ -106 h 1177290"/>
              <a:gd name="connsiteX2" fmla="*/ 0 w 2097405"/>
              <a:gd name="connsiteY2" fmla="*/ 588539 h 1177290"/>
              <a:gd name="connsiteX3" fmla="*/ 579227 w 2097405"/>
              <a:gd name="connsiteY3" fmla="*/ 1177184 h 1177290"/>
              <a:gd name="connsiteX4" fmla="*/ 2097405 w 2097405"/>
              <a:gd name="connsiteY4" fmla="*/ 1177184 h 117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7405" h="1177290">
                <a:moveTo>
                  <a:pt x="1158453" y="588539"/>
                </a:moveTo>
                <a:cubicBezTo>
                  <a:pt x="1158453" y="263441"/>
                  <a:pt x="899124" y="-106"/>
                  <a:pt x="579227" y="-106"/>
                </a:cubicBezTo>
                <a:cubicBezTo>
                  <a:pt x="259330" y="-106"/>
                  <a:pt x="0" y="263441"/>
                  <a:pt x="0" y="588539"/>
                </a:cubicBezTo>
                <a:cubicBezTo>
                  <a:pt x="0" y="913637"/>
                  <a:pt x="259330" y="1177184"/>
                  <a:pt x="579227" y="1177184"/>
                </a:cubicBezTo>
                <a:lnTo>
                  <a:pt x="2097405" y="1177184"/>
                </a:lnTo>
              </a:path>
            </a:pathLst>
          </a:custGeom>
          <a:noFill/>
          <a:ln w="74295" cap="rnd">
            <a:solidFill>
              <a:srgbClr val="FFFF0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2" name="任意多边形: 形状 51">
            <a:extLst>
              <a:ext uri="{FF2B5EF4-FFF2-40B4-BE49-F238E27FC236}">
                <a16:creationId xmlns:a16="http://schemas.microsoft.com/office/drawing/2014/main" id="{6F1F80FB-3920-4524-B147-FC54A75D8368}"/>
              </a:ext>
            </a:extLst>
          </p:cNvPr>
          <p:cNvSpPr/>
          <p:nvPr/>
        </p:nvSpPr>
        <p:spPr>
          <a:xfrm>
            <a:off x="10977589" y="1660785"/>
            <a:ext cx="2553916" cy="1433533"/>
          </a:xfrm>
          <a:custGeom>
            <a:avLst/>
            <a:gdLst>
              <a:gd name="connsiteX0" fmla="*/ 1518133 w 2097405"/>
              <a:gd name="connsiteY0" fmla="*/ 1177184 h 1177290"/>
              <a:gd name="connsiteX1" fmla="*/ 2097405 w 2097405"/>
              <a:gd name="connsiteY1" fmla="*/ 588539 h 1177290"/>
              <a:gd name="connsiteX2" fmla="*/ 1518133 w 2097405"/>
              <a:gd name="connsiteY2" fmla="*/ -106 h 1177290"/>
              <a:gd name="connsiteX3" fmla="*/ 0 w 2097405"/>
              <a:gd name="connsiteY3" fmla="*/ -106 h 117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7405" h="1177290">
                <a:moveTo>
                  <a:pt x="1518133" y="1177184"/>
                </a:moveTo>
                <a:cubicBezTo>
                  <a:pt x="1838116" y="1177184"/>
                  <a:pt x="2097405" y="913637"/>
                  <a:pt x="2097405" y="588539"/>
                </a:cubicBezTo>
                <a:cubicBezTo>
                  <a:pt x="2097405" y="263441"/>
                  <a:pt x="1838116" y="-106"/>
                  <a:pt x="1518133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3" name="任意多边形: 形状 52">
            <a:extLst>
              <a:ext uri="{FF2B5EF4-FFF2-40B4-BE49-F238E27FC236}">
                <a16:creationId xmlns:a16="http://schemas.microsoft.com/office/drawing/2014/main" id="{605820A2-8530-4D55-9CE5-9D984AD4ED8A}"/>
              </a:ext>
            </a:extLst>
          </p:cNvPr>
          <p:cNvSpPr/>
          <p:nvPr/>
        </p:nvSpPr>
        <p:spPr>
          <a:xfrm>
            <a:off x="10100768" y="-1415048"/>
            <a:ext cx="2011122" cy="1343067"/>
          </a:xfrm>
          <a:custGeom>
            <a:avLst/>
            <a:gdLst>
              <a:gd name="connsiteX0" fmla="*/ 0 w 1651635"/>
              <a:gd name="connsiteY0" fmla="*/ 551392 h 1102995"/>
              <a:gd name="connsiteX1" fmla="*/ 545554 w 1651635"/>
              <a:gd name="connsiteY1" fmla="*/ -106 h 1102995"/>
              <a:gd name="connsiteX2" fmla="*/ 1106081 w 1651635"/>
              <a:gd name="connsiteY2" fmla="*/ -106 h 1102995"/>
              <a:gd name="connsiteX3" fmla="*/ 1651635 w 1651635"/>
              <a:gd name="connsiteY3" fmla="*/ 551392 h 1102995"/>
              <a:gd name="connsiteX4" fmla="*/ 1651635 w 1651635"/>
              <a:gd name="connsiteY4" fmla="*/ 551392 h 1102995"/>
              <a:gd name="connsiteX5" fmla="*/ 1106081 w 1651635"/>
              <a:gd name="connsiteY5" fmla="*/ 1102889 h 1102995"/>
              <a:gd name="connsiteX6" fmla="*/ 545554 w 1651635"/>
              <a:gd name="connsiteY6" fmla="*/ 1102889 h 1102995"/>
              <a:gd name="connsiteX7" fmla="*/ 0 w 1651635"/>
              <a:gd name="connsiteY7" fmla="*/ 551392 h 1102995"/>
              <a:gd name="connsiteX8" fmla="*/ 0 w 1651635"/>
              <a:gd name="connsiteY8" fmla="*/ 551392 h 1102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1635" h="1102995">
                <a:moveTo>
                  <a:pt x="0" y="551392"/>
                </a:moveTo>
                <a:cubicBezTo>
                  <a:pt x="0" y="246805"/>
                  <a:pt x="244259" y="-106"/>
                  <a:pt x="545554" y="-106"/>
                </a:cubicBezTo>
                <a:lnTo>
                  <a:pt x="1106081" y="-106"/>
                </a:lnTo>
                <a:cubicBezTo>
                  <a:pt x="1407376" y="-106"/>
                  <a:pt x="1651635" y="246805"/>
                  <a:pt x="1651635" y="551392"/>
                </a:cubicBezTo>
                <a:lnTo>
                  <a:pt x="1651635" y="551392"/>
                </a:lnTo>
                <a:cubicBezTo>
                  <a:pt x="1651635" y="855978"/>
                  <a:pt x="1407376" y="1102889"/>
                  <a:pt x="1106081" y="1102889"/>
                </a:cubicBezTo>
                <a:lnTo>
                  <a:pt x="545554" y="1102889"/>
                </a:lnTo>
                <a:cubicBezTo>
                  <a:pt x="244259" y="1102889"/>
                  <a:pt x="0" y="855978"/>
                  <a:pt x="0" y="551392"/>
                </a:cubicBezTo>
                <a:lnTo>
                  <a:pt x="0" y="551392"/>
                </a:lnTo>
                <a:close/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4" name="任意多边形: 形状 53">
            <a:extLst>
              <a:ext uri="{FF2B5EF4-FFF2-40B4-BE49-F238E27FC236}">
                <a16:creationId xmlns:a16="http://schemas.microsoft.com/office/drawing/2014/main" id="{930F4F80-7C1B-45EB-BAC6-5B7A631DFB95}"/>
              </a:ext>
            </a:extLst>
          </p:cNvPr>
          <p:cNvSpPr/>
          <p:nvPr/>
        </p:nvSpPr>
        <p:spPr>
          <a:xfrm>
            <a:off x="8159236" y="2628072"/>
            <a:ext cx="647178" cy="1885861"/>
          </a:xfrm>
          <a:custGeom>
            <a:avLst/>
            <a:gdLst>
              <a:gd name="connsiteX0" fmla="*/ 0 w 531495"/>
              <a:gd name="connsiteY0" fmla="*/ 774277 h 1548765"/>
              <a:gd name="connsiteX1" fmla="*/ 0 w 531495"/>
              <a:gd name="connsiteY1" fmla="*/ 263733 h 1548765"/>
              <a:gd name="connsiteX2" fmla="*/ 265748 w 531495"/>
              <a:gd name="connsiteY2" fmla="*/ -106 h 1548765"/>
              <a:gd name="connsiteX3" fmla="*/ 265748 w 531495"/>
              <a:gd name="connsiteY3" fmla="*/ -106 h 1548765"/>
              <a:gd name="connsiteX4" fmla="*/ 531495 w 531495"/>
              <a:gd name="connsiteY4" fmla="*/ 263733 h 1548765"/>
              <a:gd name="connsiteX5" fmla="*/ 531495 w 531495"/>
              <a:gd name="connsiteY5" fmla="*/ 1284820 h 1548765"/>
              <a:gd name="connsiteX6" fmla="*/ 265748 w 531495"/>
              <a:gd name="connsiteY6" fmla="*/ 1548659 h 1548765"/>
              <a:gd name="connsiteX7" fmla="*/ 265748 w 531495"/>
              <a:gd name="connsiteY7" fmla="*/ 1548659 h 1548765"/>
              <a:gd name="connsiteX8" fmla="*/ 265748 w 531495"/>
              <a:gd name="connsiteY8" fmla="*/ 1548659 h 1548765"/>
              <a:gd name="connsiteX9" fmla="*/ 0 w 531495"/>
              <a:gd name="connsiteY9" fmla="*/ 1284820 h 1548765"/>
              <a:gd name="connsiteX10" fmla="*/ 0 w 531495"/>
              <a:gd name="connsiteY10" fmla="*/ 1161468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1495" h="1548765">
                <a:moveTo>
                  <a:pt x="0" y="774277"/>
                </a:moveTo>
                <a:lnTo>
                  <a:pt x="0" y="263733"/>
                </a:lnTo>
                <a:cubicBezTo>
                  <a:pt x="0" y="118017"/>
                  <a:pt x="118980" y="-106"/>
                  <a:pt x="265748" y="-106"/>
                </a:cubicBezTo>
                <a:lnTo>
                  <a:pt x="265748" y="-106"/>
                </a:lnTo>
                <a:cubicBezTo>
                  <a:pt x="412515" y="-106"/>
                  <a:pt x="531495" y="118017"/>
                  <a:pt x="531495" y="263733"/>
                </a:cubicBezTo>
                <a:lnTo>
                  <a:pt x="531495" y="1284820"/>
                </a:lnTo>
                <a:cubicBezTo>
                  <a:pt x="531495" y="1430536"/>
                  <a:pt x="412515" y="1548659"/>
                  <a:pt x="265748" y="1548659"/>
                </a:cubicBezTo>
                <a:lnTo>
                  <a:pt x="265748" y="1548659"/>
                </a:lnTo>
                <a:lnTo>
                  <a:pt x="265748" y="1548659"/>
                </a:lnTo>
                <a:cubicBezTo>
                  <a:pt x="118980" y="1548659"/>
                  <a:pt x="0" y="1430536"/>
                  <a:pt x="0" y="1284820"/>
                </a:cubicBezTo>
                <a:lnTo>
                  <a:pt x="0" y="1161468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5" name="任意多边形: 形状 54">
            <a:extLst>
              <a:ext uri="{FF2B5EF4-FFF2-40B4-BE49-F238E27FC236}">
                <a16:creationId xmlns:a16="http://schemas.microsoft.com/office/drawing/2014/main" id="{7B264C5A-BB54-4DB7-955E-70052ACDC6D8}"/>
              </a:ext>
            </a:extLst>
          </p:cNvPr>
          <p:cNvSpPr/>
          <p:nvPr/>
        </p:nvSpPr>
        <p:spPr>
          <a:xfrm>
            <a:off x="7637318" y="-1957842"/>
            <a:ext cx="1120383" cy="2818354"/>
          </a:xfrm>
          <a:custGeom>
            <a:avLst/>
            <a:gdLst>
              <a:gd name="connsiteX0" fmla="*/ 920115 w 920115"/>
              <a:gd name="connsiteY0" fmla="*/ 1811149 h 2314575"/>
              <a:gd name="connsiteX1" fmla="*/ 920115 w 920115"/>
              <a:gd name="connsiteY1" fmla="*/ 1855663 h 2314575"/>
              <a:gd name="connsiteX2" fmla="*/ 460058 w 920115"/>
              <a:gd name="connsiteY2" fmla="*/ 2314469 h 2314575"/>
              <a:gd name="connsiteX3" fmla="*/ 460058 w 920115"/>
              <a:gd name="connsiteY3" fmla="*/ 2314469 h 2314575"/>
              <a:gd name="connsiteX4" fmla="*/ 0 w 920115"/>
              <a:gd name="connsiteY4" fmla="*/ 1855663 h 2314575"/>
              <a:gd name="connsiteX5" fmla="*/ 0 w 920115"/>
              <a:gd name="connsiteY5" fmla="*/ 458700 h 2314575"/>
              <a:gd name="connsiteX6" fmla="*/ 460058 w 920115"/>
              <a:gd name="connsiteY6" fmla="*/ -106 h 2314575"/>
              <a:gd name="connsiteX7" fmla="*/ 460058 w 920115"/>
              <a:gd name="connsiteY7" fmla="*/ -106 h 2314575"/>
              <a:gd name="connsiteX8" fmla="*/ 920115 w 920115"/>
              <a:gd name="connsiteY8" fmla="*/ 458700 h 2314575"/>
              <a:gd name="connsiteX9" fmla="*/ 920115 w 920115"/>
              <a:gd name="connsiteY9" fmla="*/ 472396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0115" h="2314575">
                <a:moveTo>
                  <a:pt x="920115" y="1811149"/>
                </a:moveTo>
                <a:lnTo>
                  <a:pt x="920115" y="1855663"/>
                </a:lnTo>
                <a:cubicBezTo>
                  <a:pt x="920115" y="2109055"/>
                  <a:pt x="714141" y="2314469"/>
                  <a:pt x="460058" y="2314469"/>
                </a:cubicBezTo>
                <a:lnTo>
                  <a:pt x="460058" y="2314469"/>
                </a:lnTo>
                <a:cubicBezTo>
                  <a:pt x="205974" y="2314469"/>
                  <a:pt x="0" y="2109055"/>
                  <a:pt x="0" y="1855663"/>
                </a:cubicBezTo>
                <a:lnTo>
                  <a:pt x="0" y="458700"/>
                </a:lnTo>
                <a:cubicBezTo>
                  <a:pt x="0" y="205308"/>
                  <a:pt x="205974" y="-106"/>
                  <a:pt x="460058" y="-106"/>
                </a:cubicBezTo>
                <a:lnTo>
                  <a:pt x="460058" y="-106"/>
                </a:lnTo>
                <a:cubicBezTo>
                  <a:pt x="714141" y="-106"/>
                  <a:pt x="920115" y="205308"/>
                  <a:pt x="920115" y="458700"/>
                </a:cubicBezTo>
                <a:lnTo>
                  <a:pt x="920115" y="472396"/>
                </a:lnTo>
              </a:path>
            </a:pathLst>
          </a:custGeom>
          <a:noFill/>
          <a:ln w="74295" cap="rnd">
            <a:solidFill>
              <a:srgbClr val="FFB017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6" name="任意多边形: 形状 55">
            <a:extLst>
              <a:ext uri="{FF2B5EF4-FFF2-40B4-BE49-F238E27FC236}">
                <a16:creationId xmlns:a16="http://schemas.microsoft.com/office/drawing/2014/main" id="{223126CE-F07A-4632-8986-CA6151905611}"/>
              </a:ext>
            </a:extLst>
          </p:cNvPr>
          <p:cNvSpPr/>
          <p:nvPr/>
        </p:nvSpPr>
        <p:spPr>
          <a:xfrm>
            <a:off x="7623400" y="2628072"/>
            <a:ext cx="1760601" cy="2484327"/>
          </a:xfrm>
          <a:custGeom>
            <a:avLst/>
            <a:gdLst>
              <a:gd name="connsiteX0" fmla="*/ 0 w 1445895"/>
              <a:gd name="connsiteY0" fmla="*/ -106 h 2040255"/>
              <a:gd name="connsiteX1" fmla="*/ 0 w 1445895"/>
              <a:gd name="connsiteY1" fmla="*/ 1323700 h 2040255"/>
              <a:gd name="connsiteX2" fmla="*/ 722948 w 1445895"/>
              <a:gd name="connsiteY2" fmla="*/ 2040149 h 2040255"/>
              <a:gd name="connsiteX3" fmla="*/ 1445895 w 1445895"/>
              <a:gd name="connsiteY3" fmla="*/ 1323700 h 2040255"/>
              <a:gd name="connsiteX4" fmla="*/ 1445895 w 1445895"/>
              <a:gd name="connsiteY4" fmla="*/ 1010929 h 2040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5895" h="2040255">
                <a:moveTo>
                  <a:pt x="0" y="-106"/>
                </a:moveTo>
                <a:lnTo>
                  <a:pt x="0" y="1323700"/>
                </a:lnTo>
                <a:cubicBezTo>
                  <a:pt x="0" y="1719383"/>
                  <a:pt x="323675" y="2040149"/>
                  <a:pt x="722948" y="2040149"/>
                </a:cubicBezTo>
                <a:cubicBezTo>
                  <a:pt x="1122220" y="2040149"/>
                  <a:pt x="1445895" y="1719383"/>
                  <a:pt x="1445895" y="1323700"/>
                </a:cubicBezTo>
                <a:lnTo>
                  <a:pt x="1445895" y="1010929"/>
                </a:lnTo>
              </a:path>
            </a:pathLst>
          </a:custGeom>
          <a:noFill/>
          <a:ln w="74295" cap="rnd">
            <a:solidFill>
              <a:srgbClr val="FFFF0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7" name="任意多边形: 形状 56">
            <a:extLst>
              <a:ext uri="{FF2B5EF4-FFF2-40B4-BE49-F238E27FC236}">
                <a16:creationId xmlns:a16="http://schemas.microsoft.com/office/drawing/2014/main" id="{5C530FA2-9951-4315-A1B5-4A5C2873E50E}"/>
              </a:ext>
            </a:extLst>
          </p:cNvPr>
          <p:cNvSpPr/>
          <p:nvPr/>
        </p:nvSpPr>
        <p:spPr>
          <a:xfrm>
            <a:off x="9112605" y="422101"/>
            <a:ext cx="1732766" cy="897698"/>
          </a:xfrm>
          <a:custGeom>
            <a:avLst/>
            <a:gdLst>
              <a:gd name="connsiteX0" fmla="*/ 711518 w 1423035"/>
              <a:gd name="connsiteY0" fmla="*/ 737129 h 737235"/>
              <a:gd name="connsiteX1" fmla="*/ 1032587 w 1423035"/>
              <a:gd name="connsiteY1" fmla="*/ 737129 h 737235"/>
              <a:gd name="connsiteX2" fmla="*/ 1423035 w 1423035"/>
              <a:gd name="connsiteY2" fmla="*/ 368512 h 737235"/>
              <a:gd name="connsiteX3" fmla="*/ 1032587 w 1423035"/>
              <a:gd name="connsiteY3" fmla="*/ -106 h 737235"/>
              <a:gd name="connsiteX4" fmla="*/ 390449 w 1423035"/>
              <a:gd name="connsiteY4" fmla="*/ -106 h 737235"/>
              <a:gd name="connsiteX5" fmla="*/ 0 w 1423035"/>
              <a:gd name="connsiteY5" fmla="*/ 368512 h 7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3035" h="737235">
                <a:moveTo>
                  <a:pt x="711518" y="737129"/>
                </a:moveTo>
                <a:lnTo>
                  <a:pt x="1032587" y="737129"/>
                </a:lnTo>
                <a:cubicBezTo>
                  <a:pt x="1248213" y="737129"/>
                  <a:pt x="1423035" y="572091"/>
                  <a:pt x="1423035" y="368512"/>
                </a:cubicBezTo>
                <a:cubicBezTo>
                  <a:pt x="1423035" y="164932"/>
                  <a:pt x="1248213" y="-106"/>
                  <a:pt x="1032587" y="-106"/>
                </a:cubicBezTo>
                <a:lnTo>
                  <a:pt x="390449" y="-106"/>
                </a:lnTo>
                <a:cubicBezTo>
                  <a:pt x="174805" y="-106"/>
                  <a:pt x="0" y="164932"/>
                  <a:pt x="0" y="368512"/>
                </a:cubicBez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8" name="任意多边形: 形状 57">
            <a:extLst>
              <a:ext uri="{FF2B5EF4-FFF2-40B4-BE49-F238E27FC236}">
                <a16:creationId xmlns:a16="http://schemas.microsoft.com/office/drawing/2014/main" id="{279CA28F-65E2-4E90-A360-A192C430DA7C}"/>
              </a:ext>
            </a:extLst>
          </p:cNvPr>
          <p:cNvSpPr/>
          <p:nvPr/>
        </p:nvSpPr>
        <p:spPr>
          <a:xfrm>
            <a:off x="5083402" y="-552145"/>
            <a:ext cx="2011122" cy="1078629"/>
          </a:xfrm>
          <a:custGeom>
            <a:avLst/>
            <a:gdLst>
              <a:gd name="connsiteX0" fmla="*/ 1651635 w 1651635"/>
              <a:gd name="connsiteY0" fmla="*/ -106 h 885825"/>
              <a:gd name="connsiteX1" fmla="*/ 881933 w 1651635"/>
              <a:gd name="connsiteY1" fmla="*/ -106 h 885825"/>
              <a:gd name="connsiteX2" fmla="*/ 0 w 1651635"/>
              <a:gd name="connsiteY2" fmla="*/ 885719 h 88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885825">
                <a:moveTo>
                  <a:pt x="1651635" y="-106"/>
                </a:moveTo>
                <a:lnTo>
                  <a:pt x="881933" y="-106"/>
                </a:lnTo>
                <a:cubicBezTo>
                  <a:pt x="394855" y="-106"/>
                  <a:pt x="0" y="396492"/>
                  <a:pt x="0" y="885719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9" name="任意多边形: 形状 58">
            <a:extLst>
              <a:ext uri="{FF2B5EF4-FFF2-40B4-BE49-F238E27FC236}">
                <a16:creationId xmlns:a16="http://schemas.microsoft.com/office/drawing/2014/main" id="{3B750830-45F4-4629-95DE-0582DAD3B124}"/>
              </a:ext>
            </a:extLst>
          </p:cNvPr>
          <p:cNvSpPr/>
          <p:nvPr/>
        </p:nvSpPr>
        <p:spPr>
          <a:xfrm flipH="1" flipV="1">
            <a:off x="11391727" y="5061686"/>
            <a:ext cx="800273" cy="2985367"/>
          </a:xfrm>
          <a:custGeom>
            <a:avLst/>
            <a:gdLst>
              <a:gd name="connsiteX0" fmla="*/ 328613 w 657225"/>
              <a:gd name="connsiteY0" fmla="*/ 1799204 h 2451735"/>
              <a:gd name="connsiteX1" fmla="*/ 657225 w 657225"/>
              <a:gd name="connsiteY1" fmla="*/ 2125417 h 2451735"/>
              <a:gd name="connsiteX2" fmla="*/ 328613 w 657225"/>
              <a:gd name="connsiteY2" fmla="*/ 2451629 h 2451735"/>
              <a:gd name="connsiteX3" fmla="*/ 0 w 657225"/>
              <a:gd name="connsiteY3" fmla="*/ 2125417 h 2451735"/>
              <a:gd name="connsiteX4" fmla="*/ 0 w 657225"/>
              <a:gd name="connsiteY4" fmla="*/ -106 h 24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2451735">
                <a:moveTo>
                  <a:pt x="328613" y="1799204"/>
                </a:moveTo>
                <a:cubicBezTo>
                  <a:pt x="510121" y="1799204"/>
                  <a:pt x="657225" y="1945280"/>
                  <a:pt x="657225" y="2125417"/>
                </a:cubicBezTo>
                <a:cubicBezTo>
                  <a:pt x="657225" y="2305553"/>
                  <a:pt x="510121" y="2451629"/>
                  <a:pt x="328613" y="2451629"/>
                </a:cubicBezTo>
                <a:cubicBezTo>
                  <a:pt x="147104" y="2451629"/>
                  <a:pt x="0" y="2305553"/>
                  <a:pt x="0" y="2125417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0" name="任意多边形: 形状 59">
            <a:extLst>
              <a:ext uri="{FF2B5EF4-FFF2-40B4-BE49-F238E27FC236}">
                <a16:creationId xmlns:a16="http://schemas.microsoft.com/office/drawing/2014/main" id="{CF3B9C98-103F-4E2A-891B-146719B18C1D}"/>
              </a:ext>
            </a:extLst>
          </p:cNvPr>
          <p:cNvSpPr/>
          <p:nvPr/>
        </p:nvSpPr>
        <p:spPr>
          <a:xfrm>
            <a:off x="9659835" y="6120357"/>
            <a:ext cx="2011122" cy="737643"/>
          </a:xfrm>
          <a:custGeom>
            <a:avLst/>
            <a:gdLst>
              <a:gd name="connsiteX0" fmla="*/ 0 w 1651635"/>
              <a:gd name="connsiteY0" fmla="*/ 605684 h 605790"/>
              <a:gd name="connsiteX1" fmla="*/ 597961 w 1651635"/>
              <a:gd name="connsiteY1" fmla="*/ -106 h 605790"/>
              <a:gd name="connsiteX2" fmla="*/ 1651635 w 1651635"/>
              <a:gd name="connsiteY2" fmla="*/ -106 h 60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605790">
                <a:moveTo>
                  <a:pt x="0" y="605684"/>
                </a:moveTo>
                <a:cubicBezTo>
                  <a:pt x="0" y="271128"/>
                  <a:pt x="267748" y="-106"/>
                  <a:pt x="597961" y="-106"/>
                </a:cubicBezTo>
                <a:lnTo>
                  <a:pt x="1651635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1" name="任意多边形: 形状 60">
            <a:extLst>
              <a:ext uri="{FF2B5EF4-FFF2-40B4-BE49-F238E27FC236}">
                <a16:creationId xmlns:a16="http://schemas.microsoft.com/office/drawing/2014/main" id="{3286555D-36D3-4443-BDFF-E95C86A28341}"/>
              </a:ext>
            </a:extLst>
          </p:cNvPr>
          <p:cNvSpPr/>
          <p:nvPr/>
        </p:nvSpPr>
        <p:spPr>
          <a:xfrm>
            <a:off x="7595565" y="1243251"/>
            <a:ext cx="1517040" cy="835068"/>
          </a:xfrm>
          <a:custGeom>
            <a:avLst/>
            <a:gdLst>
              <a:gd name="connsiteX0" fmla="*/ 0 w 1245870"/>
              <a:gd name="connsiteY0" fmla="*/ 685694 h 685800"/>
              <a:gd name="connsiteX1" fmla="*/ 562202 w 1245870"/>
              <a:gd name="connsiteY1" fmla="*/ 685694 h 685800"/>
              <a:gd name="connsiteX2" fmla="*/ 1245870 w 1245870"/>
              <a:gd name="connsiteY2" fmla="*/ -10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5870" h="685800">
                <a:moveTo>
                  <a:pt x="0" y="685694"/>
                </a:moveTo>
                <a:lnTo>
                  <a:pt x="562202" y="685694"/>
                </a:lnTo>
                <a:cubicBezTo>
                  <a:pt x="939780" y="685694"/>
                  <a:pt x="1245870" y="378650"/>
                  <a:pt x="1245870" y="-106"/>
                </a:cubicBez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2" name="任意多边形: 形状 61">
            <a:extLst>
              <a:ext uri="{FF2B5EF4-FFF2-40B4-BE49-F238E27FC236}">
                <a16:creationId xmlns:a16="http://schemas.microsoft.com/office/drawing/2014/main" id="{C1614F58-2152-4C9E-86E6-B405EC662D00}"/>
              </a:ext>
            </a:extLst>
          </p:cNvPr>
          <p:cNvSpPr/>
          <p:nvPr/>
        </p:nvSpPr>
        <p:spPr>
          <a:xfrm>
            <a:off x="10410265" y="4046904"/>
            <a:ext cx="1172135" cy="1057753"/>
          </a:xfrm>
          <a:custGeom>
            <a:avLst/>
            <a:gdLst>
              <a:gd name="connsiteX0" fmla="*/ 1000125 w 1000125"/>
              <a:gd name="connsiteY0" fmla="*/ -106 h 868680"/>
              <a:gd name="connsiteX1" fmla="*/ 1000125 w 1000125"/>
              <a:gd name="connsiteY1" fmla="*/ 307104 h 868680"/>
              <a:gd name="connsiteX2" fmla="*/ 438397 w 1000125"/>
              <a:gd name="connsiteY2" fmla="*/ 868574 h 868680"/>
              <a:gd name="connsiteX3" fmla="*/ 0 w 1000125"/>
              <a:gd name="connsiteY3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125" h="868680">
                <a:moveTo>
                  <a:pt x="1000125" y="-106"/>
                </a:moveTo>
                <a:lnTo>
                  <a:pt x="1000125" y="307104"/>
                </a:lnTo>
                <a:cubicBezTo>
                  <a:pt x="1000125" y="617171"/>
                  <a:pt x="748665" y="868574"/>
                  <a:pt x="438397" y="868574"/>
                </a:cubicBezTo>
                <a:lnTo>
                  <a:pt x="0" y="868574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3" name="任意多边形: 形状 62">
            <a:extLst>
              <a:ext uri="{FF2B5EF4-FFF2-40B4-BE49-F238E27FC236}">
                <a16:creationId xmlns:a16="http://schemas.microsoft.com/office/drawing/2014/main" id="{1441E9AB-393B-4CB7-AFA2-D6CAA7C36D33}"/>
              </a:ext>
            </a:extLst>
          </p:cNvPr>
          <p:cNvSpPr/>
          <p:nvPr/>
        </p:nvSpPr>
        <p:spPr>
          <a:xfrm>
            <a:off x="11534301" y="2391469"/>
            <a:ext cx="1350026" cy="772438"/>
          </a:xfrm>
          <a:custGeom>
            <a:avLst/>
            <a:gdLst>
              <a:gd name="connsiteX0" fmla="*/ 1108710 w 1108710"/>
              <a:gd name="connsiteY0" fmla="*/ -106 h 634365"/>
              <a:gd name="connsiteX1" fmla="*/ 628593 w 1108710"/>
              <a:gd name="connsiteY1" fmla="*/ -106 h 634365"/>
              <a:gd name="connsiteX2" fmla="*/ 0 w 1108710"/>
              <a:gd name="connsiteY2" fmla="*/ 634259 h 6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8710" h="634365">
                <a:moveTo>
                  <a:pt x="1108710" y="-106"/>
                </a:moveTo>
                <a:lnTo>
                  <a:pt x="628593" y="-106"/>
                </a:lnTo>
                <a:cubicBezTo>
                  <a:pt x="281407" y="-106"/>
                  <a:pt x="0" y="283912"/>
                  <a:pt x="0" y="634259"/>
                </a:cubicBez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任意多边形: 形状 63">
            <a:extLst>
              <a:ext uri="{FF2B5EF4-FFF2-40B4-BE49-F238E27FC236}">
                <a16:creationId xmlns:a16="http://schemas.microsoft.com/office/drawing/2014/main" id="{A5ADB13C-FBA0-4325-BED5-C97B2335F83D}"/>
              </a:ext>
            </a:extLst>
          </p:cNvPr>
          <p:cNvSpPr/>
          <p:nvPr/>
        </p:nvSpPr>
        <p:spPr>
          <a:xfrm>
            <a:off x="9972028" y="3247414"/>
            <a:ext cx="6959" cy="1057753"/>
          </a:xfrm>
          <a:custGeom>
            <a:avLst/>
            <a:gdLst>
              <a:gd name="connsiteX0" fmla="*/ 0 w 5715"/>
              <a:gd name="connsiteY0" fmla="*/ -106 h 868680"/>
              <a:gd name="connsiteX1" fmla="*/ 0 w 5715"/>
              <a:gd name="connsiteY1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868680">
                <a:moveTo>
                  <a:pt x="0" y="-106"/>
                </a:moveTo>
                <a:cubicBezTo>
                  <a:pt x="0" y="43859"/>
                  <a:pt x="0" y="597334"/>
                  <a:pt x="0" y="86857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5" name="任意多边形: 形状 64">
            <a:extLst>
              <a:ext uri="{FF2B5EF4-FFF2-40B4-BE49-F238E27FC236}">
                <a16:creationId xmlns:a16="http://schemas.microsoft.com/office/drawing/2014/main" id="{CB480815-46D2-48F3-9918-AB11F4A37E0F}"/>
              </a:ext>
            </a:extLst>
          </p:cNvPr>
          <p:cNvSpPr/>
          <p:nvPr/>
        </p:nvSpPr>
        <p:spPr>
          <a:xfrm>
            <a:off x="8900358" y="6121439"/>
            <a:ext cx="6959" cy="431452"/>
          </a:xfrm>
          <a:custGeom>
            <a:avLst/>
            <a:gdLst>
              <a:gd name="connsiteX0" fmla="*/ 0 w 5715"/>
              <a:gd name="connsiteY0" fmla="*/ -106 h 354330"/>
              <a:gd name="connsiteX1" fmla="*/ 0 w 5715"/>
              <a:gd name="connsiteY1" fmla="*/ 354224 h 354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354330">
                <a:moveTo>
                  <a:pt x="0" y="-106"/>
                </a:moveTo>
                <a:cubicBezTo>
                  <a:pt x="0" y="17839"/>
                  <a:pt x="0" y="243582"/>
                  <a:pt x="0" y="35422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6" name="任意多边形: 形状 65">
            <a:extLst>
              <a:ext uri="{FF2B5EF4-FFF2-40B4-BE49-F238E27FC236}">
                <a16:creationId xmlns:a16="http://schemas.microsoft.com/office/drawing/2014/main" id="{A6298036-A903-4175-A6D0-A8AE6378B8B4}"/>
              </a:ext>
            </a:extLst>
          </p:cNvPr>
          <p:cNvSpPr/>
          <p:nvPr/>
        </p:nvSpPr>
        <p:spPr>
          <a:xfrm>
            <a:off x="8938086" y="2120072"/>
            <a:ext cx="1941533" cy="3514244"/>
          </a:xfrm>
          <a:custGeom>
            <a:avLst/>
            <a:gdLst>
              <a:gd name="connsiteX0" fmla="*/ 1594485 w 1594485"/>
              <a:gd name="connsiteY0" fmla="*/ -106 h 2886075"/>
              <a:gd name="connsiteX1" fmla="*/ 1594485 w 1594485"/>
              <a:gd name="connsiteY1" fmla="*/ 813316 h 2886075"/>
              <a:gd name="connsiteX2" fmla="*/ 1360970 w 1594485"/>
              <a:gd name="connsiteY2" fmla="*/ 1044973 h 2886075"/>
              <a:gd name="connsiteX3" fmla="*/ 1127398 w 1594485"/>
              <a:gd name="connsiteY3" fmla="*/ 1276722 h 2886075"/>
              <a:gd name="connsiteX4" fmla="*/ 1127398 w 1594485"/>
              <a:gd name="connsiteY4" fmla="*/ 1324791 h 2886075"/>
              <a:gd name="connsiteX5" fmla="*/ 1360970 w 1594485"/>
              <a:gd name="connsiteY5" fmla="*/ 1556540 h 2886075"/>
              <a:gd name="connsiteX6" fmla="*/ 1594485 w 1594485"/>
              <a:gd name="connsiteY6" fmla="*/ 1788289 h 2886075"/>
              <a:gd name="connsiteX7" fmla="*/ 1594485 w 1594485"/>
              <a:gd name="connsiteY7" fmla="*/ 1841507 h 2886075"/>
              <a:gd name="connsiteX8" fmla="*/ 1307306 w 1594485"/>
              <a:gd name="connsiteY8" fmla="*/ 2126474 h 2886075"/>
              <a:gd name="connsiteX9" fmla="*/ 1158545 w 1594485"/>
              <a:gd name="connsiteY9" fmla="*/ 2126474 h 2886075"/>
              <a:gd name="connsiteX10" fmla="*/ 940574 w 1594485"/>
              <a:gd name="connsiteY10" fmla="*/ 2126474 h 2886075"/>
              <a:gd name="connsiteX11" fmla="*/ 0 w 1594485"/>
              <a:gd name="connsiteY11" fmla="*/ 2885969 h 2886075"/>
              <a:gd name="connsiteX12" fmla="*/ 153025 w 1594485"/>
              <a:gd name="connsiteY12" fmla="*/ 2885969 h 2886075"/>
              <a:gd name="connsiteX13" fmla="*/ 725576 w 1594485"/>
              <a:gd name="connsiteY13" fmla="*/ 2314115 h 288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94485" h="2886075">
                <a:moveTo>
                  <a:pt x="1594485" y="-106"/>
                </a:moveTo>
                <a:lnTo>
                  <a:pt x="1594485" y="813316"/>
                </a:lnTo>
                <a:cubicBezTo>
                  <a:pt x="1594485" y="941303"/>
                  <a:pt x="1489900" y="1044973"/>
                  <a:pt x="1360970" y="1044973"/>
                </a:cubicBezTo>
                <a:cubicBezTo>
                  <a:pt x="1231982" y="1044973"/>
                  <a:pt x="1127398" y="1148729"/>
                  <a:pt x="1127398" y="1276722"/>
                </a:cubicBezTo>
                <a:lnTo>
                  <a:pt x="1127398" y="1324791"/>
                </a:lnTo>
                <a:cubicBezTo>
                  <a:pt x="1127398" y="1452779"/>
                  <a:pt x="1231982" y="1556540"/>
                  <a:pt x="1360970" y="1556540"/>
                </a:cubicBezTo>
                <a:cubicBezTo>
                  <a:pt x="1489900" y="1556540"/>
                  <a:pt x="1594485" y="1660296"/>
                  <a:pt x="1594485" y="1788289"/>
                </a:cubicBezTo>
                <a:lnTo>
                  <a:pt x="1594485" y="1841507"/>
                </a:lnTo>
                <a:cubicBezTo>
                  <a:pt x="1594485" y="1998893"/>
                  <a:pt x="1465898" y="2126474"/>
                  <a:pt x="1307306" y="2126474"/>
                </a:cubicBezTo>
                <a:lnTo>
                  <a:pt x="1158545" y="2126474"/>
                </a:lnTo>
                <a:lnTo>
                  <a:pt x="940574" y="2126474"/>
                </a:lnTo>
                <a:moveTo>
                  <a:pt x="0" y="2885969"/>
                </a:moveTo>
                <a:lnTo>
                  <a:pt x="153025" y="2885969"/>
                </a:lnTo>
                <a:cubicBezTo>
                  <a:pt x="469259" y="2885969"/>
                  <a:pt x="725576" y="2629937"/>
                  <a:pt x="725576" y="2314115"/>
                </a:cubicBez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7" name="任意多边形: 形状 66">
            <a:extLst>
              <a:ext uri="{FF2B5EF4-FFF2-40B4-BE49-F238E27FC236}">
                <a16:creationId xmlns:a16="http://schemas.microsoft.com/office/drawing/2014/main" id="{742550B0-6F7E-43B6-A31C-5CDAF7EAAA1F}"/>
              </a:ext>
            </a:extLst>
          </p:cNvPr>
          <p:cNvSpPr/>
          <p:nvPr/>
        </p:nvSpPr>
        <p:spPr>
          <a:xfrm>
            <a:off x="11262904" y="415142"/>
            <a:ext cx="1440492" cy="835068"/>
          </a:xfrm>
          <a:custGeom>
            <a:avLst/>
            <a:gdLst>
              <a:gd name="connsiteX0" fmla="*/ 1183005 w 1183005"/>
              <a:gd name="connsiteY0" fmla="*/ 273762 h 685800"/>
              <a:gd name="connsiteX1" fmla="*/ 1183005 w 1183005"/>
              <a:gd name="connsiteY1" fmla="*/ 389674 h 685800"/>
              <a:gd name="connsiteX2" fmla="*/ 886168 w 1183005"/>
              <a:gd name="connsiteY2" fmla="*/ 685694 h 685800"/>
              <a:gd name="connsiteX3" fmla="*/ 886168 w 1183005"/>
              <a:gd name="connsiteY3" fmla="*/ 685694 h 685800"/>
              <a:gd name="connsiteX4" fmla="*/ 589216 w 1183005"/>
              <a:gd name="connsiteY4" fmla="*/ 389674 h 685800"/>
              <a:gd name="connsiteX5" fmla="*/ 589216 w 1183005"/>
              <a:gd name="connsiteY5" fmla="*/ 293662 h 685800"/>
              <a:gd name="connsiteX6" fmla="*/ 294666 w 1183005"/>
              <a:gd name="connsiteY6" fmla="*/ -106 h 685800"/>
              <a:gd name="connsiteX7" fmla="*/ 294666 w 1183005"/>
              <a:gd name="connsiteY7" fmla="*/ -106 h 685800"/>
              <a:gd name="connsiteX8" fmla="*/ 0 w 1183005"/>
              <a:gd name="connsiteY8" fmla="*/ 293662 h 685800"/>
              <a:gd name="connsiteX9" fmla="*/ 0 w 1183005"/>
              <a:gd name="connsiteY9" fmla="*/ 41182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005" h="685800">
                <a:moveTo>
                  <a:pt x="1183005" y="273762"/>
                </a:moveTo>
                <a:lnTo>
                  <a:pt x="1183005" y="389674"/>
                </a:lnTo>
                <a:cubicBezTo>
                  <a:pt x="1183005" y="553163"/>
                  <a:pt x="1050074" y="685694"/>
                  <a:pt x="886168" y="685694"/>
                </a:cubicBezTo>
                <a:lnTo>
                  <a:pt x="886168" y="685694"/>
                </a:lnTo>
                <a:cubicBezTo>
                  <a:pt x="722205" y="685694"/>
                  <a:pt x="589216" y="553163"/>
                  <a:pt x="589216" y="389674"/>
                </a:cubicBezTo>
                <a:lnTo>
                  <a:pt x="589216" y="293662"/>
                </a:lnTo>
                <a:cubicBezTo>
                  <a:pt x="589216" y="131419"/>
                  <a:pt x="457314" y="-106"/>
                  <a:pt x="294666" y="-106"/>
                </a:cubicBezTo>
                <a:lnTo>
                  <a:pt x="294666" y="-106"/>
                </a:lnTo>
                <a:cubicBezTo>
                  <a:pt x="131902" y="-106"/>
                  <a:pt x="0" y="131419"/>
                  <a:pt x="0" y="293662"/>
                </a:cubicBezTo>
                <a:lnTo>
                  <a:pt x="0" y="411826"/>
                </a:ln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8" name="任意多边形: 形状 67">
            <a:extLst>
              <a:ext uri="{FF2B5EF4-FFF2-40B4-BE49-F238E27FC236}">
                <a16:creationId xmlns:a16="http://schemas.microsoft.com/office/drawing/2014/main" id="{93833C72-51B4-4FD5-8869-DFA9528931B5}"/>
              </a:ext>
            </a:extLst>
          </p:cNvPr>
          <p:cNvSpPr/>
          <p:nvPr/>
        </p:nvSpPr>
        <p:spPr>
          <a:xfrm>
            <a:off x="9975508" y="6476343"/>
            <a:ext cx="1015999" cy="1384821"/>
          </a:xfrm>
          <a:custGeom>
            <a:avLst/>
            <a:gdLst>
              <a:gd name="connsiteX0" fmla="*/ 0 w 834390"/>
              <a:gd name="connsiteY0" fmla="*/ 416917 h 1137285"/>
              <a:gd name="connsiteX1" fmla="*/ 417195 w 834390"/>
              <a:gd name="connsiteY1" fmla="*/ -106 h 1137285"/>
              <a:gd name="connsiteX2" fmla="*/ 417195 w 834390"/>
              <a:gd name="connsiteY2" fmla="*/ -106 h 1137285"/>
              <a:gd name="connsiteX3" fmla="*/ 834390 w 834390"/>
              <a:gd name="connsiteY3" fmla="*/ 416917 h 1137285"/>
              <a:gd name="connsiteX4" fmla="*/ 834390 w 834390"/>
              <a:gd name="connsiteY4" fmla="*/ 720156 h 1137285"/>
              <a:gd name="connsiteX5" fmla="*/ 417195 w 834390"/>
              <a:gd name="connsiteY5" fmla="*/ 1137179 h 1137285"/>
              <a:gd name="connsiteX6" fmla="*/ 417195 w 834390"/>
              <a:gd name="connsiteY6" fmla="*/ 1137179 h 1137285"/>
              <a:gd name="connsiteX7" fmla="*/ 0 w 834390"/>
              <a:gd name="connsiteY7" fmla="*/ 720156 h 1137285"/>
              <a:gd name="connsiteX8" fmla="*/ 0 w 834390"/>
              <a:gd name="connsiteY8" fmla="*/ 416917 h 113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4390" h="1137285">
                <a:moveTo>
                  <a:pt x="0" y="416917"/>
                </a:moveTo>
                <a:cubicBezTo>
                  <a:pt x="0" y="186603"/>
                  <a:pt x="186767" y="-106"/>
                  <a:pt x="417195" y="-106"/>
                </a:cubicBezTo>
                <a:lnTo>
                  <a:pt x="417195" y="-106"/>
                </a:lnTo>
                <a:cubicBezTo>
                  <a:pt x="647567" y="-106"/>
                  <a:pt x="834390" y="186603"/>
                  <a:pt x="834390" y="416917"/>
                </a:cubicBezTo>
                <a:lnTo>
                  <a:pt x="834390" y="720156"/>
                </a:lnTo>
                <a:cubicBezTo>
                  <a:pt x="834390" y="950470"/>
                  <a:pt x="647567" y="1137179"/>
                  <a:pt x="417195" y="1137179"/>
                </a:cubicBezTo>
                <a:lnTo>
                  <a:pt x="417195" y="1137179"/>
                </a:lnTo>
                <a:cubicBezTo>
                  <a:pt x="186767" y="1137179"/>
                  <a:pt x="0" y="950470"/>
                  <a:pt x="0" y="720156"/>
                </a:cubicBezTo>
                <a:lnTo>
                  <a:pt x="0" y="416917"/>
                </a:lnTo>
                <a:close/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9" name="任意多边形: 形状 68">
            <a:extLst>
              <a:ext uri="{FF2B5EF4-FFF2-40B4-BE49-F238E27FC236}">
                <a16:creationId xmlns:a16="http://schemas.microsoft.com/office/drawing/2014/main" id="{2A621D77-F06E-4EE1-B357-DEEEA2B37CCA}"/>
              </a:ext>
            </a:extLst>
          </p:cNvPr>
          <p:cNvSpPr/>
          <p:nvPr/>
        </p:nvSpPr>
        <p:spPr>
          <a:xfrm>
            <a:off x="2926144" y="-12829"/>
            <a:ext cx="1440492" cy="835068"/>
          </a:xfrm>
          <a:custGeom>
            <a:avLst/>
            <a:gdLst>
              <a:gd name="connsiteX0" fmla="*/ 1183005 w 1183005"/>
              <a:gd name="connsiteY0" fmla="*/ 273762 h 685800"/>
              <a:gd name="connsiteX1" fmla="*/ 1183005 w 1183005"/>
              <a:gd name="connsiteY1" fmla="*/ 389674 h 685800"/>
              <a:gd name="connsiteX2" fmla="*/ 886168 w 1183005"/>
              <a:gd name="connsiteY2" fmla="*/ 685694 h 685800"/>
              <a:gd name="connsiteX3" fmla="*/ 886168 w 1183005"/>
              <a:gd name="connsiteY3" fmla="*/ 685694 h 685800"/>
              <a:gd name="connsiteX4" fmla="*/ 589216 w 1183005"/>
              <a:gd name="connsiteY4" fmla="*/ 389674 h 685800"/>
              <a:gd name="connsiteX5" fmla="*/ 589216 w 1183005"/>
              <a:gd name="connsiteY5" fmla="*/ 293662 h 685800"/>
              <a:gd name="connsiteX6" fmla="*/ 294666 w 1183005"/>
              <a:gd name="connsiteY6" fmla="*/ -106 h 685800"/>
              <a:gd name="connsiteX7" fmla="*/ 294666 w 1183005"/>
              <a:gd name="connsiteY7" fmla="*/ -106 h 685800"/>
              <a:gd name="connsiteX8" fmla="*/ 0 w 1183005"/>
              <a:gd name="connsiteY8" fmla="*/ 293662 h 685800"/>
              <a:gd name="connsiteX9" fmla="*/ 0 w 1183005"/>
              <a:gd name="connsiteY9" fmla="*/ 41182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005" h="685800">
                <a:moveTo>
                  <a:pt x="1183005" y="273762"/>
                </a:moveTo>
                <a:lnTo>
                  <a:pt x="1183005" y="389674"/>
                </a:lnTo>
                <a:cubicBezTo>
                  <a:pt x="1183005" y="553163"/>
                  <a:pt x="1050074" y="685694"/>
                  <a:pt x="886168" y="685694"/>
                </a:cubicBezTo>
                <a:lnTo>
                  <a:pt x="886168" y="685694"/>
                </a:lnTo>
                <a:cubicBezTo>
                  <a:pt x="722205" y="685694"/>
                  <a:pt x="589216" y="553163"/>
                  <a:pt x="589216" y="389674"/>
                </a:cubicBezTo>
                <a:lnTo>
                  <a:pt x="589216" y="293662"/>
                </a:lnTo>
                <a:cubicBezTo>
                  <a:pt x="589216" y="131419"/>
                  <a:pt x="457314" y="-106"/>
                  <a:pt x="294666" y="-106"/>
                </a:cubicBezTo>
                <a:lnTo>
                  <a:pt x="294666" y="-106"/>
                </a:lnTo>
                <a:cubicBezTo>
                  <a:pt x="131902" y="-106"/>
                  <a:pt x="0" y="131419"/>
                  <a:pt x="0" y="293662"/>
                </a:cubicBezTo>
                <a:lnTo>
                  <a:pt x="0" y="411826"/>
                </a:lnTo>
              </a:path>
            </a:pathLst>
          </a:custGeom>
          <a:noFill/>
          <a:ln w="74295" cap="rnd">
            <a:solidFill>
              <a:srgbClr val="E53855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0" name="任意多边形: 形状 69">
            <a:extLst>
              <a:ext uri="{FF2B5EF4-FFF2-40B4-BE49-F238E27FC236}">
                <a16:creationId xmlns:a16="http://schemas.microsoft.com/office/drawing/2014/main" id="{2D15FBC3-1058-4B7D-AE63-18C4552BAE2A}"/>
              </a:ext>
            </a:extLst>
          </p:cNvPr>
          <p:cNvSpPr/>
          <p:nvPr/>
        </p:nvSpPr>
        <p:spPr>
          <a:xfrm>
            <a:off x="2954795" y="799195"/>
            <a:ext cx="556712" cy="556712"/>
          </a:xfrm>
          <a:custGeom>
            <a:avLst/>
            <a:gdLst>
              <a:gd name="connsiteX0" fmla="*/ 457200 w 457200"/>
              <a:gd name="connsiteY0" fmla="*/ 228494 h 457200"/>
              <a:gd name="connsiteX1" fmla="*/ 228600 w 457200"/>
              <a:gd name="connsiteY1" fmla="*/ 457094 h 457200"/>
              <a:gd name="connsiteX2" fmla="*/ 0 w 457200"/>
              <a:gd name="connsiteY2" fmla="*/ 228494 h 457200"/>
              <a:gd name="connsiteX3" fmla="*/ 228600 w 457200"/>
              <a:gd name="connsiteY3" fmla="*/ -106 h 457200"/>
              <a:gd name="connsiteX4" fmla="*/ 457200 w 457200"/>
              <a:gd name="connsiteY4" fmla="*/ 228494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457200" y="228494"/>
                </a:moveTo>
                <a:cubicBezTo>
                  <a:pt x="457200" y="354746"/>
                  <a:pt x="354852" y="457094"/>
                  <a:pt x="228600" y="457094"/>
                </a:cubicBezTo>
                <a:cubicBezTo>
                  <a:pt x="102348" y="457094"/>
                  <a:pt x="0" y="354746"/>
                  <a:pt x="0" y="228494"/>
                </a:cubicBezTo>
                <a:cubicBezTo>
                  <a:pt x="0" y="102242"/>
                  <a:pt x="102348" y="-106"/>
                  <a:pt x="228600" y="-106"/>
                </a:cubicBezTo>
                <a:cubicBezTo>
                  <a:pt x="354852" y="-106"/>
                  <a:pt x="457200" y="102242"/>
                  <a:pt x="457200" y="228494"/>
                </a:cubicBezTo>
                <a:close/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2" name="任意多边形: 形状 71">
            <a:extLst>
              <a:ext uri="{FF2B5EF4-FFF2-40B4-BE49-F238E27FC236}">
                <a16:creationId xmlns:a16="http://schemas.microsoft.com/office/drawing/2014/main" id="{3F074B91-712A-455C-A478-01FBBD23929A}"/>
              </a:ext>
            </a:extLst>
          </p:cNvPr>
          <p:cNvSpPr/>
          <p:nvPr/>
        </p:nvSpPr>
        <p:spPr>
          <a:xfrm>
            <a:off x="1509780" y="1465893"/>
            <a:ext cx="800273" cy="403616"/>
          </a:xfrm>
          <a:custGeom>
            <a:avLst/>
            <a:gdLst>
              <a:gd name="connsiteX0" fmla="*/ 657225 w 657225"/>
              <a:gd name="connsiteY0" fmla="*/ -106 h 331470"/>
              <a:gd name="connsiteX1" fmla="*/ 328613 w 657225"/>
              <a:gd name="connsiteY1" fmla="*/ 331364 h 331470"/>
              <a:gd name="connsiteX2" fmla="*/ 0 w 657225"/>
              <a:gd name="connsiteY2" fmla="*/ -106 h 3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225" h="331470">
                <a:moveTo>
                  <a:pt x="657225" y="-106"/>
                </a:moveTo>
                <a:cubicBezTo>
                  <a:pt x="657225" y="182946"/>
                  <a:pt x="510121" y="331364"/>
                  <a:pt x="328613" y="331364"/>
                </a:cubicBezTo>
                <a:cubicBezTo>
                  <a:pt x="147104" y="331364"/>
                  <a:pt x="0" y="182946"/>
                  <a:pt x="0" y="-106"/>
                </a:cubicBez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6A0A8788-92A5-461D-9E7C-D7C5284F1116}"/>
              </a:ext>
            </a:extLst>
          </p:cNvPr>
          <p:cNvSpPr/>
          <p:nvPr/>
        </p:nvSpPr>
        <p:spPr>
          <a:xfrm>
            <a:off x="264124" y="2294002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id="{467CC4D1-87FA-4B32-96C2-98AB104DAC0D}"/>
              </a:ext>
            </a:extLst>
          </p:cNvPr>
          <p:cNvSpPr/>
          <p:nvPr/>
        </p:nvSpPr>
        <p:spPr>
          <a:xfrm>
            <a:off x="368520" y="143703"/>
            <a:ext cx="1816272" cy="848986"/>
          </a:xfrm>
          <a:custGeom>
            <a:avLst/>
            <a:gdLst>
              <a:gd name="connsiteX0" fmla="*/ 805758 w 1491615"/>
              <a:gd name="connsiteY0" fmla="*/ 348509 h 697230"/>
              <a:gd name="connsiteX1" fmla="*/ 1148715 w 1491615"/>
              <a:gd name="connsiteY1" fmla="*/ 697124 h 697230"/>
              <a:gd name="connsiteX2" fmla="*/ 1491615 w 1491615"/>
              <a:gd name="connsiteY2" fmla="*/ 348509 h 697230"/>
              <a:gd name="connsiteX3" fmla="*/ 1148715 w 1491615"/>
              <a:gd name="connsiteY3" fmla="*/ -106 h 697230"/>
              <a:gd name="connsiteX4" fmla="*/ 0 w 1491615"/>
              <a:gd name="connsiteY4" fmla="*/ -106 h 6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615" h="697230">
                <a:moveTo>
                  <a:pt x="805758" y="348509"/>
                </a:moveTo>
                <a:cubicBezTo>
                  <a:pt x="805758" y="541042"/>
                  <a:pt x="959320" y="697124"/>
                  <a:pt x="1148715" y="697124"/>
                </a:cubicBezTo>
                <a:cubicBezTo>
                  <a:pt x="1338110" y="697124"/>
                  <a:pt x="1491615" y="541042"/>
                  <a:pt x="1491615" y="348509"/>
                </a:cubicBezTo>
                <a:cubicBezTo>
                  <a:pt x="1491615" y="155976"/>
                  <a:pt x="1338110" y="-106"/>
                  <a:pt x="1148715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3" name="任意多边形: 形状 92">
            <a:extLst>
              <a:ext uri="{FF2B5EF4-FFF2-40B4-BE49-F238E27FC236}">
                <a16:creationId xmlns:a16="http://schemas.microsoft.com/office/drawing/2014/main" id="{4790397E-DD20-4723-9593-36874FA87881}"/>
              </a:ext>
            </a:extLst>
          </p:cNvPr>
          <p:cNvSpPr/>
          <p:nvPr/>
        </p:nvSpPr>
        <p:spPr>
          <a:xfrm>
            <a:off x="-1047268" y="2433180"/>
            <a:ext cx="2011122" cy="737643"/>
          </a:xfrm>
          <a:custGeom>
            <a:avLst/>
            <a:gdLst>
              <a:gd name="connsiteX0" fmla="*/ 0 w 1651635"/>
              <a:gd name="connsiteY0" fmla="*/ 605684 h 605790"/>
              <a:gd name="connsiteX1" fmla="*/ 597961 w 1651635"/>
              <a:gd name="connsiteY1" fmla="*/ -106 h 605790"/>
              <a:gd name="connsiteX2" fmla="*/ 1651635 w 1651635"/>
              <a:gd name="connsiteY2" fmla="*/ -106 h 60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605790">
                <a:moveTo>
                  <a:pt x="0" y="605684"/>
                </a:moveTo>
                <a:cubicBezTo>
                  <a:pt x="0" y="271128"/>
                  <a:pt x="267748" y="-106"/>
                  <a:pt x="597961" y="-106"/>
                </a:cubicBezTo>
                <a:lnTo>
                  <a:pt x="1651635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5" name="任意多边形: 形状 94">
            <a:extLst>
              <a:ext uri="{FF2B5EF4-FFF2-40B4-BE49-F238E27FC236}">
                <a16:creationId xmlns:a16="http://schemas.microsoft.com/office/drawing/2014/main" id="{5834DEF7-F1C2-4D37-A47D-98B0272828F8}"/>
              </a:ext>
            </a:extLst>
          </p:cNvPr>
          <p:cNvSpPr/>
          <p:nvPr/>
        </p:nvSpPr>
        <p:spPr>
          <a:xfrm>
            <a:off x="-163488" y="735209"/>
            <a:ext cx="1217807" cy="1057753"/>
          </a:xfrm>
          <a:custGeom>
            <a:avLst/>
            <a:gdLst>
              <a:gd name="connsiteX0" fmla="*/ 1000125 w 1000125"/>
              <a:gd name="connsiteY0" fmla="*/ -106 h 868680"/>
              <a:gd name="connsiteX1" fmla="*/ 1000125 w 1000125"/>
              <a:gd name="connsiteY1" fmla="*/ 307104 h 868680"/>
              <a:gd name="connsiteX2" fmla="*/ 438397 w 1000125"/>
              <a:gd name="connsiteY2" fmla="*/ 868574 h 868680"/>
              <a:gd name="connsiteX3" fmla="*/ 0 w 1000125"/>
              <a:gd name="connsiteY3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125" h="868680">
                <a:moveTo>
                  <a:pt x="1000125" y="-106"/>
                </a:moveTo>
                <a:lnTo>
                  <a:pt x="1000125" y="307104"/>
                </a:lnTo>
                <a:cubicBezTo>
                  <a:pt x="1000125" y="617171"/>
                  <a:pt x="748665" y="868574"/>
                  <a:pt x="438397" y="868574"/>
                </a:cubicBezTo>
                <a:lnTo>
                  <a:pt x="0" y="868574"/>
                </a:ln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9" name="任意多边形: 形状 98">
            <a:extLst>
              <a:ext uri="{FF2B5EF4-FFF2-40B4-BE49-F238E27FC236}">
                <a16:creationId xmlns:a16="http://schemas.microsoft.com/office/drawing/2014/main" id="{BB3EA23B-6823-4810-A169-AE54178E813E}"/>
              </a:ext>
            </a:extLst>
          </p:cNvPr>
          <p:cNvSpPr/>
          <p:nvPr/>
        </p:nvSpPr>
        <p:spPr>
          <a:xfrm>
            <a:off x="-1367248" y="-1465341"/>
            <a:ext cx="1941533" cy="3514244"/>
          </a:xfrm>
          <a:custGeom>
            <a:avLst/>
            <a:gdLst>
              <a:gd name="connsiteX0" fmla="*/ 1594485 w 1594485"/>
              <a:gd name="connsiteY0" fmla="*/ -106 h 2886075"/>
              <a:gd name="connsiteX1" fmla="*/ 1594485 w 1594485"/>
              <a:gd name="connsiteY1" fmla="*/ 813316 h 2886075"/>
              <a:gd name="connsiteX2" fmla="*/ 1360970 w 1594485"/>
              <a:gd name="connsiteY2" fmla="*/ 1044973 h 2886075"/>
              <a:gd name="connsiteX3" fmla="*/ 1127398 w 1594485"/>
              <a:gd name="connsiteY3" fmla="*/ 1276722 h 2886075"/>
              <a:gd name="connsiteX4" fmla="*/ 1127398 w 1594485"/>
              <a:gd name="connsiteY4" fmla="*/ 1324791 h 2886075"/>
              <a:gd name="connsiteX5" fmla="*/ 1360970 w 1594485"/>
              <a:gd name="connsiteY5" fmla="*/ 1556540 h 2886075"/>
              <a:gd name="connsiteX6" fmla="*/ 1594485 w 1594485"/>
              <a:gd name="connsiteY6" fmla="*/ 1788289 h 2886075"/>
              <a:gd name="connsiteX7" fmla="*/ 1594485 w 1594485"/>
              <a:gd name="connsiteY7" fmla="*/ 1841507 h 2886075"/>
              <a:gd name="connsiteX8" fmla="*/ 1307306 w 1594485"/>
              <a:gd name="connsiteY8" fmla="*/ 2126474 h 2886075"/>
              <a:gd name="connsiteX9" fmla="*/ 1158545 w 1594485"/>
              <a:gd name="connsiteY9" fmla="*/ 2126474 h 2886075"/>
              <a:gd name="connsiteX10" fmla="*/ 940574 w 1594485"/>
              <a:gd name="connsiteY10" fmla="*/ 2126474 h 2886075"/>
              <a:gd name="connsiteX11" fmla="*/ 0 w 1594485"/>
              <a:gd name="connsiteY11" fmla="*/ 2885969 h 2886075"/>
              <a:gd name="connsiteX12" fmla="*/ 153025 w 1594485"/>
              <a:gd name="connsiteY12" fmla="*/ 2885969 h 2886075"/>
              <a:gd name="connsiteX13" fmla="*/ 725576 w 1594485"/>
              <a:gd name="connsiteY13" fmla="*/ 2314115 h 288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94485" h="2886075">
                <a:moveTo>
                  <a:pt x="1594485" y="-106"/>
                </a:moveTo>
                <a:lnTo>
                  <a:pt x="1594485" y="813316"/>
                </a:lnTo>
                <a:cubicBezTo>
                  <a:pt x="1594485" y="941303"/>
                  <a:pt x="1489900" y="1044973"/>
                  <a:pt x="1360970" y="1044973"/>
                </a:cubicBezTo>
                <a:cubicBezTo>
                  <a:pt x="1231982" y="1044973"/>
                  <a:pt x="1127398" y="1148729"/>
                  <a:pt x="1127398" y="1276722"/>
                </a:cubicBezTo>
                <a:lnTo>
                  <a:pt x="1127398" y="1324791"/>
                </a:lnTo>
                <a:cubicBezTo>
                  <a:pt x="1127398" y="1452779"/>
                  <a:pt x="1231982" y="1556540"/>
                  <a:pt x="1360970" y="1556540"/>
                </a:cubicBezTo>
                <a:cubicBezTo>
                  <a:pt x="1489900" y="1556540"/>
                  <a:pt x="1594485" y="1660296"/>
                  <a:pt x="1594485" y="1788289"/>
                </a:cubicBezTo>
                <a:lnTo>
                  <a:pt x="1594485" y="1841507"/>
                </a:lnTo>
                <a:cubicBezTo>
                  <a:pt x="1594485" y="1998893"/>
                  <a:pt x="1465898" y="2126474"/>
                  <a:pt x="1307306" y="2126474"/>
                </a:cubicBezTo>
                <a:lnTo>
                  <a:pt x="1158545" y="2126474"/>
                </a:lnTo>
                <a:lnTo>
                  <a:pt x="940574" y="2126474"/>
                </a:lnTo>
                <a:moveTo>
                  <a:pt x="0" y="2885969"/>
                </a:moveTo>
                <a:lnTo>
                  <a:pt x="153025" y="2885969"/>
                </a:lnTo>
                <a:cubicBezTo>
                  <a:pt x="469259" y="2885969"/>
                  <a:pt x="725576" y="2629937"/>
                  <a:pt x="725576" y="2314115"/>
                </a:cubicBez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1" name="任意多边形: 形状 100">
            <a:extLst>
              <a:ext uri="{FF2B5EF4-FFF2-40B4-BE49-F238E27FC236}">
                <a16:creationId xmlns:a16="http://schemas.microsoft.com/office/drawing/2014/main" id="{53477EDF-6D4F-42DF-AFC9-F83624DE046D}"/>
              </a:ext>
            </a:extLst>
          </p:cNvPr>
          <p:cNvSpPr/>
          <p:nvPr/>
        </p:nvSpPr>
        <p:spPr>
          <a:xfrm>
            <a:off x="-1245944" y="2955098"/>
            <a:ext cx="1015999" cy="1384821"/>
          </a:xfrm>
          <a:custGeom>
            <a:avLst/>
            <a:gdLst>
              <a:gd name="connsiteX0" fmla="*/ 0 w 834390"/>
              <a:gd name="connsiteY0" fmla="*/ 416917 h 1137285"/>
              <a:gd name="connsiteX1" fmla="*/ 417195 w 834390"/>
              <a:gd name="connsiteY1" fmla="*/ -106 h 1137285"/>
              <a:gd name="connsiteX2" fmla="*/ 417195 w 834390"/>
              <a:gd name="connsiteY2" fmla="*/ -106 h 1137285"/>
              <a:gd name="connsiteX3" fmla="*/ 834390 w 834390"/>
              <a:gd name="connsiteY3" fmla="*/ 416917 h 1137285"/>
              <a:gd name="connsiteX4" fmla="*/ 834390 w 834390"/>
              <a:gd name="connsiteY4" fmla="*/ 720156 h 1137285"/>
              <a:gd name="connsiteX5" fmla="*/ 417195 w 834390"/>
              <a:gd name="connsiteY5" fmla="*/ 1137179 h 1137285"/>
              <a:gd name="connsiteX6" fmla="*/ 417195 w 834390"/>
              <a:gd name="connsiteY6" fmla="*/ 1137179 h 1137285"/>
              <a:gd name="connsiteX7" fmla="*/ 0 w 834390"/>
              <a:gd name="connsiteY7" fmla="*/ 720156 h 1137285"/>
              <a:gd name="connsiteX8" fmla="*/ 0 w 834390"/>
              <a:gd name="connsiteY8" fmla="*/ 416917 h 113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4390" h="1137285">
                <a:moveTo>
                  <a:pt x="0" y="416917"/>
                </a:moveTo>
                <a:cubicBezTo>
                  <a:pt x="0" y="186603"/>
                  <a:pt x="186767" y="-106"/>
                  <a:pt x="417195" y="-106"/>
                </a:cubicBezTo>
                <a:lnTo>
                  <a:pt x="417195" y="-106"/>
                </a:lnTo>
                <a:cubicBezTo>
                  <a:pt x="647567" y="-106"/>
                  <a:pt x="834390" y="186603"/>
                  <a:pt x="834390" y="416917"/>
                </a:cubicBezTo>
                <a:lnTo>
                  <a:pt x="834390" y="720156"/>
                </a:lnTo>
                <a:cubicBezTo>
                  <a:pt x="834390" y="950470"/>
                  <a:pt x="647567" y="1137179"/>
                  <a:pt x="417195" y="1137179"/>
                </a:cubicBezTo>
                <a:lnTo>
                  <a:pt x="417195" y="1137179"/>
                </a:lnTo>
                <a:cubicBezTo>
                  <a:pt x="186767" y="1137179"/>
                  <a:pt x="0" y="950470"/>
                  <a:pt x="0" y="720156"/>
                </a:cubicBezTo>
                <a:lnTo>
                  <a:pt x="0" y="416917"/>
                </a:lnTo>
                <a:close/>
              </a:path>
            </a:pathLst>
          </a:custGeom>
          <a:noFill/>
          <a:ln w="74295" cap="rnd">
            <a:solidFill>
              <a:srgbClr val="4484AB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4" name="任意多边形: 形状 143">
            <a:extLst>
              <a:ext uri="{FF2B5EF4-FFF2-40B4-BE49-F238E27FC236}">
                <a16:creationId xmlns:a16="http://schemas.microsoft.com/office/drawing/2014/main" id="{9C7DD0C1-6438-4D87-A027-F7EF3157D9D7}"/>
              </a:ext>
            </a:extLst>
          </p:cNvPr>
          <p:cNvSpPr/>
          <p:nvPr/>
        </p:nvSpPr>
        <p:spPr>
          <a:xfrm flipV="1">
            <a:off x="-882117" y="4644544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59" name="任意多边形: 形状 158">
            <a:extLst>
              <a:ext uri="{FF2B5EF4-FFF2-40B4-BE49-F238E27FC236}">
                <a16:creationId xmlns:a16="http://schemas.microsoft.com/office/drawing/2014/main" id="{15286036-57EF-4F5F-8B8C-E8C37B5BFC72}"/>
              </a:ext>
            </a:extLst>
          </p:cNvPr>
          <p:cNvSpPr/>
          <p:nvPr/>
        </p:nvSpPr>
        <p:spPr>
          <a:xfrm flipV="1">
            <a:off x="-283639" y="5277807"/>
            <a:ext cx="800273" cy="2985367"/>
          </a:xfrm>
          <a:custGeom>
            <a:avLst/>
            <a:gdLst>
              <a:gd name="connsiteX0" fmla="*/ 328613 w 657225"/>
              <a:gd name="connsiteY0" fmla="*/ 1799204 h 2451735"/>
              <a:gd name="connsiteX1" fmla="*/ 657225 w 657225"/>
              <a:gd name="connsiteY1" fmla="*/ 2125417 h 2451735"/>
              <a:gd name="connsiteX2" fmla="*/ 328613 w 657225"/>
              <a:gd name="connsiteY2" fmla="*/ 2451629 h 2451735"/>
              <a:gd name="connsiteX3" fmla="*/ 0 w 657225"/>
              <a:gd name="connsiteY3" fmla="*/ 2125417 h 2451735"/>
              <a:gd name="connsiteX4" fmla="*/ 0 w 657225"/>
              <a:gd name="connsiteY4" fmla="*/ -106 h 24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2451735">
                <a:moveTo>
                  <a:pt x="328613" y="1799204"/>
                </a:moveTo>
                <a:cubicBezTo>
                  <a:pt x="510121" y="1799204"/>
                  <a:pt x="657225" y="1945280"/>
                  <a:pt x="657225" y="2125417"/>
                </a:cubicBezTo>
                <a:cubicBezTo>
                  <a:pt x="657225" y="2305553"/>
                  <a:pt x="510121" y="2451629"/>
                  <a:pt x="328613" y="2451629"/>
                </a:cubicBezTo>
                <a:cubicBezTo>
                  <a:pt x="147104" y="2451629"/>
                  <a:pt x="0" y="2305553"/>
                  <a:pt x="0" y="2125417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1" name="椭圆 70">
            <a:extLst>
              <a:ext uri="{FF2B5EF4-FFF2-40B4-BE49-F238E27FC236}">
                <a16:creationId xmlns:a16="http://schemas.microsoft.com/office/drawing/2014/main" id="{5ED37920-43A0-493C-B644-7587584911B5}"/>
              </a:ext>
            </a:extLst>
          </p:cNvPr>
          <p:cNvSpPr/>
          <p:nvPr/>
        </p:nvSpPr>
        <p:spPr>
          <a:xfrm>
            <a:off x="783770" y="-1853294"/>
            <a:ext cx="10278837" cy="10278837"/>
          </a:xfrm>
          <a:prstGeom prst="ellipse">
            <a:avLst/>
          </a:prstGeom>
          <a:solidFill>
            <a:srgbClr val="4C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3" name="椭圆 72">
            <a:extLst>
              <a:ext uri="{FF2B5EF4-FFF2-40B4-BE49-F238E27FC236}">
                <a16:creationId xmlns:a16="http://schemas.microsoft.com/office/drawing/2014/main" id="{038AEC31-CA8F-46CC-9B2C-8EFB70A7F35D}"/>
              </a:ext>
            </a:extLst>
          </p:cNvPr>
          <p:cNvSpPr/>
          <p:nvPr/>
        </p:nvSpPr>
        <p:spPr>
          <a:xfrm>
            <a:off x="2018701" y="-618363"/>
            <a:ext cx="7808974" cy="7808974"/>
          </a:xfrm>
          <a:prstGeom prst="ellipse">
            <a:avLst/>
          </a:prstGeom>
          <a:solidFill>
            <a:srgbClr val="25075E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6C8783DC-DFE9-4F85-B05D-5A16E448A85A}"/>
              </a:ext>
            </a:extLst>
          </p:cNvPr>
          <p:cNvSpPr/>
          <p:nvPr/>
        </p:nvSpPr>
        <p:spPr>
          <a:xfrm>
            <a:off x="2959351" y="322287"/>
            <a:ext cx="5927674" cy="5927674"/>
          </a:xfrm>
          <a:prstGeom prst="ellipse">
            <a:avLst/>
          </a:prstGeom>
          <a:solidFill>
            <a:srgbClr val="25075E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798683BE-19A7-479B-A8E4-62068E48DC44}"/>
              </a:ext>
            </a:extLst>
          </p:cNvPr>
          <p:cNvSpPr/>
          <p:nvPr/>
        </p:nvSpPr>
        <p:spPr>
          <a:xfrm>
            <a:off x="3446045" y="3781925"/>
            <a:ext cx="5299910" cy="32893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0D4722-5682-5E0E-1911-C3B00EF8D035}"/>
              </a:ext>
            </a:extLst>
          </p:cNvPr>
          <p:cNvSpPr txBox="1"/>
          <p:nvPr/>
        </p:nvSpPr>
        <p:spPr>
          <a:xfrm>
            <a:off x="3696162" y="2087217"/>
            <a:ext cx="4930322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80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با</a:t>
            </a:r>
            <a:r>
              <a:rPr lang="en-US" sz="8000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sz="80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تشکر</a:t>
            </a:r>
            <a:r>
              <a:rPr lang="en-US" sz="8000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sz="80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از</a:t>
            </a:r>
            <a:r>
              <a:rPr lang="en-US" sz="8000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sz="80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توجه</a:t>
            </a:r>
            <a:r>
              <a:rPr lang="en-US" sz="8000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sz="80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شما</a:t>
            </a:r>
            <a:endParaRPr lang="en-US" sz="80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C5CEDC-36CB-A7F2-E56B-FEEAEE68C1B6}"/>
              </a:ext>
            </a:extLst>
          </p:cNvPr>
          <p:cNvSpPr txBox="1"/>
          <p:nvPr/>
        </p:nvSpPr>
        <p:spPr>
          <a:xfrm>
            <a:off x="3601795" y="5000231"/>
            <a:ext cx="497880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شانزدهمین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نمایشگاه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دستاورد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های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پژوهشی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و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دهمین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سمینار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علامه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حلی3 (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دوره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اول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)</a:t>
            </a:r>
            <a:endParaRPr lang="en-US" sz="1200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pic>
        <p:nvPicPr>
          <p:cNvPr id="9" name="Picture 8" descr="A black and white arrow symbol&#10;&#10;AI-generated content may be incorrect.">
            <a:extLst>
              <a:ext uri="{FF2B5EF4-FFF2-40B4-BE49-F238E27FC236}">
                <a16:creationId xmlns:a16="http://schemas.microsoft.com/office/drawing/2014/main" id="{18DC91C3-FECB-E0D0-3096-E120BD6E9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456" y="726323"/>
            <a:ext cx="1823014" cy="524697"/>
          </a:xfrm>
          <a:prstGeom prst="rect">
            <a:avLst/>
          </a:prstGeom>
        </p:spPr>
      </p:pic>
      <p:pic>
        <p:nvPicPr>
          <p:cNvPr id="10" name="Picture 9" descr="A black and white logo with white text&#10;&#10;AI-generated content may be incorrect.">
            <a:extLst>
              <a:ext uri="{FF2B5EF4-FFF2-40B4-BE49-F238E27FC236}">
                <a16:creationId xmlns:a16="http://schemas.microsoft.com/office/drawing/2014/main" id="{4436E50E-4E99-5476-844A-6A094430B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050" y="260429"/>
            <a:ext cx="1625597" cy="131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6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0">
        <p14:warp dir="in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6" presetClass="entr" presetSubtype="37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3" grpId="0" animBg="1"/>
      <p:bldP spid="74" grpId="0" animBg="1"/>
      <p:bldP spid="7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07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97DC50-73A7-6638-7885-D28E50D19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283295-555F-D0E0-5FF9-58A9CEAA9129}"/>
              </a:ext>
            </a:extLst>
          </p:cNvPr>
          <p:cNvSpPr txBox="1"/>
          <p:nvPr/>
        </p:nvSpPr>
        <p:spPr>
          <a:xfrm>
            <a:off x="4284287" y="352000"/>
            <a:ext cx="362587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60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اعضای</a:t>
            </a:r>
            <a:r>
              <a:rPr lang="en-US" sz="6000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گروه</a:t>
            </a:r>
            <a:endParaRPr lang="en-US" sz="60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E558E86-CE6A-3B7F-F087-63497BA0A276}"/>
              </a:ext>
            </a:extLst>
          </p:cNvPr>
          <p:cNvPicPr>
            <a:picLocks noChangeAspect="1"/>
            <a:extLst>
              <a:ext uri="{51228E76-BA90-4043-B771-695A4F85340A}">
                <alf:liveFeedProps xmlns=""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4303" y="2306912"/>
            <a:ext cx="2057400" cy="2057400"/>
          </a:xfrm>
          <a:prstGeom prst="ellipse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B01EAC5-0936-B3C9-4CCC-30E0EDB88127}"/>
              </a:ext>
            </a:extLst>
          </p:cNvPr>
          <p:cNvPicPr>
            <a:picLocks noChangeAspect="1"/>
            <a:extLst>
              <a:ext uri="{51228E76-BA90-4043-B771-695A4F85340A}">
                <alf:liveFeedProps xmlns=""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36430" y="2306911"/>
            <a:ext cx="2057400" cy="2057400"/>
          </a:xfrm>
          <a:prstGeom prst="ellipse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07BBBE-1FBB-C911-4BB0-2C364F1BF55C}"/>
              </a:ext>
            </a:extLst>
          </p:cNvPr>
          <p:cNvSpPr txBox="1"/>
          <p:nvPr/>
        </p:nvSpPr>
        <p:spPr>
          <a:xfrm>
            <a:off x="7543832" y="4628957"/>
            <a:ext cx="13379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2000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عضو ۱</a:t>
            </a:r>
            <a:endParaRPr lang="en-US" sz="20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77129-6C43-2A8B-79D2-739E9F07BC4F}"/>
              </a:ext>
            </a:extLst>
          </p:cNvPr>
          <p:cNvSpPr txBox="1"/>
          <p:nvPr/>
        </p:nvSpPr>
        <p:spPr>
          <a:xfrm>
            <a:off x="3618085" y="4628956"/>
            <a:ext cx="13379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2000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عضو ۲</a:t>
            </a:r>
            <a:r>
              <a:rPr lang="en-US" sz="2000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0F07AA-70D2-3469-F175-B8BC68871FF1}"/>
              </a:ext>
            </a:extLst>
          </p:cNvPr>
          <p:cNvSpPr txBox="1"/>
          <p:nvPr/>
        </p:nvSpPr>
        <p:spPr>
          <a:xfrm>
            <a:off x="1453661" y="5844137"/>
            <a:ext cx="927736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لطفا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فقط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یک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اسلاید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از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اسلاید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های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اعضا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راپرکنید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و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نوشته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ی (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کاری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از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)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را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از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صفحه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آغازین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حذف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کنید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، و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اگر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یک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نفرهستید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در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صفحه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آغازین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،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جلوی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(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کاری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از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)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خود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را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معرفی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کنید</a:t>
            </a:r>
            <a:r>
              <a:rPr lang="en-US" sz="1200" dirty="0">
                <a:solidFill>
                  <a:schemeClr val="bg1"/>
                </a:solidFill>
                <a:latin typeface="Broadway" panose="04040905080B02020502" pitchFamily="82" charset="0"/>
                <a:ea typeface="+mn-lt"/>
                <a:cs typeface="B Lotus" panose="00000400000000000000" pitchFamily="2" charset="-78"/>
              </a:rPr>
              <a:t>.</a:t>
            </a:r>
            <a:endParaRPr lang="en-US" sz="1200" dirty="0">
              <a:solidFill>
                <a:schemeClr val="bg1"/>
              </a:solidFill>
              <a:latin typeface="Broadway" panose="04040905080B02020502" pitchFamily="82" charset="0"/>
              <a:cs typeface="B Lotus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2C882B-52BC-F480-7FD5-C6AC0A2D7268}"/>
              </a:ext>
            </a:extLst>
          </p:cNvPr>
          <p:cNvSpPr txBox="1"/>
          <p:nvPr/>
        </p:nvSpPr>
        <p:spPr>
          <a:xfrm>
            <a:off x="3893628" y="5123195"/>
            <a:ext cx="75943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:</a:t>
            </a:r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نام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E5A666-4710-3E97-CDD1-E51FEC4D9AD1}"/>
              </a:ext>
            </a:extLst>
          </p:cNvPr>
          <p:cNvSpPr txBox="1"/>
          <p:nvPr/>
        </p:nvSpPr>
        <p:spPr>
          <a:xfrm>
            <a:off x="7838665" y="5123194"/>
            <a:ext cx="75943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:</a:t>
            </a:r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نام</a:t>
            </a:r>
          </a:p>
        </p:txBody>
      </p:sp>
    </p:spTree>
    <p:extLst>
      <p:ext uri="{BB962C8B-B14F-4D97-AF65-F5344CB8AC3E}">
        <p14:creationId xmlns:p14="http://schemas.microsoft.com/office/powerpoint/2010/main" val="39120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07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18284E-6FAA-ACC5-5F46-0AA92B9A0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B2E7BA-5A8E-914F-975B-868838621DEC}"/>
              </a:ext>
            </a:extLst>
          </p:cNvPr>
          <p:cNvSpPr txBox="1"/>
          <p:nvPr/>
        </p:nvSpPr>
        <p:spPr>
          <a:xfrm>
            <a:off x="4284287" y="352000"/>
            <a:ext cx="362587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 b="1" err="1">
                <a:solidFill>
                  <a:schemeClr val="bg1"/>
                </a:solidFill>
                <a:latin typeface="Calibri"/>
                <a:cs typeface="Calibri"/>
              </a:rPr>
              <a:t>اعضای</a:t>
            </a:r>
            <a:r>
              <a:rPr lang="en-US" sz="6000" b="1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en-US" sz="6000" b="1" err="1">
                <a:solidFill>
                  <a:schemeClr val="bg1"/>
                </a:solidFill>
                <a:latin typeface="Calibri"/>
                <a:cs typeface="Calibri"/>
              </a:rPr>
              <a:t>گروه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CF63331-BA16-142A-83B0-2D85B1F19986}"/>
              </a:ext>
            </a:extLst>
          </p:cNvPr>
          <p:cNvPicPr>
            <a:picLocks noChangeAspect="1"/>
            <a:extLst>
              <a:ext uri="{51228E76-BA90-4043-B771-695A4F85340A}">
                <alf:liveFeedProps xmlns=""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0911" y="2306912"/>
            <a:ext cx="2057400" cy="2057400"/>
          </a:xfrm>
          <a:prstGeom prst="ellipse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47A23AA-522F-4806-4848-D94A20D1FE09}"/>
              </a:ext>
            </a:extLst>
          </p:cNvPr>
          <p:cNvPicPr>
            <a:picLocks noChangeAspect="1"/>
            <a:extLst>
              <a:ext uri="{51228E76-BA90-4043-B771-695A4F85340A}">
                <alf:liveFeedProps xmlns=""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09468" y="2306911"/>
            <a:ext cx="2057400" cy="2057400"/>
          </a:xfrm>
          <a:prstGeom prst="ellipse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6A1E4B-2D82-3594-9911-F8865D7F864A}"/>
              </a:ext>
            </a:extLst>
          </p:cNvPr>
          <p:cNvSpPr txBox="1"/>
          <p:nvPr/>
        </p:nvSpPr>
        <p:spPr>
          <a:xfrm>
            <a:off x="8103274" y="4619312"/>
            <a:ext cx="13379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a-IR" sz="2000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عضو ۱</a:t>
            </a:r>
            <a:endParaRPr lang="en-US" sz="20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FE5D97-C59C-2A91-704E-3DCBF28E34BC}"/>
              </a:ext>
            </a:extLst>
          </p:cNvPr>
          <p:cNvSpPr txBox="1"/>
          <p:nvPr/>
        </p:nvSpPr>
        <p:spPr>
          <a:xfrm>
            <a:off x="5527908" y="4619311"/>
            <a:ext cx="13379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a-IR" sz="2000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عضو ۲</a:t>
            </a:r>
            <a:endParaRPr lang="en-US" sz="20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F11334E-A9EA-99FA-2799-2E208E6AF433}"/>
              </a:ext>
            </a:extLst>
          </p:cNvPr>
          <p:cNvPicPr>
            <a:picLocks noChangeAspect="1"/>
            <a:extLst>
              <a:ext uri="{51228E76-BA90-4043-B771-695A4F85340A}">
                <alf:liveFeedProps xmlns="" xmlns:alf="http://schemas.microsoft.com/office/drawing/2021/livefeed"/>
              </a:ext>
            </a:extLst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5190" y="2306912"/>
            <a:ext cx="2057400" cy="2057400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D75CCB-522B-CEE8-C2DE-E57025CF1569}"/>
              </a:ext>
            </a:extLst>
          </p:cNvPr>
          <p:cNvSpPr txBox="1"/>
          <p:nvPr/>
        </p:nvSpPr>
        <p:spPr>
          <a:xfrm>
            <a:off x="2942894" y="4619310"/>
            <a:ext cx="13379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a-IR" sz="2000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عضو ۳</a:t>
            </a:r>
            <a:endParaRPr lang="en-US" sz="20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7C2391-81E2-D249-CDD0-52E03A935FCD}"/>
              </a:ext>
            </a:extLst>
          </p:cNvPr>
          <p:cNvSpPr txBox="1"/>
          <p:nvPr/>
        </p:nvSpPr>
        <p:spPr>
          <a:xfrm>
            <a:off x="1559763" y="5728390"/>
            <a:ext cx="927736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لطفا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فقط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یک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اسلاید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از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اسلاید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های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اعضا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راپرکنید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و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نوشته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ی (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کاری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از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)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را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از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صفحه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آغازین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حذف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کنید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، و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اگر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یک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نفرهستید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در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صفحه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آغازین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،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جلوی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(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کاری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از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)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خود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را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معرفی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کنید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+mn-lt"/>
                <a:cs typeface="B Lotus" panose="00000400000000000000" pitchFamily="2" charset="-78"/>
              </a:rPr>
              <a:t>.</a:t>
            </a:r>
            <a:endParaRPr lang="en-US" sz="1200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D62498-6800-65EB-B8DF-6D2A62C069A0}"/>
              </a:ext>
            </a:extLst>
          </p:cNvPr>
          <p:cNvSpPr txBox="1"/>
          <p:nvPr/>
        </p:nvSpPr>
        <p:spPr>
          <a:xfrm>
            <a:off x="3527096" y="5123195"/>
            <a:ext cx="75943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:</a:t>
            </a:r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نام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4B9215-1263-519D-678D-1BEC7AB67F64}"/>
              </a:ext>
            </a:extLst>
          </p:cNvPr>
          <p:cNvSpPr txBox="1"/>
          <p:nvPr/>
        </p:nvSpPr>
        <p:spPr>
          <a:xfrm>
            <a:off x="6004079" y="5121266"/>
            <a:ext cx="75943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:</a:t>
            </a:r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نام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79701E-1D95-5A75-0407-545DD14EEF96}"/>
              </a:ext>
            </a:extLst>
          </p:cNvPr>
          <p:cNvSpPr txBox="1"/>
          <p:nvPr/>
        </p:nvSpPr>
        <p:spPr>
          <a:xfrm>
            <a:off x="8500352" y="5119337"/>
            <a:ext cx="75943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:</a:t>
            </a:r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نام</a:t>
            </a:r>
          </a:p>
        </p:txBody>
      </p:sp>
    </p:spTree>
    <p:extLst>
      <p:ext uri="{BB962C8B-B14F-4D97-AF65-F5344CB8AC3E}">
        <p14:creationId xmlns:p14="http://schemas.microsoft.com/office/powerpoint/2010/main" val="261264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0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文本框 82">
            <a:extLst>
              <a:ext uri="{FF2B5EF4-FFF2-40B4-BE49-F238E27FC236}">
                <a16:creationId xmlns:a16="http://schemas.microsoft.com/office/drawing/2014/main" id="{D4F3E802-2C96-402C-9438-207C545CADA6}"/>
              </a:ext>
            </a:extLst>
          </p:cNvPr>
          <p:cNvSpPr txBox="1"/>
          <p:nvPr/>
        </p:nvSpPr>
        <p:spPr>
          <a:xfrm>
            <a:off x="5957431" y="366739"/>
            <a:ext cx="190463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rtl="1"/>
            <a:r>
              <a:rPr lang="en-US" altLang="zh-CN" sz="48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altLang="zh-CN" sz="48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F3C33350-9340-4F85-A585-9075FB2BB497}"/>
              </a:ext>
            </a:extLst>
          </p:cNvPr>
          <p:cNvGrpSpPr/>
          <p:nvPr/>
        </p:nvGrpSpPr>
        <p:grpSpPr>
          <a:xfrm>
            <a:off x="9916934" y="1422381"/>
            <a:ext cx="1262537" cy="461665"/>
            <a:chOff x="5051177" y="1927450"/>
            <a:chExt cx="1262537" cy="461665"/>
          </a:xfrm>
        </p:grpSpPr>
        <p:sp>
          <p:nvSpPr>
            <p:cNvPr id="32" name="矩形: 圆角 31">
              <a:extLst>
                <a:ext uri="{FF2B5EF4-FFF2-40B4-BE49-F238E27FC236}">
                  <a16:creationId xmlns:a16="http://schemas.microsoft.com/office/drawing/2014/main" id="{C2F146EE-F341-4C4F-A911-185156B88F7F}"/>
                </a:ext>
              </a:extLst>
            </p:cNvPr>
            <p:cNvSpPr/>
            <p:nvPr/>
          </p:nvSpPr>
          <p:spPr>
            <a:xfrm>
              <a:off x="5051177" y="1937831"/>
              <a:ext cx="1262537" cy="436333"/>
            </a:xfrm>
            <a:prstGeom prst="roundRect">
              <a:avLst>
                <a:gd name="adj" fmla="val 50000"/>
              </a:avLst>
            </a:prstGeom>
            <a:solidFill>
              <a:srgbClr val="6F4FD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EBD2FDB5-E6A3-4062-B7BC-7E1DD35BB9F5}"/>
                </a:ext>
              </a:extLst>
            </p:cNvPr>
            <p:cNvSpPr txBox="1"/>
            <p:nvPr/>
          </p:nvSpPr>
          <p:spPr>
            <a:xfrm>
              <a:off x="5051177" y="1927450"/>
              <a:ext cx="1262537" cy="46166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kern="0" dirty="0" err="1">
                  <a:solidFill>
                    <a:schemeClr val="bg1"/>
                  </a:solidFill>
                  <a:latin typeface="Calibri"/>
                  <a:cs typeface="B Lotus" panose="00000400000000000000" pitchFamily="2" charset="-78"/>
                </a:rPr>
                <a:t>عنوان</a:t>
              </a:r>
              <a:endParaRPr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B Lotus" panose="00000400000000000000" pitchFamily="2" charset="-78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76ADC213-030A-4B07-B5F3-9E7F9BAE89D1}"/>
              </a:ext>
            </a:extLst>
          </p:cNvPr>
          <p:cNvGrpSpPr/>
          <p:nvPr/>
        </p:nvGrpSpPr>
        <p:grpSpPr>
          <a:xfrm>
            <a:off x="9916934" y="3134293"/>
            <a:ext cx="1262537" cy="461665"/>
            <a:chOff x="5051177" y="1916245"/>
            <a:chExt cx="1262537" cy="461665"/>
          </a:xfrm>
        </p:grpSpPr>
        <p:sp>
          <p:nvSpPr>
            <p:cNvPr id="37" name="矩形: 圆角 36">
              <a:extLst>
                <a:ext uri="{FF2B5EF4-FFF2-40B4-BE49-F238E27FC236}">
                  <a16:creationId xmlns:a16="http://schemas.microsoft.com/office/drawing/2014/main" id="{62646590-098B-43BC-A8CF-33E036AC3421}"/>
                </a:ext>
              </a:extLst>
            </p:cNvPr>
            <p:cNvSpPr/>
            <p:nvPr/>
          </p:nvSpPr>
          <p:spPr>
            <a:xfrm>
              <a:off x="5051177" y="1937831"/>
              <a:ext cx="1262537" cy="436333"/>
            </a:xfrm>
            <a:prstGeom prst="roundRect">
              <a:avLst>
                <a:gd name="adj" fmla="val 50000"/>
              </a:avLst>
            </a:prstGeom>
            <a:solidFill>
              <a:srgbClr val="A6A6A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1B43EF72-B9AE-4B9A-981A-907E0AAD1164}"/>
                </a:ext>
              </a:extLst>
            </p:cNvPr>
            <p:cNvSpPr txBox="1"/>
            <p:nvPr/>
          </p:nvSpPr>
          <p:spPr>
            <a:xfrm>
              <a:off x="5051177" y="1916245"/>
              <a:ext cx="1262537" cy="46166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kern="0" dirty="0" err="1">
                  <a:solidFill>
                    <a:schemeClr val="bg1"/>
                  </a:solidFill>
                  <a:latin typeface="Calibri"/>
                  <a:cs typeface="B Lotus" panose="00000400000000000000" pitchFamily="2" charset="-78"/>
                </a:rPr>
                <a:t>عنوان</a:t>
              </a:r>
              <a:endParaRPr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B Lotus" panose="00000400000000000000" pitchFamily="2" charset="-78"/>
              </a:endParaRPr>
            </a:p>
          </p:txBody>
        </p: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C4CB6638-901D-45C8-804D-4F7C15A40B75}"/>
              </a:ext>
            </a:extLst>
          </p:cNvPr>
          <p:cNvGrpSpPr/>
          <p:nvPr/>
        </p:nvGrpSpPr>
        <p:grpSpPr>
          <a:xfrm>
            <a:off x="9916934" y="4846202"/>
            <a:ext cx="1262537" cy="461665"/>
            <a:chOff x="5051177" y="1927450"/>
            <a:chExt cx="1262537" cy="461665"/>
          </a:xfrm>
        </p:grpSpPr>
        <p:sp>
          <p:nvSpPr>
            <p:cNvPr id="42" name="矩形: 圆角 41">
              <a:extLst>
                <a:ext uri="{FF2B5EF4-FFF2-40B4-BE49-F238E27FC236}">
                  <a16:creationId xmlns:a16="http://schemas.microsoft.com/office/drawing/2014/main" id="{D3D831E5-1FF6-4377-8465-8C7AA98FDD3F}"/>
                </a:ext>
              </a:extLst>
            </p:cNvPr>
            <p:cNvSpPr/>
            <p:nvPr/>
          </p:nvSpPr>
          <p:spPr>
            <a:xfrm>
              <a:off x="5051177" y="1937831"/>
              <a:ext cx="1262537" cy="436333"/>
            </a:xfrm>
            <a:prstGeom prst="roundRect">
              <a:avLst>
                <a:gd name="adj" fmla="val 50000"/>
              </a:avLst>
            </a:prstGeom>
            <a:solidFill>
              <a:srgbClr val="6F4FD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06059236-2679-411C-88A2-E5E70951298B}"/>
                </a:ext>
              </a:extLst>
            </p:cNvPr>
            <p:cNvSpPr txBox="1"/>
            <p:nvPr/>
          </p:nvSpPr>
          <p:spPr>
            <a:xfrm>
              <a:off x="5051177" y="1927450"/>
              <a:ext cx="1262537" cy="46166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kern="0" dirty="0" err="1">
                  <a:solidFill>
                    <a:schemeClr val="bg1"/>
                  </a:solidFill>
                  <a:latin typeface="Calibri"/>
                  <a:cs typeface="B Lotus" panose="00000400000000000000" pitchFamily="2" charset="-78"/>
                </a:rPr>
                <a:t>عنوان</a:t>
              </a:r>
              <a:endParaRPr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B Lotus" panose="00000400000000000000" pitchFamily="2" charset="-78"/>
              </a:endParaRP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E8BD0E2-42CA-2E0C-9875-904CE414BC64}"/>
              </a:ext>
            </a:extLst>
          </p:cNvPr>
          <p:cNvSpPr/>
          <p:nvPr/>
        </p:nvSpPr>
        <p:spPr>
          <a:xfrm>
            <a:off x="760762" y="2031421"/>
            <a:ext cx="3604004" cy="2411440"/>
          </a:xfrm>
          <a:prstGeom prst="roundRect">
            <a:avLst/>
          </a:prstGeom>
          <a:solidFill>
            <a:srgbClr val="6F4F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 descr="A group of people with brain designs&#10;&#10;AI-generated content may be incorrect.">
            <a:extLst>
              <a:ext uri="{FF2B5EF4-FFF2-40B4-BE49-F238E27FC236}">
                <a16:creationId xmlns:a16="http://schemas.microsoft.com/office/drawing/2014/main" id="{14D5D901-ADCF-6091-CEA8-69F3EC38F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715" y="2162293"/>
            <a:ext cx="3605492" cy="2404221"/>
          </a:xfrm>
          <a:prstGeom prst="round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13D892-030E-6096-C97A-B7C0DDA1E786}"/>
              </a:ext>
            </a:extLst>
          </p:cNvPr>
          <p:cNvSpPr txBox="1"/>
          <p:nvPr/>
        </p:nvSpPr>
        <p:spPr>
          <a:xfrm>
            <a:off x="8121639" y="1971487"/>
            <a:ext cx="305783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000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sz="2000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EC1A87-1292-C215-63C8-A57B3DD71BCA}"/>
              </a:ext>
            </a:extLst>
          </p:cNvPr>
          <p:cNvSpPr txBox="1"/>
          <p:nvPr/>
        </p:nvSpPr>
        <p:spPr>
          <a:xfrm>
            <a:off x="9597368" y="3778819"/>
            <a:ext cx="158210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000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sz="2000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194C4D-0202-9425-3999-D32D61881264}"/>
              </a:ext>
            </a:extLst>
          </p:cNvPr>
          <p:cNvSpPr txBox="1"/>
          <p:nvPr/>
        </p:nvSpPr>
        <p:spPr>
          <a:xfrm>
            <a:off x="9876158" y="5575030"/>
            <a:ext cx="134408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000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sz="2000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61500261"/>
      </p:ext>
    </p:extLst>
  </p:cSld>
  <p:clrMapOvr>
    <a:masterClrMapping/>
  </p:clrMapOvr>
  <p:transition spd="med" advClick="0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0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任意多边形: 形状 192">
            <a:extLst>
              <a:ext uri="{FF2B5EF4-FFF2-40B4-BE49-F238E27FC236}">
                <a16:creationId xmlns:a16="http://schemas.microsoft.com/office/drawing/2014/main" id="{6013BD04-769B-4C4D-952F-721825EA6820}"/>
              </a:ext>
            </a:extLst>
          </p:cNvPr>
          <p:cNvSpPr/>
          <p:nvPr/>
        </p:nvSpPr>
        <p:spPr>
          <a:xfrm>
            <a:off x="518704" y="2859066"/>
            <a:ext cx="1440492" cy="835068"/>
          </a:xfrm>
          <a:custGeom>
            <a:avLst/>
            <a:gdLst>
              <a:gd name="connsiteX0" fmla="*/ 1183005 w 1183005"/>
              <a:gd name="connsiteY0" fmla="*/ 273762 h 685800"/>
              <a:gd name="connsiteX1" fmla="*/ 1183005 w 1183005"/>
              <a:gd name="connsiteY1" fmla="*/ 389674 h 685800"/>
              <a:gd name="connsiteX2" fmla="*/ 886168 w 1183005"/>
              <a:gd name="connsiteY2" fmla="*/ 685694 h 685800"/>
              <a:gd name="connsiteX3" fmla="*/ 886168 w 1183005"/>
              <a:gd name="connsiteY3" fmla="*/ 685694 h 685800"/>
              <a:gd name="connsiteX4" fmla="*/ 589216 w 1183005"/>
              <a:gd name="connsiteY4" fmla="*/ 389674 h 685800"/>
              <a:gd name="connsiteX5" fmla="*/ 589216 w 1183005"/>
              <a:gd name="connsiteY5" fmla="*/ 293662 h 685800"/>
              <a:gd name="connsiteX6" fmla="*/ 294666 w 1183005"/>
              <a:gd name="connsiteY6" fmla="*/ -106 h 685800"/>
              <a:gd name="connsiteX7" fmla="*/ 294666 w 1183005"/>
              <a:gd name="connsiteY7" fmla="*/ -106 h 685800"/>
              <a:gd name="connsiteX8" fmla="*/ 0 w 1183005"/>
              <a:gd name="connsiteY8" fmla="*/ 293662 h 685800"/>
              <a:gd name="connsiteX9" fmla="*/ 0 w 1183005"/>
              <a:gd name="connsiteY9" fmla="*/ 41182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005" h="685800">
                <a:moveTo>
                  <a:pt x="1183005" y="273762"/>
                </a:moveTo>
                <a:lnTo>
                  <a:pt x="1183005" y="389674"/>
                </a:lnTo>
                <a:cubicBezTo>
                  <a:pt x="1183005" y="553163"/>
                  <a:pt x="1050074" y="685694"/>
                  <a:pt x="886168" y="685694"/>
                </a:cubicBezTo>
                <a:lnTo>
                  <a:pt x="886168" y="685694"/>
                </a:lnTo>
                <a:cubicBezTo>
                  <a:pt x="722205" y="685694"/>
                  <a:pt x="589216" y="553163"/>
                  <a:pt x="589216" y="389674"/>
                </a:cubicBezTo>
                <a:lnTo>
                  <a:pt x="589216" y="293662"/>
                </a:lnTo>
                <a:cubicBezTo>
                  <a:pt x="589216" y="131419"/>
                  <a:pt x="457314" y="-106"/>
                  <a:pt x="294666" y="-106"/>
                </a:cubicBezTo>
                <a:lnTo>
                  <a:pt x="294666" y="-106"/>
                </a:lnTo>
                <a:cubicBezTo>
                  <a:pt x="131902" y="-106"/>
                  <a:pt x="0" y="131419"/>
                  <a:pt x="0" y="293662"/>
                </a:cubicBezTo>
                <a:lnTo>
                  <a:pt x="0" y="41182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0CD569B-ECF3-492E-AB20-7B9C76176573}"/>
              </a:ext>
            </a:extLst>
          </p:cNvPr>
          <p:cNvSpPr/>
          <p:nvPr/>
        </p:nvSpPr>
        <p:spPr>
          <a:xfrm flipV="1">
            <a:off x="6490852" y="4347695"/>
            <a:ext cx="800273" cy="403616"/>
          </a:xfrm>
          <a:custGeom>
            <a:avLst/>
            <a:gdLst>
              <a:gd name="connsiteX0" fmla="*/ 657225 w 657225"/>
              <a:gd name="connsiteY0" fmla="*/ -106 h 331470"/>
              <a:gd name="connsiteX1" fmla="*/ 328613 w 657225"/>
              <a:gd name="connsiteY1" fmla="*/ 331364 h 331470"/>
              <a:gd name="connsiteX2" fmla="*/ 0 w 657225"/>
              <a:gd name="connsiteY2" fmla="*/ -106 h 3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225" h="331470">
                <a:moveTo>
                  <a:pt x="657225" y="-106"/>
                </a:moveTo>
                <a:cubicBezTo>
                  <a:pt x="657225" y="182946"/>
                  <a:pt x="510121" y="331364"/>
                  <a:pt x="328613" y="331364"/>
                </a:cubicBezTo>
                <a:cubicBezTo>
                  <a:pt x="147104" y="331364"/>
                  <a:pt x="0" y="182946"/>
                  <a:pt x="0" y="-106"/>
                </a:cubicBez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A132A64F-C7CD-4A0C-B539-885EFE610542}"/>
              </a:ext>
            </a:extLst>
          </p:cNvPr>
          <p:cNvSpPr/>
          <p:nvPr/>
        </p:nvSpPr>
        <p:spPr>
          <a:xfrm flipV="1">
            <a:off x="5245196" y="1877282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0000F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56A72A5-46B1-428D-BF77-5A88C5C530E8}"/>
              </a:ext>
            </a:extLst>
          </p:cNvPr>
          <p:cNvSpPr/>
          <p:nvPr/>
        </p:nvSpPr>
        <p:spPr>
          <a:xfrm flipV="1">
            <a:off x="5349592" y="5224516"/>
            <a:ext cx="1816272" cy="848986"/>
          </a:xfrm>
          <a:custGeom>
            <a:avLst/>
            <a:gdLst>
              <a:gd name="connsiteX0" fmla="*/ 805758 w 1491615"/>
              <a:gd name="connsiteY0" fmla="*/ 348509 h 697230"/>
              <a:gd name="connsiteX1" fmla="*/ 1148715 w 1491615"/>
              <a:gd name="connsiteY1" fmla="*/ 697124 h 697230"/>
              <a:gd name="connsiteX2" fmla="*/ 1491615 w 1491615"/>
              <a:gd name="connsiteY2" fmla="*/ 348509 h 697230"/>
              <a:gd name="connsiteX3" fmla="*/ 1148715 w 1491615"/>
              <a:gd name="connsiteY3" fmla="*/ -106 h 697230"/>
              <a:gd name="connsiteX4" fmla="*/ 0 w 1491615"/>
              <a:gd name="connsiteY4" fmla="*/ -106 h 6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615" h="697230">
                <a:moveTo>
                  <a:pt x="805758" y="348509"/>
                </a:moveTo>
                <a:cubicBezTo>
                  <a:pt x="805758" y="541042"/>
                  <a:pt x="959320" y="697124"/>
                  <a:pt x="1148715" y="697124"/>
                </a:cubicBezTo>
                <a:cubicBezTo>
                  <a:pt x="1338110" y="697124"/>
                  <a:pt x="1491615" y="541042"/>
                  <a:pt x="1491615" y="348509"/>
                </a:cubicBezTo>
                <a:cubicBezTo>
                  <a:pt x="1491615" y="155976"/>
                  <a:pt x="1338110" y="-106"/>
                  <a:pt x="1148715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03068E6E-2407-4C2E-99C1-0E16E5626636}"/>
              </a:ext>
            </a:extLst>
          </p:cNvPr>
          <p:cNvSpPr/>
          <p:nvPr/>
        </p:nvSpPr>
        <p:spPr>
          <a:xfrm flipV="1">
            <a:off x="2287677" y="1877286"/>
            <a:ext cx="1036876" cy="807232"/>
          </a:xfrm>
          <a:custGeom>
            <a:avLst/>
            <a:gdLst>
              <a:gd name="connsiteX0" fmla="*/ 193847 w 851535"/>
              <a:gd name="connsiteY0" fmla="*/ 331364 h 662940"/>
              <a:gd name="connsiteX1" fmla="*/ 522688 w 851535"/>
              <a:gd name="connsiteY1" fmla="*/ -106 h 662940"/>
              <a:gd name="connsiteX2" fmla="*/ 851535 w 851535"/>
              <a:gd name="connsiteY2" fmla="*/ 331364 h 662940"/>
              <a:gd name="connsiteX3" fmla="*/ 522688 w 851535"/>
              <a:gd name="connsiteY3" fmla="*/ 662834 h 662940"/>
              <a:gd name="connsiteX4" fmla="*/ 0 w 851535"/>
              <a:gd name="connsiteY4" fmla="*/ 662834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535" h="662940">
                <a:moveTo>
                  <a:pt x="193847" y="331364"/>
                </a:moveTo>
                <a:cubicBezTo>
                  <a:pt x="193847" y="148312"/>
                  <a:pt x="341077" y="-106"/>
                  <a:pt x="522688" y="-106"/>
                </a:cubicBezTo>
                <a:cubicBezTo>
                  <a:pt x="704317" y="-106"/>
                  <a:pt x="851535" y="148312"/>
                  <a:pt x="851535" y="331364"/>
                </a:cubicBezTo>
                <a:cubicBezTo>
                  <a:pt x="851535" y="514416"/>
                  <a:pt x="704317" y="662834"/>
                  <a:pt x="522688" y="662834"/>
                </a:cubicBezTo>
                <a:lnTo>
                  <a:pt x="0" y="662834"/>
                </a:lnTo>
              </a:path>
            </a:pathLst>
          </a:custGeom>
          <a:noFill/>
          <a:ln w="74295" cap="rnd">
            <a:solidFill>
              <a:srgbClr val="FFFF0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id="{6D0904AF-1CF1-467E-8F19-12B19BC19AF7}"/>
              </a:ext>
            </a:extLst>
          </p:cNvPr>
          <p:cNvSpPr/>
          <p:nvPr/>
        </p:nvSpPr>
        <p:spPr>
          <a:xfrm flipV="1">
            <a:off x="3338471" y="6992076"/>
            <a:ext cx="800273" cy="1885861"/>
          </a:xfrm>
          <a:custGeom>
            <a:avLst/>
            <a:gdLst>
              <a:gd name="connsiteX0" fmla="*/ 328613 w 657225"/>
              <a:gd name="connsiteY0" fmla="*/ 894737 h 1548765"/>
              <a:gd name="connsiteX1" fmla="*/ 657225 w 657225"/>
              <a:gd name="connsiteY1" fmla="*/ 1221698 h 1548765"/>
              <a:gd name="connsiteX2" fmla="*/ 328613 w 657225"/>
              <a:gd name="connsiteY2" fmla="*/ 1548659 h 1548765"/>
              <a:gd name="connsiteX3" fmla="*/ 0 w 657225"/>
              <a:gd name="connsiteY3" fmla="*/ 1221698 h 1548765"/>
              <a:gd name="connsiteX4" fmla="*/ 0 w 657225"/>
              <a:gd name="connsiteY4" fmla="*/ -106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1548765">
                <a:moveTo>
                  <a:pt x="328613" y="894737"/>
                </a:moveTo>
                <a:cubicBezTo>
                  <a:pt x="510121" y="894737"/>
                  <a:pt x="657225" y="1041115"/>
                  <a:pt x="657225" y="1221698"/>
                </a:cubicBezTo>
                <a:cubicBezTo>
                  <a:pt x="657225" y="1402275"/>
                  <a:pt x="510121" y="1548659"/>
                  <a:pt x="328613" y="1548659"/>
                </a:cubicBezTo>
                <a:cubicBezTo>
                  <a:pt x="147104" y="1548659"/>
                  <a:pt x="0" y="1402275"/>
                  <a:pt x="0" y="1221698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02F2BC35-1FDB-4503-8B95-89225C362E81}"/>
              </a:ext>
            </a:extLst>
          </p:cNvPr>
          <p:cNvSpPr/>
          <p:nvPr/>
        </p:nvSpPr>
        <p:spPr>
          <a:xfrm flipV="1">
            <a:off x="4737209" y="6644131"/>
            <a:ext cx="2553916" cy="1433533"/>
          </a:xfrm>
          <a:custGeom>
            <a:avLst/>
            <a:gdLst>
              <a:gd name="connsiteX0" fmla="*/ 1518133 w 2097405"/>
              <a:gd name="connsiteY0" fmla="*/ 1177184 h 1177290"/>
              <a:gd name="connsiteX1" fmla="*/ 2097405 w 2097405"/>
              <a:gd name="connsiteY1" fmla="*/ 588539 h 1177290"/>
              <a:gd name="connsiteX2" fmla="*/ 1518133 w 2097405"/>
              <a:gd name="connsiteY2" fmla="*/ -106 h 1177290"/>
              <a:gd name="connsiteX3" fmla="*/ 0 w 2097405"/>
              <a:gd name="connsiteY3" fmla="*/ -106 h 117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7405" h="1177290">
                <a:moveTo>
                  <a:pt x="1518133" y="1177184"/>
                </a:moveTo>
                <a:cubicBezTo>
                  <a:pt x="1838116" y="1177184"/>
                  <a:pt x="2097405" y="913637"/>
                  <a:pt x="2097405" y="588539"/>
                </a:cubicBezTo>
                <a:cubicBezTo>
                  <a:pt x="2097405" y="263441"/>
                  <a:pt x="1838116" y="-106"/>
                  <a:pt x="1518133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1" name="任意多边形: 形状 20">
            <a:extLst>
              <a:ext uri="{FF2B5EF4-FFF2-40B4-BE49-F238E27FC236}">
                <a16:creationId xmlns:a16="http://schemas.microsoft.com/office/drawing/2014/main" id="{277E6D09-ADD2-47AA-BCB7-40733BD23D18}"/>
              </a:ext>
            </a:extLst>
          </p:cNvPr>
          <p:cNvSpPr/>
          <p:nvPr/>
        </p:nvSpPr>
        <p:spPr>
          <a:xfrm flipV="1">
            <a:off x="1918856" y="5224516"/>
            <a:ext cx="647178" cy="1885861"/>
          </a:xfrm>
          <a:custGeom>
            <a:avLst/>
            <a:gdLst>
              <a:gd name="connsiteX0" fmla="*/ 0 w 531495"/>
              <a:gd name="connsiteY0" fmla="*/ 774277 h 1548765"/>
              <a:gd name="connsiteX1" fmla="*/ 0 w 531495"/>
              <a:gd name="connsiteY1" fmla="*/ 263733 h 1548765"/>
              <a:gd name="connsiteX2" fmla="*/ 265748 w 531495"/>
              <a:gd name="connsiteY2" fmla="*/ -106 h 1548765"/>
              <a:gd name="connsiteX3" fmla="*/ 265748 w 531495"/>
              <a:gd name="connsiteY3" fmla="*/ -106 h 1548765"/>
              <a:gd name="connsiteX4" fmla="*/ 531495 w 531495"/>
              <a:gd name="connsiteY4" fmla="*/ 263733 h 1548765"/>
              <a:gd name="connsiteX5" fmla="*/ 531495 w 531495"/>
              <a:gd name="connsiteY5" fmla="*/ 1284820 h 1548765"/>
              <a:gd name="connsiteX6" fmla="*/ 265748 w 531495"/>
              <a:gd name="connsiteY6" fmla="*/ 1548659 h 1548765"/>
              <a:gd name="connsiteX7" fmla="*/ 265748 w 531495"/>
              <a:gd name="connsiteY7" fmla="*/ 1548659 h 1548765"/>
              <a:gd name="connsiteX8" fmla="*/ 265748 w 531495"/>
              <a:gd name="connsiteY8" fmla="*/ 1548659 h 1548765"/>
              <a:gd name="connsiteX9" fmla="*/ 0 w 531495"/>
              <a:gd name="connsiteY9" fmla="*/ 1284820 h 1548765"/>
              <a:gd name="connsiteX10" fmla="*/ 0 w 531495"/>
              <a:gd name="connsiteY10" fmla="*/ 1161468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1495" h="1548765">
                <a:moveTo>
                  <a:pt x="0" y="774277"/>
                </a:moveTo>
                <a:lnTo>
                  <a:pt x="0" y="263733"/>
                </a:lnTo>
                <a:cubicBezTo>
                  <a:pt x="0" y="118017"/>
                  <a:pt x="118980" y="-106"/>
                  <a:pt x="265748" y="-106"/>
                </a:cubicBezTo>
                <a:lnTo>
                  <a:pt x="265748" y="-106"/>
                </a:lnTo>
                <a:cubicBezTo>
                  <a:pt x="412515" y="-106"/>
                  <a:pt x="531495" y="118017"/>
                  <a:pt x="531495" y="263733"/>
                </a:cubicBezTo>
                <a:lnTo>
                  <a:pt x="531495" y="1284820"/>
                </a:lnTo>
                <a:cubicBezTo>
                  <a:pt x="531495" y="1430536"/>
                  <a:pt x="412515" y="1548659"/>
                  <a:pt x="265748" y="1548659"/>
                </a:cubicBezTo>
                <a:lnTo>
                  <a:pt x="265748" y="1548659"/>
                </a:lnTo>
                <a:lnTo>
                  <a:pt x="265748" y="1548659"/>
                </a:lnTo>
                <a:cubicBezTo>
                  <a:pt x="118980" y="1548659"/>
                  <a:pt x="0" y="1430536"/>
                  <a:pt x="0" y="1284820"/>
                </a:cubicBezTo>
                <a:lnTo>
                  <a:pt x="0" y="1161468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3" name="任意多边形: 形状 22">
            <a:extLst>
              <a:ext uri="{FF2B5EF4-FFF2-40B4-BE49-F238E27FC236}">
                <a16:creationId xmlns:a16="http://schemas.microsoft.com/office/drawing/2014/main" id="{B686F598-49C6-441B-94F7-1D2D9A14D429}"/>
              </a:ext>
            </a:extLst>
          </p:cNvPr>
          <p:cNvSpPr/>
          <p:nvPr/>
        </p:nvSpPr>
        <p:spPr>
          <a:xfrm flipV="1">
            <a:off x="1383020" y="4626050"/>
            <a:ext cx="1760601" cy="2484327"/>
          </a:xfrm>
          <a:custGeom>
            <a:avLst/>
            <a:gdLst>
              <a:gd name="connsiteX0" fmla="*/ 0 w 1445895"/>
              <a:gd name="connsiteY0" fmla="*/ -106 h 2040255"/>
              <a:gd name="connsiteX1" fmla="*/ 0 w 1445895"/>
              <a:gd name="connsiteY1" fmla="*/ 1323700 h 2040255"/>
              <a:gd name="connsiteX2" fmla="*/ 722948 w 1445895"/>
              <a:gd name="connsiteY2" fmla="*/ 2040149 h 2040255"/>
              <a:gd name="connsiteX3" fmla="*/ 1445895 w 1445895"/>
              <a:gd name="connsiteY3" fmla="*/ 1323700 h 2040255"/>
              <a:gd name="connsiteX4" fmla="*/ 1445895 w 1445895"/>
              <a:gd name="connsiteY4" fmla="*/ 1010929 h 2040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5895" h="2040255">
                <a:moveTo>
                  <a:pt x="0" y="-106"/>
                </a:moveTo>
                <a:lnTo>
                  <a:pt x="0" y="1323700"/>
                </a:lnTo>
                <a:cubicBezTo>
                  <a:pt x="0" y="1719383"/>
                  <a:pt x="323675" y="2040149"/>
                  <a:pt x="722948" y="2040149"/>
                </a:cubicBezTo>
                <a:cubicBezTo>
                  <a:pt x="1122220" y="2040149"/>
                  <a:pt x="1445895" y="1719383"/>
                  <a:pt x="1445895" y="1323700"/>
                </a:cubicBezTo>
                <a:lnTo>
                  <a:pt x="1445895" y="1010929"/>
                </a:ln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6" name="任意多边形: 形状 25">
            <a:extLst>
              <a:ext uri="{FF2B5EF4-FFF2-40B4-BE49-F238E27FC236}">
                <a16:creationId xmlns:a16="http://schemas.microsoft.com/office/drawing/2014/main" id="{1C45C76C-B7B3-42A2-B045-46ED4F4DBB67}"/>
              </a:ext>
            </a:extLst>
          </p:cNvPr>
          <p:cNvSpPr/>
          <p:nvPr/>
        </p:nvSpPr>
        <p:spPr>
          <a:xfrm flipV="1">
            <a:off x="5843674" y="2510545"/>
            <a:ext cx="800273" cy="2985367"/>
          </a:xfrm>
          <a:custGeom>
            <a:avLst/>
            <a:gdLst>
              <a:gd name="connsiteX0" fmla="*/ 328613 w 657225"/>
              <a:gd name="connsiteY0" fmla="*/ 1799204 h 2451735"/>
              <a:gd name="connsiteX1" fmla="*/ 657225 w 657225"/>
              <a:gd name="connsiteY1" fmla="*/ 2125417 h 2451735"/>
              <a:gd name="connsiteX2" fmla="*/ 328613 w 657225"/>
              <a:gd name="connsiteY2" fmla="*/ 2451629 h 2451735"/>
              <a:gd name="connsiteX3" fmla="*/ 0 w 657225"/>
              <a:gd name="connsiteY3" fmla="*/ 2125417 h 2451735"/>
              <a:gd name="connsiteX4" fmla="*/ 0 w 657225"/>
              <a:gd name="connsiteY4" fmla="*/ -106 h 24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2451735">
                <a:moveTo>
                  <a:pt x="328613" y="1799204"/>
                </a:moveTo>
                <a:cubicBezTo>
                  <a:pt x="510121" y="1799204"/>
                  <a:pt x="657225" y="1945280"/>
                  <a:pt x="657225" y="2125417"/>
                </a:cubicBezTo>
                <a:cubicBezTo>
                  <a:pt x="657225" y="2305553"/>
                  <a:pt x="510121" y="2451629"/>
                  <a:pt x="328613" y="2451629"/>
                </a:cubicBezTo>
                <a:cubicBezTo>
                  <a:pt x="147104" y="2451629"/>
                  <a:pt x="0" y="2305553"/>
                  <a:pt x="0" y="2125417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FDC8ADF7-4EB5-499D-A1B8-0A1EC2AF26EB}"/>
              </a:ext>
            </a:extLst>
          </p:cNvPr>
          <p:cNvSpPr/>
          <p:nvPr/>
        </p:nvSpPr>
        <p:spPr>
          <a:xfrm flipV="1">
            <a:off x="3248005" y="3046381"/>
            <a:ext cx="2011122" cy="737643"/>
          </a:xfrm>
          <a:custGeom>
            <a:avLst/>
            <a:gdLst>
              <a:gd name="connsiteX0" fmla="*/ 0 w 1651635"/>
              <a:gd name="connsiteY0" fmla="*/ 605684 h 605790"/>
              <a:gd name="connsiteX1" fmla="*/ 597961 w 1651635"/>
              <a:gd name="connsiteY1" fmla="*/ -106 h 605790"/>
              <a:gd name="connsiteX2" fmla="*/ 1651635 w 1651635"/>
              <a:gd name="connsiteY2" fmla="*/ -106 h 60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605790">
                <a:moveTo>
                  <a:pt x="0" y="605684"/>
                </a:moveTo>
                <a:cubicBezTo>
                  <a:pt x="0" y="271128"/>
                  <a:pt x="267748" y="-106"/>
                  <a:pt x="597961" y="-106"/>
                </a:cubicBezTo>
                <a:lnTo>
                  <a:pt x="1651635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9" name="任意多边形: 形状 28">
            <a:extLst>
              <a:ext uri="{FF2B5EF4-FFF2-40B4-BE49-F238E27FC236}">
                <a16:creationId xmlns:a16="http://schemas.microsoft.com/office/drawing/2014/main" id="{C150780A-09CD-44D9-859C-DDFC15476F61}"/>
              </a:ext>
            </a:extLst>
          </p:cNvPr>
          <p:cNvSpPr/>
          <p:nvPr/>
        </p:nvSpPr>
        <p:spPr>
          <a:xfrm flipV="1">
            <a:off x="4131785" y="4424242"/>
            <a:ext cx="1217807" cy="1057753"/>
          </a:xfrm>
          <a:custGeom>
            <a:avLst/>
            <a:gdLst>
              <a:gd name="connsiteX0" fmla="*/ 1000125 w 1000125"/>
              <a:gd name="connsiteY0" fmla="*/ -106 h 868680"/>
              <a:gd name="connsiteX1" fmla="*/ 1000125 w 1000125"/>
              <a:gd name="connsiteY1" fmla="*/ 307104 h 868680"/>
              <a:gd name="connsiteX2" fmla="*/ 438397 w 1000125"/>
              <a:gd name="connsiteY2" fmla="*/ 868574 h 868680"/>
              <a:gd name="connsiteX3" fmla="*/ 0 w 1000125"/>
              <a:gd name="connsiteY3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125" h="868680">
                <a:moveTo>
                  <a:pt x="1000125" y="-106"/>
                </a:moveTo>
                <a:lnTo>
                  <a:pt x="1000125" y="307104"/>
                </a:lnTo>
                <a:cubicBezTo>
                  <a:pt x="1000125" y="617171"/>
                  <a:pt x="748665" y="868574"/>
                  <a:pt x="438397" y="868574"/>
                </a:cubicBezTo>
                <a:lnTo>
                  <a:pt x="0" y="868574"/>
                </a:lnTo>
              </a:path>
            </a:pathLst>
          </a:custGeom>
          <a:noFill/>
          <a:ln w="74295" cap="rnd">
            <a:solidFill>
              <a:srgbClr val="FFFF0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0" name="任意多边形: 形状 29">
            <a:extLst>
              <a:ext uri="{FF2B5EF4-FFF2-40B4-BE49-F238E27FC236}">
                <a16:creationId xmlns:a16="http://schemas.microsoft.com/office/drawing/2014/main" id="{6E5C0958-A48E-479A-A4D8-2E7F400A08F5}"/>
              </a:ext>
            </a:extLst>
          </p:cNvPr>
          <p:cNvSpPr/>
          <p:nvPr/>
        </p:nvSpPr>
        <p:spPr>
          <a:xfrm flipV="1">
            <a:off x="5293921" y="6574542"/>
            <a:ext cx="1350026" cy="772438"/>
          </a:xfrm>
          <a:custGeom>
            <a:avLst/>
            <a:gdLst>
              <a:gd name="connsiteX0" fmla="*/ 1108710 w 1108710"/>
              <a:gd name="connsiteY0" fmla="*/ -106 h 634365"/>
              <a:gd name="connsiteX1" fmla="*/ 628593 w 1108710"/>
              <a:gd name="connsiteY1" fmla="*/ -106 h 634365"/>
              <a:gd name="connsiteX2" fmla="*/ 0 w 1108710"/>
              <a:gd name="connsiteY2" fmla="*/ 634259 h 6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8710" h="634365">
                <a:moveTo>
                  <a:pt x="1108710" y="-106"/>
                </a:moveTo>
                <a:lnTo>
                  <a:pt x="628593" y="-106"/>
                </a:lnTo>
                <a:cubicBezTo>
                  <a:pt x="281407" y="-106"/>
                  <a:pt x="0" y="283912"/>
                  <a:pt x="0" y="634259"/>
                </a:cubicBezTo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3B052264-9FA1-4764-BC9D-3846583BFE24}"/>
              </a:ext>
            </a:extLst>
          </p:cNvPr>
          <p:cNvSpPr/>
          <p:nvPr/>
        </p:nvSpPr>
        <p:spPr>
          <a:xfrm flipV="1">
            <a:off x="3731648" y="5433283"/>
            <a:ext cx="6959" cy="1057753"/>
          </a:xfrm>
          <a:custGeom>
            <a:avLst/>
            <a:gdLst>
              <a:gd name="connsiteX0" fmla="*/ 0 w 5715"/>
              <a:gd name="connsiteY0" fmla="*/ -106 h 868680"/>
              <a:gd name="connsiteX1" fmla="*/ 0 w 5715"/>
              <a:gd name="connsiteY1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868680">
                <a:moveTo>
                  <a:pt x="0" y="-106"/>
                </a:moveTo>
                <a:cubicBezTo>
                  <a:pt x="0" y="43859"/>
                  <a:pt x="0" y="597334"/>
                  <a:pt x="0" y="86857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61C5BA2F-09F1-430E-B0F2-FC49F021A45A}"/>
              </a:ext>
            </a:extLst>
          </p:cNvPr>
          <p:cNvSpPr/>
          <p:nvPr/>
        </p:nvSpPr>
        <p:spPr>
          <a:xfrm flipV="1">
            <a:off x="2659978" y="3185559"/>
            <a:ext cx="6959" cy="431452"/>
          </a:xfrm>
          <a:custGeom>
            <a:avLst/>
            <a:gdLst>
              <a:gd name="connsiteX0" fmla="*/ 0 w 5715"/>
              <a:gd name="connsiteY0" fmla="*/ -106 h 354330"/>
              <a:gd name="connsiteX1" fmla="*/ 0 w 5715"/>
              <a:gd name="connsiteY1" fmla="*/ 354224 h 354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354330">
                <a:moveTo>
                  <a:pt x="0" y="-106"/>
                </a:moveTo>
                <a:cubicBezTo>
                  <a:pt x="0" y="17839"/>
                  <a:pt x="0" y="243582"/>
                  <a:pt x="0" y="35422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3" name="任意多边形: 形状 32">
            <a:extLst>
              <a:ext uri="{FF2B5EF4-FFF2-40B4-BE49-F238E27FC236}">
                <a16:creationId xmlns:a16="http://schemas.microsoft.com/office/drawing/2014/main" id="{1C49CFDD-8C06-44D8-B9BD-15E6F4519F83}"/>
              </a:ext>
            </a:extLst>
          </p:cNvPr>
          <p:cNvSpPr/>
          <p:nvPr/>
        </p:nvSpPr>
        <p:spPr>
          <a:xfrm flipV="1">
            <a:off x="2795677" y="4104133"/>
            <a:ext cx="1941533" cy="3514244"/>
          </a:xfrm>
          <a:custGeom>
            <a:avLst/>
            <a:gdLst>
              <a:gd name="connsiteX0" fmla="*/ 1594485 w 1594485"/>
              <a:gd name="connsiteY0" fmla="*/ -106 h 2886075"/>
              <a:gd name="connsiteX1" fmla="*/ 1594485 w 1594485"/>
              <a:gd name="connsiteY1" fmla="*/ 813316 h 2886075"/>
              <a:gd name="connsiteX2" fmla="*/ 1360970 w 1594485"/>
              <a:gd name="connsiteY2" fmla="*/ 1044973 h 2886075"/>
              <a:gd name="connsiteX3" fmla="*/ 1127398 w 1594485"/>
              <a:gd name="connsiteY3" fmla="*/ 1276722 h 2886075"/>
              <a:gd name="connsiteX4" fmla="*/ 1127398 w 1594485"/>
              <a:gd name="connsiteY4" fmla="*/ 1324791 h 2886075"/>
              <a:gd name="connsiteX5" fmla="*/ 1360970 w 1594485"/>
              <a:gd name="connsiteY5" fmla="*/ 1556540 h 2886075"/>
              <a:gd name="connsiteX6" fmla="*/ 1594485 w 1594485"/>
              <a:gd name="connsiteY6" fmla="*/ 1788289 h 2886075"/>
              <a:gd name="connsiteX7" fmla="*/ 1594485 w 1594485"/>
              <a:gd name="connsiteY7" fmla="*/ 1841507 h 2886075"/>
              <a:gd name="connsiteX8" fmla="*/ 1307306 w 1594485"/>
              <a:gd name="connsiteY8" fmla="*/ 2126474 h 2886075"/>
              <a:gd name="connsiteX9" fmla="*/ 1158545 w 1594485"/>
              <a:gd name="connsiteY9" fmla="*/ 2126474 h 2886075"/>
              <a:gd name="connsiteX10" fmla="*/ 940574 w 1594485"/>
              <a:gd name="connsiteY10" fmla="*/ 2126474 h 2886075"/>
              <a:gd name="connsiteX11" fmla="*/ 0 w 1594485"/>
              <a:gd name="connsiteY11" fmla="*/ 2885969 h 2886075"/>
              <a:gd name="connsiteX12" fmla="*/ 153025 w 1594485"/>
              <a:gd name="connsiteY12" fmla="*/ 2885969 h 2886075"/>
              <a:gd name="connsiteX13" fmla="*/ 725576 w 1594485"/>
              <a:gd name="connsiteY13" fmla="*/ 2314115 h 288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94485" h="2886075">
                <a:moveTo>
                  <a:pt x="1594485" y="-106"/>
                </a:moveTo>
                <a:lnTo>
                  <a:pt x="1594485" y="813316"/>
                </a:lnTo>
                <a:cubicBezTo>
                  <a:pt x="1594485" y="941303"/>
                  <a:pt x="1489900" y="1044973"/>
                  <a:pt x="1360970" y="1044973"/>
                </a:cubicBezTo>
                <a:cubicBezTo>
                  <a:pt x="1231982" y="1044973"/>
                  <a:pt x="1127398" y="1148729"/>
                  <a:pt x="1127398" y="1276722"/>
                </a:cubicBezTo>
                <a:lnTo>
                  <a:pt x="1127398" y="1324791"/>
                </a:lnTo>
                <a:cubicBezTo>
                  <a:pt x="1127398" y="1452779"/>
                  <a:pt x="1231982" y="1556540"/>
                  <a:pt x="1360970" y="1556540"/>
                </a:cubicBezTo>
                <a:cubicBezTo>
                  <a:pt x="1489900" y="1556540"/>
                  <a:pt x="1594485" y="1660296"/>
                  <a:pt x="1594485" y="1788289"/>
                </a:cubicBezTo>
                <a:lnTo>
                  <a:pt x="1594485" y="1841507"/>
                </a:lnTo>
                <a:cubicBezTo>
                  <a:pt x="1594485" y="1998893"/>
                  <a:pt x="1465898" y="2126474"/>
                  <a:pt x="1307306" y="2126474"/>
                </a:cubicBezTo>
                <a:lnTo>
                  <a:pt x="1158545" y="2126474"/>
                </a:lnTo>
                <a:lnTo>
                  <a:pt x="940574" y="2126474"/>
                </a:lnTo>
                <a:moveTo>
                  <a:pt x="0" y="2885969"/>
                </a:moveTo>
                <a:lnTo>
                  <a:pt x="153025" y="2885969"/>
                </a:lnTo>
                <a:cubicBezTo>
                  <a:pt x="469259" y="2885969"/>
                  <a:pt x="725576" y="2629937"/>
                  <a:pt x="725576" y="2314115"/>
                </a:cubicBezTo>
              </a:path>
            </a:pathLst>
          </a:custGeom>
          <a:noFill/>
          <a:ln w="74295" cap="rnd">
            <a:solidFill>
              <a:schemeClr val="bg1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3090877E-FB98-4DE3-AA5B-444DFCBD4FD7}"/>
              </a:ext>
            </a:extLst>
          </p:cNvPr>
          <p:cNvSpPr/>
          <p:nvPr/>
        </p:nvSpPr>
        <p:spPr>
          <a:xfrm flipV="1">
            <a:off x="3735128" y="1877286"/>
            <a:ext cx="1015999" cy="1384821"/>
          </a:xfrm>
          <a:custGeom>
            <a:avLst/>
            <a:gdLst>
              <a:gd name="connsiteX0" fmla="*/ 0 w 834390"/>
              <a:gd name="connsiteY0" fmla="*/ 416917 h 1137285"/>
              <a:gd name="connsiteX1" fmla="*/ 417195 w 834390"/>
              <a:gd name="connsiteY1" fmla="*/ -106 h 1137285"/>
              <a:gd name="connsiteX2" fmla="*/ 417195 w 834390"/>
              <a:gd name="connsiteY2" fmla="*/ -106 h 1137285"/>
              <a:gd name="connsiteX3" fmla="*/ 834390 w 834390"/>
              <a:gd name="connsiteY3" fmla="*/ 416917 h 1137285"/>
              <a:gd name="connsiteX4" fmla="*/ 834390 w 834390"/>
              <a:gd name="connsiteY4" fmla="*/ 720156 h 1137285"/>
              <a:gd name="connsiteX5" fmla="*/ 417195 w 834390"/>
              <a:gd name="connsiteY5" fmla="*/ 1137179 h 1137285"/>
              <a:gd name="connsiteX6" fmla="*/ 417195 w 834390"/>
              <a:gd name="connsiteY6" fmla="*/ 1137179 h 1137285"/>
              <a:gd name="connsiteX7" fmla="*/ 0 w 834390"/>
              <a:gd name="connsiteY7" fmla="*/ 720156 h 1137285"/>
              <a:gd name="connsiteX8" fmla="*/ 0 w 834390"/>
              <a:gd name="connsiteY8" fmla="*/ 416917 h 113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4390" h="1137285">
                <a:moveTo>
                  <a:pt x="0" y="416917"/>
                </a:moveTo>
                <a:cubicBezTo>
                  <a:pt x="0" y="186603"/>
                  <a:pt x="186767" y="-106"/>
                  <a:pt x="417195" y="-106"/>
                </a:cubicBezTo>
                <a:lnTo>
                  <a:pt x="417195" y="-106"/>
                </a:lnTo>
                <a:cubicBezTo>
                  <a:pt x="647567" y="-106"/>
                  <a:pt x="834390" y="186603"/>
                  <a:pt x="834390" y="416917"/>
                </a:cubicBezTo>
                <a:lnTo>
                  <a:pt x="834390" y="720156"/>
                </a:lnTo>
                <a:cubicBezTo>
                  <a:pt x="834390" y="950470"/>
                  <a:pt x="647567" y="1137179"/>
                  <a:pt x="417195" y="1137179"/>
                </a:cubicBezTo>
                <a:lnTo>
                  <a:pt x="417195" y="1137179"/>
                </a:lnTo>
                <a:cubicBezTo>
                  <a:pt x="186767" y="1137179"/>
                  <a:pt x="0" y="950470"/>
                  <a:pt x="0" y="720156"/>
                </a:cubicBezTo>
                <a:lnTo>
                  <a:pt x="0" y="416917"/>
                </a:lnTo>
                <a:close/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9" name="任意多边形: 形状 38">
            <a:extLst>
              <a:ext uri="{FF2B5EF4-FFF2-40B4-BE49-F238E27FC236}">
                <a16:creationId xmlns:a16="http://schemas.microsoft.com/office/drawing/2014/main" id="{8B6A2563-BB78-4DBE-B9FA-1B62A5F8DA43}"/>
              </a:ext>
            </a:extLst>
          </p:cNvPr>
          <p:cNvSpPr/>
          <p:nvPr/>
        </p:nvSpPr>
        <p:spPr>
          <a:xfrm>
            <a:off x="12731232" y="4987138"/>
            <a:ext cx="800273" cy="403616"/>
          </a:xfrm>
          <a:custGeom>
            <a:avLst/>
            <a:gdLst>
              <a:gd name="connsiteX0" fmla="*/ 657225 w 657225"/>
              <a:gd name="connsiteY0" fmla="*/ -106 h 331470"/>
              <a:gd name="connsiteX1" fmla="*/ 328613 w 657225"/>
              <a:gd name="connsiteY1" fmla="*/ 331364 h 331470"/>
              <a:gd name="connsiteX2" fmla="*/ 0 w 657225"/>
              <a:gd name="connsiteY2" fmla="*/ -106 h 3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225" h="331470">
                <a:moveTo>
                  <a:pt x="657225" y="-106"/>
                </a:moveTo>
                <a:cubicBezTo>
                  <a:pt x="657225" y="182946"/>
                  <a:pt x="510121" y="331364"/>
                  <a:pt x="328613" y="331364"/>
                </a:cubicBezTo>
                <a:cubicBezTo>
                  <a:pt x="147104" y="331364"/>
                  <a:pt x="0" y="182946"/>
                  <a:pt x="0" y="-106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2" name="任意多边形: 形状 41">
            <a:extLst>
              <a:ext uri="{FF2B5EF4-FFF2-40B4-BE49-F238E27FC236}">
                <a16:creationId xmlns:a16="http://schemas.microsoft.com/office/drawing/2014/main" id="{CAB30EAE-E772-42A3-BD57-8F87DC682978}"/>
              </a:ext>
            </a:extLst>
          </p:cNvPr>
          <p:cNvSpPr/>
          <p:nvPr/>
        </p:nvSpPr>
        <p:spPr>
          <a:xfrm>
            <a:off x="12696437" y="-336419"/>
            <a:ext cx="835068" cy="1586629"/>
          </a:xfrm>
          <a:custGeom>
            <a:avLst/>
            <a:gdLst>
              <a:gd name="connsiteX0" fmla="*/ 685800 w 685800"/>
              <a:gd name="connsiteY0" fmla="*/ 1302914 h 1303020"/>
              <a:gd name="connsiteX1" fmla="*/ 685800 w 685800"/>
              <a:gd name="connsiteY1" fmla="*/ 340971 h 1303020"/>
              <a:gd name="connsiteX2" fmla="*/ 342900 w 685800"/>
              <a:gd name="connsiteY2" fmla="*/ -106 h 1303020"/>
              <a:gd name="connsiteX3" fmla="*/ 0 w 685800"/>
              <a:gd name="connsiteY3" fmla="*/ 340971 h 1303020"/>
              <a:gd name="connsiteX4" fmla="*/ 0 w 685800"/>
              <a:gd name="connsiteY4" fmla="*/ 489864 h 1303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1303020">
                <a:moveTo>
                  <a:pt x="685800" y="1302914"/>
                </a:moveTo>
                <a:lnTo>
                  <a:pt x="685800" y="340971"/>
                </a:lnTo>
                <a:cubicBezTo>
                  <a:pt x="685800" y="152599"/>
                  <a:pt x="532238" y="-106"/>
                  <a:pt x="342900" y="-106"/>
                </a:cubicBezTo>
                <a:cubicBezTo>
                  <a:pt x="153562" y="-106"/>
                  <a:pt x="0" y="152599"/>
                  <a:pt x="0" y="340971"/>
                </a:cubicBezTo>
                <a:lnTo>
                  <a:pt x="0" y="489864"/>
                </a:lnTo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任意多边形: 形状 42">
            <a:extLst>
              <a:ext uri="{FF2B5EF4-FFF2-40B4-BE49-F238E27FC236}">
                <a16:creationId xmlns:a16="http://schemas.microsoft.com/office/drawing/2014/main" id="{970E9016-9ECF-4ECD-BCD1-EED2C3117E8C}"/>
              </a:ext>
            </a:extLst>
          </p:cNvPr>
          <p:cNvSpPr/>
          <p:nvPr/>
        </p:nvSpPr>
        <p:spPr>
          <a:xfrm>
            <a:off x="6210744" y="491690"/>
            <a:ext cx="556712" cy="556712"/>
          </a:xfrm>
          <a:custGeom>
            <a:avLst/>
            <a:gdLst>
              <a:gd name="connsiteX0" fmla="*/ 457200 w 457200"/>
              <a:gd name="connsiteY0" fmla="*/ 228494 h 457200"/>
              <a:gd name="connsiteX1" fmla="*/ 228600 w 457200"/>
              <a:gd name="connsiteY1" fmla="*/ 457094 h 457200"/>
              <a:gd name="connsiteX2" fmla="*/ 0 w 457200"/>
              <a:gd name="connsiteY2" fmla="*/ 228494 h 457200"/>
              <a:gd name="connsiteX3" fmla="*/ 228600 w 457200"/>
              <a:gd name="connsiteY3" fmla="*/ -106 h 457200"/>
              <a:gd name="connsiteX4" fmla="*/ 457200 w 457200"/>
              <a:gd name="connsiteY4" fmla="*/ 228494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457200" y="228494"/>
                </a:moveTo>
                <a:cubicBezTo>
                  <a:pt x="457200" y="354746"/>
                  <a:pt x="354852" y="457094"/>
                  <a:pt x="228600" y="457094"/>
                </a:cubicBezTo>
                <a:cubicBezTo>
                  <a:pt x="102348" y="457094"/>
                  <a:pt x="0" y="354746"/>
                  <a:pt x="0" y="228494"/>
                </a:cubicBezTo>
                <a:cubicBezTo>
                  <a:pt x="0" y="102242"/>
                  <a:pt x="102348" y="-106"/>
                  <a:pt x="228600" y="-106"/>
                </a:cubicBezTo>
                <a:cubicBezTo>
                  <a:pt x="354852" y="-106"/>
                  <a:pt x="457200" y="102242"/>
                  <a:pt x="457200" y="228494"/>
                </a:cubicBezTo>
                <a:close/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任意多边形: 形状 43">
            <a:extLst>
              <a:ext uri="{FF2B5EF4-FFF2-40B4-BE49-F238E27FC236}">
                <a16:creationId xmlns:a16="http://schemas.microsoft.com/office/drawing/2014/main" id="{D6ECE011-B4FA-47EE-BA49-39E76014AED7}"/>
              </a:ext>
            </a:extLst>
          </p:cNvPr>
          <p:cNvSpPr/>
          <p:nvPr/>
        </p:nvSpPr>
        <p:spPr>
          <a:xfrm>
            <a:off x="11485576" y="5815247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5" name="任意多边形: 形状 44">
            <a:extLst>
              <a:ext uri="{FF2B5EF4-FFF2-40B4-BE49-F238E27FC236}">
                <a16:creationId xmlns:a16="http://schemas.microsoft.com/office/drawing/2014/main" id="{582E28C4-E23B-4771-9E87-7C1D4BA1B97A}"/>
              </a:ext>
            </a:extLst>
          </p:cNvPr>
          <p:cNvSpPr/>
          <p:nvPr/>
        </p:nvSpPr>
        <p:spPr>
          <a:xfrm>
            <a:off x="4283129" y="916183"/>
            <a:ext cx="800273" cy="800273"/>
          </a:xfrm>
          <a:custGeom>
            <a:avLst/>
            <a:gdLst>
              <a:gd name="connsiteX0" fmla="*/ 328613 w 657225"/>
              <a:gd name="connsiteY0" fmla="*/ -106 h 657225"/>
              <a:gd name="connsiteX1" fmla="*/ 0 w 657225"/>
              <a:gd name="connsiteY1" fmla="*/ 328507 h 657225"/>
              <a:gd name="connsiteX2" fmla="*/ 328613 w 657225"/>
              <a:gd name="connsiteY2" fmla="*/ 657119 h 657225"/>
              <a:gd name="connsiteX3" fmla="*/ 657225 w 657225"/>
              <a:gd name="connsiteY3" fmla="*/ 328507 h 657225"/>
              <a:gd name="connsiteX4" fmla="*/ 657225 w 657225"/>
              <a:gd name="connsiteY4" fmla="*/ -106 h 65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657225">
                <a:moveTo>
                  <a:pt x="328613" y="-106"/>
                </a:moveTo>
                <a:cubicBezTo>
                  <a:pt x="147121" y="-106"/>
                  <a:pt x="0" y="147015"/>
                  <a:pt x="0" y="328507"/>
                </a:cubicBezTo>
                <a:cubicBezTo>
                  <a:pt x="0" y="509998"/>
                  <a:pt x="147121" y="657119"/>
                  <a:pt x="328613" y="657119"/>
                </a:cubicBezTo>
                <a:cubicBezTo>
                  <a:pt x="510104" y="657119"/>
                  <a:pt x="657225" y="509998"/>
                  <a:pt x="657225" y="328507"/>
                </a:cubicBezTo>
                <a:lnTo>
                  <a:pt x="657225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7" name="任意多边形: 形状 46">
            <a:extLst>
              <a:ext uri="{FF2B5EF4-FFF2-40B4-BE49-F238E27FC236}">
                <a16:creationId xmlns:a16="http://schemas.microsoft.com/office/drawing/2014/main" id="{CD23196F-FA9D-4FCF-96C8-660851B29356}"/>
              </a:ext>
            </a:extLst>
          </p:cNvPr>
          <p:cNvSpPr/>
          <p:nvPr/>
        </p:nvSpPr>
        <p:spPr>
          <a:xfrm>
            <a:off x="11589972" y="3664948"/>
            <a:ext cx="1816272" cy="848986"/>
          </a:xfrm>
          <a:custGeom>
            <a:avLst/>
            <a:gdLst>
              <a:gd name="connsiteX0" fmla="*/ 805758 w 1491615"/>
              <a:gd name="connsiteY0" fmla="*/ 348509 h 697230"/>
              <a:gd name="connsiteX1" fmla="*/ 1148715 w 1491615"/>
              <a:gd name="connsiteY1" fmla="*/ 697124 h 697230"/>
              <a:gd name="connsiteX2" fmla="*/ 1491615 w 1491615"/>
              <a:gd name="connsiteY2" fmla="*/ 348509 h 697230"/>
              <a:gd name="connsiteX3" fmla="*/ 1148715 w 1491615"/>
              <a:gd name="connsiteY3" fmla="*/ -106 h 697230"/>
              <a:gd name="connsiteX4" fmla="*/ 0 w 1491615"/>
              <a:gd name="connsiteY4" fmla="*/ -106 h 6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615" h="697230">
                <a:moveTo>
                  <a:pt x="805758" y="348509"/>
                </a:moveTo>
                <a:cubicBezTo>
                  <a:pt x="805758" y="541042"/>
                  <a:pt x="959320" y="697124"/>
                  <a:pt x="1148715" y="697124"/>
                </a:cubicBezTo>
                <a:cubicBezTo>
                  <a:pt x="1338110" y="697124"/>
                  <a:pt x="1491615" y="541042"/>
                  <a:pt x="1491615" y="348509"/>
                </a:cubicBezTo>
                <a:cubicBezTo>
                  <a:pt x="1491615" y="155976"/>
                  <a:pt x="1338110" y="-106"/>
                  <a:pt x="1148715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8" name="任意多边形: 形状 47">
            <a:extLst>
              <a:ext uri="{FF2B5EF4-FFF2-40B4-BE49-F238E27FC236}">
                <a16:creationId xmlns:a16="http://schemas.microsoft.com/office/drawing/2014/main" id="{94CC98D4-FA48-47B3-B489-CEC23DCFC93B}"/>
              </a:ext>
            </a:extLst>
          </p:cNvPr>
          <p:cNvSpPr/>
          <p:nvPr/>
        </p:nvSpPr>
        <p:spPr>
          <a:xfrm>
            <a:off x="8674194" y="-1964801"/>
            <a:ext cx="890739" cy="1851067"/>
          </a:xfrm>
          <a:custGeom>
            <a:avLst/>
            <a:gdLst>
              <a:gd name="connsiteX0" fmla="*/ 365760 w 731520"/>
              <a:gd name="connsiteY0" fmla="*/ 798800 h 1520190"/>
              <a:gd name="connsiteX1" fmla="*/ 0 w 731520"/>
              <a:gd name="connsiteY1" fmla="*/ 1159439 h 1520190"/>
              <a:gd name="connsiteX2" fmla="*/ 365760 w 731520"/>
              <a:gd name="connsiteY2" fmla="*/ 1520084 h 1520190"/>
              <a:gd name="connsiteX3" fmla="*/ 731520 w 731520"/>
              <a:gd name="connsiteY3" fmla="*/ 1159439 h 1520190"/>
              <a:gd name="connsiteX4" fmla="*/ 731520 w 731520"/>
              <a:gd name="connsiteY4" fmla="*/ -106 h 152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520" h="1520190">
                <a:moveTo>
                  <a:pt x="365760" y="798800"/>
                </a:moveTo>
                <a:cubicBezTo>
                  <a:pt x="163758" y="798800"/>
                  <a:pt x="0" y="960260"/>
                  <a:pt x="0" y="1159439"/>
                </a:cubicBezTo>
                <a:cubicBezTo>
                  <a:pt x="0" y="1358618"/>
                  <a:pt x="163758" y="1520084"/>
                  <a:pt x="365760" y="1520084"/>
                </a:cubicBezTo>
                <a:cubicBezTo>
                  <a:pt x="567785" y="1520084"/>
                  <a:pt x="731520" y="1358618"/>
                  <a:pt x="731520" y="1159439"/>
                </a:cubicBezTo>
                <a:lnTo>
                  <a:pt x="731520" y="-106"/>
                </a:lnTo>
              </a:path>
            </a:pathLst>
          </a:custGeom>
          <a:noFill/>
          <a:ln w="74295" cap="rnd">
            <a:solidFill>
              <a:srgbClr val="4484AB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9" name="任意多边形: 形状 48">
            <a:extLst>
              <a:ext uri="{FF2B5EF4-FFF2-40B4-BE49-F238E27FC236}">
                <a16:creationId xmlns:a16="http://schemas.microsoft.com/office/drawing/2014/main" id="{3166E093-FE6E-4ED9-AB5D-DEA7BB340F92}"/>
              </a:ext>
            </a:extLst>
          </p:cNvPr>
          <p:cNvSpPr/>
          <p:nvPr/>
        </p:nvSpPr>
        <p:spPr>
          <a:xfrm>
            <a:off x="7450372" y="5617017"/>
            <a:ext cx="1036876" cy="807232"/>
          </a:xfrm>
          <a:custGeom>
            <a:avLst/>
            <a:gdLst>
              <a:gd name="connsiteX0" fmla="*/ 193847 w 851535"/>
              <a:gd name="connsiteY0" fmla="*/ 331364 h 662940"/>
              <a:gd name="connsiteX1" fmla="*/ 522688 w 851535"/>
              <a:gd name="connsiteY1" fmla="*/ -106 h 662940"/>
              <a:gd name="connsiteX2" fmla="*/ 851535 w 851535"/>
              <a:gd name="connsiteY2" fmla="*/ 331364 h 662940"/>
              <a:gd name="connsiteX3" fmla="*/ 522688 w 851535"/>
              <a:gd name="connsiteY3" fmla="*/ 662834 h 662940"/>
              <a:gd name="connsiteX4" fmla="*/ 0 w 851535"/>
              <a:gd name="connsiteY4" fmla="*/ 662834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535" h="662940">
                <a:moveTo>
                  <a:pt x="193847" y="331364"/>
                </a:moveTo>
                <a:cubicBezTo>
                  <a:pt x="193847" y="148312"/>
                  <a:pt x="341077" y="-106"/>
                  <a:pt x="522688" y="-106"/>
                </a:cubicBezTo>
                <a:cubicBezTo>
                  <a:pt x="704317" y="-106"/>
                  <a:pt x="851535" y="148312"/>
                  <a:pt x="851535" y="331364"/>
                </a:cubicBezTo>
                <a:cubicBezTo>
                  <a:pt x="851535" y="514416"/>
                  <a:pt x="704317" y="662834"/>
                  <a:pt x="522688" y="662834"/>
                </a:cubicBezTo>
                <a:lnTo>
                  <a:pt x="0" y="662834"/>
                </a:ln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0" name="任意多边形: 形状 49">
            <a:extLst>
              <a:ext uri="{FF2B5EF4-FFF2-40B4-BE49-F238E27FC236}">
                <a16:creationId xmlns:a16="http://schemas.microsoft.com/office/drawing/2014/main" id="{413CF766-6202-4A41-B5C0-B22D78DFE571}"/>
              </a:ext>
            </a:extLst>
          </p:cNvPr>
          <p:cNvSpPr/>
          <p:nvPr/>
        </p:nvSpPr>
        <p:spPr>
          <a:xfrm>
            <a:off x="9578851" y="860512"/>
            <a:ext cx="800273" cy="1885861"/>
          </a:xfrm>
          <a:custGeom>
            <a:avLst/>
            <a:gdLst>
              <a:gd name="connsiteX0" fmla="*/ 328613 w 657225"/>
              <a:gd name="connsiteY0" fmla="*/ 894737 h 1548765"/>
              <a:gd name="connsiteX1" fmla="*/ 657225 w 657225"/>
              <a:gd name="connsiteY1" fmla="*/ 1221698 h 1548765"/>
              <a:gd name="connsiteX2" fmla="*/ 328613 w 657225"/>
              <a:gd name="connsiteY2" fmla="*/ 1548659 h 1548765"/>
              <a:gd name="connsiteX3" fmla="*/ 0 w 657225"/>
              <a:gd name="connsiteY3" fmla="*/ 1221698 h 1548765"/>
              <a:gd name="connsiteX4" fmla="*/ 0 w 657225"/>
              <a:gd name="connsiteY4" fmla="*/ -106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1548765">
                <a:moveTo>
                  <a:pt x="328613" y="894737"/>
                </a:moveTo>
                <a:cubicBezTo>
                  <a:pt x="510121" y="894737"/>
                  <a:pt x="657225" y="1041115"/>
                  <a:pt x="657225" y="1221698"/>
                </a:cubicBezTo>
                <a:cubicBezTo>
                  <a:pt x="657225" y="1402275"/>
                  <a:pt x="510121" y="1548659"/>
                  <a:pt x="328613" y="1548659"/>
                </a:cubicBezTo>
                <a:cubicBezTo>
                  <a:pt x="147104" y="1548659"/>
                  <a:pt x="0" y="1402275"/>
                  <a:pt x="0" y="1221698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1" name="任意多边形: 形状 50">
            <a:extLst>
              <a:ext uri="{FF2B5EF4-FFF2-40B4-BE49-F238E27FC236}">
                <a16:creationId xmlns:a16="http://schemas.microsoft.com/office/drawing/2014/main" id="{28324EB3-EEED-4D6D-90F4-5A872E90D08A}"/>
              </a:ext>
            </a:extLst>
          </p:cNvPr>
          <p:cNvSpPr/>
          <p:nvPr/>
        </p:nvSpPr>
        <p:spPr>
          <a:xfrm>
            <a:off x="5779292" y="60238"/>
            <a:ext cx="2553916" cy="1433533"/>
          </a:xfrm>
          <a:custGeom>
            <a:avLst/>
            <a:gdLst>
              <a:gd name="connsiteX0" fmla="*/ 1158453 w 2097405"/>
              <a:gd name="connsiteY0" fmla="*/ 588539 h 1177290"/>
              <a:gd name="connsiteX1" fmla="*/ 579227 w 2097405"/>
              <a:gd name="connsiteY1" fmla="*/ -106 h 1177290"/>
              <a:gd name="connsiteX2" fmla="*/ 0 w 2097405"/>
              <a:gd name="connsiteY2" fmla="*/ 588539 h 1177290"/>
              <a:gd name="connsiteX3" fmla="*/ 579227 w 2097405"/>
              <a:gd name="connsiteY3" fmla="*/ 1177184 h 1177290"/>
              <a:gd name="connsiteX4" fmla="*/ 2097405 w 2097405"/>
              <a:gd name="connsiteY4" fmla="*/ 1177184 h 117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7405" h="1177290">
                <a:moveTo>
                  <a:pt x="1158453" y="588539"/>
                </a:moveTo>
                <a:cubicBezTo>
                  <a:pt x="1158453" y="263441"/>
                  <a:pt x="899124" y="-106"/>
                  <a:pt x="579227" y="-106"/>
                </a:cubicBezTo>
                <a:cubicBezTo>
                  <a:pt x="259330" y="-106"/>
                  <a:pt x="0" y="263441"/>
                  <a:pt x="0" y="588539"/>
                </a:cubicBezTo>
                <a:cubicBezTo>
                  <a:pt x="0" y="913637"/>
                  <a:pt x="259330" y="1177184"/>
                  <a:pt x="579227" y="1177184"/>
                </a:cubicBezTo>
                <a:lnTo>
                  <a:pt x="2097405" y="1177184"/>
                </a:lnTo>
              </a:path>
            </a:pathLst>
          </a:custGeom>
          <a:noFill/>
          <a:ln w="74295" cap="rnd">
            <a:solidFill>
              <a:srgbClr val="FFFF0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2" name="任意多边形: 形状 51">
            <a:extLst>
              <a:ext uri="{FF2B5EF4-FFF2-40B4-BE49-F238E27FC236}">
                <a16:creationId xmlns:a16="http://schemas.microsoft.com/office/drawing/2014/main" id="{6F1F80FB-3920-4524-B147-FC54A75D8368}"/>
              </a:ext>
            </a:extLst>
          </p:cNvPr>
          <p:cNvSpPr/>
          <p:nvPr/>
        </p:nvSpPr>
        <p:spPr>
          <a:xfrm>
            <a:off x="10977589" y="1660785"/>
            <a:ext cx="2553916" cy="1433533"/>
          </a:xfrm>
          <a:custGeom>
            <a:avLst/>
            <a:gdLst>
              <a:gd name="connsiteX0" fmla="*/ 1518133 w 2097405"/>
              <a:gd name="connsiteY0" fmla="*/ 1177184 h 1177290"/>
              <a:gd name="connsiteX1" fmla="*/ 2097405 w 2097405"/>
              <a:gd name="connsiteY1" fmla="*/ 588539 h 1177290"/>
              <a:gd name="connsiteX2" fmla="*/ 1518133 w 2097405"/>
              <a:gd name="connsiteY2" fmla="*/ -106 h 1177290"/>
              <a:gd name="connsiteX3" fmla="*/ 0 w 2097405"/>
              <a:gd name="connsiteY3" fmla="*/ -106 h 117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7405" h="1177290">
                <a:moveTo>
                  <a:pt x="1518133" y="1177184"/>
                </a:moveTo>
                <a:cubicBezTo>
                  <a:pt x="1838116" y="1177184"/>
                  <a:pt x="2097405" y="913637"/>
                  <a:pt x="2097405" y="588539"/>
                </a:cubicBezTo>
                <a:cubicBezTo>
                  <a:pt x="2097405" y="263441"/>
                  <a:pt x="1838116" y="-106"/>
                  <a:pt x="1518133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3" name="任意多边形: 形状 52">
            <a:extLst>
              <a:ext uri="{FF2B5EF4-FFF2-40B4-BE49-F238E27FC236}">
                <a16:creationId xmlns:a16="http://schemas.microsoft.com/office/drawing/2014/main" id="{605820A2-8530-4D55-9CE5-9D984AD4ED8A}"/>
              </a:ext>
            </a:extLst>
          </p:cNvPr>
          <p:cNvSpPr/>
          <p:nvPr/>
        </p:nvSpPr>
        <p:spPr>
          <a:xfrm>
            <a:off x="10100768" y="-1415048"/>
            <a:ext cx="2011122" cy="1343067"/>
          </a:xfrm>
          <a:custGeom>
            <a:avLst/>
            <a:gdLst>
              <a:gd name="connsiteX0" fmla="*/ 0 w 1651635"/>
              <a:gd name="connsiteY0" fmla="*/ 551392 h 1102995"/>
              <a:gd name="connsiteX1" fmla="*/ 545554 w 1651635"/>
              <a:gd name="connsiteY1" fmla="*/ -106 h 1102995"/>
              <a:gd name="connsiteX2" fmla="*/ 1106081 w 1651635"/>
              <a:gd name="connsiteY2" fmla="*/ -106 h 1102995"/>
              <a:gd name="connsiteX3" fmla="*/ 1651635 w 1651635"/>
              <a:gd name="connsiteY3" fmla="*/ 551392 h 1102995"/>
              <a:gd name="connsiteX4" fmla="*/ 1651635 w 1651635"/>
              <a:gd name="connsiteY4" fmla="*/ 551392 h 1102995"/>
              <a:gd name="connsiteX5" fmla="*/ 1106081 w 1651635"/>
              <a:gd name="connsiteY5" fmla="*/ 1102889 h 1102995"/>
              <a:gd name="connsiteX6" fmla="*/ 545554 w 1651635"/>
              <a:gd name="connsiteY6" fmla="*/ 1102889 h 1102995"/>
              <a:gd name="connsiteX7" fmla="*/ 0 w 1651635"/>
              <a:gd name="connsiteY7" fmla="*/ 551392 h 1102995"/>
              <a:gd name="connsiteX8" fmla="*/ 0 w 1651635"/>
              <a:gd name="connsiteY8" fmla="*/ 551392 h 1102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1635" h="1102995">
                <a:moveTo>
                  <a:pt x="0" y="551392"/>
                </a:moveTo>
                <a:cubicBezTo>
                  <a:pt x="0" y="246805"/>
                  <a:pt x="244259" y="-106"/>
                  <a:pt x="545554" y="-106"/>
                </a:cubicBezTo>
                <a:lnTo>
                  <a:pt x="1106081" y="-106"/>
                </a:lnTo>
                <a:cubicBezTo>
                  <a:pt x="1407376" y="-106"/>
                  <a:pt x="1651635" y="246805"/>
                  <a:pt x="1651635" y="551392"/>
                </a:cubicBezTo>
                <a:lnTo>
                  <a:pt x="1651635" y="551392"/>
                </a:lnTo>
                <a:cubicBezTo>
                  <a:pt x="1651635" y="855978"/>
                  <a:pt x="1407376" y="1102889"/>
                  <a:pt x="1106081" y="1102889"/>
                </a:cubicBezTo>
                <a:lnTo>
                  <a:pt x="545554" y="1102889"/>
                </a:lnTo>
                <a:cubicBezTo>
                  <a:pt x="244259" y="1102889"/>
                  <a:pt x="0" y="855978"/>
                  <a:pt x="0" y="551392"/>
                </a:cubicBezTo>
                <a:lnTo>
                  <a:pt x="0" y="551392"/>
                </a:lnTo>
                <a:close/>
              </a:path>
            </a:pathLst>
          </a:custGeom>
          <a:noFill/>
          <a:ln w="74295" cap="rnd">
            <a:solidFill>
              <a:srgbClr val="DA774A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4" name="任意多边形: 形状 53">
            <a:extLst>
              <a:ext uri="{FF2B5EF4-FFF2-40B4-BE49-F238E27FC236}">
                <a16:creationId xmlns:a16="http://schemas.microsoft.com/office/drawing/2014/main" id="{930F4F80-7C1B-45EB-BAC6-5B7A631DFB95}"/>
              </a:ext>
            </a:extLst>
          </p:cNvPr>
          <p:cNvSpPr/>
          <p:nvPr/>
        </p:nvSpPr>
        <p:spPr>
          <a:xfrm>
            <a:off x="8159236" y="2628072"/>
            <a:ext cx="647178" cy="1885861"/>
          </a:xfrm>
          <a:custGeom>
            <a:avLst/>
            <a:gdLst>
              <a:gd name="connsiteX0" fmla="*/ 0 w 531495"/>
              <a:gd name="connsiteY0" fmla="*/ 774277 h 1548765"/>
              <a:gd name="connsiteX1" fmla="*/ 0 w 531495"/>
              <a:gd name="connsiteY1" fmla="*/ 263733 h 1548765"/>
              <a:gd name="connsiteX2" fmla="*/ 265748 w 531495"/>
              <a:gd name="connsiteY2" fmla="*/ -106 h 1548765"/>
              <a:gd name="connsiteX3" fmla="*/ 265748 w 531495"/>
              <a:gd name="connsiteY3" fmla="*/ -106 h 1548765"/>
              <a:gd name="connsiteX4" fmla="*/ 531495 w 531495"/>
              <a:gd name="connsiteY4" fmla="*/ 263733 h 1548765"/>
              <a:gd name="connsiteX5" fmla="*/ 531495 w 531495"/>
              <a:gd name="connsiteY5" fmla="*/ 1284820 h 1548765"/>
              <a:gd name="connsiteX6" fmla="*/ 265748 w 531495"/>
              <a:gd name="connsiteY6" fmla="*/ 1548659 h 1548765"/>
              <a:gd name="connsiteX7" fmla="*/ 265748 w 531495"/>
              <a:gd name="connsiteY7" fmla="*/ 1548659 h 1548765"/>
              <a:gd name="connsiteX8" fmla="*/ 265748 w 531495"/>
              <a:gd name="connsiteY8" fmla="*/ 1548659 h 1548765"/>
              <a:gd name="connsiteX9" fmla="*/ 0 w 531495"/>
              <a:gd name="connsiteY9" fmla="*/ 1284820 h 1548765"/>
              <a:gd name="connsiteX10" fmla="*/ 0 w 531495"/>
              <a:gd name="connsiteY10" fmla="*/ 1161468 h 154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1495" h="1548765">
                <a:moveTo>
                  <a:pt x="0" y="774277"/>
                </a:moveTo>
                <a:lnTo>
                  <a:pt x="0" y="263733"/>
                </a:lnTo>
                <a:cubicBezTo>
                  <a:pt x="0" y="118017"/>
                  <a:pt x="118980" y="-106"/>
                  <a:pt x="265748" y="-106"/>
                </a:cubicBezTo>
                <a:lnTo>
                  <a:pt x="265748" y="-106"/>
                </a:lnTo>
                <a:cubicBezTo>
                  <a:pt x="412515" y="-106"/>
                  <a:pt x="531495" y="118017"/>
                  <a:pt x="531495" y="263733"/>
                </a:cubicBezTo>
                <a:lnTo>
                  <a:pt x="531495" y="1284820"/>
                </a:lnTo>
                <a:cubicBezTo>
                  <a:pt x="531495" y="1430536"/>
                  <a:pt x="412515" y="1548659"/>
                  <a:pt x="265748" y="1548659"/>
                </a:cubicBezTo>
                <a:lnTo>
                  <a:pt x="265748" y="1548659"/>
                </a:lnTo>
                <a:lnTo>
                  <a:pt x="265748" y="1548659"/>
                </a:lnTo>
                <a:cubicBezTo>
                  <a:pt x="118980" y="1548659"/>
                  <a:pt x="0" y="1430536"/>
                  <a:pt x="0" y="1284820"/>
                </a:cubicBezTo>
                <a:lnTo>
                  <a:pt x="0" y="1161468"/>
                </a:ln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5" name="任意多边形: 形状 54">
            <a:extLst>
              <a:ext uri="{FF2B5EF4-FFF2-40B4-BE49-F238E27FC236}">
                <a16:creationId xmlns:a16="http://schemas.microsoft.com/office/drawing/2014/main" id="{7B264C5A-BB54-4DB7-955E-70052ACDC6D8}"/>
              </a:ext>
            </a:extLst>
          </p:cNvPr>
          <p:cNvSpPr/>
          <p:nvPr/>
        </p:nvSpPr>
        <p:spPr>
          <a:xfrm>
            <a:off x="7637318" y="-1957842"/>
            <a:ext cx="1120383" cy="2818354"/>
          </a:xfrm>
          <a:custGeom>
            <a:avLst/>
            <a:gdLst>
              <a:gd name="connsiteX0" fmla="*/ 920115 w 920115"/>
              <a:gd name="connsiteY0" fmla="*/ 1811149 h 2314575"/>
              <a:gd name="connsiteX1" fmla="*/ 920115 w 920115"/>
              <a:gd name="connsiteY1" fmla="*/ 1855663 h 2314575"/>
              <a:gd name="connsiteX2" fmla="*/ 460058 w 920115"/>
              <a:gd name="connsiteY2" fmla="*/ 2314469 h 2314575"/>
              <a:gd name="connsiteX3" fmla="*/ 460058 w 920115"/>
              <a:gd name="connsiteY3" fmla="*/ 2314469 h 2314575"/>
              <a:gd name="connsiteX4" fmla="*/ 0 w 920115"/>
              <a:gd name="connsiteY4" fmla="*/ 1855663 h 2314575"/>
              <a:gd name="connsiteX5" fmla="*/ 0 w 920115"/>
              <a:gd name="connsiteY5" fmla="*/ 458700 h 2314575"/>
              <a:gd name="connsiteX6" fmla="*/ 460058 w 920115"/>
              <a:gd name="connsiteY6" fmla="*/ -106 h 2314575"/>
              <a:gd name="connsiteX7" fmla="*/ 460058 w 920115"/>
              <a:gd name="connsiteY7" fmla="*/ -106 h 2314575"/>
              <a:gd name="connsiteX8" fmla="*/ 920115 w 920115"/>
              <a:gd name="connsiteY8" fmla="*/ 458700 h 2314575"/>
              <a:gd name="connsiteX9" fmla="*/ 920115 w 920115"/>
              <a:gd name="connsiteY9" fmla="*/ 472396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0115" h="2314575">
                <a:moveTo>
                  <a:pt x="920115" y="1811149"/>
                </a:moveTo>
                <a:lnTo>
                  <a:pt x="920115" y="1855663"/>
                </a:lnTo>
                <a:cubicBezTo>
                  <a:pt x="920115" y="2109055"/>
                  <a:pt x="714141" y="2314469"/>
                  <a:pt x="460058" y="2314469"/>
                </a:cubicBezTo>
                <a:lnTo>
                  <a:pt x="460058" y="2314469"/>
                </a:lnTo>
                <a:cubicBezTo>
                  <a:pt x="205974" y="2314469"/>
                  <a:pt x="0" y="2109055"/>
                  <a:pt x="0" y="1855663"/>
                </a:cubicBezTo>
                <a:lnTo>
                  <a:pt x="0" y="458700"/>
                </a:lnTo>
                <a:cubicBezTo>
                  <a:pt x="0" y="205308"/>
                  <a:pt x="205974" y="-106"/>
                  <a:pt x="460058" y="-106"/>
                </a:cubicBezTo>
                <a:lnTo>
                  <a:pt x="460058" y="-106"/>
                </a:lnTo>
                <a:cubicBezTo>
                  <a:pt x="714141" y="-106"/>
                  <a:pt x="920115" y="205308"/>
                  <a:pt x="920115" y="458700"/>
                </a:cubicBezTo>
                <a:lnTo>
                  <a:pt x="920115" y="472396"/>
                </a:lnTo>
              </a:path>
            </a:pathLst>
          </a:custGeom>
          <a:noFill/>
          <a:ln w="74295" cap="rnd">
            <a:solidFill>
              <a:srgbClr val="FFB017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6" name="任意多边形: 形状 55">
            <a:extLst>
              <a:ext uri="{FF2B5EF4-FFF2-40B4-BE49-F238E27FC236}">
                <a16:creationId xmlns:a16="http://schemas.microsoft.com/office/drawing/2014/main" id="{223126CE-F07A-4632-8986-CA6151905611}"/>
              </a:ext>
            </a:extLst>
          </p:cNvPr>
          <p:cNvSpPr/>
          <p:nvPr/>
        </p:nvSpPr>
        <p:spPr>
          <a:xfrm>
            <a:off x="7623400" y="2628072"/>
            <a:ext cx="1760601" cy="2484327"/>
          </a:xfrm>
          <a:custGeom>
            <a:avLst/>
            <a:gdLst>
              <a:gd name="connsiteX0" fmla="*/ 0 w 1445895"/>
              <a:gd name="connsiteY0" fmla="*/ -106 h 2040255"/>
              <a:gd name="connsiteX1" fmla="*/ 0 w 1445895"/>
              <a:gd name="connsiteY1" fmla="*/ 1323700 h 2040255"/>
              <a:gd name="connsiteX2" fmla="*/ 722948 w 1445895"/>
              <a:gd name="connsiteY2" fmla="*/ 2040149 h 2040255"/>
              <a:gd name="connsiteX3" fmla="*/ 1445895 w 1445895"/>
              <a:gd name="connsiteY3" fmla="*/ 1323700 h 2040255"/>
              <a:gd name="connsiteX4" fmla="*/ 1445895 w 1445895"/>
              <a:gd name="connsiteY4" fmla="*/ 1010929 h 2040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5895" h="2040255">
                <a:moveTo>
                  <a:pt x="0" y="-106"/>
                </a:moveTo>
                <a:lnTo>
                  <a:pt x="0" y="1323700"/>
                </a:lnTo>
                <a:cubicBezTo>
                  <a:pt x="0" y="1719383"/>
                  <a:pt x="323675" y="2040149"/>
                  <a:pt x="722948" y="2040149"/>
                </a:cubicBezTo>
                <a:cubicBezTo>
                  <a:pt x="1122220" y="2040149"/>
                  <a:pt x="1445895" y="1719383"/>
                  <a:pt x="1445895" y="1323700"/>
                </a:cubicBezTo>
                <a:lnTo>
                  <a:pt x="1445895" y="1010929"/>
                </a:lnTo>
              </a:path>
            </a:pathLst>
          </a:custGeom>
          <a:noFill/>
          <a:ln w="74295" cap="rnd">
            <a:solidFill>
              <a:srgbClr val="FFFF0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7" name="任意多边形: 形状 56">
            <a:extLst>
              <a:ext uri="{FF2B5EF4-FFF2-40B4-BE49-F238E27FC236}">
                <a16:creationId xmlns:a16="http://schemas.microsoft.com/office/drawing/2014/main" id="{5C530FA2-9951-4315-A1B5-4A5C2873E50E}"/>
              </a:ext>
            </a:extLst>
          </p:cNvPr>
          <p:cNvSpPr/>
          <p:nvPr/>
        </p:nvSpPr>
        <p:spPr>
          <a:xfrm>
            <a:off x="9112605" y="422101"/>
            <a:ext cx="1732766" cy="897698"/>
          </a:xfrm>
          <a:custGeom>
            <a:avLst/>
            <a:gdLst>
              <a:gd name="connsiteX0" fmla="*/ 711518 w 1423035"/>
              <a:gd name="connsiteY0" fmla="*/ 737129 h 737235"/>
              <a:gd name="connsiteX1" fmla="*/ 1032587 w 1423035"/>
              <a:gd name="connsiteY1" fmla="*/ 737129 h 737235"/>
              <a:gd name="connsiteX2" fmla="*/ 1423035 w 1423035"/>
              <a:gd name="connsiteY2" fmla="*/ 368512 h 737235"/>
              <a:gd name="connsiteX3" fmla="*/ 1032587 w 1423035"/>
              <a:gd name="connsiteY3" fmla="*/ -106 h 737235"/>
              <a:gd name="connsiteX4" fmla="*/ 390449 w 1423035"/>
              <a:gd name="connsiteY4" fmla="*/ -106 h 737235"/>
              <a:gd name="connsiteX5" fmla="*/ 0 w 1423035"/>
              <a:gd name="connsiteY5" fmla="*/ 368512 h 7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3035" h="737235">
                <a:moveTo>
                  <a:pt x="711518" y="737129"/>
                </a:moveTo>
                <a:lnTo>
                  <a:pt x="1032587" y="737129"/>
                </a:lnTo>
                <a:cubicBezTo>
                  <a:pt x="1248213" y="737129"/>
                  <a:pt x="1423035" y="572091"/>
                  <a:pt x="1423035" y="368512"/>
                </a:cubicBezTo>
                <a:cubicBezTo>
                  <a:pt x="1423035" y="164932"/>
                  <a:pt x="1248213" y="-106"/>
                  <a:pt x="1032587" y="-106"/>
                </a:cubicBezTo>
                <a:lnTo>
                  <a:pt x="390449" y="-106"/>
                </a:lnTo>
                <a:cubicBezTo>
                  <a:pt x="174805" y="-106"/>
                  <a:pt x="0" y="164932"/>
                  <a:pt x="0" y="368512"/>
                </a:cubicBez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8" name="任意多边形: 形状 57">
            <a:extLst>
              <a:ext uri="{FF2B5EF4-FFF2-40B4-BE49-F238E27FC236}">
                <a16:creationId xmlns:a16="http://schemas.microsoft.com/office/drawing/2014/main" id="{279CA28F-65E2-4E90-A360-A192C430DA7C}"/>
              </a:ext>
            </a:extLst>
          </p:cNvPr>
          <p:cNvSpPr/>
          <p:nvPr/>
        </p:nvSpPr>
        <p:spPr>
          <a:xfrm>
            <a:off x="5083402" y="-552145"/>
            <a:ext cx="2011122" cy="1078629"/>
          </a:xfrm>
          <a:custGeom>
            <a:avLst/>
            <a:gdLst>
              <a:gd name="connsiteX0" fmla="*/ 1651635 w 1651635"/>
              <a:gd name="connsiteY0" fmla="*/ -106 h 885825"/>
              <a:gd name="connsiteX1" fmla="*/ 881933 w 1651635"/>
              <a:gd name="connsiteY1" fmla="*/ -106 h 885825"/>
              <a:gd name="connsiteX2" fmla="*/ 0 w 1651635"/>
              <a:gd name="connsiteY2" fmla="*/ 885719 h 88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885825">
                <a:moveTo>
                  <a:pt x="1651635" y="-106"/>
                </a:moveTo>
                <a:lnTo>
                  <a:pt x="881933" y="-106"/>
                </a:lnTo>
                <a:cubicBezTo>
                  <a:pt x="394855" y="-106"/>
                  <a:pt x="0" y="396492"/>
                  <a:pt x="0" y="885719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9" name="任意多边形: 形状 58">
            <a:extLst>
              <a:ext uri="{FF2B5EF4-FFF2-40B4-BE49-F238E27FC236}">
                <a16:creationId xmlns:a16="http://schemas.microsoft.com/office/drawing/2014/main" id="{3B750830-45F4-4629-95DE-0582DAD3B124}"/>
              </a:ext>
            </a:extLst>
          </p:cNvPr>
          <p:cNvSpPr/>
          <p:nvPr/>
        </p:nvSpPr>
        <p:spPr>
          <a:xfrm flipH="1" flipV="1">
            <a:off x="11391727" y="5061686"/>
            <a:ext cx="800273" cy="2985367"/>
          </a:xfrm>
          <a:custGeom>
            <a:avLst/>
            <a:gdLst>
              <a:gd name="connsiteX0" fmla="*/ 328613 w 657225"/>
              <a:gd name="connsiteY0" fmla="*/ 1799204 h 2451735"/>
              <a:gd name="connsiteX1" fmla="*/ 657225 w 657225"/>
              <a:gd name="connsiteY1" fmla="*/ 2125417 h 2451735"/>
              <a:gd name="connsiteX2" fmla="*/ 328613 w 657225"/>
              <a:gd name="connsiteY2" fmla="*/ 2451629 h 2451735"/>
              <a:gd name="connsiteX3" fmla="*/ 0 w 657225"/>
              <a:gd name="connsiteY3" fmla="*/ 2125417 h 2451735"/>
              <a:gd name="connsiteX4" fmla="*/ 0 w 657225"/>
              <a:gd name="connsiteY4" fmla="*/ -106 h 24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2451735">
                <a:moveTo>
                  <a:pt x="328613" y="1799204"/>
                </a:moveTo>
                <a:cubicBezTo>
                  <a:pt x="510121" y="1799204"/>
                  <a:pt x="657225" y="1945280"/>
                  <a:pt x="657225" y="2125417"/>
                </a:cubicBezTo>
                <a:cubicBezTo>
                  <a:pt x="657225" y="2305553"/>
                  <a:pt x="510121" y="2451629"/>
                  <a:pt x="328613" y="2451629"/>
                </a:cubicBezTo>
                <a:cubicBezTo>
                  <a:pt x="147104" y="2451629"/>
                  <a:pt x="0" y="2305553"/>
                  <a:pt x="0" y="2125417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0" name="任意多边形: 形状 59">
            <a:extLst>
              <a:ext uri="{FF2B5EF4-FFF2-40B4-BE49-F238E27FC236}">
                <a16:creationId xmlns:a16="http://schemas.microsoft.com/office/drawing/2014/main" id="{CF3B9C98-103F-4E2A-891B-146719B18C1D}"/>
              </a:ext>
            </a:extLst>
          </p:cNvPr>
          <p:cNvSpPr/>
          <p:nvPr/>
        </p:nvSpPr>
        <p:spPr>
          <a:xfrm>
            <a:off x="9659835" y="6120357"/>
            <a:ext cx="2011122" cy="737643"/>
          </a:xfrm>
          <a:custGeom>
            <a:avLst/>
            <a:gdLst>
              <a:gd name="connsiteX0" fmla="*/ 0 w 1651635"/>
              <a:gd name="connsiteY0" fmla="*/ 605684 h 605790"/>
              <a:gd name="connsiteX1" fmla="*/ 597961 w 1651635"/>
              <a:gd name="connsiteY1" fmla="*/ -106 h 605790"/>
              <a:gd name="connsiteX2" fmla="*/ 1651635 w 1651635"/>
              <a:gd name="connsiteY2" fmla="*/ -106 h 60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605790">
                <a:moveTo>
                  <a:pt x="0" y="605684"/>
                </a:moveTo>
                <a:cubicBezTo>
                  <a:pt x="0" y="271128"/>
                  <a:pt x="267748" y="-106"/>
                  <a:pt x="597961" y="-106"/>
                </a:cubicBezTo>
                <a:lnTo>
                  <a:pt x="1651635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1" name="任意多边形: 形状 60">
            <a:extLst>
              <a:ext uri="{FF2B5EF4-FFF2-40B4-BE49-F238E27FC236}">
                <a16:creationId xmlns:a16="http://schemas.microsoft.com/office/drawing/2014/main" id="{3286555D-36D3-4443-BDFF-E95C86A28341}"/>
              </a:ext>
            </a:extLst>
          </p:cNvPr>
          <p:cNvSpPr/>
          <p:nvPr/>
        </p:nvSpPr>
        <p:spPr>
          <a:xfrm>
            <a:off x="7595565" y="1243251"/>
            <a:ext cx="1517040" cy="835068"/>
          </a:xfrm>
          <a:custGeom>
            <a:avLst/>
            <a:gdLst>
              <a:gd name="connsiteX0" fmla="*/ 0 w 1245870"/>
              <a:gd name="connsiteY0" fmla="*/ 685694 h 685800"/>
              <a:gd name="connsiteX1" fmla="*/ 562202 w 1245870"/>
              <a:gd name="connsiteY1" fmla="*/ 685694 h 685800"/>
              <a:gd name="connsiteX2" fmla="*/ 1245870 w 1245870"/>
              <a:gd name="connsiteY2" fmla="*/ -10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5870" h="685800">
                <a:moveTo>
                  <a:pt x="0" y="685694"/>
                </a:moveTo>
                <a:lnTo>
                  <a:pt x="562202" y="685694"/>
                </a:lnTo>
                <a:cubicBezTo>
                  <a:pt x="939780" y="685694"/>
                  <a:pt x="1245870" y="378650"/>
                  <a:pt x="1245870" y="-106"/>
                </a:cubicBez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2" name="任意多边形: 形状 61">
            <a:extLst>
              <a:ext uri="{FF2B5EF4-FFF2-40B4-BE49-F238E27FC236}">
                <a16:creationId xmlns:a16="http://schemas.microsoft.com/office/drawing/2014/main" id="{C1614F58-2152-4C9E-86E6-B405EC662D00}"/>
              </a:ext>
            </a:extLst>
          </p:cNvPr>
          <p:cNvSpPr/>
          <p:nvPr/>
        </p:nvSpPr>
        <p:spPr>
          <a:xfrm>
            <a:off x="10410265" y="4046904"/>
            <a:ext cx="1172135" cy="1057753"/>
          </a:xfrm>
          <a:custGeom>
            <a:avLst/>
            <a:gdLst>
              <a:gd name="connsiteX0" fmla="*/ 1000125 w 1000125"/>
              <a:gd name="connsiteY0" fmla="*/ -106 h 868680"/>
              <a:gd name="connsiteX1" fmla="*/ 1000125 w 1000125"/>
              <a:gd name="connsiteY1" fmla="*/ 307104 h 868680"/>
              <a:gd name="connsiteX2" fmla="*/ 438397 w 1000125"/>
              <a:gd name="connsiteY2" fmla="*/ 868574 h 868680"/>
              <a:gd name="connsiteX3" fmla="*/ 0 w 1000125"/>
              <a:gd name="connsiteY3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125" h="868680">
                <a:moveTo>
                  <a:pt x="1000125" y="-106"/>
                </a:moveTo>
                <a:lnTo>
                  <a:pt x="1000125" y="307104"/>
                </a:lnTo>
                <a:cubicBezTo>
                  <a:pt x="1000125" y="617171"/>
                  <a:pt x="748665" y="868574"/>
                  <a:pt x="438397" y="868574"/>
                </a:cubicBezTo>
                <a:lnTo>
                  <a:pt x="0" y="868574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3" name="任意多边形: 形状 62">
            <a:extLst>
              <a:ext uri="{FF2B5EF4-FFF2-40B4-BE49-F238E27FC236}">
                <a16:creationId xmlns:a16="http://schemas.microsoft.com/office/drawing/2014/main" id="{1441E9AB-393B-4CB7-AFA2-D6CAA7C36D33}"/>
              </a:ext>
            </a:extLst>
          </p:cNvPr>
          <p:cNvSpPr/>
          <p:nvPr/>
        </p:nvSpPr>
        <p:spPr>
          <a:xfrm>
            <a:off x="11534301" y="2391469"/>
            <a:ext cx="1350026" cy="772438"/>
          </a:xfrm>
          <a:custGeom>
            <a:avLst/>
            <a:gdLst>
              <a:gd name="connsiteX0" fmla="*/ 1108710 w 1108710"/>
              <a:gd name="connsiteY0" fmla="*/ -106 h 634365"/>
              <a:gd name="connsiteX1" fmla="*/ 628593 w 1108710"/>
              <a:gd name="connsiteY1" fmla="*/ -106 h 634365"/>
              <a:gd name="connsiteX2" fmla="*/ 0 w 1108710"/>
              <a:gd name="connsiteY2" fmla="*/ 634259 h 6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8710" h="634365">
                <a:moveTo>
                  <a:pt x="1108710" y="-106"/>
                </a:moveTo>
                <a:lnTo>
                  <a:pt x="628593" y="-106"/>
                </a:lnTo>
                <a:cubicBezTo>
                  <a:pt x="281407" y="-106"/>
                  <a:pt x="0" y="283912"/>
                  <a:pt x="0" y="634259"/>
                </a:cubicBez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任意多边形: 形状 63">
            <a:extLst>
              <a:ext uri="{FF2B5EF4-FFF2-40B4-BE49-F238E27FC236}">
                <a16:creationId xmlns:a16="http://schemas.microsoft.com/office/drawing/2014/main" id="{A5ADB13C-FBA0-4325-BED5-C97B2335F83D}"/>
              </a:ext>
            </a:extLst>
          </p:cNvPr>
          <p:cNvSpPr/>
          <p:nvPr/>
        </p:nvSpPr>
        <p:spPr>
          <a:xfrm>
            <a:off x="9972028" y="3247414"/>
            <a:ext cx="6959" cy="1057753"/>
          </a:xfrm>
          <a:custGeom>
            <a:avLst/>
            <a:gdLst>
              <a:gd name="connsiteX0" fmla="*/ 0 w 5715"/>
              <a:gd name="connsiteY0" fmla="*/ -106 h 868680"/>
              <a:gd name="connsiteX1" fmla="*/ 0 w 5715"/>
              <a:gd name="connsiteY1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868680">
                <a:moveTo>
                  <a:pt x="0" y="-106"/>
                </a:moveTo>
                <a:cubicBezTo>
                  <a:pt x="0" y="43859"/>
                  <a:pt x="0" y="597334"/>
                  <a:pt x="0" y="86857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5" name="任意多边形: 形状 64">
            <a:extLst>
              <a:ext uri="{FF2B5EF4-FFF2-40B4-BE49-F238E27FC236}">
                <a16:creationId xmlns:a16="http://schemas.microsoft.com/office/drawing/2014/main" id="{CB480815-46D2-48F3-9918-AB11F4A37E0F}"/>
              </a:ext>
            </a:extLst>
          </p:cNvPr>
          <p:cNvSpPr/>
          <p:nvPr/>
        </p:nvSpPr>
        <p:spPr>
          <a:xfrm>
            <a:off x="8900358" y="6121439"/>
            <a:ext cx="6959" cy="431452"/>
          </a:xfrm>
          <a:custGeom>
            <a:avLst/>
            <a:gdLst>
              <a:gd name="connsiteX0" fmla="*/ 0 w 5715"/>
              <a:gd name="connsiteY0" fmla="*/ -106 h 354330"/>
              <a:gd name="connsiteX1" fmla="*/ 0 w 5715"/>
              <a:gd name="connsiteY1" fmla="*/ 354224 h 354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" h="354330">
                <a:moveTo>
                  <a:pt x="0" y="-106"/>
                </a:moveTo>
                <a:cubicBezTo>
                  <a:pt x="0" y="17839"/>
                  <a:pt x="0" y="243582"/>
                  <a:pt x="0" y="354224"/>
                </a:cubicBezTo>
              </a:path>
            </a:pathLst>
          </a:custGeom>
          <a:noFill/>
          <a:ln w="74295" cap="rnd">
            <a:solidFill>
              <a:srgbClr val="44AB9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6" name="任意多边形: 形状 65">
            <a:extLst>
              <a:ext uri="{FF2B5EF4-FFF2-40B4-BE49-F238E27FC236}">
                <a16:creationId xmlns:a16="http://schemas.microsoft.com/office/drawing/2014/main" id="{A6298036-A903-4175-A6D0-A8AE6378B8B4}"/>
              </a:ext>
            </a:extLst>
          </p:cNvPr>
          <p:cNvSpPr/>
          <p:nvPr/>
        </p:nvSpPr>
        <p:spPr>
          <a:xfrm>
            <a:off x="8938086" y="2120072"/>
            <a:ext cx="1941533" cy="3514244"/>
          </a:xfrm>
          <a:custGeom>
            <a:avLst/>
            <a:gdLst>
              <a:gd name="connsiteX0" fmla="*/ 1594485 w 1594485"/>
              <a:gd name="connsiteY0" fmla="*/ -106 h 2886075"/>
              <a:gd name="connsiteX1" fmla="*/ 1594485 w 1594485"/>
              <a:gd name="connsiteY1" fmla="*/ 813316 h 2886075"/>
              <a:gd name="connsiteX2" fmla="*/ 1360970 w 1594485"/>
              <a:gd name="connsiteY2" fmla="*/ 1044973 h 2886075"/>
              <a:gd name="connsiteX3" fmla="*/ 1127398 w 1594485"/>
              <a:gd name="connsiteY3" fmla="*/ 1276722 h 2886075"/>
              <a:gd name="connsiteX4" fmla="*/ 1127398 w 1594485"/>
              <a:gd name="connsiteY4" fmla="*/ 1324791 h 2886075"/>
              <a:gd name="connsiteX5" fmla="*/ 1360970 w 1594485"/>
              <a:gd name="connsiteY5" fmla="*/ 1556540 h 2886075"/>
              <a:gd name="connsiteX6" fmla="*/ 1594485 w 1594485"/>
              <a:gd name="connsiteY6" fmla="*/ 1788289 h 2886075"/>
              <a:gd name="connsiteX7" fmla="*/ 1594485 w 1594485"/>
              <a:gd name="connsiteY7" fmla="*/ 1841507 h 2886075"/>
              <a:gd name="connsiteX8" fmla="*/ 1307306 w 1594485"/>
              <a:gd name="connsiteY8" fmla="*/ 2126474 h 2886075"/>
              <a:gd name="connsiteX9" fmla="*/ 1158545 w 1594485"/>
              <a:gd name="connsiteY9" fmla="*/ 2126474 h 2886075"/>
              <a:gd name="connsiteX10" fmla="*/ 940574 w 1594485"/>
              <a:gd name="connsiteY10" fmla="*/ 2126474 h 2886075"/>
              <a:gd name="connsiteX11" fmla="*/ 0 w 1594485"/>
              <a:gd name="connsiteY11" fmla="*/ 2885969 h 2886075"/>
              <a:gd name="connsiteX12" fmla="*/ 153025 w 1594485"/>
              <a:gd name="connsiteY12" fmla="*/ 2885969 h 2886075"/>
              <a:gd name="connsiteX13" fmla="*/ 725576 w 1594485"/>
              <a:gd name="connsiteY13" fmla="*/ 2314115 h 288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94485" h="2886075">
                <a:moveTo>
                  <a:pt x="1594485" y="-106"/>
                </a:moveTo>
                <a:lnTo>
                  <a:pt x="1594485" y="813316"/>
                </a:lnTo>
                <a:cubicBezTo>
                  <a:pt x="1594485" y="941303"/>
                  <a:pt x="1489900" y="1044973"/>
                  <a:pt x="1360970" y="1044973"/>
                </a:cubicBezTo>
                <a:cubicBezTo>
                  <a:pt x="1231982" y="1044973"/>
                  <a:pt x="1127398" y="1148729"/>
                  <a:pt x="1127398" y="1276722"/>
                </a:cubicBezTo>
                <a:lnTo>
                  <a:pt x="1127398" y="1324791"/>
                </a:lnTo>
                <a:cubicBezTo>
                  <a:pt x="1127398" y="1452779"/>
                  <a:pt x="1231982" y="1556540"/>
                  <a:pt x="1360970" y="1556540"/>
                </a:cubicBezTo>
                <a:cubicBezTo>
                  <a:pt x="1489900" y="1556540"/>
                  <a:pt x="1594485" y="1660296"/>
                  <a:pt x="1594485" y="1788289"/>
                </a:cubicBezTo>
                <a:lnTo>
                  <a:pt x="1594485" y="1841507"/>
                </a:lnTo>
                <a:cubicBezTo>
                  <a:pt x="1594485" y="1998893"/>
                  <a:pt x="1465898" y="2126474"/>
                  <a:pt x="1307306" y="2126474"/>
                </a:cubicBezTo>
                <a:lnTo>
                  <a:pt x="1158545" y="2126474"/>
                </a:lnTo>
                <a:lnTo>
                  <a:pt x="940574" y="2126474"/>
                </a:lnTo>
                <a:moveTo>
                  <a:pt x="0" y="2885969"/>
                </a:moveTo>
                <a:lnTo>
                  <a:pt x="153025" y="2885969"/>
                </a:lnTo>
                <a:cubicBezTo>
                  <a:pt x="469259" y="2885969"/>
                  <a:pt x="725576" y="2629937"/>
                  <a:pt x="725576" y="2314115"/>
                </a:cubicBezTo>
              </a:path>
            </a:pathLst>
          </a:custGeom>
          <a:noFill/>
          <a:ln w="74295" cap="rnd">
            <a:solidFill>
              <a:srgbClr val="FF006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7" name="任意多边形: 形状 66">
            <a:extLst>
              <a:ext uri="{FF2B5EF4-FFF2-40B4-BE49-F238E27FC236}">
                <a16:creationId xmlns:a16="http://schemas.microsoft.com/office/drawing/2014/main" id="{742550B0-6F7E-43B6-A31C-5CDAF7EAAA1F}"/>
              </a:ext>
            </a:extLst>
          </p:cNvPr>
          <p:cNvSpPr/>
          <p:nvPr/>
        </p:nvSpPr>
        <p:spPr>
          <a:xfrm>
            <a:off x="11262904" y="415142"/>
            <a:ext cx="1440492" cy="835068"/>
          </a:xfrm>
          <a:custGeom>
            <a:avLst/>
            <a:gdLst>
              <a:gd name="connsiteX0" fmla="*/ 1183005 w 1183005"/>
              <a:gd name="connsiteY0" fmla="*/ 273762 h 685800"/>
              <a:gd name="connsiteX1" fmla="*/ 1183005 w 1183005"/>
              <a:gd name="connsiteY1" fmla="*/ 389674 h 685800"/>
              <a:gd name="connsiteX2" fmla="*/ 886168 w 1183005"/>
              <a:gd name="connsiteY2" fmla="*/ 685694 h 685800"/>
              <a:gd name="connsiteX3" fmla="*/ 886168 w 1183005"/>
              <a:gd name="connsiteY3" fmla="*/ 685694 h 685800"/>
              <a:gd name="connsiteX4" fmla="*/ 589216 w 1183005"/>
              <a:gd name="connsiteY4" fmla="*/ 389674 h 685800"/>
              <a:gd name="connsiteX5" fmla="*/ 589216 w 1183005"/>
              <a:gd name="connsiteY5" fmla="*/ 293662 h 685800"/>
              <a:gd name="connsiteX6" fmla="*/ 294666 w 1183005"/>
              <a:gd name="connsiteY6" fmla="*/ -106 h 685800"/>
              <a:gd name="connsiteX7" fmla="*/ 294666 w 1183005"/>
              <a:gd name="connsiteY7" fmla="*/ -106 h 685800"/>
              <a:gd name="connsiteX8" fmla="*/ 0 w 1183005"/>
              <a:gd name="connsiteY8" fmla="*/ 293662 h 685800"/>
              <a:gd name="connsiteX9" fmla="*/ 0 w 1183005"/>
              <a:gd name="connsiteY9" fmla="*/ 41182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005" h="685800">
                <a:moveTo>
                  <a:pt x="1183005" y="273762"/>
                </a:moveTo>
                <a:lnTo>
                  <a:pt x="1183005" y="389674"/>
                </a:lnTo>
                <a:cubicBezTo>
                  <a:pt x="1183005" y="553163"/>
                  <a:pt x="1050074" y="685694"/>
                  <a:pt x="886168" y="685694"/>
                </a:cubicBezTo>
                <a:lnTo>
                  <a:pt x="886168" y="685694"/>
                </a:lnTo>
                <a:cubicBezTo>
                  <a:pt x="722205" y="685694"/>
                  <a:pt x="589216" y="553163"/>
                  <a:pt x="589216" y="389674"/>
                </a:cubicBezTo>
                <a:lnTo>
                  <a:pt x="589216" y="293662"/>
                </a:lnTo>
                <a:cubicBezTo>
                  <a:pt x="589216" y="131419"/>
                  <a:pt x="457314" y="-106"/>
                  <a:pt x="294666" y="-106"/>
                </a:cubicBezTo>
                <a:lnTo>
                  <a:pt x="294666" y="-106"/>
                </a:lnTo>
                <a:cubicBezTo>
                  <a:pt x="131902" y="-106"/>
                  <a:pt x="0" y="131419"/>
                  <a:pt x="0" y="293662"/>
                </a:cubicBezTo>
                <a:lnTo>
                  <a:pt x="0" y="411826"/>
                </a:ln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8" name="任意多边形: 形状 67">
            <a:extLst>
              <a:ext uri="{FF2B5EF4-FFF2-40B4-BE49-F238E27FC236}">
                <a16:creationId xmlns:a16="http://schemas.microsoft.com/office/drawing/2014/main" id="{93833C72-51B4-4FD5-8869-DFA9528931B5}"/>
              </a:ext>
            </a:extLst>
          </p:cNvPr>
          <p:cNvSpPr/>
          <p:nvPr/>
        </p:nvSpPr>
        <p:spPr>
          <a:xfrm>
            <a:off x="9975508" y="6476343"/>
            <a:ext cx="1015999" cy="1384821"/>
          </a:xfrm>
          <a:custGeom>
            <a:avLst/>
            <a:gdLst>
              <a:gd name="connsiteX0" fmla="*/ 0 w 834390"/>
              <a:gd name="connsiteY0" fmla="*/ 416917 h 1137285"/>
              <a:gd name="connsiteX1" fmla="*/ 417195 w 834390"/>
              <a:gd name="connsiteY1" fmla="*/ -106 h 1137285"/>
              <a:gd name="connsiteX2" fmla="*/ 417195 w 834390"/>
              <a:gd name="connsiteY2" fmla="*/ -106 h 1137285"/>
              <a:gd name="connsiteX3" fmla="*/ 834390 w 834390"/>
              <a:gd name="connsiteY3" fmla="*/ 416917 h 1137285"/>
              <a:gd name="connsiteX4" fmla="*/ 834390 w 834390"/>
              <a:gd name="connsiteY4" fmla="*/ 720156 h 1137285"/>
              <a:gd name="connsiteX5" fmla="*/ 417195 w 834390"/>
              <a:gd name="connsiteY5" fmla="*/ 1137179 h 1137285"/>
              <a:gd name="connsiteX6" fmla="*/ 417195 w 834390"/>
              <a:gd name="connsiteY6" fmla="*/ 1137179 h 1137285"/>
              <a:gd name="connsiteX7" fmla="*/ 0 w 834390"/>
              <a:gd name="connsiteY7" fmla="*/ 720156 h 1137285"/>
              <a:gd name="connsiteX8" fmla="*/ 0 w 834390"/>
              <a:gd name="connsiteY8" fmla="*/ 416917 h 113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4390" h="1137285">
                <a:moveTo>
                  <a:pt x="0" y="416917"/>
                </a:moveTo>
                <a:cubicBezTo>
                  <a:pt x="0" y="186603"/>
                  <a:pt x="186767" y="-106"/>
                  <a:pt x="417195" y="-106"/>
                </a:cubicBezTo>
                <a:lnTo>
                  <a:pt x="417195" y="-106"/>
                </a:lnTo>
                <a:cubicBezTo>
                  <a:pt x="647567" y="-106"/>
                  <a:pt x="834390" y="186603"/>
                  <a:pt x="834390" y="416917"/>
                </a:cubicBezTo>
                <a:lnTo>
                  <a:pt x="834390" y="720156"/>
                </a:lnTo>
                <a:cubicBezTo>
                  <a:pt x="834390" y="950470"/>
                  <a:pt x="647567" y="1137179"/>
                  <a:pt x="417195" y="1137179"/>
                </a:cubicBezTo>
                <a:lnTo>
                  <a:pt x="417195" y="1137179"/>
                </a:lnTo>
                <a:cubicBezTo>
                  <a:pt x="186767" y="1137179"/>
                  <a:pt x="0" y="950470"/>
                  <a:pt x="0" y="720156"/>
                </a:cubicBezTo>
                <a:lnTo>
                  <a:pt x="0" y="416917"/>
                </a:lnTo>
                <a:close/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9" name="任意多边形: 形状 68">
            <a:extLst>
              <a:ext uri="{FF2B5EF4-FFF2-40B4-BE49-F238E27FC236}">
                <a16:creationId xmlns:a16="http://schemas.microsoft.com/office/drawing/2014/main" id="{2A621D77-F06E-4EE1-B357-DEEEA2B37CCA}"/>
              </a:ext>
            </a:extLst>
          </p:cNvPr>
          <p:cNvSpPr/>
          <p:nvPr/>
        </p:nvSpPr>
        <p:spPr>
          <a:xfrm>
            <a:off x="2926144" y="-12829"/>
            <a:ext cx="1440492" cy="835068"/>
          </a:xfrm>
          <a:custGeom>
            <a:avLst/>
            <a:gdLst>
              <a:gd name="connsiteX0" fmla="*/ 1183005 w 1183005"/>
              <a:gd name="connsiteY0" fmla="*/ 273762 h 685800"/>
              <a:gd name="connsiteX1" fmla="*/ 1183005 w 1183005"/>
              <a:gd name="connsiteY1" fmla="*/ 389674 h 685800"/>
              <a:gd name="connsiteX2" fmla="*/ 886168 w 1183005"/>
              <a:gd name="connsiteY2" fmla="*/ 685694 h 685800"/>
              <a:gd name="connsiteX3" fmla="*/ 886168 w 1183005"/>
              <a:gd name="connsiteY3" fmla="*/ 685694 h 685800"/>
              <a:gd name="connsiteX4" fmla="*/ 589216 w 1183005"/>
              <a:gd name="connsiteY4" fmla="*/ 389674 h 685800"/>
              <a:gd name="connsiteX5" fmla="*/ 589216 w 1183005"/>
              <a:gd name="connsiteY5" fmla="*/ 293662 h 685800"/>
              <a:gd name="connsiteX6" fmla="*/ 294666 w 1183005"/>
              <a:gd name="connsiteY6" fmla="*/ -106 h 685800"/>
              <a:gd name="connsiteX7" fmla="*/ 294666 w 1183005"/>
              <a:gd name="connsiteY7" fmla="*/ -106 h 685800"/>
              <a:gd name="connsiteX8" fmla="*/ 0 w 1183005"/>
              <a:gd name="connsiteY8" fmla="*/ 293662 h 685800"/>
              <a:gd name="connsiteX9" fmla="*/ 0 w 1183005"/>
              <a:gd name="connsiteY9" fmla="*/ 411826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005" h="685800">
                <a:moveTo>
                  <a:pt x="1183005" y="273762"/>
                </a:moveTo>
                <a:lnTo>
                  <a:pt x="1183005" y="389674"/>
                </a:lnTo>
                <a:cubicBezTo>
                  <a:pt x="1183005" y="553163"/>
                  <a:pt x="1050074" y="685694"/>
                  <a:pt x="886168" y="685694"/>
                </a:cubicBezTo>
                <a:lnTo>
                  <a:pt x="886168" y="685694"/>
                </a:lnTo>
                <a:cubicBezTo>
                  <a:pt x="722205" y="685694"/>
                  <a:pt x="589216" y="553163"/>
                  <a:pt x="589216" y="389674"/>
                </a:cubicBezTo>
                <a:lnTo>
                  <a:pt x="589216" y="293662"/>
                </a:lnTo>
                <a:cubicBezTo>
                  <a:pt x="589216" y="131419"/>
                  <a:pt x="457314" y="-106"/>
                  <a:pt x="294666" y="-106"/>
                </a:cubicBezTo>
                <a:lnTo>
                  <a:pt x="294666" y="-106"/>
                </a:lnTo>
                <a:cubicBezTo>
                  <a:pt x="131902" y="-106"/>
                  <a:pt x="0" y="131419"/>
                  <a:pt x="0" y="293662"/>
                </a:cubicBezTo>
                <a:lnTo>
                  <a:pt x="0" y="411826"/>
                </a:lnTo>
              </a:path>
            </a:pathLst>
          </a:custGeom>
          <a:noFill/>
          <a:ln w="74295" cap="rnd">
            <a:solidFill>
              <a:srgbClr val="E53855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0" name="任意多边形: 形状 69">
            <a:extLst>
              <a:ext uri="{FF2B5EF4-FFF2-40B4-BE49-F238E27FC236}">
                <a16:creationId xmlns:a16="http://schemas.microsoft.com/office/drawing/2014/main" id="{2D15FBC3-1058-4B7D-AE63-18C4552BAE2A}"/>
              </a:ext>
            </a:extLst>
          </p:cNvPr>
          <p:cNvSpPr/>
          <p:nvPr/>
        </p:nvSpPr>
        <p:spPr>
          <a:xfrm>
            <a:off x="2954795" y="799195"/>
            <a:ext cx="556712" cy="556712"/>
          </a:xfrm>
          <a:custGeom>
            <a:avLst/>
            <a:gdLst>
              <a:gd name="connsiteX0" fmla="*/ 457200 w 457200"/>
              <a:gd name="connsiteY0" fmla="*/ 228494 h 457200"/>
              <a:gd name="connsiteX1" fmla="*/ 228600 w 457200"/>
              <a:gd name="connsiteY1" fmla="*/ 457094 h 457200"/>
              <a:gd name="connsiteX2" fmla="*/ 0 w 457200"/>
              <a:gd name="connsiteY2" fmla="*/ 228494 h 457200"/>
              <a:gd name="connsiteX3" fmla="*/ 228600 w 457200"/>
              <a:gd name="connsiteY3" fmla="*/ -106 h 457200"/>
              <a:gd name="connsiteX4" fmla="*/ 457200 w 457200"/>
              <a:gd name="connsiteY4" fmla="*/ 228494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457200">
                <a:moveTo>
                  <a:pt x="457200" y="228494"/>
                </a:moveTo>
                <a:cubicBezTo>
                  <a:pt x="457200" y="354746"/>
                  <a:pt x="354852" y="457094"/>
                  <a:pt x="228600" y="457094"/>
                </a:cubicBezTo>
                <a:cubicBezTo>
                  <a:pt x="102348" y="457094"/>
                  <a:pt x="0" y="354746"/>
                  <a:pt x="0" y="228494"/>
                </a:cubicBezTo>
                <a:cubicBezTo>
                  <a:pt x="0" y="102242"/>
                  <a:pt x="102348" y="-106"/>
                  <a:pt x="228600" y="-106"/>
                </a:cubicBezTo>
                <a:cubicBezTo>
                  <a:pt x="354852" y="-106"/>
                  <a:pt x="457200" y="102242"/>
                  <a:pt x="457200" y="228494"/>
                </a:cubicBezTo>
                <a:close/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2" name="任意多边形: 形状 71">
            <a:extLst>
              <a:ext uri="{FF2B5EF4-FFF2-40B4-BE49-F238E27FC236}">
                <a16:creationId xmlns:a16="http://schemas.microsoft.com/office/drawing/2014/main" id="{3F074B91-712A-455C-A478-01FBBD23929A}"/>
              </a:ext>
            </a:extLst>
          </p:cNvPr>
          <p:cNvSpPr/>
          <p:nvPr/>
        </p:nvSpPr>
        <p:spPr>
          <a:xfrm>
            <a:off x="1509780" y="1465893"/>
            <a:ext cx="800273" cy="403616"/>
          </a:xfrm>
          <a:custGeom>
            <a:avLst/>
            <a:gdLst>
              <a:gd name="connsiteX0" fmla="*/ 657225 w 657225"/>
              <a:gd name="connsiteY0" fmla="*/ -106 h 331470"/>
              <a:gd name="connsiteX1" fmla="*/ 328613 w 657225"/>
              <a:gd name="connsiteY1" fmla="*/ 331364 h 331470"/>
              <a:gd name="connsiteX2" fmla="*/ 0 w 657225"/>
              <a:gd name="connsiteY2" fmla="*/ -106 h 3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225" h="331470">
                <a:moveTo>
                  <a:pt x="657225" y="-106"/>
                </a:moveTo>
                <a:cubicBezTo>
                  <a:pt x="657225" y="182946"/>
                  <a:pt x="510121" y="331364"/>
                  <a:pt x="328613" y="331364"/>
                </a:cubicBezTo>
                <a:cubicBezTo>
                  <a:pt x="147104" y="331364"/>
                  <a:pt x="0" y="182946"/>
                  <a:pt x="0" y="-106"/>
                </a:cubicBezTo>
              </a:path>
            </a:pathLst>
          </a:custGeom>
          <a:noFill/>
          <a:ln w="74295" cap="rnd">
            <a:solidFill>
              <a:srgbClr val="00B0F0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id="{6A0A8788-92A5-461D-9E7C-D7C5284F1116}"/>
              </a:ext>
            </a:extLst>
          </p:cNvPr>
          <p:cNvSpPr/>
          <p:nvPr/>
        </p:nvSpPr>
        <p:spPr>
          <a:xfrm>
            <a:off x="264124" y="2294002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id="{467CC4D1-87FA-4B32-96C2-98AB104DAC0D}"/>
              </a:ext>
            </a:extLst>
          </p:cNvPr>
          <p:cNvSpPr/>
          <p:nvPr/>
        </p:nvSpPr>
        <p:spPr>
          <a:xfrm>
            <a:off x="368520" y="143703"/>
            <a:ext cx="1816272" cy="848986"/>
          </a:xfrm>
          <a:custGeom>
            <a:avLst/>
            <a:gdLst>
              <a:gd name="connsiteX0" fmla="*/ 805758 w 1491615"/>
              <a:gd name="connsiteY0" fmla="*/ 348509 h 697230"/>
              <a:gd name="connsiteX1" fmla="*/ 1148715 w 1491615"/>
              <a:gd name="connsiteY1" fmla="*/ 697124 h 697230"/>
              <a:gd name="connsiteX2" fmla="*/ 1491615 w 1491615"/>
              <a:gd name="connsiteY2" fmla="*/ 348509 h 697230"/>
              <a:gd name="connsiteX3" fmla="*/ 1148715 w 1491615"/>
              <a:gd name="connsiteY3" fmla="*/ -106 h 697230"/>
              <a:gd name="connsiteX4" fmla="*/ 0 w 1491615"/>
              <a:gd name="connsiteY4" fmla="*/ -106 h 69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615" h="697230">
                <a:moveTo>
                  <a:pt x="805758" y="348509"/>
                </a:moveTo>
                <a:cubicBezTo>
                  <a:pt x="805758" y="541042"/>
                  <a:pt x="959320" y="697124"/>
                  <a:pt x="1148715" y="697124"/>
                </a:cubicBezTo>
                <a:cubicBezTo>
                  <a:pt x="1338110" y="697124"/>
                  <a:pt x="1491615" y="541042"/>
                  <a:pt x="1491615" y="348509"/>
                </a:cubicBezTo>
                <a:cubicBezTo>
                  <a:pt x="1491615" y="155976"/>
                  <a:pt x="1338110" y="-106"/>
                  <a:pt x="1148715" y="-106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3" name="任意多边形: 形状 92">
            <a:extLst>
              <a:ext uri="{FF2B5EF4-FFF2-40B4-BE49-F238E27FC236}">
                <a16:creationId xmlns:a16="http://schemas.microsoft.com/office/drawing/2014/main" id="{4790397E-DD20-4723-9593-36874FA87881}"/>
              </a:ext>
            </a:extLst>
          </p:cNvPr>
          <p:cNvSpPr/>
          <p:nvPr/>
        </p:nvSpPr>
        <p:spPr>
          <a:xfrm>
            <a:off x="-1047268" y="2433180"/>
            <a:ext cx="2011122" cy="737643"/>
          </a:xfrm>
          <a:custGeom>
            <a:avLst/>
            <a:gdLst>
              <a:gd name="connsiteX0" fmla="*/ 0 w 1651635"/>
              <a:gd name="connsiteY0" fmla="*/ 605684 h 605790"/>
              <a:gd name="connsiteX1" fmla="*/ 597961 w 1651635"/>
              <a:gd name="connsiteY1" fmla="*/ -106 h 605790"/>
              <a:gd name="connsiteX2" fmla="*/ 1651635 w 1651635"/>
              <a:gd name="connsiteY2" fmla="*/ -106 h 605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1635" h="605790">
                <a:moveTo>
                  <a:pt x="0" y="605684"/>
                </a:moveTo>
                <a:cubicBezTo>
                  <a:pt x="0" y="271128"/>
                  <a:pt x="267748" y="-106"/>
                  <a:pt x="597961" y="-106"/>
                </a:cubicBezTo>
                <a:lnTo>
                  <a:pt x="1651635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5" name="任意多边形: 形状 94">
            <a:extLst>
              <a:ext uri="{FF2B5EF4-FFF2-40B4-BE49-F238E27FC236}">
                <a16:creationId xmlns:a16="http://schemas.microsoft.com/office/drawing/2014/main" id="{5834DEF7-F1C2-4D37-A47D-98B0272828F8}"/>
              </a:ext>
            </a:extLst>
          </p:cNvPr>
          <p:cNvSpPr/>
          <p:nvPr/>
        </p:nvSpPr>
        <p:spPr>
          <a:xfrm>
            <a:off x="-163488" y="735209"/>
            <a:ext cx="1217807" cy="1057753"/>
          </a:xfrm>
          <a:custGeom>
            <a:avLst/>
            <a:gdLst>
              <a:gd name="connsiteX0" fmla="*/ 1000125 w 1000125"/>
              <a:gd name="connsiteY0" fmla="*/ -106 h 868680"/>
              <a:gd name="connsiteX1" fmla="*/ 1000125 w 1000125"/>
              <a:gd name="connsiteY1" fmla="*/ 307104 h 868680"/>
              <a:gd name="connsiteX2" fmla="*/ 438397 w 1000125"/>
              <a:gd name="connsiteY2" fmla="*/ 868574 h 868680"/>
              <a:gd name="connsiteX3" fmla="*/ 0 w 1000125"/>
              <a:gd name="connsiteY3" fmla="*/ 868574 h 868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125" h="868680">
                <a:moveTo>
                  <a:pt x="1000125" y="-106"/>
                </a:moveTo>
                <a:lnTo>
                  <a:pt x="1000125" y="307104"/>
                </a:lnTo>
                <a:cubicBezTo>
                  <a:pt x="1000125" y="617171"/>
                  <a:pt x="748665" y="868574"/>
                  <a:pt x="438397" y="868574"/>
                </a:cubicBezTo>
                <a:lnTo>
                  <a:pt x="0" y="868574"/>
                </a:ln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9" name="任意多边形: 形状 98">
            <a:extLst>
              <a:ext uri="{FF2B5EF4-FFF2-40B4-BE49-F238E27FC236}">
                <a16:creationId xmlns:a16="http://schemas.microsoft.com/office/drawing/2014/main" id="{BB3EA23B-6823-4810-A169-AE54178E813E}"/>
              </a:ext>
            </a:extLst>
          </p:cNvPr>
          <p:cNvSpPr/>
          <p:nvPr/>
        </p:nvSpPr>
        <p:spPr>
          <a:xfrm>
            <a:off x="-1367248" y="-1465341"/>
            <a:ext cx="1941533" cy="3514244"/>
          </a:xfrm>
          <a:custGeom>
            <a:avLst/>
            <a:gdLst>
              <a:gd name="connsiteX0" fmla="*/ 1594485 w 1594485"/>
              <a:gd name="connsiteY0" fmla="*/ -106 h 2886075"/>
              <a:gd name="connsiteX1" fmla="*/ 1594485 w 1594485"/>
              <a:gd name="connsiteY1" fmla="*/ 813316 h 2886075"/>
              <a:gd name="connsiteX2" fmla="*/ 1360970 w 1594485"/>
              <a:gd name="connsiteY2" fmla="*/ 1044973 h 2886075"/>
              <a:gd name="connsiteX3" fmla="*/ 1127398 w 1594485"/>
              <a:gd name="connsiteY3" fmla="*/ 1276722 h 2886075"/>
              <a:gd name="connsiteX4" fmla="*/ 1127398 w 1594485"/>
              <a:gd name="connsiteY4" fmla="*/ 1324791 h 2886075"/>
              <a:gd name="connsiteX5" fmla="*/ 1360970 w 1594485"/>
              <a:gd name="connsiteY5" fmla="*/ 1556540 h 2886075"/>
              <a:gd name="connsiteX6" fmla="*/ 1594485 w 1594485"/>
              <a:gd name="connsiteY6" fmla="*/ 1788289 h 2886075"/>
              <a:gd name="connsiteX7" fmla="*/ 1594485 w 1594485"/>
              <a:gd name="connsiteY7" fmla="*/ 1841507 h 2886075"/>
              <a:gd name="connsiteX8" fmla="*/ 1307306 w 1594485"/>
              <a:gd name="connsiteY8" fmla="*/ 2126474 h 2886075"/>
              <a:gd name="connsiteX9" fmla="*/ 1158545 w 1594485"/>
              <a:gd name="connsiteY9" fmla="*/ 2126474 h 2886075"/>
              <a:gd name="connsiteX10" fmla="*/ 940574 w 1594485"/>
              <a:gd name="connsiteY10" fmla="*/ 2126474 h 2886075"/>
              <a:gd name="connsiteX11" fmla="*/ 0 w 1594485"/>
              <a:gd name="connsiteY11" fmla="*/ 2885969 h 2886075"/>
              <a:gd name="connsiteX12" fmla="*/ 153025 w 1594485"/>
              <a:gd name="connsiteY12" fmla="*/ 2885969 h 2886075"/>
              <a:gd name="connsiteX13" fmla="*/ 725576 w 1594485"/>
              <a:gd name="connsiteY13" fmla="*/ 2314115 h 2886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94485" h="2886075">
                <a:moveTo>
                  <a:pt x="1594485" y="-106"/>
                </a:moveTo>
                <a:lnTo>
                  <a:pt x="1594485" y="813316"/>
                </a:lnTo>
                <a:cubicBezTo>
                  <a:pt x="1594485" y="941303"/>
                  <a:pt x="1489900" y="1044973"/>
                  <a:pt x="1360970" y="1044973"/>
                </a:cubicBezTo>
                <a:cubicBezTo>
                  <a:pt x="1231982" y="1044973"/>
                  <a:pt x="1127398" y="1148729"/>
                  <a:pt x="1127398" y="1276722"/>
                </a:cubicBezTo>
                <a:lnTo>
                  <a:pt x="1127398" y="1324791"/>
                </a:lnTo>
                <a:cubicBezTo>
                  <a:pt x="1127398" y="1452779"/>
                  <a:pt x="1231982" y="1556540"/>
                  <a:pt x="1360970" y="1556540"/>
                </a:cubicBezTo>
                <a:cubicBezTo>
                  <a:pt x="1489900" y="1556540"/>
                  <a:pt x="1594485" y="1660296"/>
                  <a:pt x="1594485" y="1788289"/>
                </a:cubicBezTo>
                <a:lnTo>
                  <a:pt x="1594485" y="1841507"/>
                </a:lnTo>
                <a:cubicBezTo>
                  <a:pt x="1594485" y="1998893"/>
                  <a:pt x="1465898" y="2126474"/>
                  <a:pt x="1307306" y="2126474"/>
                </a:cubicBezTo>
                <a:lnTo>
                  <a:pt x="1158545" y="2126474"/>
                </a:lnTo>
                <a:lnTo>
                  <a:pt x="940574" y="2126474"/>
                </a:lnTo>
                <a:moveTo>
                  <a:pt x="0" y="2885969"/>
                </a:moveTo>
                <a:lnTo>
                  <a:pt x="153025" y="2885969"/>
                </a:lnTo>
                <a:cubicBezTo>
                  <a:pt x="469259" y="2885969"/>
                  <a:pt x="725576" y="2629937"/>
                  <a:pt x="725576" y="2314115"/>
                </a:cubicBez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1" name="任意多边形: 形状 100">
            <a:extLst>
              <a:ext uri="{FF2B5EF4-FFF2-40B4-BE49-F238E27FC236}">
                <a16:creationId xmlns:a16="http://schemas.microsoft.com/office/drawing/2014/main" id="{53477EDF-6D4F-42DF-AFC9-F83624DE046D}"/>
              </a:ext>
            </a:extLst>
          </p:cNvPr>
          <p:cNvSpPr/>
          <p:nvPr/>
        </p:nvSpPr>
        <p:spPr>
          <a:xfrm>
            <a:off x="-1245944" y="2955098"/>
            <a:ext cx="1015999" cy="1384821"/>
          </a:xfrm>
          <a:custGeom>
            <a:avLst/>
            <a:gdLst>
              <a:gd name="connsiteX0" fmla="*/ 0 w 834390"/>
              <a:gd name="connsiteY0" fmla="*/ 416917 h 1137285"/>
              <a:gd name="connsiteX1" fmla="*/ 417195 w 834390"/>
              <a:gd name="connsiteY1" fmla="*/ -106 h 1137285"/>
              <a:gd name="connsiteX2" fmla="*/ 417195 w 834390"/>
              <a:gd name="connsiteY2" fmla="*/ -106 h 1137285"/>
              <a:gd name="connsiteX3" fmla="*/ 834390 w 834390"/>
              <a:gd name="connsiteY3" fmla="*/ 416917 h 1137285"/>
              <a:gd name="connsiteX4" fmla="*/ 834390 w 834390"/>
              <a:gd name="connsiteY4" fmla="*/ 720156 h 1137285"/>
              <a:gd name="connsiteX5" fmla="*/ 417195 w 834390"/>
              <a:gd name="connsiteY5" fmla="*/ 1137179 h 1137285"/>
              <a:gd name="connsiteX6" fmla="*/ 417195 w 834390"/>
              <a:gd name="connsiteY6" fmla="*/ 1137179 h 1137285"/>
              <a:gd name="connsiteX7" fmla="*/ 0 w 834390"/>
              <a:gd name="connsiteY7" fmla="*/ 720156 h 1137285"/>
              <a:gd name="connsiteX8" fmla="*/ 0 w 834390"/>
              <a:gd name="connsiteY8" fmla="*/ 416917 h 113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4390" h="1137285">
                <a:moveTo>
                  <a:pt x="0" y="416917"/>
                </a:moveTo>
                <a:cubicBezTo>
                  <a:pt x="0" y="186603"/>
                  <a:pt x="186767" y="-106"/>
                  <a:pt x="417195" y="-106"/>
                </a:cubicBezTo>
                <a:lnTo>
                  <a:pt x="417195" y="-106"/>
                </a:lnTo>
                <a:cubicBezTo>
                  <a:pt x="647567" y="-106"/>
                  <a:pt x="834390" y="186603"/>
                  <a:pt x="834390" y="416917"/>
                </a:cubicBezTo>
                <a:lnTo>
                  <a:pt x="834390" y="720156"/>
                </a:lnTo>
                <a:cubicBezTo>
                  <a:pt x="834390" y="950470"/>
                  <a:pt x="647567" y="1137179"/>
                  <a:pt x="417195" y="1137179"/>
                </a:cubicBezTo>
                <a:lnTo>
                  <a:pt x="417195" y="1137179"/>
                </a:lnTo>
                <a:cubicBezTo>
                  <a:pt x="186767" y="1137179"/>
                  <a:pt x="0" y="950470"/>
                  <a:pt x="0" y="720156"/>
                </a:cubicBezTo>
                <a:lnTo>
                  <a:pt x="0" y="416917"/>
                </a:lnTo>
                <a:close/>
              </a:path>
            </a:pathLst>
          </a:custGeom>
          <a:noFill/>
          <a:ln w="74295" cap="rnd">
            <a:solidFill>
              <a:srgbClr val="4484AB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4" name="任意多边形: 形状 143">
            <a:extLst>
              <a:ext uri="{FF2B5EF4-FFF2-40B4-BE49-F238E27FC236}">
                <a16:creationId xmlns:a16="http://schemas.microsoft.com/office/drawing/2014/main" id="{9C7DD0C1-6438-4D87-A027-F7EF3157D9D7}"/>
              </a:ext>
            </a:extLst>
          </p:cNvPr>
          <p:cNvSpPr/>
          <p:nvPr/>
        </p:nvSpPr>
        <p:spPr>
          <a:xfrm flipV="1">
            <a:off x="-882117" y="4644544"/>
            <a:ext cx="2045940" cy="2045920"/>
          </a:xfrm>
          <a:custGeom>
            <a:avLst/>
            <a:gdLst>
              <a:gd name="connsiteX0" fmla="*/ 29785 w 1680230"/>
              <a:gd name="connsiteY0" fmla="*/ 608313 h 1680213"/>
              <a:gd name="connsiteX1" fmla="*/ 619230 w 1680230"/>
              <a:gd name="connsiteY1" fmla="*/ 1651758 h 1680213"/>
              <a:gd name="connsiteX2" fmla="*/ 1650445 w 1680230"/>
              <a:gd name="connsiteY2" fmla="*/ 1043281 h 1680213"/>
              <a:gd name="connsiteX3" fmla="*/ 1061000 w 1680230"/>
              <a:gd name="connsiteY3" fmla="*/ -106 h 16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0230" h="1680213">
                <a:moveTo>
                  <a:pt x="29785" y="608313"/>
                </a:moveTo>
                <a:cubicBezTo>
                  <a:pt x="-92230" y="1064427"/>
                  <a:pt x="171689" y="1531571"/>
                  <a:pt x="619230" y="1651758"/>
                </a:cubicBezTo>
                <a:cubicBezTo>
                  <a:pt x="1066715" y="1771830"/>
                  <a:pt x="1528430" y="1499453"/>
                  <a:pt x="1650445" y="1043281"/>
                </a:cubicBezTo>
                <a:cubicBezTo>
                  <a:pt x="1772460" y="587167"/>
                  <a:pt x="1508541" y="120023"/>
                  <a:pt x="1061000" y="-106"/>
                </a:cubicBezTo>
              </a:path>
            </a:pathLst>
          </a:custGeom>
          <a:noFill/>
          <a:ln w="74295" cap="rnd">
            <a:solidFill>
              <a:srgbClr val="A6A6A6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59" name="任意多边形: 形状 158">
            <a:extLst>
              <a:ext uri="{FF2B5EF4-FFF2-40B4-BE49-F238E27FC236}">
                <a16:creationId xmlns:a16="http://schemas.microsoft.com/office/drawing/2014/main" id="{15286036-57EF-4F5F-8B8C-E8C37B5BFC72}"/>
              </a:ext>
            </a:extLst>
          </p:cNvPr>
          <p:cNvSpPr/>
          <p:nvPr/>
        </p:nvSpPr>
        <p:spPr>
          <a:xfrm flipV="1">
            <a:off x="-283639" y="5277807"/>
            <a:ext cx="800273" cy="2985367"/>
          </a:xfrm>
          <a:custGeom>
            <a:avLst/>
            <a:gdLst>
              <a:gd name="connsiteX0" fmla="*/ 328613 w 657225"/>
              <a:gd name="connsiteY0" fmla="*/ 1799204 h 2451735"/>
              <a:gd name="connsiteX1" fmla="*/ 657225 w 657225"/>
              <a:gd name="connsiteY1" fmla="*/ 2125417 h 2451735"/>
              <a:gd name="connsiteX2" fmla="*/ 328613 w 657225"/>
              <a:gd name="connsiteY2" fmla="*/ 2451629 h 2451735"/>
              <a:gd name="connsiteX3" fmla="*/ 0 w 657225"/>
              <a:gd name="connsiteY3" fmla="*/ 2125417 h 2451735"/>
              <a:gd name="connsiteX4" fmla="*/ 0 w 657225"/>
              <a:gd name="connsiteY4" fmla="*/ -106 h 245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225" h="2451735">
                <a:moveTo>
                  <a:pt x="328613" y="1799204"/>
                </a:moveTo>
                <a:cubicBezTo>
                  <a:pt x="510121" y="1799204"/>
                  <a:pt x="657225" y="1945280"/>
                  <a:pt x="657225" y="2125417"/>
                </a:cubicBezTo>
                <a:cubicBezTo>
                  <a:pt x="657225" y="2305553"/>
                  <a:pt x="510121" y="2451629"/>
                  <a:pt x="328613" y="2451629"/>
                </a:cubicBezTo>
                <a:cubicBezTo>
                  <a:pt x="147104" y="2451629"/>
                  <a:pt x="0" y="2305553"/>
                  <a:pt x="0" y="2125417"/>
                </a:cubicBezTo>
                <a:lnTo>
                  <a:pt x="0" y="-106"/>
                </a:lnTo>
              </a:path>
            </a:pathLst>
          </a:custGeom>
          <a:noFill/>
          <a:ln w="74295" cap="rnd">
            <a:solidFill>
              <a:srgbClr val="6F4FDF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1" name="椭圆 70">
            <a:extLst>
              <a:ext uri="{FF2B5EF4-FFF2-40B4-BE49-F238E27FC236}">
                <a16:creationId xmlns:a16="http://schemas.microsoft.com/office/drawing/2014/main" id="{3228EDF9-C894-4744-8301-641BBA5A4460}"/>
              </a:ext>
            </a:extLst>
          </p:cNvPr>
          <p:cNvSpPr/>
          <p:nvPr/>
        </p:nvSpPr>
        <p:spPr>
          <a:xfrm>
            <a:off x="783770" y="-1853294"/>
            <a:ext cx="10278837" cy="10278837"/>
          </a:xfrm>
          <a:prstGeom prst="ellipse">
            <a:avLst/>
          </a:prstGeom>
          <a:solidFill>
            <a:srgbClr val="4C34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3" name="椭圆 72">
            <a:extLst>
              <a:ext uri="{FF2B5EF4-FFF2-40B4-BE49-F238E27FC236}">
                <a16:creationId xmlns:a16="http://schemas.microsoft.com/office/drawing/2014/main" id="{1314D2AC-167E-4DD9-9B71-1DEFFC730C14}"/>
              </a:ext>
            </a:extLst>
          </p:cNvPr>
          <p:cNvSpPr/>
          <p:nvPr/>
        </p:nvSpPr>
        <p:spPr>
          <a:xfrm>
            <a:off x="2018701" y="-618363"/>
            <a:ext cx="7808974" cy="7808974"/>
          </a:xfrm>
          <a:prstGeom prst="ellipse">
            <a:avLst/>
          </a:prstGeom>
          <a:solidFill>
            <a:srgbClr val="25075E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B66FF669-6D3A-4AB0-8315-68FF864484AF}"/>
              </a:ext>
            </a:extLst>
          </p:cNvPr>
          <p:cNvSpPr/>
          <p:nvPr/>
        </p:nvSpPr>
        <p:spPr>
          <a:xfrm>
            <a:off x="2970557" y="322287"/>
            <a:ext cx="5927674" cy="5927674"/>
          </a:xfrm>
          <a:prstGeom prst="ellipse">
            <a:avLst/>
          </a:prstGeom>
          <a:solidFill>
            <a:srgbClr val="25075E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9EFC8F78-9086-4172-9BF8-C00E48D83908}"/>
              </a:ext>
            </a:extLst>
          </p:cNvPr>
          <p:cNvSpPr/>
          <p:nvPr/>
        </p:nvSpPr>
        <p:spPr>
          <a:xfrm>
            <a:off x="5052429" y="1078734"/>
            <a:ext cx="1356462" cy="92333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 rtl="1">
              <a:defRPr/>
            </a:pPr>
            <a:r>
              <a:rPr lang="en-US" altLang="zh-CN" sz="5400" kern="0" dirty="0" err="1">
                <a:solidFill>
                  <a:prstClr val="white"/>
                </a:solidFill>
                <a:latin typeface="Calibri"/>
                <a:cs typeface="B Lotus" panose="00000400000000000000" pitchFamily="2" charset="-78"/>
                <a:sym typeface="+mn-lt"/>
              </a:rPr>
              <a:t>عنوان</a:t>
            </a:r>
            <a:endParaRPr lang="zh-CN" altLang="en-US" sz="5400" kern="0" dirty="0">
              <a:solidFill>
                <a:prstClr val="white"/>
              </a:solidFill>
              <a:latin typeface="Calibri"/>
              <a:cs typeface="B Lotus" panose="00000400000000000000" pitchFamily="2" charset="-78"/>
              <a:sym typeface="+mn-lt"/>
            </a:endParaRPr>
          </a:p>
        </p:txBody>
      </p: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2A73E8AB-0856-42AC-9FDA-22A715A1E93B}"/>
              </a:ext>
            </a:extLst>
          </p:cNvPr>
          <p:cNvGrpSpPr/>
          <p:nvPr/>
        </p:nvGrpSpPr>
        <p:grpSpPr>
          <a:xfrm>
            <a:off x="4735872" y="2640603"/>
            <a:ext cx="3653394" cy="730049"/>
            <a:chOff x="3818021" y="2494076"/>
            <a:chExt cx="3267385" cy="593558"/>
          </a:xfrm>
        </p:grpSpPr>
        <p:sp>
          <p:nvSpPr>
            <p:cNvPr id="81" name="椭圆 80">
              <a:extLst>
                <a:ext uri="{FF2B5EF4-FFF2-40B4-BE49-F238E27FC236}">
                  <a16:creationId xmlns:a16="http://schemas.microsoft.com/office/drawing/2014/main" id="{C071048D-1F96-4EFF-BAA9-A982FAB99825}"/>
                </a:ext>
              </a:extLst>
            </p:cNvPr>
            <p:cNvSpPr/>
            <p:nvPr/>
          </p:nvSpPr>
          <p:spPr>
            <a:xfrm>
              <a:off x="3818021" y="2494076"/>
              <a:ext cx="593558" cy="59355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  <a:alpha val="30000"/>
                  </a:schemeClr>
                </a:gs>
                <a:gs pos="100000">
                  <a:srgbClr val="25075E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zh-CN" altLang="en-US" sz="1600">
                <a:cs typeface="+mn-ea"/>
                <a:sym typeface="+mn-lt"/>
              </a:endParaRPr>
            </a:p>
          </p:txBody>
        </p:sp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066E1CD3-F18B-4011-A4EF-0081A7969730}"/>
                </a:ext>
              </a:extLst>
            </p:cNvPr>
            <p:cNvSpPr txBox="1"/>
            <p:nvPr/>
          </p:nvSpPr>
          <p:spPr>
            <a:xfrm>
              <a:off x="6556016" y="2610170"/>
              <a:ext cx="529390" cy="379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altLang="zh-CN" sz="2400" b="1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4" name="组合 83">
            <a:extLst>
              <a:ext uri="{FF2B5EF4-FFF2-40B4-BE49-F238E27FC236}">
                <a16:creationId xmlns:a16="http://schemas.microsoft.com/office/drawing/2014/main" id="{43F1E5D3-3E86-4593-8EB3-C1B1CC37AD06}"/>
              </a:ext>
            </a:extLst>
          </p:cNvPr>
          <p:cNvGrpSpPr/>
          <p:nvPr/>
        </p:nvGrpSpPr>
        <p:grpSpPr>
          <a:xfrm>
            <a:off x="4684911" y="3968026"/>
            <a:ext cx="3709425" cy="730049"/>
            <a:chOff x="3818021" y="2494076"/>
            <a:chExt cx="3317495" cy="593558"/>
          </a:xfrm>
        </p:grpSpPr>
        <p:sp>
          <p:nvSpPr>
            <p:cNvPr id="86" name="椭圆 85">
              <a:extLst>
                <a:ext uri="{FF2B5EF4-FFF2-40B4-BE49-F238E27FC236}">
                  <a16:creationId xmlns:a16="http://schemas.microsoft.com/office/drawing/2014/main" id="{D6C471BE-AC80-4A41-B609-5106AB5007C3}"/>
                </a:ext>
              </a:extLst>
            </p:cNvPr>
            <p:cNvSpPr/>
            <p:nvPr/>
          </p:nvSpPr>
          <p:spPr>
            <a:xfrm>
              <a:off x="3818021" y="2494076"/>
              <a:ext cx="593558" cy="59355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  <a:alpha val="30000"/>
                  </a:schemeClr>
                </a:gs>
                <a:gs pos="100000">
                  <a:srgbClr val="25075E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zh-CN" altLang="en-US" sz="1600">
                <a:cs typeface="+mn-ea"/>
                <a:sym typeface="+mn-lt"/>
              </a:endParaRPr>
            </a:p>
          </p:txBody>
        </p:sp>
        <p:sp>
          <p:nvSpPr>
            <p:cNvPr id="87" name="文本框 86">
              <a:extLst>
                <a:ext uri="{FF2B5EF4-FFF2-40B4-BE49-F238E27FC236}">
                  <a16:creationId xmlns:a16="http://schemas.microsoft.com/office/drawing/2014/main" id="{7BE6362E-9550-4A1C-B30E-46CDEE1E1B7B}"/>
                </a:ext>
              </a:extLst>
            </p:cNvPr>
            <p:cNvSpPr txBox="1"/>
            <p:nvPr/>
          </p:nvSpPr>
          <p:spPr>
            <a:xfrm>
              <a:off x="6606126" y="2519061"/>
              <a:ext cx="529390" cy="375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altLang="zh-CN" sz="2400" b="1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8" name="组合 87">
            <a:extLst>
              <a:ext uri="{FF2B5EF4-FFF2-40B4-BE49-F238E27FC236}">
                <a16:creationId xmlns:a16="http://schemas.microsoft.com/office/drawing/2014/main" id="{1E1B1AC1-59B2-49AE-A5D4-BC12D3A5DB27}"/>
              </a:ext>
            </a:extLst>
          </p:cNvPr>
          <p:cNvGrpSpPr/>
          <p:nvPr/>
        </p:nvGrpSpPr>
        <p:grpSpPr>
          <a:xfrm>
            <a:off x="4752362" y="2637532"/>
            <a:ext cx="6254044" cy="718844"/>
            <a:chOff x="229800" y="2141150"/>
            <a:chExt cx="6844768" cy="746430"/>
          </a:xfrm>
        </p:grpSpPr>
        <p:grpSp>
          <p:nvGrpSpPr>
            <p:cNvPr id="89" name="组合 88">
              <a:extLst>
                <a:ext uri="{FF2B5EF4-FFF2-40B4-BE49-F238E27FC236}">
                  <a16:creationId xmlns:a16="http://schemas.microsoft.com/office/drawing/2014/main" id="{1814D8F7-EEA2-43F3-B1BF-FF42B544AEB1}"/>
                </a:ext>
              </a:extLst>
            </p:cNvPr>
            <p:cNvGrpSpPr/>
            <p:nvPr/>
          </p:nvGrpSpPr>
          <p:grpSpPr>
            <a:xfrm>
              <a:off x="229800" y="2141150"/>
              <a:ext cx="3995480" cy="746430"/>
              <a:chOff x="1194302" y="2494076"/>
              <a:chExt cx="3177189" cy="593558"/>
            </a:xfrm>
          </p:grpSpPr>
          <p:sp>
            <p:nvSpPr>
              <p:cNvPr id="91" name="椭圆 90">
                <a:extLst>
                  <a:ext uri="{FF2B5EF4-FFF2-40B4-BE49-F238E27FC236}">
                    <a16:creationId xmlns:a16="http://schemas.microsoft.com/office/drawing/2014/main" id="{A58D9892-9086-4043-82BF-98B4173D0D54}"/>
                  </a:ext>
                </a:extLst>
              </p:cNvPr>
              <p:cNvSpPr/>
              <p:nvPr/>
            </p:nvSpPr>
            <p:spPr>
              <a:xfrm>
                <a:off x="3777933" y="2494076"/>
                <a:ext cx="593558" cy="593558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95000"/>
                      <a:alpha val="30000"/>
                    </a:schemeClr>
                  </a:gs>
                  <a:gs pos="100000">
                    <a:srgbClr val="25075E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1"/>
                <a:endParaRPr lang="zh-CN" altLang="en-US" sz="1600" dirty="0">
                  <a:cs typeface="+mn-ea"/>
                  <a:sym typeface="+mn-lt"/>
                </a:endParaRPr>
              </a:p>
            </p:txBody>
          </p:sp>
          <p:sp>
            <p:nvSpPr>
              <p:cNvPr id="92" name="文本框 91">
                <a:extLst>
                  <a:ext uri="{FF2B5EF4-FFF2-40B4-BE49-F238E27FC236}">
                    <a16:creationId xmlns:a16="http://schemas.microsoft.com/office/drawing/2014/main" id="{AA1E1BB5-9BFF-4D76-B495-8CA2A21A5A58}"/>
                  </a:ext>
                </a:extLst>
              </p:cNvPr>
              <p:cNvSpPr txBox="1"/>
              <p:nvPr/>
            </p:nvSpPr>
            <p:spPr>
              <a:xfrm>
                <a:off x="1194302" y="2619281"/>
                <a:ext cx="529390" cy="381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en-US" altLang="zh-CN" sz="2400" b="1">
                    <a:solidFill>
                      <a:schemeClr val="bg1"/>
                    </a:solidFill>
                    <a:cs typeface="+mn-ea"/>
                    <a:sym typeface="+mn-lt"/>
                  </a:rPr>
                  <a:t>03</a:t>
                </a:r>
                <a:endParaRPr lang="zh-CN" altLang="en-US" sz="2400" b="1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90" name="文本框 89">
              <a:extLst>
                <a:ext uri="{FF2B5EF4-FFF2-40B4-BE49-F238E27FC236}">
                  <a16:creationId xmlns:a16="http://schemas.microsoft.com/office/drawing/2014/main" id="{3E091B7B-6651-48EB-8EC9-C0007C11C8B0}"/>
                </a:ext>
              </a:extLst>
            </p:cNvPr>
            <p:cNvSpPr txBox="1"/>
            <p:nvPr/>
          </p:nvSpPr>
          <p:spPr>
            <a:xfrm>
              <a:off x="4555958" y="2252755"/>
              <a:ext cx="2518610" cy="47938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 rtl="1"/>
              <a:endParaRPr lang="en-US" altLang="zh-CN" sz="2400">
                <a:solidFill>
                  <a:schemeClr val="bg1"/>
                </a:solidFill>
                <a:latin typeface="Calibri"/>
                <a:cs typeface="+mn-ea"/>
              </a:endParaRPr>
            </a:p>
          </p:txBody>
        </p:sp>
      </p:grpSp>
      <p:grpSp>
        <p:nvGrpSpPr>
          <p:cNvPr id="96" name="组合 95">
            <a:extLst>
              <a:ext uri="{FF2B5EF4-FFF2-40B4-BE49-F238E27FC236}">
                <a16:creationId xmlns:a16="http://schemas.microsoft.com/office/drawing/2014/main" id="{BB5FE597-F8C1-4A1C-86E2-9AC8C4BE05F5}"/>
              </a:ext>
            </a:extLst>
          </p:cNvPr>
          <p:cNvGrpSpPr/>
          <p:nvPr/>
        </p:nvGrpSpPr>
        <p:grpSpPr>
          <a:xfrm>
            <a:off x="4741154" y="3864870"/>
            <a:ext cx="3653395" cy="718844"/>
            <a:chOff x="1144193" y="2494076"/>
            <a:chExt cx="3267386" cy="593558"/>
          </a:xfrm>
        </p:grpSpPr>
        <p:sp>
          <p:nvSpPr>
            <p:cNvPr id="98" name="椭圆 97">
              <a:extLst>
                <a:ext uri="{FF2B5EF4-FFF2-40B4-BE49-F238E27FC236}">
                  <a16:creationId xmlns:a16="http://schemas.microsoft.com/office/drawing/2014/main" id="{CCD27E54-EDDF-4E3E-BC21-AED194F36A5A}"/>
                </a:ext>
              </a:extLst>
            </p:cNvPr>
            <p:cNvSpPr/>
            <p:nvPr/>
          </p:nvSpPr>
          <p:spPr>
            <a:xfrm>
              <a:off x="3818021" y="2494076"/>
              <a:ext cx="593558" cy="59355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  <a:alpha val="30000"/>
                  </a:schemeClr>
                </a:gs>
                <a:gs pos="100000">
                  <a:srgbClr val="25075E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zh-CN" altLang="en-US" sz="1600">
                <a:cs typeface="+mn-ea"/>
                <a:sym typeface="+mn-lt"/>
              </a:endParaRPr>
            </a:p>
          </p:txBody>
        </p:sp>
        <p:sp>
          <p:nvSpPr>
            <p:cNvPr id="100" name="文本框 99">
              <a:extLst>
                <a:ext uri="{FF2B5EF4-FFF2-40B4-BE49-F238E27FC236}">
                  <a16:creationId xmlns:a16="http://schemas.microsoft.com/office/drawing/2014/main" id="{45C05339-15B9-49FE-86C1-13D6CF28BFDB}"/>
                </a:ext>
              </a:extLst>
            </p:cNvPr>
            <p:cNvSpPr txBox="1"/>
            <p:nvPr/>
          </p:nvSpPr>
          <p:spPr>
            <a:xfrm>
              <a:off x="1144193" y="2692167"/>
              <a:ext cx="529390" cy="381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en-US" altLang="zh-CN" sz="2400" b="1">
                  <a:solidFill>
                    <a:schemeClr val="bg1"/>
                  </a:solidFill>
                  <a:cs typeface="+mn-ea"/>
                  <a:sym typeface="+mn-lt"/>
                </a:rPr>
                <a:t>04</a:t>
              </a:r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56CA1D8-D387-0443-C0B0-E80EC8B85789}"/>
              </a:ext>
            </a:extLst>
          </p:cNvPr>
          <p:cNvSpPr txBox="1"/>
          <p:nvPr/>
        </p:nvSpPr>
        <p:spPr>
          <a:xfrm>
            <a:off x="6566429" y="2842185"/>
            <a:ext cx="85405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EB389A-56FF-44E4-B1AB-9DC29FF5BC14}"/>
              </a:ext>
            </a:extLst>
          </p:cNvPr>
          <p:cNvSpPr txBox="1"/>
          <p:nvPr/>
        </p:nvSpPr>
        <p:spPr>
          <a:xfrm>
            <a:off x="6650435" y="4158271"/>
            <a:ext cx="8400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B307E2-C7AA-D228-44CC-A6C7B5849FA5}"/>
              </a:ext>
            </a:extLst>
          </p:cNvPr>
          <p:cNvSpPr txBox="1"/>
          <p:nvPr/>
        </p:nvSpPr>
        <p:spPr>
          <a:xfrm>
            <a:off x="3628980" y="2858930"/>
            <a:ext cx="74204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CB0BF1-C330-F96C-CBB2-AA32F14CA2EC}"/>
              </a:ext>
            </a:extLst>
          </p:cNvPr>
          <p:cNvSpPr txBox="1"/>
          <p:nvPr/>
        </p:nvSpPr>
        <p:spPr>
          <a:xfrm>
            <a:off x="3651341" y="4177837"/>
            <a:ext cx="86259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5119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4" grpId="0" animBg="1"/>
      <p:bldP spid="75" grpId="0"/>
      <p:bldP spid="2" grpId="0"/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0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E3C6EAFE-FAB8-0AEF-59A4-E31DC59C99FA}"/>
              </a:ext>
            </a:extLst>
          </p:cNvPr>
          <p:cNvSpPr/>
          <p:nvPr/>
        </p:nvSpPr>
        <p:spPr>
          <a:xfrm>
            <a:off x="3242456" y="2405258"/>
            <a:ext cx="1148075" cy="490032"/>
          </a:xfrm>
          <a:prstGeom prst="roundRect">
            <a:avLst/>
          </a:prstGeom>
          <a:solidFill>
            <a:srgbClr val="6F4F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72FE1A1D-D0DE-4AA3-3B00-103A3D4EC1F6}"/>
              </a:ext>
            </a:extLst>
          </p:cNvPr>
          <p:cNvSpPr/>
          <p:nvPr/>
        </p:nvSpPr>
        <p:spPr>
          <a:xfrm>
            <a:off x="3242455" y="4321464"/>
            <a:ext cx="1148075" cy="490032"/>
          </a:xfrm>
          <a:prstGeom prst="roundRect">
            <a:avLst/>
          </a:prstGeom>
          <a:solidFill>
            <a:srgbClr val="6F4F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45DBD679-00E5-89D8-611C-D5EC6BF08457}"/>
              </a:ext>
            </a:extLst>
          </p:cNvPr>
          <p:cNvSpPr/>
          <p:nvPr/>
        </p:nvSpPr>
        <p:spPr>
          <a:xfrm>
            <a:off x="9629809" y="4321464"/>
            <a:ext cx="1148075" cy="490032"/>
          </a:xfrm>
          <a:prstGeom prst="roundRect">
            <a:avLst/>
          </a:prstGeom>
          <a:solidFill>
            <a:srgbClr val="6F4F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2198304F-3EFA-B0BA-2379-F2C9AEF7C825}"/>
              </a:ext>
            </a:extLst>
          </p:cNvPr>
          <p:cNvSpPr/>
          <p:nvPr/>
        </p:nvSpPr>
        <p:spPr>
          <a:xfrm>
            <a:off x="9629809" y="2394053"/>
            <a:ext cx="1148075" cy="490032"/>
          </a:xfrm>
          <a:prstGeom prst="roundRect">
            <a:avLst/>
          </a:prstGeom>
          <a:solidFill>
            <a:srgbClr val="6F4F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grpSp>
        <p:nvGrpSpPr>
          <p:cNvPr id="17" name="íṩlíḓê">
            <a:extLst>
              <a:ext uri="{FF2B5EF4-FFF2-40B4-BE49-F238E27FC236}">
                <a16:creationId xmlns:a16="http://schemas.microsoft.com/office/drawing/2014/main" id="{7A7925A3-F9DE-4D2A-9EB3-4FFC11BFC6A9}"/>
              </a:ext>
            </a:extLst>
          </p:cNvPr>
          <p:cNvGrpSpPr/>
          <p:nvPr/>
        </p:nvGrpSpPr>
        <p:grpSpPr>
          <a:xfrm>
            <a:off x="4895368" y="1620372"/>
            <a:ext cx="2399675" cy="3924298"/>
            <a:chOff x="4896162" y="1676401"/>
            <a:chExt cx="2399675" cy="3924298"/>
          </a:xfrm>
        </p:grpSpPr>
        <p:sp>
          <p:nvSpPr>
            <p:cNvPr id="18" name="îṩlîďe">
              <a:extLst>
                <a:ext uri="{FF2B5EF4-FFF2-40B4-BE49-F238E27FC236}">
                  <a16:creationId xmlns:a16="http://schemas.microsoft.com/office/drawing/2014/main" id="{6EDA99E1-A92E-4A59-BAA5-11D18A631827}"/>
                </a:ext>
              </a:extLst>
            </p:cNvPr>
            <p:cNvSpPr/>
            <p:nvPr/>
          </p:nvSpPr>
          <p:spPr bwMode="auto">
            <a:xfrm>
              <a:off x="5638263" y="1676401"/>
              <a:ext cx="1184508" cy="1187021"/>
            </a:xfrm>
            <a:custGeom>
              <a:avLst/>
              <a:gdLst>
                <a:gd name="T0" fmla="*/ 1043 w 1088"/>
                <a:gd name="T1" fmla="*/ 507 h 1090"/>
                <a:gd name="T2" fmla="*/ 1036 w 1088"/>
                <a:gd name="T3" fmla="*/ 455 h 1090"/>
                <a:gd name="T4" fmla="*/ 1024 w 1088"/>
                <a:gd name="T5" fmla="*/ 404 h 1090"/>
                <a:gd name="T6" fmla="*/ 1007 w 1088"/>
                <a:gd name="T7" fmla="*/ 355 h 1090"/>
                <a:gd name="T8" fmla="*/ 984 w 1088"/>
                <a:gd name="T9" fmla="*/ 307 h 1090"/>
                <a:gd name="T10" fmla="*/ 957 w 1088"/>
                <a:gd name="T11" fmla="*/ 263 h 1090"/>
                <a:gd name="T12" fmla="*/ 925 w 1088"/>
                <a:gd name="T13" fmla="*/ 221 h 1090"/>
                <a:gd name="T14" fmla="*/ 890 w 1088"/>
                <a:gd name="T15" fmla="*/ 183 h 1090"/>
                <a:gd name="T16" fmla="*/ 850 w 1088"/>
                <a:gd name="T17" fmla="*/ 149 h 1090"/>
                <a:gd name="T18" fmla="*/ 807 w 1088"/>
                <a:gd name="T19" fmla="*/ 119 h 1090"/>
                <a:gd name="T20" fmla="*/ 761 w 1088"/>
                <a:gd name="T21" fmla="*/ 93 h 1090"/>
                <a:gd name="T22" fmla="*/ 713 w 1088"/>
                <a:gd name="T23" fmla="*/ 73 h 1090"/>
                <a:gd name="T24" fmla="*/ 663 w 1088"/>
                <a:gd name="T25" fmla="*/ 58 h 1090"/>
                <a:gd name="T26" fmla="*/ 611 w 1088"/>
                <a:gd name="T27" fmla="*/ 48 h 1090"/>
                <a:gd name="T28" fmla="*/ 559 w 1088"/>
                <a:gd name="T29" fmla="*/ 44 h 1090"/>
                <a:gd name="T30" fmla="*/ 507 w 1088"/>
                <a:gd name="T31" fmla="*/ 45 h 1090"/>
                <a:gd name="T32" fmla="*/ 455 w 1088"/>
                <a:gd name="T33" fmla="*/ 52 h 1090"/>
                <a:gd name="T34" fmla="*/ 404 w 1088"/>
                <a:gd name="T35" fmla="*/ 64 h 1090"/>
                <a:gd name="T36" fmla="*/ 354 w 1088"/>
                <a:gd name="T37" fmla="*/ 81 h 1090"/>
                <a:gd name="T38" fmla="*/ 307 w 1088"/>
                <a:gd name="T39" fmla="*/ 104 h 1090"/>
                <a:gd name="T40" fmla="*/ 262 w 1088"/>
                <a:gd name="T41" fmla="*/ 131 h 1090"/>
                <a:gd name="T42" fmla="*/ 221 w 1088"/>
                <a:gd name="T43" fmla="*/ 163 h 1090"/>
                <a:gd name="T44" fmla="*/ 182 w 1088"/>
                <a:gd name="T45" fmla="*/ 199 h 1090"/>
                <a:gd name="T46" fmla="*/ 148 w 1088"/>
                <a:gd name="T47" fmla="*/ 238 h 1090"/>
                <a:gd name="T48" fmla="*/ 118 w 1088"/>
                <a:gd name="T49" fmla="*/ 282 h 1090"/>
                <a:gd name="T50" fmla="*/ 93 w 1088"/>
                <a:gd name="T51" fmla="*/ 328 h 1090"/>
                <a:gd name="T52" fmla="*/ 73 w 1088"/>
                <a:gd name="T53" fmla="*/ 376 h 1090"/>
                <a:gd name="T54" fmla="*/ 58 w 1088"/>
                <a:gd name="T55" fmla="*/ 426 h 1090"/>
                <a:gd name="T56" fmla="*/ 48 w 1088"/>
                <a:gd name="T57" fmla="*/ 478 h 1090"/>
                <a:gd name="T58" fmla="*/ 44 w 1088"/>
                <a:gd name="T59" fmla="*/ 530 h 1090"/>
                <a:gd name="T60" fmla="*/ 45 w 1088"/>
                <a:gd name="T61" fmla="*/ 582 h 1090"/>
                <a:gd name="T62" fmla="*/ 52 w 1088"/>
                <a:gd name="T63" fmla="*/ 634 h 1090"/>
                <a:gd name="T64" fmla="*/ 64 w 1088"/>
                <a:gd name="T65" fmla="*/ 686 h 1090"/>
                <a:gd name="T66" fmla="*/ 81 w 1088"/>
                <a:gd name="T67" fmla="*/ 735 h 1090"/>
                <a:gd name="T68" fmla="*/ 104 w 1088"/>
                <a:gd name="T69" fmla="*/ 782 h 1090"/>
                <a:gd name="T70" fmla="*/ 131 w 1088"/>
                <a:gd name="T71" fmla="*/ 827 h 1090"/>
                <a:gd name="T72" fmla="*/ 163 w 1088"/>
                <a:gd name="T73" fmla="*/ 869 h 1090"/>
                <a:gd name="T74" fmla="*/ 198 w 1088"/>
                <a:gd name="T75" fmla="*/ 907 h 1090"/>
                <a:gd name="T76" fmla="*/ 238 w 1088"/>
                <a:gd name="T77" fmla="*/ 941 h 1090"/>
                <a:gd name="T78" fmla="*/ 281 w 1088"/>
                <a:gd name="T79" fmla="*/ 971 h 1090"/>
                <a:gd name="T80" fmla="*/ 327 w 1088"/>
                <a:gd name="T81" fmla="*/ 996 h 1090"/>
                <a:gd name="T82" fmla="*/ 375 w 1088"/>
                <a:gd name="T83" fmla="*/ 1017 h 1090"/>
                <a:gd name="T84" fmla="*/ 425 w 1088"/>
                <a:gd name="T85" fmla="*/ 1032 h 1090"/>
                <a:gd name="T86" fmla="*/ 477 w 1088"/>
                <a:gd name="T87" fmla="*/ 1041 h 1090"/>
                <a:gd name="T88" fmla="*/ 529 w 1088"/>
                <a:gd name="T89" fmla="*/ 1046 h 1090"/>
                <a:gd name="T90" fmla="*/ 581 w 1088"/>
                <a:gd name="T91" fmla="*/ 1045 h 1090"/>
                <a:gd name="T92" fmla="*/ 633 w 1088"/>
                <a:gd name="T93" fmla="*/ 1038 h 1090"/>
                <a:gd name="T94" fmla="*/ 684 w 1088"/>
                <a:gd name="T95" fmla="*/ 1026 h 1090"/>
                <a:gd name="T96" fmla="*/ 734 w 1088"/>
                <a:gd name="T97" fmla="*/ 1009 h 1090"/>
                <a:gd name="T98" fmla="*/ 781 w 1088"/>
                <a:gd name="T99" fmla="*/ 986 h 1090"/>
                <a:gd name="T100" fmla="*/ 826 w 1088"/>
                <a:gd name="T101" fmla="*/ 959 h 1090"/>
                <a:gd name="T102" fmla="*/ 867 w 1088"/>
                <a:gd name="T103" fmla="*/ 927 h 1090"/>
                <a:gd name="T104" fmla="*/ 905 w 1088"/>
                <a:gd name="T105" fmla="*/ 891 h 1090"/>
                <a:gd name="T106" fmla="*/ 940 w 1088"/>
                <a:gd name="T107" fmla="*/ 851 h 1090"/>
                <a:gd name="T108" fmla="*/ 969 w 1088"/>
                <a:gd name="T109" fmla="*/ 808 h 1090"/>
                <a:gd name="T110" fmla="*/ 995 w 1088"/>
                <a:gd name="T111" fmla="*/ 762 h 1090"/>
                <a:gd name="T112" fmla="*/ 1015 w 1088"/>
                <a:gd name="T113" fmla="*/ 714 h 1090"/>
                <a:gd name="T114" fmla="*/ 1030 w 1088"/>
                <a:gd name="T115" fmla="*/ 664 h 1090"/>
                <a:gd name="T116" fmla="*/ 1040 w 1088"/>
                <a:gd name="T117" fmla="*/ 612 h 1090"/>
                <a:gd name="T118" fmla="*/ 1044 w 1088"/>
                <a:gd name="T119" fmla="*/ 560 h 10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88" h="1090">
                  <a:moveTo>
                    <a:pt x="1078" y="557"/>
                  </a:moveTo>
                  <a:cubicBezTo>
                    <a:pt x="1080" y="556"/>
                    <a:pt x="1083" y="555"/>
                    <a:pt x="1085" y="553"/>
                  </a:cubicBezTo>
                  <a:cubicBezTo>
                    <a:pt x="1087" y="551"/>
                    <a:pt x="1088" y="548"/>
                    <a:pt x="1088" y="545"/>
                  </a:cubicBezTo>
                  <a:cubicBezTo>
                    <a:pt x="1088" y="542"/>
                    <a:pt x="1087" y="539"/>
                    <a:pt x="1085" y="537"/>
                  </a:cubicBezTo>
                  <a:cubicBezTo>
                    <a:pt x="1083" y="535"/>
                    <a:pt x="1080" y="533"/>
                    <a:pt x="1078" y="533"/>
                  </a:cubicBezTo>
                  <a:cubicBezTo>
                    <a:pt x="1074" y="533"/>
                    <a:pt x="1058" y="531"/>
                    <a:pt x="1044" y="530"/>
                  </a:cubicBezTo>
                  <a:cubicBezTo>
                    <a:pt x="1044" y="522"/>
                    <a:pt x="1043" y="515"/>
                    <a:pt x="1043" y="507"/>
                  </a:cubicBezTo>
                  <a:cubicBezTo>
                    <a:pt x="1057" y="505"/>
                    <a:pt x="1073" y="501"/>
                    <a:pt x="1076" y="501"/>
                  </a:cubicBezTo>
                  <a:cubicBezTo>
                    <a:pt x="1079" y="500"/>
                    <a:pt x="1081" y="498"/>
                    <a:pt x="1083" y="496"/>
                  </a:cubicBezTo>
                  <a:cubicBezTo>
                    <a:pt x="1084" y="494"/>
                    <a:pt x="1085" y="491"/>
                    <a:pt x="1085" y="488"/>
                  </a:cubicBezTo>
                  <a:cubicBezTo>
                    <a:pt x="1084" y="485"/>
                    <a:pt x="1083" y="482"/>
                    <a:pt x="1081" y="481"/>
                  </a:cubicBezTo>
                  <a:cubicBezTo>
                    <a:pt x="1079" y="479"/>
                    <a:pt x="1076" y="477"/>
                    <a:pt x="1073" y="477"/>
                  </a:cubicBezTo>
                  <a:cubicBezTo>
                    <a:pt x="1070" y="477"/>
                    <a:pt x="1054" y="478"/>
                    <a:pt x="1040" y="478"/>
                  </a:cubicBezTo>
                  <a:cubicBezTo>
                    <a:pt x="1039" y="470"/>
                    <a:pt x="1037" y="463"/>
                    <a:pt x="1036" y="455"/>
                  </a:cubicBezTo>
                  <a:cubicBezTo>
                    <a:pt x="1050" y="451"/>
                    <a:pt x="1065" y="446"/>
                    <a:pt x="1068" y="445"/>
                  </a:cubicBezTo>
                  <a:cubicBezTo>
                    <a:pt x="1071" y="444"/>
                    <a:pt x="1073" y="442"/>
                    <a:pt x="1075" y="440"/>
                  </a:cubicBezTo>
                  <a:cubicBezTo>
                    <a:pt x="1076" y="437"/>
                    <a:pt x="1076" y="435"/>
                    <a:pt x="1076" y="432"/>
                  </a:cubicBezTo>
                  <a:cubicBezTo>
                    <a:pt x="1075" y="429"/>
                    <a:pt x="1074" y="426"/>
                    <a:pt x="1071" y="425"/>
                  </a:cubicBezTo>
                  <a:cubicBezTo>
                    <a:pt x="1069" y="423"/>
                    <a:pt x="1066" y="422"/>
                    <a:pt x="1063" y="422"/>
                  </a:cubicBezTo>
                  <a:cubicBezTo>
                    <a:pt x="1060" y="423"/>
                    <a:pt x="1044" y="425"/>
                    <a:pt x="1030" y="426"/>
                  </a:cubicBezTo>
                  <a:cubicBezTo>
                    <a:pt x="1028" y="419"/>
                    <a:pt x="1026" y="412"/>
                    <a:pt x="1024" y="404"/>
                  </a:cubicBezTo>
                  <a:cubicBezTo>
                    <a:pt x="1037" y="399"/>
                    <a:pt x="1052" y="392"/>
                    <a:pt x="1055" y="391"/>
                  </a:cubicBezTo>
                  <a:cubicBezTo>
                    <a:pt x="1058" y="390"/>
                    <a:pt x="1060" y="388"/>
                    <a:pt x="1061" y="385"/>
                  </a:cubicBezTo>
                  <a:cubicBezTo>
                    <a:pt x="1062" y="382"/>
                    <a:pt x="1062" y="379"/>
                    <a:pt x="1061" y="377"/>
                  </a:cubicBezTo>
                  <a:cubicBezTo>
                    <a:pt x="1060" y="374"/>
                    <a:pt x="1058" y="372"/>
                    <a:pt x="1056" y="370"/>
                  </a:cubicBezTo>
                  <a:cubicBezTo>
                    <a:pt x="1054" y="369"/>
                    <a:pt x="1051" y="368"/>
                    <a:pt x="1048" y="369"/>
                  </a:cubicBezTo>
                  <a:cubicBezTo>
                    <a:pt x="1045" y="369"/>
                    <a:pt x="1029" y="373"/>
                    <a:pt x="1015" y="376"/>
                  </a:cubicBezTo>
                  <a:cubicBezTo>
                    <a:pt x="1012" y="369"/>
                    <a:pt x="1010" y="362"/>
                    <a:pt x="1007" y="355"/>
                  </a:cubicBezTo>
                  <a:cubicBezTo>
                    <a:pt x="1020" y="348"/>
                    <a:pt x="1033" y="340"/>
                    <a:pt x="1036" y="338"/>
                  </a:cubicBezTo>
                  <a:cubicBezTo>
                    <a:pt x="1039" y="337"/>
                    <a:pt x="1040" y="334"/>
                    <a:pt x="1041" y="332"/>
                  </a:cubicBezTo>
                  <a:cubicBezTo>
                    <a:pt x="1042" y="329"/>
                    <a:pt x="1042" y="326"/>
                    <a:pt x="1041" y="323"/>
                  </a:cubicBezTo>
                  <a:cubicBezTo>
                    <a:pt x="1039" y="321"/>
                    <a:pt x="1037" y="319"/>
                    <a:pt x="1035" y="317"/>
                  </a:cubicBezTo>
                  <a:cubicBezTo>
                    <a:pt x="1032" y="316"/>
                    <a:pt x="1029" y="316"/>
                    <a:pt x="1027" y="317"/>
                  </a:cubicBezTo>
                  <a:cubicBezTo>
                    <a:pt x="1024" y="318"/>
                    <a:pt x="1009" y="323"/>
                    <a:pt x="995" y="328"/>
                  </a:cubicBezTo>
                  <a:cubicBezTo>
                    <a:pt x="991" y="321"/>
                    <a:pt x="988" y="314"/>
                    <a:pt x="984" y="307"/>
                  </a:cubicBezTo>
                  <a:cubicBezTo>
                    <a:pt x="996" y="299"/>
                    <a:pt x="1009" y="290"/>
                    <a:pt x="1012" y="288"/>
                  </a:cubicBezTo>
                  <a:cubicBezTo>
                    <a:pt x="1014" y="286"/>
                    <a:pt x="1016" y="284"/>
                    <a:pt x="1016" y="281"/>
                  </a:cubicBezTo>
                  <a:cubicBezTo>
                    <a:pt x="1017" y="278"/>
                    <a:pt x="1016" y="275"/>
                    <a:pt x="1015" y="273"/>
                  </a:cubicBezTo>
                  <a:cubicBezTo>
                    <a:pt x="1013" y="270"/>
                    <a:pt x="1011" y="268"/>
                    <a:pt x="1008" y="267"/>
                  </a:cubicBezTo>
                  <a:cubicBezTo>
                    <a:pt x="1006" y="266"/>
                    <a:pt x="1003" y="266"/>
                    <a:pt x="1000" y="268"/>
                  </a:cubicBezTo>
                  <a:cubicBezTo>
                    <a:pt x="997" y="269"/>
                    <a:pt x="983" y="276"/>
                    <a:pt x="969" y="282"/>
                  </a:cubicBezTo>
                  <a:cubicBezTo>
                    <a:pt x="966" y="275"/>
                    <a:pt x="961" y="269"/>
                    <a:pt x="957" y="263"/>
                  </a:cubicBezTo>
                  <a:cubicBezTo>
                    <a:pt x="968" y="253"/>
                    <a:pt x="980" y="242"/>
                    <a:pt x="983" y="240"/>
                  </a:cubicBezTo>
                  <a:cubicBezTo>
                    <a:pt x="985" y="238"/>
                    <a:pt x="986" y="236"/>
                    <a:pt x="986" y="233"/>
                  </a:cubicBezTo>
                  <a:cubicBezTo>
                    <a:pt x="986" y="230"/>
                    <a:pt x="986" y="227"/>
                    <a:pt x="984" y="225"/>
                  </a:cubicBezTo>
                  <a:cubicBezTo>
                    <a:pt x="982" y="222"/>
                    <a:pt x="980" y="221"/>
                    <a:pt x="977" y="220"/>
                  </a:cubicBezTo>
                  <a:cubicBezTo>
                    <a:pt x="974" y="220"/>
                    <a:pt x="971" y="220"/>
                    <a:pt x="969" y="221"/>
                  </a:cubicBezTo>
                  <a:cubicBezTo>
                    <a:pt x="966" y="223"/>
                    <a:pt x="952" y="231"/>
                    <a:pt x="940" y="238"/>
                  </a:cubicBezTo>
                  <a:cubicBezTo>
                    <a:pt x="935" y="233"/>
                    <a:pt x="930" y="227"/>
                    <a:pt x="925" y="221"/>
                  </a:cubicBezTo>
                  <a:cubicBezTo>
                    <a:pt x="935" y="210"/>
                    <a:pt x="946" y="198"/>
                    <a:pt x="948" y="196"/>
                  </a:cubicBezTo>
                  <a:cubicBezTo>
                    <a:pt x="950" y="194"/>
                    <a:pt x="951" y="191"/>
                    <a:pt x="951" y="188"/>
                  </a:cubicBezTo>
                  <a:cubicBezTo>
                    <a:pt x="951" y="185"/>
                    <a:pt x="950" y="183"/>
                    <a:pt x="948" y="180"/>
                  </a:cubicBezTo>
                  <a:cubicBezTo>
                    <a:pt x="946" y="178"/>
                    <a:pt x="943" y="177"/>
                    <a:pt x="941" y="177"/>
                  </a:cubicBezTo>
                  <a:cubicBezTo>
                    <a:pt x="938" y="176"/>
                    <a:pt x="935" y="177"/>
                    <a:pt x="933" y="179"/>
                  </a:cubicBezTo>
                  <a:cubicBezTo>
                    <a:pt x="930" y="181"/>
                    <a:pt x="917" y="190"/>
                    <a:pt x="905" y="199"/>
                  </a:cubicBezTo>
                  <a:cubicBezTo>
                    <a:pt x="900" y="193"/>
                    <a:pt x="895" y="188"/>
                    <a:pt x="890" y="183"/>
                  </a:cubicBezTo>
                  <a:cubicBezTo>
                    <a:pt x="898" y="171"/>
                    <a:pt x="908" y="158"/>
                    <a:pt x="910" y="156"/>
                  </a:cubicBezTo>
                  <a:cubicBezTo>
                    <a:pt x="911" y="153"/>
                    <a:pt x="912" y="150"/>
                    <a:pt x="912" y="148"/>
                  </a:cubicBezTo>
                  <a:cubicBezTo>
                    <a:pt x="911" y="145"/>
                    <a:pt x="910" y="142"/>
                    <a:pt x="908" y="140"/>
                  </a:cubicBezTo>
                  <a:cubicBezTo>
                    <a:pt x="906" y="138"/>
                    <a:pt x="903" y="137"/>
                    <a:pt x="900" y="137"/>
                  </a:cubicBezTo>
                  <a:cubicBezTo>
                    <a:pt x="897" y="137"/>
                    <a:pt x="894" y="138"/>
                    <a:pt x="892" y="140"/>
                  </a:cubicBezTo>
                  <a:cubicBezTo>
                    <a:pt x="890" y="142"/>
                    <a:pt x="878" y="153"/>
                    <a:pt x="867" y="163"/>
                  </a:cubicBezTo>
                  <a:cubicBezTo>
                    <a:pt x="862" y="158"/>
                    <a:pt x="856" y="153"/>
                    <a:pt x="850" y="149"/>
                  </a:cubicBezTo>
                  <a:cubicBezTo>
                    <a:pt x="857" y="136"/>
                    <a:pt x="865" y="122"/>
                    <a:pt x="867" y="119"/>
                  </a:cubicBezTo>
                  <a:cubicBezTo>
                    <a:pt x="869" y="117"/>
                    <a:pt x="869" y="114"/>
                    <a:pt x="868" y="111"/>
                  </a:cubicBezTo>
                  <a:cubicBezTo>
                    <a:pt x="868" y="109"/>
                    <a:pt x="866" y="106"/>
                    <a:pt x="864" y="104"/>
                  </a:cubicBezTo>
                  <a:cubicBezTo>
                    <a:pt x="861" y="103"/>
                    <a:pt x="858" y="102"/>
                    <a:pt x="856" y="102"/>
                  </a:cubicBezTo>
                  <a:cubicBezTo>
                    <a:pt x="853" y="102"/>
                    <a:pt x="850" y="103"/>
                    <a:pt x="848" y="106"/>
                  </a:cubicBezTo>
                  <a:cubicBezTo>
                    <a:pt x="846" y="108"/>
                    <a:pt x="835" y="120"/>
                    <a:pt x="826" y="131"/>
                  </a:cubicBezTo>
                  <a:cubicBezTo>
                    <a:pt x="820" y="127"/>
                    <a:pt x="813" y="123"/>
                    <a:pt x="807" y="119"/>
                  </a:cubicBezTo>
                  <a:cubicBezTo>
                    <a:pt x="813" y="105"/>
                    <a:pt x="820" y="91"/>
                    <a:pt x="821" y="88"/>
                  </a:cubicBezTo>
                  <a:cubicBezTo>
                    <a:pt x="822" y="85"/>
                    <a:pt x="822" y="82"/>
                    <a:pt x="821" y="80"/>
                  </a:cubicBezTo>
                  <a:cubicBezTo>
                    <a:pt x="820" y="77"/>
                    <a:pt x="818" y="75"/>
                    <a:pt x="816" y="73"/>
                  </a:cubicBezTo>
                  <a:cubicBezTo>
                    <a:pt x="813" y="72"/>
                    <a:pt x="810" y="71"/>
                    <a:pt x="808" y="72"/>
                  </a:cubicBezTo>
                  <a:cubicBezTo>
                    <a:pt x="805" y="72"/>
                    <a:pt x="802" y="74"/>
                    <a:pt x="801" y="76"/>
                  </a:cubicBezTo>
                  <a:cubicBezTo>
                    <a:pt x="799" y="79"/>
                    <a:pt x="790" y="92"/>
                    <a:pt x="781" y="104"/>
                  </a:cubicBezTo>
                  <a:cubicBezTo>
                    <a:pt x="774" y="100"/>
                    <a:pt x="768" y="97"/>
                    <a:pt x="761" y="93"/>
                  </a:cubicBezTo>
                  <a:cubicBezTo>
                    <a:pt x="766" y="80"/>
                    <a:pt x="771" y="65"/>
                    <a:pt x="772" y="61"/>
                  </a:cubicBezTo>
                  <a:cubicBezTo>
                    <a:pt x="773" y="59"/>
                    <a:pt x="772" y="56"/>
                    <a:pt x="771" y="53"/>
                  </a:cubicBezTo>
                  <a:cubicBezTo>
                    <a:pt x="770" y="51"/>
                    <a:pt x="768" y="49"/>
                    <a:pt x="765" y="47"/>
                  </a:cubicBezTo>
                  <a:cubicBezTo>
                    <a:pt x="762" y="46"/>
                    <a:pt x="760" y="46"/>
                    <a:pt x="757" y="47"/>
                  </a:cubicBezTo>
                  <a:cubicBezTo>
                    <a:pt x="754" y="48"/>
                    <a:pt x="752" y="49"/>
                    <a:pt x="750" y="52"/>
                  </a:cubicBezTo>
                  <a:cubicBezTo>
                    <a:pt x="749" y="55"/>
                    <a:pt x="741" y="69"/>
                    <a:pt x="734" y="81"/>
                  </a:cubicBezTo>
                  <a:cubicBezTo>
                    <a:pt x="727" y="78"/>
                    <a:pt x="720" y="76"/>
                    <a:pt x="713" y="73"/>
                  </a:cubicBezTo>
                  <a:cubicBezTo>
                    <a:pt x="716" y="59"/>
                    <a:pt x="719" y="43"/>
                    <a:pt x="720" y="40"/>
                  </a:cubicBezTo>
                  <a:cubicBezTo>
                    <a:pt x="721" y="37"/>
                    <a:pt x="720" y="34"/>
                    <a:pt x="719" y="32"/>
                  </a:cubicBezTo>
                  <a:cubicBezTo>
                    <a:pt x="717" y="30"/>
                    <a:pt x="715" y="28"/>
                    <a:pt x="712" y="27"/>
                  </a:cubicBezTo>
                  <a:cubicBezTo>
                    <a:pt x="709" y="26"/>
                    <a:pt x="706" y="26"/>
                    <a:pt x="704" y="27"/>
                  </a:cubicBezTo>
                  <a:cubicBezTo>
                    <a:pt x="701" y="28"/>
                    <a:pt x="699" y="30"/>
                    <a:pt x="698" y="33"/>
                  </a:cubicBezTo>
                  <a:cubicBezTo>
                    <a:pt x="696" y="36"/>
                    <a:pt x="690" y="51"/>
                    <a:pt x="684" y="64"/>
                  </a:cubicBezTo>
                  <a:cubicBezTo>
                    <a:pt x="677" y="62"/>
                    <a:pt x="670" y="60"/>
                    <a:pt x="663" y="58"/>
                  </a:cubicBezTo>
                  <a:cubicBezTo>
                    <a:pt x="664" y="44"/>
                    <a:pt x="666" y="28"/>
                    <a:pt x="666" y="25"/>
                  </a:cubicBezTo>
                  <a:cubicBezTo>
                    <a:pt x="667" y="22"/>
                    <a:pt x="666" y="19"/>
                    <a:pt x="664" y="17"/>
                  </a:cubicBezTo>
                  <a:cubicBezTo>
                    <a:pt x="662" y="14"/>
                    <a:pt x="660" y="13"/>
                    <a:pt x="657" y="12"/>
                  </a:cubicBezTo>
                  <a:cubicBezTo>
                    <a:pt x="654" y="12"/>
                    <a:pt x="651" y="12"/>
                    <a:pt x="649" y="13"/>
                  </a:cubicBezTo>
                  <a:cubicBezTo>
                    <a:pt x="646" y="15"/>
                    <a:pt x="644" y="17"/>
                    <a:pt x="643" y="20"/>
                  </a:cubicBezTo>
                  <a:cubicBezTo>
                    <a:pt x="642" y="23"/>
                    <a:pt x="638" y="38"/>
                    <a:pt x="633" y="52"/>
                  </a:cubicBezTo>
                  <a:cubicBezTo>
                    <a:pt x="626" y="51"/>
                    <a:pt x="619" y="49"/>
                    <a:pt x="611" y="48"/>
                  </a:cubicBezTo>
                  <a:cubicBezTo>
                    <a:pt x="611" y="34"/>
                    <a:pt x="611" y="18"/>
                    <a:pt x="611" y="15"/>
                  </a:cubicBezTo>
                  <a:cubicBezTo>
                    <a:pt x="611" y="12"/>
                    <a:pt x="610" y="9"/>
                    <a:pt x="608" y="7"/>
                  </a:cubicBezTo>
                  <a:cubicBezTo>
                    <a:pt x="606" y="5"/>
                    <a:pt x="604" y="4"/>
                    <a:pt x="601" y="3"/>
                  </a:cubicBezTo>
                  <a:cubicBezTo>
                    <a:pt x="598" y="3"/>
                    <a:pt x="595" y="4"/>
                    <a:pt x="593" y="5"/>
                  </a:cubicBezTo>
                  <a:cubicBezTo>
                    <a:pt x="590" y="7"/>
                    <a:pt x="589" y="9"/>
                    <a:pt x="588" y="12"/>
                  </a:cubicBezTo>
                  <a:cubicBezTo>
                    <a:pt x="587" y="15"/>
                    <a:pt x="584" y="31"/>
                    <a:pt x="581" y="45"/>
                  </a:cubicBezTo>
                  <a:cubicBezTo>
                    <a:pt x="574" y="45"/>
                    <a:pt x="566" y="44"/>
                    <a:pt x="559" y="44"/>
                  </a:cubicBezTo>
                  <a:cubicBezTo>
                    <a:pt x="558" y="30"/>
                    <a:pt x="556" y="14"/>
                    <a:pt x="556" y="10"/>
                  </a:cubicBezTo>
                  <a:cubicBezTo>
                    <a:pt x="555" y="8"/>
                    <a:pt x="554" y="5"/>
                    <a:pt x="552" y="3"/>
                  </a:cubicBezTo>
                  <a:cubicBezTo>
                    <a:pt x="550" y="1"/>
                    <a:pt x="547" y="0"/>
                    <a:pt x="544" y="0"/>
                  </a:cubicBezTo>
                  <a:cubicBezTo>
                    <a:pt x="541" y="0"/>
                    <a:pt x="538" y="1"/>
                    <a:pt x="536" y="3"/>
                  </a:cubicBezTo>
                  <a:cubicBezTo>
                    <a:pt x="534" y="5"/>
                    <a:pt x="533" y="8"/>
                    <a:pt x="532" y="10"/>
                  </a:cubicBezTo>
                  <a:cubicBezTo>
                    <a:pt x="532" y="14"/>
                    <a:pt x="530" y="30"/>
                    <a:pt x="529" y="44"/>
                  </a:cubicBezTo>
                  <a:cubicBezTo>
                    <a:pt x="522" y="44"/>
                    <a:pt x="514" y="45"/>
                    <a:pt x="507" y="45"/>
                  </a:cubicBezTo>
                  <a:cubicBezTo>
                    <a:pt x="504" y="31"/>
                    <a:pt x="501" y="15"/>
                    <a:pt x="500" y="12"/>
                  </a:cubicBezTo>
                  <a:cubicBezTo>
                    <a:pt x="499" y="9"/>
                    <a:pt x="497" y="7"/>
                    <a:pt x="495" y="5"/>
                  </a:cubicBezTo>
                  <a:cubicBezTo>
                    <a:pt x="493" y="4"/>
                    <a:pt x="490" y="3"/>
                    <a:pt x="487" y="3"/>
                  </a:cubicBezTo>
                  <a:cubicBezTo>
                    <a:pt x="484" y="4"/>
                    <a:pt x="482" y="5"/>
                    <a:pt x="480" y="7"/>
                  </a:cubicBezTo>
                  <a:cubicBezTo>
                    <a:pt x="478" y="9"/>
                    <a:pt x="477" y="12"/>
                    <a:pt x="477" y="15"/>
                  </a:cubicBezTo>
                  <a:cubicBezTo>
                    <a:pt x="477" y="18"/>
                    <a:pt x="477" y="34"/>
                    <a:pt x="477" y="48"/>
                  </a:cubicBezTo>
                  <a:cubicBezTo>
                    <a:pt x="469" y="49"/>
                    <a:pt x="462" y="51"/>
                    <a:pt x="455" y="52"/>
                  </a:cubicBezTo>
                  <a:cubicBezTo>
                    <a:pt x="450" y="38"/>
                    <a:pt x="446" y="23"/>
                    <a:pt x="445" y="20"/>
                  </a:cubicBezTo>
                  <a:cubicBezTo>
                    <a:pt x="444" y="17"/>
                    <a:pt x="442" y="15"/>
                    <a:pt x="439" y="13"/>
                  </a:cubicBezTo>
                  <a:cubicBezTo>
                    <a:pt x="437" y="12"/>
                    <a:pt x="434" y="12"/>
                    <a:pt x="431" y="12"/>
                  </a:cubicBezTo>
                  <a:cubicBezTo>
                    <a:pt x="428" y="13"/>
                    <a:pt x="426" y="14"/>
                    <a:pt x="424" y="17"/>
                  </a:cubicBezTo>
                  <a:cubicBezTo>
                    <a:pt x="422" y="19"/>
                    <a:pt x="421" y="22"/>
                    <a:pt x="422" y="25"/>
                  </a:cubicBezTo>
                  <a:cubicBezTo>
                    <a:pt x="422" y="28"/>
                    <a:pt x="424" y="44"/>
                    <a:pt x="425" y="58"/>
                  </a:cubicBezTo>
                  <a:cubicBezTo>
                    <a:pt x="418" y="60"/>
                    <a:pt x="411" y="62"/>
                    <a:pt x="404" y="64"/>
                  </a:cubicBezTo>
                  <a:cubicBezTo>
                    <a:pt x="398" y="51"/>
                    <a:pt x="392" y="36"/>
                    <a:pt x="390" y="33"/>
                  </a:cubicBezTo>
                  <a:cubicBezTo>
                    <a:pt x="389" y="30"/>
                    <a:pt x="387" y="28"/>
                    <a:pt x="384" y="27"/>
                  </a:cubicBezTo>
                  <a:cubicBezTo>
                    <a:pt x="382" y="26"/>
                    <a:pt x="379" y="26"/>
                    <a:pt x="376" y="27"/>
                  </a:cubicBezTo>
                  <a:cubicBezTo>
                    <a:pt x="373" y="28"/>
                    <a:pt x="371" y="30"/>
                    <a:pt x="369" y="32"/>
                  </a:cubicBezTo>
                  <a:cubicBezTo>
                    <a:pt x="368" y="34"/>
                    <a:pt x="367" y="37"/>
                    <a:pt x="368" y="40"/>
                  </a:cubicBezTo>
                  <a:cubicBezTo>
                    <a:pt x="369" y="43"/>
                    <a:pt x="372" y="59"/>
                    <a:pt x="375" y="73"/>
                  </a:cubicBezTo>
                  <a:cubicBezTo>
                    <a:pt x="368" y="76"/>
                    <a:pt x="361" y="78"/>
                    <a:pt x="354" y="81"/>
                  </a:cubicBezTo>
                  <a:cubicBezTo>
                    <a:pt x="347" y="69"/>
                    <a:pt x="339" y="55"/>
                    <a:pt x="338" y="52"/>
                  </a:cubicBezTo>
                  <a:cubicBezTo>
                    <a:pt x="336" y="49"/>
                    <a:pt x="334" y="48"/>
                    <a:pt x="331" y="47"/>
                  </a:cubicBezTo>
                  <a:cubicBezTo>
                    <a:pt x="328" y="46"/>
                    <a:pt x="326" y="46"/>
                    <a:pt x="323" y="47"/>
                  </a:cubicBezTo>
                  <a:cubicBezTo>
                    <a:pt x="320" y="49"/>
                    <a:pt x="318" y="51"/>
                    <a:pt x="317" y="53"/>
                  </a:cubicBezTo>
                  <a:cubicBezTo>
                    <a:pt x="316" y="56"/>
                    <a:pt x="315" y="59"/>
                    <a:pt x="316" y="61"/>
                  </a:cubicBezTo>
                  <a:cubicBezTo>
                    <a:pt x="317" y="65"/>
                    <a:pt x="322" y="80"/>
                    <a:pt x="327" y="93"/>
                  </a:cubicBezTo>
                  <a:cubicBezTo>
                    <a:pt x="320" y="97"/>
                    <a:pt x="314" y="100"/>
                    <a:pt x="307" y="104"/>
                  </a:cubicBezTo>
                  <a:cubicBezTo>
                    <a:pt x="298" y="92"/>
                    <a:pt x="289" y="79"/>
                    <a:pt x="287" y="76"/>
                  </a:cubicBezTo>
                  <a:cubicBezTo>
                    <a:pt x="286" y="74"/>
                    <a:pt x="283" y="72"/>
                    <a:pt x="280" y="72"/>
                  </a:cubicBezTo>
                  <a:cubicBezTo>
                    <a:pt x="278" y="71"/>
                    <a:pt x="275" y="72"/>
                    <a:pt x="272" y="73"/>
                  </a:cubicBezTo>
                  <a:cubicBezTo>
                    <a:pt x="270" y="75"/>
                    <a:pt x="268" y="77"/>
                    <a:pt x="267" y="80"/>
                  </a:cubicBezTo>
                  <a:cubicBezTo>
                    <a:pt x="266" y="82"/>
                    <a:pt x="266" y="85"/>
                    <a:pt x="267" y="88"/>
                  </a:cubicBezTo>
                  <a:cubicBezTo>
                    <a:pt x="268" y="91"/>
                    <a:pt x="275" y="105"/>
                    <a:pt x="281" y="119"/>
                  </a:cubicBezTo>
                  <a:cubicBezTo>
                    <a:pt x="275" y="123"/>
                    <a:pt x="268" y="127"/>
                    <a:pt x="262" y="131"/>
                  </a:cubicBezTo>
                  <a:cubicBezTo>
                    <a:pt x="253" y="120"/>
                    <a:pt x="242" y="108"/>
                    <a:pt x="240" y="106"/>
                  </a:cubicBezTo>
                  <a:cubicBezTo>
                    <a:pt x="238" y="103"/>
                    <a:pt x="235" y="102"/>
                    <a:pt x="232" y="102"/>
                  </a:cubicBezTo>
                  <a:cubicBezTo>
                    <a:pt x="230" y="102"/>
                    <a:pt x="227" y="103"/>
                    <a:pt x="224" y="104"/>
                  </a:cubicBezTo>
                  <a:cubicBezTo>
                    <a:pt x="222" y="106"/>
                    <a:pt x="220" y="109"/>
                    <a:pt x="220" y="111"/>
                  </a:cubicBezTo>
                  <a:cubicBezTo>
                    <a:pt x="219" y="114"/>
                    <a:pt x="219" y="117"/>
                    <a:pt x="221" y="119"/>
                  </a:cubicBezTo>
                  <a:cubicBezTo>
                    <a:pt x="223" y="122"/>
                    <a:pt x="231" y="136"/>
                    <a:pt x="238" y="149"/>
                  </a:cubicBezTo>
                  <a:cubicBezTo>
                    <a:pt x="232" y="153"/>
                    <a:pt x="226" y="158"/>
                    <a:pt x="221" y="163"/>
                  </a:cubicBezTo>
                  <a:cubicBezTo>
                    <a:pt x="210" y="153"/>
                    <a:pt x="198" y="142"/>
                    <a:pt x="196" y="140"/>
                  </a:cubicBezTo>
                  <a:cubicBezTo>
                    <a:pt x="194" y="138"/>
                    <a:pt x="191" y="137"/>
                    <a:pt x="188" y="137"/>
                  </a:cubicBezTo>
                  <a:cubicBezTo>
                    <a:pt x="185" y="137"/>
                    <a:pt x="182" y="138"/>
                    <a:pt x="180" y="140"/>
                  </a:cubicBezTo>
                  <a:cubicBezTo>
                    <a:pt x="178" y="142"/>
                    <a:pt x="177" y="145"/>
                    <a:pt x="176" y="148"/>
                  </a:cubicBezTo>
                  <a:cubicBezTo>
                    <a:pt x="176" y="150"/>
                    <a:pt x="176" y="153"/>
                    <a:pt x="178" y="156"/>
                  </a:cubicBezTo>
                  <a:cubicBezTo>
                    <a:pt x="180" y="158"/>
                    <a:pt x="190" y="171"/>
                    <a:pt x="198" y="183"/>
                  </a:cubicBezTo>
                  <a:cubicBezTo>
                    <a:pt x="193" y="188"/>
                    <a:pt x="188" y="193"/>
                    <a:pt x="182" y="199"/>
                  </a:cubicBezTo>
                  <a:cubicBezTo>
                    <a:pt x="171" y="190"/>
                    <a:pt x="158" y="181"/>
                    <a:pt x="155" y="179"/>
                  </a:cubicBezTo>
                  <a:cubicBezTo>
                    <a:pt x="153" y="177"/>
                    <a:pt x="150" y="176"/>
                    <a:pt x="147" y="177"/>
                  </a:cubicBezTo>
                  <a:cubicBezTo>
                    <a:pt x="145" y="177"/>
                    <a:pt x="142" y="178"/>
                    <a:pt x="140" y="180"/>
                  </a:cubicBezTo>
                  <a:cubicBezTo>
                    <a:pt x="138" y="183"/>
                    <a:pt x="137" y="185"/>
                    <a:pt x="137" y="188"/>
                  </a:cubicBezTo>
                  <a:cubicBezTo>
                    <a:pt x="137" y="191"/>
                    <a:pt x="138" y="194"/>
                    <a:pt x="140" y="196"/>
                  </a:cubicBezTo>
                  <a:cubicBezTo>
                    <a:pt x="142" y="198"/>
                    <a:pt x="153" y="210"/>
                    <a:pt x="163" y="221"/>
                  </a:cubicBezTo>
                  <a:cubicBezTo>
                    <a:pt x="158" y="227"/>
                    <a:pt x="153" y="233"/>
                    <a:pt x="148" y="238"/>
                  </a:cubicBezTo>
                  <a:cubicBezTo>
                    <a:pt x="136" y="231"/>
                    <a:pt x="122" y="223"/>
                    <a:pt x="119" y="221"/>
                  </a:cubicBezTo>
                  <a:cubicBezTo>
                    <a:pt x="117" y="220"/>
                    <a:pt x="114" y="220"/>
                    <a:pt x="111" y="220"/>
                  </a:cubicBezTo>
                  <a:cubicBezTo>
                    <a:pt x="108" y="221"/>
                    <a:pt x="106" y="222"/>
                    <a:pt x="104" y="225"/>
                  </a:cubicBezTo>
                  <a:cubicBezTo>
                    <a:pt x="102" y="227"/>
                    <a:pt x="102" y="230"/>
                    <a:pt x="102" y="233"/>
                  </a:cubicBezTo>
                  <a:cubicBezTo>
                    <a:pt x="102" y="236"/>
                    <a:pt x="103" y="238"/>
                    <a:pt x="105" y="240"/>
                  </a:cubicBezTo>
                  <a:cubicBezTo>
                    <a:pt x="108" y="242"/>
                    <a:pt x="120" y="253"/>
                    <a:pt x="131" y="263"/>
                  </a:cubicBezTo>
                  <a:cubicBezTo>
                    <a:pt x="127" y="269"/>
                    <a:pt x="122" y="275"/>
                    <a:pt x="118" y="282"/>
                  </a:cubicBezTo>
                  <a:cubicBezTo>
                    <a:pt x="105" y="276"/>
                    <a:pt x="91" y="269"/>
                    <a:pt x="88" y="268"/>
                  </a:cubicBezTo>
                  <a:cubicBezTo>
                    <a:pt x="85" y="266"/>
                    <a:pt x="82" y="266"/>
                    <a:pt x="80" y="267"/>
                  </a:cubicBezTo>
                  <a:cubicBezTo>
                    <a:pt x="77" y="268"/>
                    <a:pt x="75" y="270"/>
                    <a:pt x="73" y="273"/>
                  </a:cubicBezTo>
                  <a:cubicBezTo>
                    <a:pt x="72" y="275"/>
                    <a:pt x="71" y="278"/>
                    <a:pt x="72" y="281"/>
                  </a:cubicBezTo>
                  <a:cubicBezTo>
                    <a:pt x="72" y="284"/>
                    <a:pt x="74" y="286"/>
                    <a:pt x="76" y="288"/>
                  </a:cubicBezTo>
                  <a:cubicBezTo>
                    <a:pt x="79" y="290"/>
                    <a:pt x="92" y="299"/>
                    <a:pt x="104" y="307"/>
                  </a:cubicBezTo>
                  <a:cubicBezTo>
                    <a:pt x="100" y="314"/>
                    <a:pt x="97" y="321"/>
                    <a:pt x="93" y="328"/>
                  </a:cubicBezTo>
                  <a:cubicBezTo>
                    <a:pt x="79" y="323"/>
                    <a:pt x="64" y="318"/>
                    <a:pt x="61" y="317"/>
                  </a:cubicBezTo>
                  <a:cubicBezTo>
                    <a:pt x="59" y="316"/>
                    <a:pt x="56" y="316"/>
                    <a:pt x="53" y="317"/>
                  </a:cubicBezTo>
                  <a:cubicBezTo>
                    <a:pt x="51" y="319"/>
                    <a:pt x="48" y="321"/>
                    <a:pt x="47" y="323"/>
                  </a:cubicBezTo>
                  <a:cubicBezTo>
                    <a:pt x="46" y="326"/>
                    <a:pt x="46" y="329"/>
                    <a:pt x="47" y="332"/>
                  </a:cubicBezTo>
                  <a:cubicBezTo>
                    <a:pt x="48" y="334"/>
                    <a:pt x="49" y="337"/>
                    <a:pt x="52" y="338"/>
                  </a:cubicBezTo>
                  <a:cubicBezTo>
                    <a:pt x="55" y="340"/>
                    <a:pt x="68" y="348"/>
                    <a:pt x="81" y="355"/>
                  </a:cubicBezTo>
                  <a:cubicBezTo>
                    <a:pt x="78" y="362"/>
                    <a:pt x="76" y="369"/>
                    <a:pt x="73" y="376"/>
                  </a:cubicBezTo>
                  <a:cubicBezTo>
                    <a:pt x="59" y="373"/>
                    <a:pt x="43" y="369"/>
                    <a:pt x="40" y="369"/>
                  </a:cubicBezTo>
                  <a:cubicBezTo>
                    <a:pt x="37" y="368"/>
                    <a:pt x="34" y="369"/>
                    <a:pt x="32" y="370"/>
                  </a:cubicBezTo>
                  <a:cubicBezTo>
                    <a:pt x="30" y="372"/>
                    <a:pt x="28" y="374"/>
                    <a:pt x="27" y="377"/>
                  </a:cubicBezTo>
                  <a:cubicBezTo>
                    <a:pt x="26" y="379"/>
                    <a:pt x="26" y="382"/>
                    <a:pt x="27" y="385"/>
                  </a:cubicBezTo>
                  <a:cubicBezTo>
                    <a:pt x="28" y="388"/>
                    <a:pt x="30" y="390"/>
                    <a:pt x="33" y="391"/>
                  </a:cubicBezTo>
                  <a:cubicBezTo>
                    <a:pt x="36" y="392"/>
                    <a:pt x="50" y="399"/>
                    <a:pt x="64" y="404"/>
                  </a:cubicBezTo>
                  <a:cubicBezTo>
                    <a:pt x="62" y="412"/>
                    <a:pt x="60" y="419"/>
                    <a:pt x="58" y="426"/>
                  </a:cubicBezTo>
                  <a:cubicBezTo>
                    <a:pt x="44" y="425"/>
                    <a:pt x="28" y="423"/>
                    <a:pt x="25" y="422"/>
                  </a:cubicBezTo>
                  <a:cubicBezTo>
                    <a:pt x="22" y="422"/>
                    <a:pt x="19" y="423"/>
                    <a:pt x="17" y="425"/>
                  </a:cubicBezTo>
                  <a:cubicBezTo>
                    <a:pt x="14" y="426"/>
                    <a:pt x="13" y="429"/>
                    <a:pt x="12" y="432"/>
                  </a:cubicBezTo>
                  <a:cubicBezTo>
                    <a:pt x="12" y="435"/>
                    <a:pt x="12" y="437"/>
                    <a:pt x="13" y="440"/>
                  </a:cubicBezTo>
                  <a:cubicBezTo>
                    <a:pt x="15" y="442"/>
                    <a:pt x="17" y="444"/>
                    <a:pt x="20" y="445"/>
                  </a:cubicBezTo>
                  <a:cubicBezTo>
                    <a:pt x="23" y="446"/>
                    <a:pt x="38" y="451"/>
                    <a:pt x="52" y="455"/>
                  </a:cubicBezTo>
                  <a:cubicBezTo>
                    <a:pt x="50" y="463"/>
                    <a:pt x="49" y="470"/>
                    <a:pt x="48" y="478"/>
                  </a:cubicBezTo>
                  <a:cubicBezTo>
                    <a:pt x="34" y="478"/>
                    <a:pt x="18" y="477"/>
                    <a:pt x="15" y="477"/>
                  </a:cubicBezTo>
                  <a:cubicBezTo>
                    <a:pt x="12" y="477"/>
                    <a:pt x="9" y="479"/>
                    <a:pt x="7" y="481"/>
                  </a:cubicBezTo>
                  <a:cubicBezTo>
                    <a:pt x="5" y="482"/>
                    <a:pt x="4" y="485"/>
                    <a:pt x="3" y="488"/>
                  </a:cubicBezTo>
                  <a:cubicBezTo>
                    <a:pt x="3" y="491"/>
                    <a:pt x="4" y="494"/>
                    <a:pt x="5" y="496"/>
                  </a:cubicBezTo>
                  <a:cubicBezTo>
                    <a:pt x="7" y="498"/>
                    <a:pt x="9" y="500"/>
                    <a:pt x="12" y="501"/>
                  </a:cubicBezTo>
                  <a:cubicBezTo>
                    <a:pt x="15" y="501"/>
                    <a:pt x="31" y="505"/>
                    <a:pt x="45" y="507"/>
                  </a:cubicBezTo>
                  <a:cubicBezTo>
                    <a:pt x="45" y="515"/>
                    <a:pt x="44" y="522"/>
                    <a:pt x="44" y="530"/>
                  </a:cubicBezTo>
                  <a:cubicBezTo>
                    <a:pt x="30" y="531"/>
                    <a:pt x="14" y="533"/>
                    <a:pt x="10" y="533"/>
                  </a:cubicBezTo>
                  <a:cubicBezTo>
                    <a:pt x="7" y="533"/>
                    <a:pt x="5" y="535"/>
                    <a:pt x="3" y="537"/>
                  </a:cubicBezTo>
                  <a:cubicBezTo>
                    <a:pt x="1" y="539"/>
                    <a:pt x="0" y="542"/>
                    <a:pt x="0" y="545"/>
                  </a:cubicBezTo>
                  <a:cubicBezTo>
                    <a:pt x="0" y="548"/>
                    <a:pt x="1" y="551"/>
                    <a:pt x="3" y="553"/>
                  </a:cubicBezTo>
                  <a:cubicBezTo>
                    <a:pt x="5" y="555"/>
                    <a:pt x="7" y="556"/>
                    <a:pt x="10" y="557"/>
                  </a:cubicBezTo>
                  <a:cubicBezTo>
                    <a:pt x="14" y="557"/>
                    <a:pt x="30" y="558"/>
                    <a:pt x="44" y="560"/>
                  </a:cubicBezTo>
                  <a:cubicBezTo>
                    <a:pt x="44" y="567"/>
                    <a:pt x="45" y="575"/>
                    <a:pt x="45" y="582"/>
                  </a:cubicBezTo>
                  <a:cubicBezTo>
                    <a:pt x="31" y="585"/>
                    <a:pt x="15" y="588"/>
                    <a:pt x="12" y="589"/>
                  </a:cubicBezTo>
                  <a:cubicBezTo>
                    <a:pt x="9" y="590"/>
                    <a:pt x="7" y="591"/>
                    <a:pt x="5" y="594"/>
                  </a:cubicBezTo>
                  <a:cubicBezTo>
                    <a:pt x="4" y="596"/>
                    <a:pt x="3" y="599"/>
                    <a:pt x="3" y="602"/>
                  </a:cubicBezTo>
                  <a:cubicBezTo>
                    <a:pt x="4" y="605"/>
                    <a:pt x="5" y="607"/>
                    <a:pt x="7" y="609"/>
                  </a:cubicBezTo>
                  <a:cubicBezTo>
                    <a:pt x="9" y="611"/>
                    <a:pt x="12" y="613"/>
                    <a:pt x="15" y="612"/>
                  </a:cubicBezTo>
                  <a:cubicBezTo>
                    <a:pt x="18" y="612"/>
                    <a:pt x="34" y="612"/>
                    <a:pt x="48" y="612"/>
                  </a:cubicBezTo>
                  <a:cubicBezTo>
                    <a:pt x="49" y="620"/>
                    <a:pt x="50" y="627"/>
                    <a:pt x="52" y="634"/>
                  </a:cubicBezTo>
                  <a:cubicBezTo>
                    <a:pt x="38" y="639"/>
                    <a:pt x="23" y="644"/>
                    <a:pt x="20" y="645"/>
                  </a:cubicBezTo>
                  <a:cubicBezTo>
                    <a:pt x="17" y="645"/>
                    <a:pt x="15" y="647"/>
                    <a:pt x="13" y="650"/>
                  </a:cubicBezTo>
                  <a:cubicBezTo>
                    <a:pt x="12" y="652"/>
                    <a:pt x="12" y="655"/>
                    <a:pt x="12" y="658"/>
                  </a:cubicBezTo>
                  <a:cubicBezTo>
                    <a:pt x="13" y="661"/>
                    <a:pt x="14" y="664"/>
                    <a:pt x="17" y="665"/>
                  </a:cubicBezTo>
                  <a:cubicBezTo>
                    <a:pt x="19" y="667"/>
                    <a:pt x="22" y="668"/>
                    <a:pt x="25" y="668"/>
                  </a:cubicBezTo>
                  <a:cubicBezTo>
                    <a:pt x="28" y="667"/>
                    <a:pt x="44" y="665"/>
                    <a:pt x="58" y="664"/>
                  </a:cubicBezTo>
                  <a:cubicBezTo>
                    <a:pt x="60" y="671"/>
                    <a:pt x="62" y="678"/>
                    <a:pt x="64" y="686"/>
                  </a:cubicBezTo>
                  <a:cubicBezTo>
                    <a:pt x="50" y="691"/>
                    <a:pt x="36" y="698"/>
                    <a:pt x="33" y="699"/>
                  </a:cubicBezTo>
                  <a:cubicBezTo>
                    <a:pt x="30" y="700"/>
                    <a:pt x="28" y="702"/>
                    <a:pt x="27" y="705"/>
                  </a:cubicBezTo>
                  <a:cubicBezTo>
                    <a:pt x="26" y="708"/>
                    <a:pt x="26" y="710"/>
                    <a:pt x="27" y="713"/>
                  </a:cubicBezTo>
                  <a:cubicBezTo>
                    <a:pt x="28" y="716"/>
                    <a:pt x="30" y="718"/>
                    <a:pt x="32" y="720"/>
                  </a:cubicBezTo>
                  <a:cubicBezTo>
                    <a:pt x="34" y="721"/>
                    <a:pt x="37" y="722"/>
                    <a:pt x="40" y="721"/>
                  </a:cubicBezTo>
                  <a:cubicBezTo>
                    <a:pt x="43" y="721"/>
                    <a:pt x="59" y="717"/>
                    <a:pt x="73" y="714"/>
                  </a:cubicBezTo>
                  <a:cubicBezTo>
                    <a:pt x="76" y="721"/>
                    <a:pt x="78" y="728"/>
                    <a:pt x="81" y="735"/>
                  </a:cubicBezTo>
                  <a:cubicBezTo>
                    <a:pt x="68" y="742"/>
                    <a:pt x="55" y="750"/>
                    <a:pt x="52" y="752"/>
                  </a:cubicBezTo>
                  <a:cubicBezTo>
                    <a:pt x="49" y="753"/>
                    <a:pt x="48" y="755"/>
                    <a:pt x="47" y="758"/>
                  </a:cubicBezTo>
                  <a:cubicBezTo>
                    <a:pt x="46" y="761"/>
                    <a:pt x="46" y="764"/>
                    <a:pt x="47" y="766"/>
                  </a:cubicBezTo>
                  <a:cubicBezTo>
                    <a:pt x="48" y="769"/>
                    <a:pt x="51" y="771"/>
                    <a:pt x="53" y="772"/>
                  </a:cubicBezTo>
                  <a:cubicBezTo>
                    <a:pt x="56" y="774"/>
                    <a:pt x="59" y="774"/>
                    <a:pt x="61" y="773"/>
                  </a:cubicBezTo>
                  <a:cubicBezTo>
                    <a:pt x="64" y="772"/>
                    <a:pt x="79" y="767"/>
                    <a:pt x="93" y="762"/>
                  </a:cubicBezTo>
                  <a:cubicBezTo>
                    <a:pt x="97" y="769"/>
                    <a:pt x="100" y="776"/>
                    <a:pt x="104" y="782"/>
                  </a:cubicBezTo>
                  <a:cubicBezTo>
                    <a:pt x="92" y="791"/>
                    <a:pt x="79" y="800"/>
                    <a:pt x="76" y="802"/>
                  </a:cubicBezTo>
                  <a:cubicBezTo>
                    <a:pt x="74" y="804"/>
                    <a:pt x="72" y="806"/>
                    <a:pt x="72" y="809"/>
                  </a:cubicBezTo>
                  <a:cubicBezTo>
                    <a:pt x="71" y="812"/>
                    <a:pt x="72" y="815"/>
                    <a:pt x="73" y="817"/>
                  </a:cubicBezTo>
                  <a:cubicBezTo>
                    <a:pt x="75" y="820"/>
                    <a:pt x="77" y="822"/>
                    <a:pt x="80" y="823"/>
                  </a:cubicBezTo>
                  <a:cubicBezTo>
                    <a:pt x="82" y="824"/>
                    <a:pt x="85" y="824"/>
                    <a:pt x="88" y="822"/>
                  </a:cubicBezTo>
                  <a:cubicBezTo>
                    <a:pt x="91" y="821"/>
                    <a:pt x="105" y="814"/>
                    <a:pt x="118" y="808"/>
                  </a:cubicBezTo>
                  <a:cubicBezTo>
                    <a:pt x="122" y="815"/>
                    <a:pt x="127" y="821"/>
                    <a:pt x="131" y="827"/>
                  </a:cubicBezTo>
                  <a:cubicBezTo>
                    <a:pt x="120" y="837"/>
                    <a:pt x="108" y="847"/>
                    <a:pt x="105" y="850"/>
                  </a:cubicBezTo>
                  <a:cubicBezTo>
                    <a:pt x="103" y="852"/>
                    <a:pt x="102" y="854"/>
                    <a:pt x="102" y="857"/>
                  </a:cubicBezTo>
                  <a:cubicBezTo>
                    <a:pt x="102" y="860"/>
                    <a:pt x="102" y="863"/>
                    <a:pt x="104" y="865"/>
                  </a:cubicBezTo>
                  <a:cubicBezTo>
                    <a:pt x="106" y="867"/>
                    <a:pt x="108" y="869"/>
                    <a:pt x="111" y="870"/>
                  </a:cubicBezTo>
                  <a:cubicBezTo>
                    <a:pt x="114" y="870"/>
                    <a:pt x="117" y="870"/>
                    <a:pt x="119" y="869"/>
                  </a:cubicBezTo>
                  <a:cubicBezTo>
                    <a:pt x="122" y="867"/>
                    <a:pt x="136" y="859"/>
                    <a:pt x="148" y="851"/>
                  </a:cubicBezTo>
                  <a:cubicBezTo>
                    <a:pt x="153" y="857"/>
                    <a:pt x="158" y="863"/>
                    <a:pt x="163" y="869"/>
                  </a:cubicBezTo>
                  <a:cubicBezTo>
                    <a:pt x="153" y="880"/>
                    <a:pt x="142" y="891"/>
                    <a:pt x="140" y="894"/>
                  </a:cubicBezTo>
                  <a:cubicBezTo>
                    <a:pt x="138" y="896"/>
                    <a:pt x="137" y="899"/>
                    <a:pt x="137" y="902"/>
                  </a:cubicBezTo>
                  <a:cubicBezTo>
                    <a:pt x="137" y="904"/>
                    <a:pt x="138" y="907"/>
                    <a:pt x="140" y="909"/>
                  </a:cubicBezTo>
                  <a:cubicBezTo>
                    <a:pt x="142" y="912"/>
                    <a:pt x="145" y="913"/>
                    <a:pt x="147" y="913"/>
                  </a:cubicBezTo>
                  <a:cubicBezTo>
                    <a:pt x="150" y="914"/>
                    <a:pt x="153" y="913"/>
                    <a:pt x="155" y="911"/>
                  </a:cubicBezTo>
                  <a:cubicBezTo>
                    <a:pt x="158" y="909"/>
                    <a:pt x="171" y="900"/>
                    <a:pt x="182" y="891"/>
                  </a:cubicBezTo>
                  <a:cubicBezTo>
                    <a:pt x="188" y="897"/>
                    <a:pt x="193" y="902"/>
                    <a:pt x="198" y="907"/>
                  </a:cubicBezTo>
                  <a:cubicBezTo>
                    <a:pt x="190" y="919"/>
                    <a:pt x="180" y="932"/>
                    <a:pt x="178" y="934"/>
                  </a:cubicBezTo>
                  <a:cubicBezTo>
                    <a:pt x="176" y="937"/>
                    <a:pt x="176" y="940"/>
                    <a:pt x="176" y="942"/>
                  </a:cubicBezTo>
                  <a:cubicBezTo>
                    <a:pt x="177" y="945"/>
                    <a:pt x="178" y="948"/>
                    <a:pt x="180" y="950"/>
                  </a:cubicBezTo>
                  <a:cubicBezTo>
                    <a:pt x="182" y="952"/>
                    <a:pt x="185" y="953"/>
                    <a:pt x="188" y="953"/>
                  </a:cubicBezTo>
                  <a:cubicBezTo>
                    <a:pt x="191" y="953"/>
                    <a:pt x="194" y="952"/>
                    <a:pt x="196" y="950"/>
                  </a:cubicBezTo>
                  <a:cubicBezTo>
                    <a:pt x="198" y="948"/>
                    <a:pt x="210" y="937"/>
                    <a:pt x="221" y="927"/>
                  </a:cubicBezTo>
                  <a:cubicBezTo>
                    <a:pt x="226" y="932"/>
                    <a:pt x="232" y="937"/>
                    <a:pt x="238" y="941"/>
                  </a:cubicBezTo>
                  <a:cubicBezTo>
                    <a:pt x="231" y="954"/>
                    <a:pt x="223" y="968"/>
                    <a:pt x="221" y="970"/>
                  </a:cubicBezTo>
                  <a:cubicBezTo>
                    <a:pt x="219" y="973"/>
                    <a:pt x="219" y="976"/>
                    <a:pt x="220" y="979"/>
                  </a:cubicBezTo>
                  <a:cubicBezTo>
                    <a:pt x="220" y="981"/>
                    <a:pt x="222" y="984"/>
                    <a:pt x="224" y="986"/>
                  </a:cubicBezTo>
                  <a:cubicBezTo>
                    <a:pt x="227" y="987"/>
                    <a:pt x="230" y="988"/>
                    <a:pt x="232" y="988"/>
                  </a:cubicBezTo>
                  <a:cubicBezTo>
                    <a:pt x="235" y="988"/>
                    <a:pt x="238" y="986"/>
                    <a:pt x="240" y="984"/>
                  </a:cubicBezTo>
                  <a:cubicBezTo>
                    <a:pt x="242" y="982"/>
                    <a:pt x="253" y="970"/>
                    <a:pt x="262" y="959"/>
                  </a:cubicBezTo>
                  <a:cubicBezTo>
                    <a:pt x="268" y="963"/>
                    <a:pt x="275" y="967"/>
                    <a:pt x="281" y="971"/>
                  </a:cubicBezTo>
                  <a:cubicBezTo>
                    <a:pt x="275" y="984"/>
                    <a:pt x="268" y="999"/>
                    <a:pt x="267" y="1002"/>
                  </a:cubicBezTo>
                  <a:cubicBezTo>
                    <a:pt x="266" y="1005"/>
                    <a:pt x="266" y="1008"/>
                    <a:pt x="267" y="1010"/>
                  </a:cubicBezTo>
                  <a:cubicBezTo>
                    <a:pt x="268" y="1013"/>
                    <a:pt x="270" y="1015"/>
                    <a:pt x="272" y="1017"/>
                  </a:cubicBezTo>
                  <a:cubicBezTo>
                    <a:pt x="275" y="1018"/>
                    <a:pt x="278" y="1019"/>
                    <a:pt x="280" y="1018"/>
                  </a:cubicBezTo>
                  <a:cubicBezTo>
                    <a:pt x="283" y="1018"/>
                    <a:pt x="286" y="1016"/>
                    <a:pt x="287" y="1014"/>
                  </a:cubicBezTo>
                  <a:cubicBezTo>
                    <a:pt x="289" y="1011"/>
                    <a:pt x="298" y="998"/>
                    <a:pt x="307" y="986"/>
                  </a:cubicBezTo>
                  <a:cubicBezTo>
                    <a:pt x="314" y="990"/>
                    <a:pt x="320" y="993"/>
                    <a:pt x="327" y="996"/>
                  </a:cubicBezTo>
                  <a:cubicBezTo>
                    <a:pt x="322" y="1010"/>
                    <a:pt x="317" y="1025"/>
                    <a:pt x="316" y="1028"/>
                  </a:cubicBezTo>
                  <a:cubicBezTo>
                    <a:pt x="315" y="1031"/>
                    <a:pt x="316" y="1034"/>
                    <a:pt x="317" y="1037"/>
                  </a:cubicBezTo>
                  <a:cubicBezTo>
                    <a:pt x="318" y="1039"/>
                    <a:pt x="320" y="1041"/>
                    <a:pt x="323" y="1042"/>
                  </a:cubicBezTo>
                  <a:cubicBezTo>
                    <a:pt x="326" y="1044"/>
                    <a:pt x="328" y="1044"/>
                    <a:pt x="331" y="1043"/>
                  </a:cubicBezTo>
                  <a:cubicBezTo>
                    <a:pt x="334" y="1042"/>
                    <a:pt x="336" y="1041"/>
                    <a:pt x="338" y="1038"/>
                  </a:cubicBezTo>
                  <a:cubicBezTo>
                    <a:pt x="339" y="1035"/>
                    <a:pt x="347" y="1021"/>
                    <a:pt x="354" y="1009"/>
                  </a:cubicBezTo>
                  <a:cubicBezTo>
                    <a:pt x="361" y="1011"/>
                    <a:pt x="368" y="1014"/>
                    <a:pt x="375" y="1017"/>
                  </a:cubicBezTo>
                  <a:cubicBezTo>
                    <a:pt x="372" y="1031"/>
                    <a:pt x="369" y="1046"/>
                    <a:pt x="368" y="1050"/>
                  </a:cubicBezTo>
                  <a:cubicBezTo>
                    <a:pt x="367" y="1052"/>
                    <a:pt x="368" y="1055"/>
                    <a:pt x="369" y="1058"/>
                  </a:cubicBezTo>
                  <a:cubicBezTo>
                    <a:pt x="371" y="1060"/>
                    <a:pt x="373" y="1062"/>
                    <a:pt x="376" y="1063"/>
                  </a:cubicBezTo>
                  <a:cubicBezTo>
                    <a:pt x="379" y="1064"/>
                    <a:pt x="382" y="1064"/>
                    <a:pt x="384" y="1063"/>
                  </a:cubicBezTo>
                  <a:cubicBezTo>
                    <a:pt x="387" y="1062"/>
                    <a:pt x="389" y="1060"/>
                    <a:pt x="390" y="1057"/>
                  </a:cubicBezTo>
                  <a:cubicBezTo>
                    <a:pt x="392" y="1054"/>
                    <a:pt x="398" y="1039"/>
                    <a:pt x="404" y="1026"/>
                  </a:cubicBezTo>
                  <a:cubicBezTo>
                    <a:pt x="411" y="1028"/>
                    <a:pt x="418" y="1030"/>
                    <a:pt x="425" y="1032"/>
                  </a:cubicBezTo>
                  <a:cubicBezTo>
                    <a:pt x="424" y="1046"/>
                    <a:pt x="422" y="1062"/>
                    <a:pt x="422" y="1065"/>
                  </a:cubicBezTo>
                  <a:cubicBezTo>
                    <a:pt x="421" y="1068"/>
                    <a:pt x="422" y="1071"/>
                    <a:pt x="424" y="1073"/>
                  </a:cubicBezTo>
                  <a:cubicBezTo>
                    <a:pt x="426" y="1075"/>
                    <a:pt x="428" y="1077"/>
                    <a:pt x="431" y="1078"/>
                  </a:cubicBezTo>
                  <a:cubicBezTo>
                    <a:pt x="434" y="1078"/>
                    <a:pt x="437" y="1078"/>
                    <a:pt x="439" y="1076"/>
                  </a:cubicBezTo>
                  <a:cubicBezTo>
                    <a:pt x="442" y="1075"/>
                    <a:pt x="444" y="1073"/>
                    <a:pt x="445" y="1070"/>
                  </a:cubicBezTo>
                  <a:cubicBezTo>
                    <a:pt x="446" y="1067"/>
                    <a:pt x="450" y="1052"/>
                    <a:pt x="455" y="1038"/>
                  </a:cubicBezTo>
                  <a:cubicBezTo>
                    <a:pt x="462" y="1039"/>
                    <a:pt x="469" y="1040"/>
                    <a:pt x="477" y="1041"/>
                  </a:cubicBezTo>
                  <a:cubicBezTo>
                    <a:pt x="477" y="1056"/>
                    <a:pt x="477" y="1072"/>
                    <a:pt x="477" y="1075"/>
                  </a:cubicBezTo>
                  <a:cubicBezTo>
                    <a:pt x="477" y="1078"/>
                    <a:pt x="478" y="1081"/>
                    <a:pt x="480" y="1083"/>
                  </a:cubicBezTo>
                  <a:cubicBezTo>
                    <a:pt x="482" y="1085"/>
                    <a:pt x="484" y="1086"/>
                    <a:pt x="487" y="1087"/>
                  </a:cubicBezTo>
                  <a:cubicBezTo>
                    <a:pt x="490" y="1087"/>
                    <a:pt x="493" y="1086"/>
                    <a:pt x="495" y="1085"/>
                  </a:cubicBezTo>
                  <a:cubicBezTo>
                    <a:pt x="497" y="1083"/>
                    <a:pt x="499" y="1081"/>
                    <a:pt x="500" y="1078"/>
                  </a:cubicBezTo>
                  <a:cubicBezTo>
                    <a:pt x="501" y="1074"/>
                    <a:pt x="504" y="1059"/>
                    <a:pt x="507" y="1045"/>
                  </a:cubicBezTo>
                  <a:cubicBezTo>
                    <a:pt x="514" y="1045"/>
                    <a:pt x="522" y="1045"/>
                    <a:pt x="529" y="1046"/>
                  </a:cubicBezTo>
                  <a:cubicBezTo>
                    <a:pt x="530" y="1060"/>
                    <a:pt x="532" y="1076"/>
                    <a:pt x="532" y="1079"/>
                  </a:cubicBezTo>
                  <a:cubicBezTo>
                    <a:pt x="533" y="1082"/>
                    <a:pt x="534" y="1085"/>
                    <a:pt x="536" y="1087"/>
                  </a:cubicBezTo>
                  <a:cubicBezTo>
                    <a:pt x="538" y="1089"/>
                    <a:pt x="541" y="1090"/>
                    <a:pt x="544" y="1090"/>
                  </a:cubicBezTo>
                  <a:cubicBezTo>
                    <a:pt x="547" y="1090"/>
                    <a:pt x="550" y="1088"/>
                    <a:pt x="552" y="1087"/>
                  </a:cubicBezTo>
                  <a:cubicBezTo>
                    <a:pt x="554" y="1085"/>
                    <a:pt x="555" y="1082"/>
                    <a:pt x="556" y="1079"/>
                  </a:cubicBezTo>
                  <a:cubicBezTo>
                    <a:pt x="556" y="1076"/>
                    <a:pt x="558" y="1060"/>
                    <a:pt x="559" y="1046"/>
                  </a:cubicBezTo>
                  <a:cubicBezTo>
                    <a:pt x="566" y="1045"/>
                    <a:pt x="574" y="1045"/>
                    <a:pt x="581" y="1045"/>
                  </a:cubicBezTo>
                  <a:cubicBezTo>
                    <a:pt x="584" y="1059"/>
                    <a:pt x="587" y="1074"/>
                    <a:pt x="588" y="1078"/>
                  </a:cubicBezTo>
                  <a:cubicBezTo>
                    <a:pt x="589" y="1081"/>
                    <a:pt x="590" y="1083"/>
                    <a:pt x="593" y="1085"/>
                  </a:cubicBezTo>
                  <a:cubicBezTo>
                    <a:pt x="595" y="1086"/>
                    <a:pt x="598" y="1087"/>
                    <a:pt x="601" y="1087"/>
                  </a:cubicBezTo>
                  <a:cubicBezTo>
                    <a:pt x="604" y="1086"/>
                    <a:pt x="606" y="1085"/>
                    <a:pt x="608" y="1083"/>
                  </a:cubicBezTo>
                  <a:cubicBezTo>
                    <a:pt x="610" y="1081"/>
                    <a:pt x="611" y="1078"/>
                    <a:pt x="611" y="1075"/>
                  </a:cubicBezTo>
                  <a:cubicBezTo>
                    <a:pt x="611" y="1072"/>
                    <a:pt x="611" y="1056"/>
                    <a:pt x="611" y="1041"/>
                  </a:cubicBezTo>
                  <a:cubicBezTo>
                    <a:pt x="619" y="1040"/>
                    <a:pt x="626" y="1039"/>
                    <a:pt x="633" y="1038"/>
                  </a:cubicBezTo>
                  <a:cubicBezTo>
                    <a:pt x="638" y="1052"/>
                    <a:pt x="642" y="1067"/>
                    <a:pt x="643" y="1070"/>
                  </a:cubicBezTo>
                  <a:cubicBezTo>
                    <a:pt x="644" y="1073"/>
                    <a:pt x="646" y="1075"/>
                    <a:pt x="649" y="1076"/>
                  </a:cubicBezTo>
                  <a:cubicBezTo>
                    <a:pt x="651" y="1078"/>
                    <a:pt x="654" y="1078"/>
                    <a:pt x="657" y="1078"/>
                  </a:cubicBezTo>
                  <a:cubicBezTo>
                    <a:pt x="660" y="1077"/>
                    <a:pt x="662" y="1075"/>
                    <a:pt x="664" y="1073"/>
                  </a:cubicBezTo>
                  <a:cubicBezTo>
                    <a:pt x="666" y="1071"/>
                    <a:pt x="667" y="1068"/>
                    <a:pt x="666" y="1065"/>
                  </a:cubicBezTo>
                  <a:cubicBezTo>
                    <a:pt x="666" y="1062"/>
                    <a:pt x="664" y="1046"/>
                    <a:pt x="663" y="1032"/>
                  </a:cubicBezTo>
                  <a:cubicBezTo>
                    <a:pt x="670" y="1030"/>
                    <a:pt x="677" y="1028"/>
                    <a:pt x="684" y="1026"/>
                  </a:cubicBezTo>
                  <a:cubicBezTo>
                    <a:pt x="690" y="1039"/>
                    <a:pt x="696" y="1054"/>
                    <a:pt x="698" y="1057"/>
                  </a:cubicBezTo>
                  <a:cubicBezTo>
                    <a:pt x="699" y="1060"/>
                    <a:pt x="701" y="1062"/>
                    <a:pt x="704" y="1063"/>
                  </a:cubicBezTo>
                  <a:cubicBezTo>
                    <a:pt x="706" y="1064"/>
                    <a:pt x="709" y="1064"/>
                    <a:pt x="712" y="1063"/>
                  </a:cubicBezTo>
                  <a:cubicBezTo>
                    <a:pt x="715" y="1062"/>
                    <a:pt x="717" y="1060"/>
                    <a:pt x="719" y="1058"/>
                  </a:cubicBezTo>
                  <a:cubicBezTo>
                    <a:pt x="720" y="1055"/>
                    <a:pt x="721" y="1052"/>
                    <a:pt x="720" y="1050"/>
                  </a:cubicBezTo>
                  <a:cubicBezTo>
                    <a:pt x="719" y="1046"/>
                    <a:pt x="716" y="1031"/>
                    <a:pt x="713" y="1017"/>
                  </a:cubicBezTo>
                  <a:cubicBezTo>
                    <a:pt x="720" y="1014"/>
                    <a:pt x="727" y="1011"/>
                    <a:pt x="734" y="1009"/>
                  </a:cubicBezTo>
                  <a:cubicBezTo>
                    <a:pt x="741" y="1021"/>
                    <a:pt x="749" y="1035"/>
                    <a:pt x="750" y="1038"/>
                  </a:cubicBezTo>
                  <a:cubicBezTo>
                    <a:pt x="752" y="1041"/>
                    <a:pt x="754" y="1042"/>
                    <a:pt x="757" y="1043"/>
                  </a:cubicBezTo>
                  <a:cubicBezTo>
                    <a:pt x="760" y="1044"/>
                    <a:pt x="762" y="1044"/>
                    <a:pt x="765" y="1042"/>
                  </a:cubicBezTo>
                  <a:cubicBezTo>
                    <a:pt x="768" y="1041"/>
                    <a:pt x="770" y="1039"/>
                    <a:pt x="771" y="1037"/>
                  </a:cubicBezTo>
                  <a:cubicBezTo>
                    <a:pt x="772" y="1034"/>
                    <a:pt x="773" y="1031"/>
                    <a:pt x="772" y="1028"/>
                  </a:cubicBezTo>
                  <a:cubicBezTo>
                    <a:pt x="771" y="1025"/>
                    <a:pt x="766" y="1010"/>
                    <a:pt x="761" y="996"/>
                  </a:cubicBezTo>
                  <a:cubicBezTo>
                    <a:pt x="768" y="993"/>
                    <a:pt x="774" y="990"/>
                    <a:pt x="781" y="986"/>
                  </a:cubicBezTo>
                  <a:cubicBezTo>
                    <a:pt x="790" y="998"/>
                    <a:pt x="799" y="1011"/>
                    <a:pt x="801" y="1014"/>
                  </a:cubicBezTo>
                  <a:cubicBezTo>
                    <a:pt x="802" y="1016"/>
                    <a:pt x="805" y="1018"/>
                    <a:pt x="808" y="1018"/>
                  </a:cubicBezTo>
                  <a:cubicBezTo>
                    <a:pt x="810" y="1019"/>
                    <a:pt x="813" y="1018"/>
                    <a:pt x="816" y="1017"/>
                  </a:cubicBezTo>
                  <a:cubicBezTo>
                    <a:pt x="818" y="1015"/>
                    <a:pt x="820" y="1013"/>
                    <a:pt x="821" y="1010"/>
                  </a:cubicBezTo>
                  <a:cubicBezTo>
                    <a:pt x="822" y="1008"/>
                    <a:pt x="822" y="1005"/>
                    <a:pt x="821" y="1002"/>
                  </a:cubicBezTo>
                  <a:cubicBezTo>
                    <a:pt x="820" y="999"/>
                    <a:pt x="813" y="984"/>
                    <a:pt x="807" y="971"/>
                  </a:cubicBezTo>
                  <a:cubicBezTo>
                    <a:pt x="813" y="967"/>
                    <a:pt x="820" y="963"/>
                    <a:pt x="826" y="959"/>
                  </a:cubicBezTo>
                  <a:cubicBezTo>
                    <a:pt x="835" y="970"/>
                    <a:pt x="846" y="982"/>
                    <a:pt x="848" y="984"/>
                  </a:cubicBezTo>
                  <a:cubicBezTo>
                    <a:pt x="850" y="986"/>
                    <a:pt x="853" y="988"/>
                    <a:pt x="856" y="988"/>
                  </a:cubicBezTo>
                  <a:cubicBezTo>
                    <a:pt x="858" y="988"/>
                    <a:pt x="861" y="987"/>
                    <a:pt x="864" y="986"/>
                  </a:cubicBezTo>
                  <a:cubicBezTo>
                    <a:pt x="866" y="984"/>
                    <a:pt x="868" y="981"/>
                    <a:pt x="868" y="979"/>
                  </a:cubicBezTo>
                  <a:cubicBezTo>
                    <a:pt x="869" y="976"/>
                    <a:pt x="869" y="973"/>
                    <a:pt x="867" y="970"/>
                  </a:cubicBezTo>
                  <a:cubicBezTo>
                    <a:pt x="865" y="968"/>
                    <a:pt x="857" y="954"/>
                    <a:pt x="850" y="941"/>
                  </a:cubicBezTo>
                  <a:cubicBezTo>
                    <a:pt x="856" y="937"/>
                    <a:pt x="862" y="932"/>
                    <a:pt x="867" y="927"/>
                  </a:cubicBezTo>
                  <a:cubicBezTo>
                    <a:pt x="878" y="937"/>
                    <a:pt x="890" y="948"/>
                    <a:pt x="892" y="950"/>
                  </a:cubicBezTo>
                  <a:cubicBezTo>
                    <a:pt x="894" y="952"/>
                    <a:pt x="897" y="953"/>
                    <a:pt x="900" y="953"/>
                  </a:cubicBezTo>
                  <a:cubicBezTo>
                    <a:pt x="903" y="953"/>
                    <a:pt x="906" y="952"/>
                    <a:pt x="908" y="950"/>
                  </a:cubicBezTo>
                  <a:cubicBezTo>
                    <a:pt x="910" y="948"/>
                    <a:pt x="911" y="945"/>
                    <a:pt x="912" y="942"/>
                  </a:cubicBezTo>
                  <a:cubicBezTo>
                    <a:pt x="912" y="940"/>
                    <a:pt x="911" y="937"/>
                    <a:pt x="910" y="934"/>
                  </a:cubicBezTo>
                  <a:cubicBezTo>
                    <a:pt x="908" y="932"/>
                    <a:pt x="898" y="919"/>
                    <a:pt x="890" y="907"/>
                  </a:cubicBezTo>
                  <a:cubicBezTo>
                    <a:pt x="895" y="902"/>
                    <a:pt x="900" y="897"/>
                    <a:pt x="905" y="891"/>
                  </a:cubicBezTo>
                  <a:cubicBezTo>
                    <a:pt x="917" y="900"/>
                    <a:pt x="930" y="909"/>
                    <a:pt x="933" y="911"/>
                  </a:cubicBezTo>
                  <a:cubicBezTo>
                    <a:pt x="935" y="913"/>
                    <a:pt x="938" y="914"/>
                    <a:pt x="941" y="913"/>
                  </a:cubicBezTo>
                  <a:cubicBezTo>
                    <a:pt x="943" y="913"/>
                    <a:pt x="946" y="912"/>
                    <a:pt x="948" y="909"/>
                  </a:cubicBezTo>
                  <a:cubicBezTo>
                    <a:pt x="950" y="907"/>
                    <a:pt x="951" y="904"/>
                    <a:pt x="951" y="902"/>
                  </a:cubicBezTo>
                  <a:cubicBezTo>
                    <a:pt x="951" y="899"/>
                    <a:pt x="950" y="896"/>
                    <a:pt x="948" y="894"/>
                  </a:cubicBezTo>
                  <a:cubicBezTo>
                    <a:pt x="946" y="891"/>
                    <a:pt x="935" y="880"/>
                    <a:pt x="925" y="869"/>
                  </a:cubicBezTo>
                  <a:cubicBezTo>
                    <a:pt x="930" y="863"/>
                    <a:pt x="935" y="857"/>
                    <a:pt x="940" y="851"/>
                  </a:cubicBezTo>
                  <a:cubicBezTo>
                    <a:pt x="952" y="859"/>
                    <a:pt x="966" y="867"/>
                    <a:pt x="969" y="869"/>
                  </a:cubicBezTo>
                  <a:cubicBezTo>
                    <a:pt x="971" y="870"/>
                    <a:pt x="974" y="870"/>
                    <a:pt x="977" y="870"/>
                  </a:cubicBezTo>
                  <a:cubicBezTo>
                    <a:pt x="980" y="869"/>
                    <a:pt x="982" y="867"/>
                    <a:pt x="984" y="865"/>
                  </a:cubicBezTo>
                  <a:cubicBezTo>
                    <a:pt x="986" y="863"/>
                    <a:pt x="986" y="860"/>
                    <a:pt x="986" y="857"/>
                  </a:cubicBezTo>
                  <a:cubicBezTo>
                    <a:pt x="986" y="854"/>
                    <a:pt x="985" y="852"/>
                    <a:pt x="983" y="850"/>
                  </a:cubicBezTo>
                  <a:cubicBezTo>
                    <a:pt x="980" y="847"/>
                    <a:pt x="968" y="837"/>
                    <a:pt x="957" y="827"/>
                  </a:cubicBezTo>
                  <a:cubicBezTo>
                    <a:pt x="961" y="821"/>
                    <a:pt x="966" y="815"/>
                    <a:pt x="969" y="808"/>
                  </a:cubicBezTo>
                  <a:cubicBezTo>
                    <a:pt x="983" y="814"/>
                    <a:pt x="997" y="821"/>
                    <a:pt x="1000" y="822"/>
                  </a:cubicBezTo>
                  <a:cubicBezTo>
                    <a:pt x="1003" y="824"/>
                    <a:pt x="1006" y="824"/>
                    <a:pt x="1008" y="823"/>
                  </a:cubicBezTo>
                  <a:cubicBezTo>
                    <a:pt x="1011" y="822"/>
                    <a:pt x="1013" y="820"/>
                    <a:pt x="1015" y="817"/>
                  </a:cubicBezTo>
                  <a:cubicBezTo>
                    <a:pt x="1016" y="815"/>
                    <a:pt x="1017" y="812"/>
                    <a:pt x="1016" y="809"/>
                  </a:cubicBezTo>
                  <a:cubicBezTo>
                    <a:pt x="1016" y="806"/>
                    <a:pt x="1014" y="804"/>
                    <a:pt x="1012" y="802"/>
                  </a:cubicBezTo>
                  <a:cubicBezTo>
                    <a:pt x="1009" y="800"/>
                    <a:pt x="996" y="791"/>
                    <a:pt x="984" y="782"/>
                  </a:cubicBezTo>
                  <a:cubicBezTo>
                    <a:pt x="988" y="776"/>
                    <a:pt x="991" y="769"/>
                    <a:pt x="995" y="762"/>
                  </a:cubicBezTo>
                  <a:cubicBezTo>
                    <a:pt x="1009" y="767"/>
                    <a:pt x="1024" y="772"/>
                    <a:pt x="1027" y="773"/>
                  </a:cubicBezTo>
                  <a:cubicBezTo>
                    <a:pt x="1029" y="774"/>
                    <a:pt x="1032" y="774"/>
                    <a:pt x="1035" y="772"/>
                  </a:cubicBezTo>
                  <a:cubicBezTo>
                    <a:pt x="1037" y="771"/>
                    <a:pt x="1039" y="769"/>
                    <a:pt x="1041" y="766"/>
                  </a:cubicBezTo>
                  <a:cubicBezTo>
                    <a:pt x="1042" y="764"/>
                    <a:pt x="1042" y="761"/>
                    <a:pt x="1041" y="758"/>
                  </a:cubicBezTo>
                  <a:cubicBezTo>
                    <a:pt x="1040" y="755"/>
                    <a:pt x="1039" y="753"/>
                    <a:pt x="1036" y="752"/>
                  </a:cubicBezTo>
                  <a:cubicBezTo>
                    <a:pt x="1033" y="750"/>
                    <a:pt x="1020" y="742"/>
                    <a:pt x="1007" y="735"/>
                  </a:cubicBezTo>
                  <a:cubicBezTo>
                    <a:pt x="1010" y="728"/>
                    <a:pt x="1012" y="721"/>
                    <a:pt x="1015" y="714"/>
                  </a:cubicBezTo>
                  <a:cubicBezTo>
                    <a:pt x="1029" y="717"/>
                    <a:pt x="1045" y="721"/>
                    <a:pt x="1048" y="721"/>
                  </a:cubicBezTo>
                  <a:cubicBezTo>
                    <a:pt x="1051" y="722"/>
                    <a:pt x="1054" y="721"/>
                    <a:pt x="1056" y="720"/>
                  </a:cubicBezTo>
                  <a:cubicBezTo>
                    <a:pt x="1058" y="718"/>
                    <a:pt x="1060" y="716"/>
                    <a:pt x="1061" y="713"/>
                  </a:cubicBezTo>
                  <a:cubicBezTo>
                    <a:pt x="1062" y="710"/>
                    <a:pt x="1062" y="707"/>
                    <a:pt x="1061" y="705"/>
                  </a:cubicBezTo>
                  <a:cubicBezTo>
                    <a:pt x="1060" y="702"/>
                    <a:pt x="1058" y="700"/>
                    <a:pt x="1055" y="699"/>
                  </a:cubicBezTo>
                  <a:cubicBezTo>
                    <a:pt x="1052" y="698"/>
                    <a:pt x="1037" y="691"/>
                    <a:pt x="1024" y="686"/>
                  </a:cubicBezTo>
                  <a:cubicBezTo>
                    <a:pt x="1026" y="678"/>
                    <a:pt x="1028" y="671"/>
                    <a:pt x="1030" y="664"/>
                  </a:cubicBezTo>
                  <a:cubicBezTo>
                    <a:pt x="1044" y="665"/>
                    <a:pt x="1060" y="667"/>
                    <a:pt x="1063" y="668"/>
                  </a:cubicBezTo>
                  <a:cubicBezTo>
                    <a:pt x="1066" y="668"/>
                    <a:pt x="1069" y="667"/>
                    <a:pt x="1071" y="665"/>
                  </a:cubicBezTo>
                  <a:cubicBezTo>
                    <a:pt x="1074" y="664"/>
                    <a:pt x="1075" y="661"/>
                    <a:pt x="1076" y="658"/>
                  </a:cubicBezTo>
                  <a:cubicBezTo>
                    <a:pt x="1076" y="655"/>
                    <a:pt x="1076" y="652"/>
                    <a:pt x="1075" y="650"/>
                  </a:cubicBezTo>
                  <a:cubicBezTo>
                    <a:pt x="1073" y="647"/>
                    <a:pt x="1071" y="645"/>
                    <a:pt x="1068" y="645"/>
                  </a:cubicBezTo>
                  <a:cubicBezTo>
                    <a:pt x="1065" y="644"/>
                    <a:pt x="1050" y="639"/>
                    <a:pt x="1036" y="634"/>
                  </a:cubicBezTo>
                  <a:cubicBezTo>
                    <a:pt x="1037" y="627"/>
                    <a:pt x="1039" y="620"/>
                    <a:pt x="1040" y="612"/>
                  </a:cubicBezTo>
                  <a:cubicBezTo>
                    <a:pt x="1054" y="612"/>
                    <a:pt x="1070" y="612"/>
                    <a:pt x="1073" y="612"/>
                  </a:cubicBezTo>
                  <a:cubicBezTo>
                    <a:pt x="1076" y="613"/>
                    <a:pt x="1079" y="611"/>
                    <a:pt x="1081" y="609"/>
                  </a:cubicBezTo>
                  <a:cubicBezTo>
                    <a:pt x="1083" y="607"/>
                    <a:pt x="1084" y="605"/>
                    <a:pt x="1085" y="602"/>
                  </a:cubicBezTo>
                  <a:cubicBezTo>
                    <a:pt x="1085" y="599"/>
                    <a:pt x="1084" y="596"/>
                    <a:pt x="1083" y="594"/>
                  </a:cubicBezTo>
                  <a:cubicBezTo>
                    <a:pt x="1081" y="591"/>
                    <a:pt x="1079" y="590"/>
                    <a:pt x="1076" y="589"/>
                  </a:cubicBezTo>
                  <a:cubicBezTo>
                    <a:pt x="1073" y="588"/>
                    <a:pt x="1057" y="585"/>
                    <a:pt x="1043" y="582"/>
                  </a:cubicBezTo>
                  <a:cubicBezTo>
                    <a:pt x="1043" y="575"/>
                    <a:pt x="1044" y="567"/>
                    <a:pt x="1044" y="560"/>
                  </a:cubicBezTo>
                  <a:cubicBezTo>
                    <a:pt x="1058" y="558"/>
                    <a:pt x="1074" y="557"/>
                    <a:pt x="1078" y="557"/>
                  </a:cubicBezTo>
                  <a:close/>
                  <a:moveTo>
                    <a:pt x="544" y="979"/>
                  </a:moveTo>
                  <a:cubicBezTo>
                    <a:pt x="305" y="979"/>
                    <a:pt x="111" y="785"/>
                    <a:pt x="111" y="545"/>
                  </a:cubicBezTo>
                  <a:cubicBezTo>
                    <a:pt x="111" y="305"/>
                    <a:pt x="305" y="111"/>
                    <a:pt x="544" y="111"/>
                  </a:cubicBezTo>
                  <a:cubicBezTo>
                    <a:pt x="783" y="111"/>
                    <a:pt x="977" y="305"/>
                    <a:pt x="977" y="545"/>
                  </a:cubicBezTo>
                  <a:cubicBezTo>
                    <a:pt x="977" y="785"/>
                    <a:pt x="783" y="979"/>
                    <a:pt x="544" y="979"/>
                  </a:cubicBezTo>
                  <a:close/>
                </a:path>
              </a:pathLst>
            </a:custGeom>
            <a:solidFill>
              <a:srgbClr val="6F4FD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îŝlíďé">
              <a:extLst>
                <a:ext uri="{FF2B5EF4-FFF2-40B4-BE49-F238E27FC236}">
                  <a16:creationId xmlns:a16="http://schemas.microsoft.com/office/drawing/2014/main" id="{F1CF1E62-18FB-4171-9D64-CF6D70F0318C}"/>
                </a:ext>
              </a:extLst>
            </p:cNvPr>
            <p:cNvSpPr/>
            <p:nvPr/>
          </p:nvSpPr>
          <p:spPr bwMode="auto">
            <a:xfrm>
              <a:off x="5902966" y="2811858"/>
              <a:ext cx="1184508" cy="1187021"/>
            </a:xfrm>
            <a:custGeom>
              <a:avLst/>
              <a:gdLst>
                <a:gd name="T0" fmla="*/ 1043 w 1088"/>
                <a:gd name="T1" fmla="*/ 507 h 1090"/>
                <a:gd name="T2" fmla="*/ 1036 w 1088"/>
                <a:gd name="T3" fmla="*/ 455 h 1090"/>
                <a:gd name="T4" fmla="*/ 1024 w 1088"/>
                <a:gd name="T5" fmla="*/ 404 h 1090"/>
                <a:gd name="T6" fmla="*/ 1007 w 1088"/>
                <a:gd name="T7" fmla="*/ 355 h 1090"/>
                <a:gd name="T8" fmla="*/ 984 w 1088"/>
                <a:gd name="T9" fmla="*/ 307 h 1090"/>
                <a:gd name="T10" fmla="*/ 957 w 1088"/>
                <a:gd name="T11" fmla="*/ 263 h 1090"/>
                <a:gd name="T12" fmla="*/ 925 w 1088"/>
                <a:gd name="T13" fmla="*/ 221 h 1090"/>
                <a:gd name="T14" fmla="*/ 890 w 1088"/>
                <a:gd name="T15" fmla="*/ 183 h 1090"/>
                <a:gd name="T16" fmla="*/ 850 w 1088"/>
                <a:gd name="T17" fmla="*/ 149 h 1090"/>
                <a:gd name="T18" fmla="*/ 807 w 1088"/>
                <a:gd name="T19" fmla="*/ 119 h 1090"/>
                <a:gd name="T20" fmla="*/ 761 w 1088"/>
                <a:gd name="T21" fmla="*/ 93 h 1090"/>
                <a:gd name="T22" fmla="*/ 713 w 1088"/>
                <a:gd name="T23" fmla="*/ 73 h 1090"/>
                <a:gd name="T24" fmla="*/ 663 w 1088"/>
                <a:gd name="T25" fmla="*/ 58 h 1090"/>
                <a:gd name="T26" fmla="*/ 611 w 1088"/>
                <a:gd name="T27" fmla="*/ 48 h 1090"/>
                <a:gd name="T28" fmla="*/ 559 w 1088"/>
                <a:gd name="T29" fmla="*/ 44 h 1090"/>
                <a:gd name="T30" fmla="*/ 507 w 1088"/>
                <a:gd name="T31" fmla="*/ 45 h 1090"/>
                <a:gd name="T32" fmla="*/ 455 w 1088"/>
                <a:gd name="T33" fmla="*/ 52 h 1090"/>
                <a:gd name="T34" fmla="*/ 404 w 1088"/>
                <a:gd name="T35" fmla="*/ 64 h 1090"/>
                <a:gd name="T36" fmla="*/ 354 w 1088"/>
                <a:gd name="T37" fmla="*/ 81 h 1090"/>
                <a:gd name="T38" fmla="*/ 307 w 1088"/>
                <a:gd name="T39" fmla="*/ 104 h 1090"/>
                <a:gd name="T40" fmla="*/ 262 w 1088"/>
                <a:gd name="T41" fmla="*/ 131 h 1090"/>
                <a:gd name="T42" fmla="*/ 221 w 1088"/>
                <a:gd name="T43" fmla="*/ 163 h 1090"/>
                <a:gd name="T44" fmla="*/ 182 w 1088"/>
                <a:gd name="T45" fmla="*/ 199 h 1090"/>
                <a:gd name="T46" fmla="*/ 148 w 1088"/>
                <a:gd name="T47" fmla="*/ 238 h 1090"/>
                <a:gd name="T48" fmla="*/ 118 w 1088"/>
                <a:gd name="T49" fmla="*/ 282 h 1090"/>
                <a:gd name="T50" fmla="*/ 93 w 1088"/>
                <a:gd name="T51" fmla="*/ 328 h 1090"/>
                <a:gd name="T52" fmla="*/ 73 w 1088"/>
                <a:gd name="T53" fmla="*/ 376 h 1090"/>
                <a:gd name="T54" fmla="*/ 58 w 1088"/>
                <a:gd name="T55" fmla="*/ 426 h 1090"/>
                <a:gd name="T56" fmla="*/ 48 w 1088"/>
                <a:gd name="T57" fmla="*/ 478 h 1090"/>
                <a:gd name="T58" fmla="*/ 44 w 1088"/>
                <a:gd name="T59" fmla="*/ 530 h 1090"/>
                <a:gd name="T60" fmla="*/ 45 w 1088"/>
                <a:gd name="T61" fmla="*/ 582 h 1090"/>
                <a:gd name="T62" fmla="*/ 52 w 1088"/>
                <a:gd name="T63" fmla="*/ 634 h 1090"/>
                <a:gd name="T64" fmla="*/ 64 w 1088"/>
                <a:gd name="T65" fmla="*/ 686 h 1090"/>
                <a:gd name="T66" fmla="*/ 81 w 1088"/>
                <a:gd name="T67" fmla="*/ 735 h 1090"/>
                <a:gd name="T68" fmla="*/ 104 w 1088"/>
                <a:gd name="T69" fmla="*/ 782 h 1090"/>
                <a:gd name="T70" fmla="*/ 131 w 1088"/>
                <a:gd name="T71" fmla="*/ 827 h 1090"/>
                <a:gd name="T72" fmla="*/ 163 w 1088"/>
                <a:gd name="T73" fmla="*/ 869 h 1090"/>
                <a:gd name="T74" fmla="*/ 198 w 1088"/>
                <a:gd name="T75" fmla="*/ 907 h 1090"/>
                <a:gd name="T76" fmla="*/ 238 w 1088"/>
                <a:gd name="T77" fmla="*/ 941 h 1090"/>
                <a:gd name="T78" fmla="*/ 281 w 1088"/>
                <a:gd name="T79" fmla="*/ 971 h 1090"/>
                <a:gd name="T80" fmla="*/ 327 w 1088"/>
                <a:gd name="T81" fmla="*/ 996 h 1090"/>
                <a:gd name="T82" fmla="*/ 375 w 1088"/>
                <a:gd name="T83" fmla="*/ 1017 h 1090"/>
                <a:gd name="T84" fmla="*/ 425 w 1088"/>
                <a:gd name="T85" fmla="*/ 1032 h 1090"/>
                <a:gd name="T86" fmla="*/ 477 w 1088"/>
                <a:gd name="T87" fmla="*/ 1041 h 1090"/>
                <a:gd name="T88" fmla="*/ 529 w 1088"/>
                <a:gd name="T89" fmla="*/ 1046 h 1090"/>
                <a:gd name="T90" fmla="*/ 581 w 1088"/>
                <a:gd name="T91" fmla="*/ 1045 h 1090"/>
                <a:gd name="T92" fmla="*/ 633 w 1088"/>
                <a:gd name="T93" fmla="*/ 1038 h 1090"/>
                <a:gd name="T94" fmla="*/ 684 w 1088"/>
                <a:gd name="T95" fmla="*/ 1026 h 1090"/>
                <a:gd name="T96" fmla="*/ 734 w 1088"/>
                <a:gd name="T97" fmla="*/ 1009 h 1090"/>
                <a:gd name="T98" fmla="*/ 781 w 1088"/>
                <a:gd name="T99" fmla="*/ 986 h 1090"/>
                <a:gd name="T100" fmla="*/ 826 w 1088"/>
                <a:gd name="T101" fmla="*/ 959 h 1090"/>
                <a:gd name="T102" fmla="*/ 867 w 1088"/>
                <a:gd name="T103" fmla="*/ 927 h 1090"/>
                <a:gd name="T104" fmla="*/ 905 w 1088"/>
                <a:gd name="T105" fmla="*/ 891 h 1090"/>
                <a:gd name="T106" fmla="*/ 940 w 1088"/>
                <a:gd name="T107" fmla="*/ 851 h 1090"/>
                <a:gd name="T108" fmla="*/ 969 w 1088"/>
                <a:gd name="T109" fmla="*/ 808 h 1090"/>
                <a:gd name="T110" fmla="*/ 995 w 1088"/>
                <a:gd name="T111" fmla="*/ 762 h 1090"/>
                <a:gd name="T112" fmla="*/ 1015 w 1088"/>
                <a:gd name="T113" fmla="*/ 714 h 1090"/>
                <a:gd name="T114" fmla="*/ 1030 w 1088"/>
                <a:gd name="T115" fmla="*/ 664 h 1090"/>
                <a:gd name="T116" fmla="*/ 1040 w 1088"/>
                <a:gd name="T117" fmla="*/ 612 h 1090"/>
                <a:gd name="T118" fmla="*/ 1044 w 1088"/>
                <a:gd name="T119" fmla="*/ 560 h 10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88" h="1090">
                  <a:moveTo>
                    <a:pt x="1078" y="557"/>
                  </a:moveTo>
                  <a:cubicBezTo>
                    <a:pt x="1080" y="556"/>
                    <a:pt x="1083" y="555"/>
                    <a:pt x="1085" y="553"/>
                  </a:cubicBezTo>
                  <a:cubicBezTo>
                    <a:pt x="1087" y="551"/>
                    <a:pt x="1088" y="548"/>
                    <a:pt x="1088" y="545"/>
                  </a:cubicBezTo>
                  <a:cubicBezTo>
                    <a:pt x="1088" y="542"/>
                    <a:pt x="1087" y="539"/>
                    <a:pt x="1085" y="537"/>
                  </a:cubicBezTo>
                  <a:cubicBezTo>
                    <a:pt x="1083" y="535"/>
                    <a:pt x="1080" y="533"/>
                    <a:pt x="1078" y="533"/>
                  </a:cubicBezTo>
                  <a:cubicBezTo>
                    <a:pt x="1074" y="533"/>
                    <a:pt x="1058" y="531"/>
                    <a:pt x="1044" y="530"/>
                  </a:cubicBezTo>
                  <a:cubicBezTo>
                    <a:pt x="1044" y="522"/>
                    <a:pt x="1043" y="515"/>
                    <a:pt x="1043" y="507"/>
                  </a:cubicBezTo>
                  <a:cubicBezTo>
                    <a:pt x="1057" y="505"/>
                    <a:pt x="1073" y="501"/>
                    <a:pt x="1076" y="501"/>
                  </a:cubicBezTo>
                  <a:cubicBezTo>
                    <a:pt x="1079" y="500"/>
                    <a:pt x="1081" y="498"/>
                    <a:pt x="1083" y="496"/>
                  </a:cubicBezTo>
                  <a:cubicBezTo>
                    <a:pt x="1084" y="494"/>
                    <a:pt x="1085" y="491"/>
                    <a:pt x="1085" y="488"/>
                  </a:cubicBezTo>
                  <a:cubicBezTo>
                    <a:pt x="1084" y="485"/>
                    <a:pt x="1083" y="482"/>
                    <a:pt x="1081" y="481"/>
                  </a:cubicBezTo>
                  <a:cubicBezTo>
                    <a:pt x="1079" y="479"/>
                    <a:pt x="1076" y="477"/>
                    <a:pt x="1073" y="477"/>
                  </a:cubicBezTo>
                  <a:cubicBezTo>
                    <a:pt x="1070" y="477"/>
                    <a:pt x="1054" y="478"/>
                    <a:pt x="1040" y="478"/>
                  </a:cubicBezTo>
                  <a:cubicBezTo>
                    <a:pt x="1039" y="470"/>
                    <a:pt x="1037" y="463"/>
                    <a:pt x="1036" y="455"/>
                  </a:cubicBezTo>
                  <a:cubicBezTo>
                    <a:pt x="1050" y="451"/>
                    <a:pt x="1065" y="446"/>
                    <a:pt x="1068" y="445"/>
                  </a:cubicBezTo>
                  <a:cubicBezTo>
                    <a:pt x="1071" y="444"/>
                    <a:pt x="1073" y="442"/>
                    <a:pt x="1075" y="440"/>
                  </a:cubicBezTo>
                  <a:cubicBezTo>
                    <a:pt x="1076" y="437"/>
                    <a:pt x="1076" y="435"/>
                    <a:pt x="1076" y="432"/>
                  </a:cubicBezTo>
                  <a:cubicBezTo>
                    <a:pt x="1075" y="429"/>
                    <a:pt x="1074" y="426"/>
                    <a:pt x="1071" y="425"/>
                  </a:cubicBezTo>
                  <a:cubicBezTo>
                    <a:pt x="1069" y="423"/>
                    <a:pt x="1066" y="422"/>
                    <a:pt x="1063" y="422"/>
                  </a:cubicBezTo>
                  <a:cubicBezTo>
                    <a:pt x="1060" y="423"/>
                    <a:pt x="1044" y="425"/>
                    <a:pt x="1030" y="426"/>
                  </a:cubicBezTo>
                  <a:cubicBezTo>
                    <a:pt x="1028" y="419"/>
                    <a:pt x="1026" y="412"/>
                    <a:pt x="1024" y="404"/>
                  </a:cubicBezTo>
                  <a:cubicBezTo>
                    <a:pt x="1037" y="399"/>
                    <a:pt x="1052" y="392"/>
                    <a:pt x="1055" y="391"/>
                  </a:cubicBezTo>
                  <a:cubicBezTo>
                    <a:pt x="1058" y="390"/>
                    <a:pt x="1060" y="388"/>
                    <a:pt x="1061" y="385"/>
                  </a:cubicBezTo>
                  <a:cubicBezTo>
                    <a:pt x="1062" y="382"/>
                    <a:pt x="1062" y="379"/>
                    <a:pt x="1061" y="377"/>
                  </a:cubicBezTo>
                  <a:cubicBezTo>
                    <a:pt x="1060" y="374"/>
                    <a:pt x="1058" y="372"/>
                    <a:pt x="1056" y="370"/>
                  </a:cubicBezTo>
                  <a:cubicBezTo>
                    <a:pt x="1054" y="369"/>
                    <a:pt x="1051" y="368"/>
                    <a:pt x="1048" y="369"/>
                  </a:cubicBezTo>
                  <a:cubicBezTo>
                    <a:pt x="1045" y="369"/>
                    <a:pt x="1029" y="373"/>
                    <a:pt x="1015" y="376"/>
                  </a:cubicBezTo>
                  <a:cubicBezTo>
                    <a:pt x="1012" y="369"/>
                    <a:pt x="1010" y="362"/>
                    <a:pt x="1007" y="355"/>
                  </a:cubicBezTo>
                  <a:cubicBezTo>
                    <a:pt x="1020" y="348"/>
                    <a:pt x="1033" y="340"/>
                    <a:pt x="1036" y="338"/>
                  </a:cubicBezTo>
                  <a:cubicBezTo>
                    <a:pt x="1039" y="337"/>
                    <a:pt x="1040" y="334"/>
                    <a:pt x="1041" y="332"/>
                  </a:cubicBezTo>
                  <a:cubicBezTo>
                    <a:pt x="1042" y="329"/>
                    <a:pt x="1042" y="326"/>
                    <a:pt x="1041" y="323"/>
                  </a:cubicBezTo>
                  <a:cubicBezTo>
                    <a:pt x="1039" y="321"/>
                    <a:pt x="1037" y="319"/>
                    <a:pt x="1035" y="317"/>
                  </a:cubicBezTo>
                  <a:cubicBezTo>
                    <a:pt x="1032" y="316"/>
                    <a:pt x="1029" y="316"/>
                    <a:pt x="1027" y="317"/>
                  </a:cubicBezTo>
                  <a:cubicBezTo>
                    <a:pt x="1024" y="318"/>
                    <a:pt x="1009" y="323"/>
                    <a:pt x="995" y="328"/>
                  </a:cubicBezTo>
                  <a:cubicBezTo>
                    <a:pt x="991" y="321"/>
                    <a:pt x="988" y="314"/>
                    <a:pt x="984" y="307"/>
                  </a:cubicBezTo>
                  <a:cubicBezTo>
                    <a:pt x="996" y="299"/>
                    <a:pt x="1009" y="290"/>
                    <a:pt x="1012" y="288"/>
                  </a:cubicBezTo>
                  <a:cubicBezTo>
                    <a:pt x="1014" y="286"/>
                    <a:pt x="1016" y="284"/>
                    <a:pt x="1016" y="281"/>
                  </a:cubicBezTo>
                  <a:cubicBezTo>
                    <a:pt x="1017" y="278"/>
                    <a:pt x="1016" y="275"/>
                    <a:pt x="1015" y="273"/>
                  </a:cubicBezTo>
                  <a:cubicBezTo>
                    <a:pt x="1013" y="270"/>
                    <a:pt x="1011" y="268"/>
                    <a:pt x="1008" y="267"/>
                  </a:cubicBezTo>
                  <a:cubicBezTo>
                    <a:pt x="1006" y="266"/>
                    <a:pt x="1003" y="266"/>
                    <a:pt x="1000" y="268"/>
                  </a:cubicBezTo>
                  <a:cubicBezTo>
                    <a:pt x="997" y="269"/>
                    <a:pt x="983" y="276"/>
                    <a:pt x="969" y="282"/>
                  </a:cubicBezTo>
                  <a:cubicBezTo>
                    <a:pt x="966" y="275"/>
                    <a:pt x="961" y="269"/>
                    <a:pt x="957" y="263"/>
                  </a:cubicBezTo>
                  <a:cubicBezTo>
                    <a:pt x="968" y="253"/>
                    <a:pt x="980" y="242"/>
                    <a:pt x="983" y="240"/>
                  </a:cubicBezTo>
                  <a:cubicBezTo>
                    <a:pt x="985" y="238"/>
                    <a:pt x="986" y="236"/>
                    <a:pt x="986" y="233"/>
                  </a:cubicBezTo>
                  <a:cubicBezTo>
                    <a:pt x="986" y="230"/>
                    <a:pt x="986" y="227"/>
                    <a:pt x="984" y="225"/>
                  </a:cubicBezTo>
                  <a:cubicBezTo>
                    <a:pt x="982" y="222"/>
                    <a:pt x="980" y="221"/>
                    <a:pt x="977" y="220"/>
                  </a:cubicBezTo>
                  <a:cubicBezTo>
                    <a:pt x="974" y="220"/>
                    <a:pt x="971" y="220"/>
                    <a:pt x="969" y="221"/>
                  </a:cubicBezTo>
                  <a:cubicBezTo>
                    <a:pt x="966" y="223"/>
                    <a:pt x="952" y="231"/>
                    <a:pt x="940" y="238"/>
                  </a:cubicBezTo>
                  <a:cubicBezTo>
                    <a:pt x="935" y="233"/>
                    <a:pt x="930" y="227"/>
                    <a:pt x="925" y="221"/>
                  </a:cubicBezTo>
                  <a:cubicBezTo>
                    <a:pt x="935" y="210"/>
                    <a:pt x="946" y="198"/>
                    <a:pt x="948" y="196"/>
                  </a:cubicBezTo>
                  <a:cubicBezTo>
                    <a:pt x="950" y="194"/>
                    <a:pt x="951" y="191"/>
                    <a:pt x="951" y="188"/>
                  </a:cubicBezTo>
                  <a:cubicBezTo>
                    <a:pt x="951" y="185"/>
                    <a:pt x="950" y="183"/>
                    <a:pt x="948" y="180"/>
                  </a:cubicBezTo>
                  <a:cubicBezTo>
                    <a:pt x="946" y="178"/>
                    <a:pt x="943" y="177"/>
                    <a:pt x="941" y="177"/>
                  </a:cubicBezTo>
                  <a:cubicBezTo>
                    <a:pt x="938" y="176"/>
                    <a:pt x="935" y="177"/>
                    <a:pt x="933" y="179"/>
                  </a:cubicBezTo>
                  <a:cubicBezTo>
                    <a:pt x="930" y="181"/>
                    <a:pt x="917" y="190"/>
                    <a:pt x="905" y="199"/>
                  </a:cubicBezTo>
                  <a:cubicBezTo>
                    <a:pt x="900" y="193"/>
                    <a:pt x="895" y="188"/>
                    <a:pt x="890" y="183"/>
                  </a:cubicBezTo>
                  <a:cubicBezTo>
                    <a:pt x="898" y="171"/>
                    <a:pt x="908" y="158"/>
                    <a:pt x="910" y="156"/>
                  </a:cubicBezTo>
                  <a:cubicBezTo>
                    <a:pt x="911" y="153"/>
                    <a:pt x="912" y="150"/>
                    <a:pt x="912" y="148"/>
                  </a:cubicBezTo>
                  <a:cubicBezTo>
                    <a:pt x="911" y="145"/>
                    <a:pt x="910" y="142"/>
                    <a:pt x="908" y="140"/>
                  </a:cubicBezTo>
                  <a:cubicBezTo>
                    <a:pt x="906" y="138"/>
                    <a:pt x="903" y="137"/>
                    <a:pt x="900" y="137"/>
                  </a:cubicBezTo>
                  <a:cubicBezTo>
                    <a:pt x="897" y="137"/>
                    <a:pt x="894" y="138"/>
                    <a:pt x="892" y="140"/>
                  </a:cubicBezTo>
                  <a:cubicBezTo>
                    <a:pt x="890" y="142"/>
                    <a:pt x="878" y="153"/>
                    <a:pt x="867" y="163"/>
                  </a:cubicBezTo>
                  <a:cubicBezTo>
                    <a:pt x="862" y="158"/>
                    <a:pt x="856" y="153"/>
                    <a:pt x="850" y="149"/>
                  </a:cubicBezTo>
                  <a:cubicBezTo>
                    <a:pt x="857" y="136"/>
                    <a:pt x="865" y="122"/>
                    <a:pt x="867" y="119"/>
                  </a:cubicBezTo>
                  <a:cubicBezTo>
                    <a:pt x="869" y="117"/>
                    <a:pt x="869" y="114"/>
                    <a:pt x="868" y="111"/>
                  </a:cubicBezTo>
                  <a:cubicBezTo>
                    <a:pt x="868" y="109"/>
                    <a:pt x="866" y="106"/>
                    <a:pt x="864" y="104"/>
                  </a:cubicBezTo>
                  <a:cubicBezTo>
                    <a:pt x="861" y="103"/>
                    <a:pt x="858" y="102"/>
                    <a:pt x="856" y="102"/>
                  </a:cubicBezTo>
                  <a:cubicBezTo>
                    <a:pt x="853" y="102"/>
                    <a:pt x="850" y="103"/>
                    <a:pt x="848" y="106"/>
                  </a:cubicBezTo>
                  <a:cubicBezTo>
                    <a:pt x="846" y="108"/>
                    <a:pt x="835" y="120"/>
                    <a:pt x="826" y="131"/>
                  </a:cubicBezTo>
                  <a:cubicBezTo>
                    <a:pt x="820" y="127"/>
                    <a:pt x="813" y="123"/>
                    <a:pt x="807" y="119"/>
                  </a:cubicBezTo>
                  <a:cubicBezTo>
                    <a:pt x="813" y="105"/>
                    <a:pt x="820" y="91"/>
                    <a:pt x="821" y="88"/>
                  </a:cubicBezTo>
                  <a:cubicBezTo>
                    <a:pt x="822" y="85"/>
                    <a:pt x="822" y="82"/>
                    <a:pt x="821" y="80"/>
                  </a:cubicBezTo>
                  <a:cubicBezTo>
                    <a:pt x="820" y="77"/>
                    <a:pt x="818" y="75"/>
                    <a:pt x="816" y="73"/>
                  </a:cubicBezTo>
                  <a:cubicBezTo>
                    <a:pt x="813" y="72"/>
                    <a:pt x="810" y="71"/>
                    <a:pt x="808" y="72"/>
                  </a:cubicBezTo>
                  <a:cubicBezTo>
                    <a:pt x="805" y="72"/>
                    <a:pt x="802" y="74"/>
                    <a:pt x="801" y="76"/>
                  </a:cubicBezTo>
                  <a:cubicBezTo>
                    <a:pt x="799" y="79"/>
                    <a:pt x="790" y="92"/>
                    <a:pt x="781" y="104"/>
                  </a:cubicBezTo>
                  <a:cubicBezTo>
                    <a:pt x="774" y="100"/>
                    <a:pt x="768" y="97"/>
                    <a:pt x="761" y="93"/>
                  </a:cubicBezTo>
                  <a:cubicBezTo>
                    <a:pt x="766" y="80"/>
                    <a:pt x="771" y="65"/>
                    <a:pt x="772" y="61"/>
                  </a:cubicBezTo>
                  <a:cubicBezTo>
                    <a:pt x="773" y="59"/>
                    <a:pt x="772" y="56"/>
                    <a:pt x="771" y="53"/>
                  </a:cubicBezTo>
                  <a:cubicBezTo>
                    <a:pt x="770" y="51"/>
                    <a:pt x="768" y="49"/>
                    <a:pt x="765" y="47"/>
                  </a:cubicBezTo>
                  <a:cubicBezTo>
                    <a:pt x="762" y="46"/>
                    <a:pt x="760" y="46"/>
                    <a:pt x="757" y="47"/>
                  </a:cubicBezTo>
                  <a:cubicBezTo>
                    <a:pt x="754" y="48"/>
                    <a:pt x="752" y="49"/>
                    <a:pt x="750" y="52"/>
                  </a:cubicBezTo>
                  <a:cubicBezTo>
                    <a:pt x="749" y="55"/>
                    <a:pt x="741" y="69"/>
                    <a:pt x="734" y="81"/>
                  </a:cubicBezTo>
                  <a:cubicBezTo>
                    <a:pt x="727" y="78"/>
                    <a:pt x="720" y="76"/>
                    <a:pt x="713" y="73"/>
                  </a:cubicBezTo>
                  <a:cubicBezTo>
                    <a:pt x="716" y="59"/>
                    <a:pt x="719" y="43"/>
                    <a:pt x="720" y="40"/>
                  </a:cubicBezTo>
                  <a:cubicBezTo>
                    <a:pt x="721" y="37"/>
                    <a:pt x="720" y="34"/>
                    <a:pt x="719" y="32"/>
                  </a:cubicBezTo>
                  <a:cubicBezTo>
                    <a:pt x="717" y="30"/>
                    <a:pt x="715" y="28"/>
                    <a:pt x="712" y="27"/>
                  </a:cubicBezTo>
                  <a:cubicBezTo>
                    <a:pt x="709" y="26"/>
                    <a:pt x="706" y="26"/>
                    <a:pt x="704" y="27"/>
                  </a:cubicBezTo>
                  <a:cubicBezTo>
                    <a:pt x="701" y="28"/>
                    <a:pt x="699" y="30"/>
                    <a:pt x="698" y="33"/>
                  </a:cubicBezTo>
                  <a:cubicBezTo>
                    <a:pt x="696" y="36"/>
                    <a:pt x="690" y="51"/>
                    <a:pt x="684" y="64"/>
                  </a:cubicBezTo>
                  <a:cubicBezTo>
                    <a:pt x="677" y="62"/>
                    <a:pt x="670" y="60"/>
                    <a:pt x="663" y="58"/>
                  </a:cubicBezTo>
                  <a:cubicBezTo>
                    <a:pt x="664" y="44"/>
                    <a:pt x="666" y="28"/>
                    <a:pt x="666" y="25"/>
                  </a:cubicBezTo>
                  <a:cubicBezTo>
                    <a:pt x="667" y="22"/>
                    <a:pt x="666" y="19"/>
                    <a:pt x="664" y="17"/>
                  </a:cubicBezTo>
                  <a:cubicBezTo>
                    <a:pt x="662" y="14"/>
                    <a:pt x="660" y="13"/>
                    <a:pt x="657" y="12"/>
                  </a:cubicBezTo>
                  <a:cubicBezTo>
                    <a:pt x="654" y="12"/>
                    <a:pt x="651" y="12"/>
                    <a:pt x="649" y="13"/>
                  </a:cubicBezTo>
                  <a:cubicBezTo>
                    <a:pt x="646" y="15"/>
                    <a:pt x="644" y="17"/>
                    <a:pt x="643" y="20"/>
                  </a:cubicBezTo>
                  <a:cubicBezTo>
                    <a:pt x="642" y="23"/>
                    <a:pt x="638" y="38"/>
                    <a:pt x="633" y="52"/>
                  </a:cubicBezTo>
                  <a:cubicBezTo>
                    <a:pt x="626" y="51"/>
                    <a:pt x="619" y="49"/>
                    <a:pt x="611" y="48"/>
                  </a:cubicBezTo>
                  <a:cubicBezTo>
                    <a:pt x="611" y="34"/>
                    <a:pt x="611" y="18"/>
                    <a:pt x="611" y="15"/>
                  </a:cubicBezTo>
                  <a:cubicBezTo>
                    <a:pt x="611" y="12"/>
                    <a:pt x="610" y="9"/>
                    <a:pt x="608" y="7"/>
                  </a:cubicBezTo>
                  <a:cubicBezTo>
                    <a:pt x="606" y="5"/>
                    <a:pt x="604" y="4"/>
                    <a:pt x="601" y="3"/>
                  </a:cubicBezTo>
                  <a:cubicBezTo>
                    <a:pt x="598" y="3"/>
                    <a:pt x="595" y="4"/>
                    <a:pt x="593" y="5"/>
                  </a:cubicBezTo>
                  <a:cubicBezTo>
                    <a:pt x="590" y="7"/>
                    <a:pt x="589" y="9"/>
                    <a:pt x="588" y="12"/>
                  </a:cubicBezTo>
                  <a:cubicBezTo>
                    <a:pt x="587" y="15"/>
                    <a:pt x="584" y="31"/>
                    <a:pt x="581" y="45"/>
                  </a:cubicBezTo>
                  <a:cubicBezTo>
                    <a:pt x="574" y="45"/>
                    <a:pt x="566" y="44"/>
                    <a:pt x="559" y="44"/>
                  </a:cubicBezTo>
                  <a:cubicBezTo>
                    <a:pt x="558" y="30"/>
                    <a:pt x="556" y="14"/>
                    <a:pt x="556" y="10"/>
                  </a:cubicBezTo>
                  <a:cubicBezTo>
                    <a:pt x="555" y="8"/>
                    <a:pt x="554" y="5"/>
                    <a:pt x="552" y="3"/>
                  </a:cubicBezTo>
                  <a:cubicBezTo>
                    <a:pt x="550" y="1"/>
                    <a:pt x="547" y="0"/>
                    <a:pt x="544" y="0"/>
                  </a:cubicBezTo>
                  <a:cubicBezTo>
                    <a:pt x="541" y="0"/>
                    <a:pt x="538" y="1"/>
                    <a:pt x="536" y="3"/>
                  </a:cubicBezTo>
                  <a:cubicBezTo>
                    <a:pt x="534" y="5"/>
                    <a:pt x="533" y="8"/>
                    <a:pt x="532" y="10"/>
                  </a:cubicBezTo>
                  <a:cubicBezTo>
                    <a:pt x="532" y="14"/>
                    <a:pt x="530" y="30"/>
                    <a:pt x="529" y="44"/>
                  </a:cubicBezTo>
                  <a:cubicBezTo>
                    <a:pt x="522" y="44"/>
                    <a:pt x="514" y="45"/>
                    <a:pt x="507" y="45"/>
                  </a:cubicBezTo>
                  <a:cubicBezTo>
                    <a:pt x="504" y="31"/>
                    <a:pt x="501" y="15"/>
                    <a:pt x="500" y="12"/>
                  </a:cubicBezTo>
                  <a:cubicBezTo>
                    <a:pt x="499" y="9"/>
                    <a:pt x="497" y="7"/>
                    <a:pt x="495" y="5"/>
                  </a:cubicBezTo>
                  <a:cubicBezTo>
                    <a:pt x="493" y="4"/>
                    <a:pt x="490" y="3"/>
                    <a:pt x="487" y="3"/>
                  </a:cubicBezTo>
                  <a:cubicBezTo>
                    <a:pt x="484" y="4"/>
                    <a:pt x="482" y="5"/>
                    <a:pt x="480" y="7"/>
                  </a:cubicBezTo>
                  <a:cubicBezTo>
                    <a:pt x="478" y="9"/>
                    <a:pt x="477" y="12"/>
                    <a:pt x="477" y="15"/>
                  </a:cubicBezTo>
                  <a:cubicBezTo>
                    <a:pt x="477" y="18"/>
                    <a:pt x="477" y="34"/>
                    <a:pt x="477" y="48"/>
                  </a:cubicBezTo>
                  <a:cubicBezTo>
                    <a:pt x="469" y="49"/>
                    <a:pt x="462" y="51"/>
                    <a:pt x="455" y="52"/>
                  </a:cubicBezTo>
                  <a:cubicBezTo>
                    <a:pt x="450" y="38"/>
                    <a:pt x="446" y="23"/>
                    <a:pt x="445" y="20"/>
                  </a:cubicBezTo>
                  <a:cubicBezTo>
                    <a:pt x="444" y="17"/>
                    <a:pt x="442" y="15"/>
                    <a:pt x="439" y="13"/>
                  </a:cubicBezTo>
                  <a:cubicBezTo>
                    <a:pt x="437" y="12"/>
                    <a:pt x="434" y="12"/>
                    <a:pt x="431" y="12"/>
                  </a:cubicBezTo>
                  <a:cubicBezTo>
                    <a:pt x="428" y="13"/>
                    <a:pt x="426" y="14"/>
                    <a:pt x="424" y="17"/>
                  </a:cubicBezTo>
                  <a:cubicBezTo>
                    <a:pt x="422" y="19"/>
                    <a:pt x="421" y="22"/>
                    <a:pt x="422" y="25"/>
                  </a:cubicBezTo>
                  <a:cubicBezTo>
                    <a:pt x="422" y="28"/>
                    <a:pt x="424" y="44"/>
                    <a:pt x="425" y="58"/>
                  </a:cubicBezTo>
                  <a:cubicBezTo>
                    <a:pt x="418" y="60"/>
                    <a:pt x="411" y="62"/>
                    <a:pt x="404" y="64"/>
                  </a:cubicBezTo>
                  <a:cubicBezTo>
                    <a:pt x="398" y="51"/>
                    <a:pt x="392" y="36"/>
                    <a:pt x="390" y="33"/>
                  </a:cubicBezTo>
                  <a:cubicBezTo>
                    <a:pt x="389" y="30"/>
                    <a:pt x="387" y="28"/>
                    <a:pt x="384" y="27"/>
                  </a:cubicBezTo>
                  <a:cubicBezTo>
                    <a:pt x="382" y="26"/>
                    <a:pt x="379" y="26"/>
                    <a:pt x="376" y="27"/>
                  </a:cubicBezTo>
                  <a:cubicBezTo>
                    <a:pt x="373" y="28"/>
                    <a:pt x="371" y="30"/>
                    <a:pt x="369" y="32"/>
                  </a:cubicBezTo>
                  <a:cubicBezTo>
                    <a:pt x="368" y="34"/>
                    <a:pt x="367" y="37"/>
                    <a:pt x="368" y="40"/>
                  </a:cubicBezTo>
                  <a:cubicBezTo>
                    <a:pt x="369" y="43"/>
                    <a:pt x="372" y="59"/>
                    <a:pt x="375" y="73"/>
                  </a:cubicBezTo>
                  <a:cubicBezTo>
                    <a:pt x="368" y="76"/>
                    <a:pt x="361" y="78"/>
                    <a:pt x="354" y="81"/>
                  </a:cubicBezTo>
                  <a:cubicBezTo>
                    <a:pt x="347" y="69"/>
                    <a:pt x="339" y="55"/>
                    <a:pt x="338" y="52"/>
                  </a:cubicBezTo>
                  <a:cubicBezTo>
                    <a:pt x="336" y="49"/>
                    <a:pt x="334" y="48"/>
                    <a:pt x="331" y="47"/>
                  </a:cubicBezTo>
                  <a:cubicBezTo>
                    <a:pt x="328" y="46"/>
                    <a:pt x="326" y="46"/>
                    <a:pt x="323" y="47"/>
                  </a:cubicBezTo>
                  <a:cubicBezTo>
                    <a:pt x="320" y="49"/>
                    <a:pt x="318" y="51"/>
                    <a:pt x="317" y="53"/>
                  </a:cubicBezTo>
                  <a:cubicBezTo>
                    <a:pt x="316" y="56"/>
                    <a:pt x="315" y="59"/>
                    <a:pt x="316" y="61"/>
                  </a:cubicBezTo>
                  <a:cubicBezTo>
                    <a:pt x="317" y="65"/>
                    <a:pt x="322" y="80"/>
                    <a:pt x="327" y="93"/>
                  </a:cubicBezTo>
                  <a:cubicBezTo>
                    <a:pt x="320" y="97"/>
                    <a:pt x="314" y="100"/>
                    <a:pt x="307" y="104"/>
                  </a:cubicBezTo>
                  <a:cubicBezTo>
                    <a:pt x="298" y="92"/>
                    <a:pt x="289" y="79"/>
                    <a:pt x="287" y="76"/>
                  </a:cubicBezTo>
                  <a:cubicBezTo>
                    <a:pt x="286" y="74"/>
                    <a:pt x="283" y="72"/>
                    <a:pt x="280" y="72"/>
                  </a:cubicBezTo>
                  <a:cubicBezTo>
                    <a:pt x="278" y="71"/>
                    <a:pt x="275" y="72"/>
                    <a:pt x="272" y="73"/>
                  </a:cubicBezTo>
                  <a:cubicBezTo>
                    <a:pt x="270" y="75"/>
                    <a:pt x="268" y="77"/>
                    <a:pt x="267" y="80"/>
                  </a:cubicBezTo>
                  <a:cubicBezTo>
                    <a:pt x="266" y="82"/>
                    <a:pt x="266" y="85"/>
                    <a:pt x="267" y="88"/>
                  </a:cubicBezTo>
                  <a:cubicBezTo>
                    <a:pt x="268" y="91"/>
                    <a:pt x="275" y="105"/>
                    <a:pt x="281" y="119"/>
                  </a:cubicBezTo>
                  <a:cubicBezTo>
                    <a:pt x="275" y="123"/>
                    <a:pt x="268" y="127"/>
                    <a:pt x="262" y="131"/>
                  </a:cubicBezTo>
                  <a:cubicBezTo>
                    <a:pt x="253" y="120"/>
                    <a:pt x="242" y="108"/>
                    <a:pt x="240" y="106"/>
                  </a:cubicBezTo>
                  <a:cubicBezTo>
                    <a:pt x="238" y="103"/>
                    <a:pt x="235" y="102"/>
                    <a:pt x="232" y="102"/>
                  </a:cubicBezTo>
                  <a:cubicBezTo>
                    <a:pt x="230" y="102"/>
                    <a:pt x="227" y="103"/>
                    <a:pt x="224" y="104"/>
                  </a:cubicBezTo>
                  <a:cubicBezTo>
                    <a:pt x="222" y="106"/>
                    <a:pt x="220" y="109"/>
                    <a:pt x="220" y="111"/>
                  </a:cubicBezTo>
                  <a:cubicBezTo>
                    <a:pt x="219" y="114"/>
                    <a:pt x="219" y="117"/>
                    <a:pt x="221" y="119"/>
                  </a:cubicBezTo>
                  <a:cubicBezTo>
                    <a:pt x="223" y="122"/>
                    <a:pt x="231" y="136"/>
                    <a:pt x="238" y="149"/>
                  </a:cubicBezTo>
                  <a:cubicBezTo>
                    <a:pt x="232" y="153"/>
                    <a:pt x="226" y="158"/>
                    <a:pt x="221" y="163"/>
                  </a:cubicBezTo>
                  <a:cubicBezTo>
                    <a:pt x="210" y="153"/>
                    <a:pt x="198" y="142"/>
                    <a:pt x="196" y="140"/>
                  </a:cubicBezTo>
                  <a:cubicBezTo>
                    <a:pt x="194" y="138"/>
                    <a:pt x="191" y="137"/>
                    <a:pt x="188" y="137"/>
                  </a:cubicBezTo>
                  <a:cubicBezTo>
                    <a:pt x="185" y="137"/>
                    <a:pt x="182" y="138"/>
                    <a:pt x="180" y="140"/>
                  </a:cubicBezTo>
                  <a:cubicBezTo>
                    <a:pt x="178" y="142"/>
                    <a:pt x="177" y="145"/>
                    <a:pt x="176" y="148"/>
                  </a:cubicBezTo>
                  <a:cubicBezTo>
                    <a:pt x="176" y="150"/>
                    <a:pt x="176" y="153"/>
                    <a:pt x="178" y="156"/>
                  </a:cubicBezTo>
                  <a:cubicBezTo>
                    <a:pt x="180" y="158"/>
                    <a:pt x="190" y="171"/>
                    <a:pt x="198" y="183"/>
                  </a:cubicBezTo>
                  <a:cubicBezTo>
                    <a:pt x="193" y="188"/>
                    <a:pt x="188" y="193"/>
                    <a:pt x="182" y="199"/>
                  </a:cubicBezTo>
                  <a:cubicBezTo>
                    <a:pt x="171" y="190"/>
                    <a:pt x="158" y="181"/>
                    <a:pt x="155" y="179"/>
                  </a:cubicBezTo>
                  <a:cubicBezTo>
                    <a:pt x="153" y="177"/>
                    <a:pt x="150" y="176"/>
                    <a:pt x="147" y="177"/>
                  </a:cubicBezTo>
                  <a:cubicBezTo>
                    <a:pt x="145" y="177"/>
                    <a:pt x="142" y="178"/>
                    <a:pt x="140" y="180"/>
                  </a:cubicBezTo>
                  <a:cubicBezTo>
                    <a:pt x="138" y="183"/>
                    <a:pt x="137" y="185"/>
                    <a:pt x="137" y="188"/>
                  </a:cubicBezTo>
                  <a:cubicBezTo>
                    <a:pt x="137" y="191"/>
                    <a:pt x="138" y="194"/>
                    <a:pt x="140" y="196"/>
                  </a:cubicBezTo>
                  <a:cubicBezTo>
                    <a:pt x="142" y="198"/>
                    <a:pt x="153" y="210"/>
                    <a:pt x="163" y="221"/>
                  </a:cubicBezTo>
                  <a:cubicBezTo>
                    <a:pt x="158" y="227"/>
                    <a:pt x="153" y="233"/>
                    <a:pt x="148" y="238"/>
                  </a:cubicBezTo>
                  <a:cubicBezTo>
                    <a:pt x="136" y="231"/>
                    <a:pt x="122" y="223"/>
                    <a:pt x="119" y="221"/>
                  </a:cubicBezTo>
                  <a:cubicBezTo>
                    <a:pt x="117" y="220"/>
                    <a:pt x="114" y="220"/>
                    <a:pt x="111" y="220"/>
                  </a:cubicBezTo>
                  <a:cubicBezTo>
                    <a:pt x="108" y="221"/>
                    <a:pt x="106" y="222"/>
                    <a:pt x="104" y="225"/>
                  </a:cubicBezTo>
                  <a:cubicBezTo>
                    <a:pt x="102" y="227"/>
                    <a:pt x="102" y="230"/>
                    <a:pt x="102" y="233"/>
                  </a:cubicBezTo>
                  <a:cubicBezTo>
                    <a:pt x="102" y="236"/>
                    <a:pt x="103" y="238"/>
                    <a:pt x="105" y="240"/>
                  </a:cubicBezTo>
                  <a:cubicBezTo>
                    <a:pt x="108" y="242"/>
                    <a:pt x="120" y="253"/>
                    <a:pt x="131" y="263"/>
                  </a:cubicBezTo>
                  <a:cubicBezTo>
                    <a:pt x="127" y="269"/>
                    <a:pt x="122" y="275"/>
                    <a:pt x="118" y="282"/>
                  </a:cubicBezTo>
                  <a:cubicBezTo>
                    <a:pt x="105" y="276"/>
                    <a:pt x="91" y="269"/>
                    <a:pt x="88" y="268"/>
                  </a:cubicBezTo>
                  <a:cubicBezTo>
                    <a:pt x="85" y="266"/>
                    <a:pt x="82" y="266"/>
                    <a:pt x="80" y="267"/>
                  </a:cubicBezTo>
                  <a:cubicBezTo>
                    <a:pt x="77" y="268"/>
                    <a:pt x="75" y="270"/>
                    <a:pt x="73" y="273"/>
                  </a:cubicBezTo>
                  <a:cubicBezTo>
                    <a:pt x="72" y="275"/>
                    <a:pt x="71" y="278"/>
                    <a:pt x="72" y="281"/>
                  </a:cubicBezTo>
                  <a:cubicBezTo>
                    <a:pt x="72" y="284"/>
                    <a:pt x="74" y="286"/>
                    <a:pt x="76" y="288"/>
                  </a:cubicBezTo>
                  <a:cubicBezTo>
                    <a:pt x="79" y="290"/>
                    <a:pt x="92" y="299"/>
                    <a:pt x="104" y="307"/>
                  </a:cubicBezTo>
                  <a:cubicBezTo>
                    <a:pt x="100" y="314"/>
                    <a:pt x="97" y="321"/>
                    <a:pt x="93" y="328"/>
                  </a:cubicBezTo>
                  <a:cubicBezTo>
                    <a:pt x="79" y="323"/>
                    <a:pt x="64" y="318"/>
                    <a:pt x="61" y="317"/>
                  </a:cubicBezTo>
                  <a:cubicBezTo>
                    <a:pt x="59" y="316"/>
                    <a:pt x="56" y="316"/>
                    <a:pt x="53" y="317"/>
                  </a:cubicBezTo>
                  <a:cubicBezTo>
                    <a:pt x="51" y="319"/>
                    <a:pt x="48" y="321"/>
                    <a:pt x="47" y="323"/>
                  </a:cubicBezTo>
                  <a:cubicBezTo>
                    <a:pt x="46" y="326"/>
                    <a:pt x="46" y="329"/>
                    <a:pt x="47" y="332"/>
                  </a:cubicBezTo>
                  <a:cubicBezTo>
                    <a:pt x="48" y="334"/>
                    <a:pt x="49" y="337"/>
                    <a:pt x="52" y="338"/>
                  </a:cubicBezTo>
                  <a:cubicBezTo>
                    <a:pt x="55" y="340"/>
                    <a:pt x="68" y="348"/>
                    <a:pt x="81" y="355"/>
                  </a:cubicBezTo>
                  <a:cubicBezTo>
                    <a:pt x="78" y="362"/>
                    <a:pt x="76" y="369"/>
                    <a:pt x="73" y="376"/>
                  </a:cubicBezTo>
                  <a:cubicBezTo>
                    <a:pt x="59" y="373"/>
                    <a:pt x="43" y="369"/>
                    <a:pt x="40" y="369"/>
                  </a:cubicBezTo>
                  <a:cubicBezTo>
                    <a:pt x="37" y="368"/>
                    <a:pt x="34" y="369"/>
                    <a:pt x="32" y="370"/>
                  </a:cubicBezTo>
                  <a:cubicBezTo>
                    <a:pt x="30" y="372"/>
                    <a:pt x="28" y="374"/>
                    <a:pt x="27" y="377"/>
                  </a:cubicBezTo>
                  <a:cubicBezTo>
                    <a:pt x="26" y="379"/>
                    <a:pt x="26" y="382"/>
                    <a:pt x="27" y="385"/>
                  </a:cubicBezTo>
                  <a:cubicBezTo>
                    <a:pt x="28" y="388"/>
                    <a:pt x="30" y="390"/>
                    <a:pt x="33" y="391"/>
                  </a:cubicBezTo>
                  <a:cubicBezTo>
                    <a:pt x="36" y="392"/>
                    <a:pt x="50" y="399"/>
                    <a:pt x="64" y="404"/>
                  </a:cubicBezTo>
                  <a:cubicBezTo>
                    <a:pt x="62" y="412"/>
                    <a:pt x="60" y="419"/>
                    <a:pt x="58" y="426"/>
                  </a:cubicBezTo>
                  <a:cubicBezTo>
                    <a:pt x="44" y="425"/>
                    <a:pt x="28" y="423"/>
                    <a:pt x="25" y="422"/>
                  </a:cubicBezTo>
                  <a:cubicBezTo>
                    <a:pt x="22" y="422"/>
                    <a:pt x="19" y="423"/>
                    <a:pt x="17" y="425"/>
                  </a:cubicBezTo>
                  <a:cubicBezTo>
                    <a:pt x="14" y="426"/>
                    <a:pt x="13" y="429"/>
                    <a:pt x="12" y="432"/>
                  </a:cubicBezTo>
                  <a:cubicBezTo>
                    <a:pt x="12" y="435"/>
                    <a:pt x="12" y="437"/>
                    <a:pt x="13" y="440"/>
                  </a:cubicBezTo>
                  <a:cubicBezTo>
                    <a:pt x="15" y="442"/>
                    <a:pt x="17" y="444"/>
                    <a:pt x="20" y="445"/>
                  </a:cubicBezTo>
                  <a:cubicBezTo>
                    <a:pt x="23" y="446"/>
                    <a:pt x="38" y="451"/>
                    <a:pt x="52" y="455"/>
                  </a:cubicBezTo>
                  <a:cubicBezTo>
                    <a:pt x="50" y="463"/>
                    <a:pt x="49" y="470"/>
                    <a:pt x="48" y="478"/>
                  </a:cubicBezTo>
                  <a:cubicBezTo>
                    <a:pt x="34" y="478"/>
                    <a:pt x="18" y="477"/>
                    <a:pt x="15" y="477"/>
                  </a:cubicBezTo>
                  <a:cubicBezTo>
                    <a:pt x="12" y="477"/>
                    <a:pt x="9" y="479"/>
                    <a:pt x="7" y="481"/>
                  </a:cubicBezTo>
                  <a:cubicBezTo>
                    <a:pt x="5" y="482"/>
                    <a:pt x="4" y="485"/>
                    <a:pt x="3" y="488"/>
                  </a:cubicBezTo>
                  <a:cubicBezTo>
                    <a:pt x="3" y="491"/>
                    <a:pt x="4" y="494"/>
                    <a:pt x="5" y="496"/>
                  </a:cubicBezTo>
                  <a:cubicBezTo>
                    <a:pt x="7" y="498"/>
                    <a:pt x="9" y="500"/>
                    <a:pt x="12" y="501"/>
                  </a:cubicBezTo>
                  <a:cubicBezTo>
                    <a:pt x="15" y="501"/>
                    <a:pt x="31" y="505"/>
                    <a:pt x="45" y="507"/>
                  </a:cubicBezTo>
                  <a:cubicBezTo>
                    <a:pt x="45" y="515"/>
                    <a:pt x="44" y="522"/>
                    <a:pt x="44" y="530"/>
                  </a:cubicBezTo>
                  <a:cubicBezTo>
                    <a:pt x="30" y="531"/>
                    <a:pt x="14" y="533"/>
                    <a:pt x="10" y="533"/>
                  </a:cubicBezTo>
                  <a:cubicBezTo>
                    <a:pt x="7" y="533"/>
                    <a:pt x="5" y="535"/>
                    <a:pt x="3" y="537"/>
                  </a:cubicBezTo>
                  <a:cubicBezTo>
                    <a:pt x="1" y="539"/>
                    <a:pt x="0" y="542"/>
                    <a:pt x="0" y="545"/>
                  </a:cubicBezTo>
                  <a:cubicBezTo>
                    <a:pt x="0" y="548"/>
                    <a:pt x="1" y="551"/>
                    <a:pt x="3" y="553"/>
                  </a:cubicBezTo>
                  <a:cubicBezTo>
                    <a:pt x="5" y="555"/>
                    <a:pt x="7" y="556"/>
                    <a:pt x="10" y="557"/>
                  </a:cubicBezTo>
                  <a:cubicBezTo>
                    <a:pt x="14" y="557"/>
                    <a:pt x="30" y="558"/>
                    <a:pt x="44" y="560"/>
                  </a:cubicBezTo>
                  <a:cubicBezTo>
                    <a:pt x="44" y="567"/>
                    <a:pt x="45" y="575"/>
                    <a:pt x="45" y="582"/>
                  </a:cubicBezTo>
                  <a:cubicBezTo>
                    <a:pt x="31" y="585"/>
                    <a:pt x="15" y="588"/>
                    <a:pt x="12" y="589"/>
                  </a:cubicBezTo>
                  <a:cubicBezTo>
                    <a:pt x="9" y="590"/>
                    <a:pt x="7" y="591"/>
                    <a:pt x="5" y="594"/>
                  </a:cubicBezTo>
                  <a:cubicBezTo>
                    <a:pt x="4" y="596"/>
                    <a:pt x="3" y="599"/>
                    <a:pt x="3" y="602"/>
                  </a:cubicBezTo>
                  <a:cubicBezTo>
                    <a:pt x="4" y="605"/>
                    <a:pt x="5" y="607"/>
                    <a:pt x="7" y="609"/>
                  </a:cubicBezTo>
                  <a:cubicBezTo>
                    <a:pt x="9" y="611"/>
                    <a:pt x="12" y="613"/>
                    <a:pt x="15" y="612"/>
                  </a:cubicBezTo>
                  <a:cubicBezTo>
                    <a:pt x="18" y="612"/>
                    <a:pt x="34" y="612"/>
                    <a:pt x="48" y="612"/>
                  </a:cubicBezTo>
                  <a:cubicBezTo>
                    <a:pt x="49" y="620"/>
                    <a:pt x="50" y="627"/>
                    <a:pt x="52" y="634"/>
                  </a:cubicBezTo>
                  <a:cubicBezTo>
                    <a:pt x="38" y="639"/>
                    <a:pt x="23" y="644"/>
                    <a:pt x="20" y="645"/>
                  </a:cubicBezTo>
                  <a:cubicBezTo>
                    <a:pt x="17" y="645"/>
                    <a:pt x="15" y="647"/>
                    <a:pt x="13" y="650"/>
                  </a:cubicBezTo>
                  <a:cubicBezTo>
                    <a:pt x="12" y="652"/>
                    <a:pt x="12" y="655"/>
                    <a:pt x="12" y="658"/>
                  </a:cubicBezTo>
                  <a:cubicBezTo>
                    <a:pt x="13" y="661"/>
                    <a:pt x="14" y="664"/>
                    <a:pt x="17" y="665"/>
                  </a:cubicBezTo>
                  <a:cubicBezTo>
                    <a:pt x="19" y="667"/>
                    <a:pt x="22" y="668"/>
                    <a:pt x="25" y="668"/>
                  </a:cubicBezTo>
                  <a:cubicBezTo>
                    <a:pt x="28" y="667"/>
                    <a:pt x="44" y="665"/>
                    <a:pt x="58" y="664"/>
                  </a:cubicBezTo>
                  <a:cubicBezTo>
                    <a:pt x="60" y="671"/>
                    <a:pt x="62" y="678"/>
                    <a:pt x="64" y="686"/>
                  </a:cubicBezTo>
                  <a:cubicBezTo>
                    <a:pt x="50" y="691"/>
                    <a:pt x="36" y="698"/>
                    <a:pt x="33" y="699"/>
                  </a:cubicBezTo>
                  <a:cubicBezTo>
                    <a:pt x="30" y="700"/>
                    <a:pt x="28" y="702"/>
                    <a:pt x="27" y="705"/>
                  </a:cubicBezTo>
                  <a:cubicBezTo>
                    <a:pt x="26" y="708"/>
                    <a:pt x="26" y="710"/>
                    <a:pt x="27" y="713"/>
                  </a:cubicBezTo>
                  <a:cubicBezTo>
                    <a:pt x="28" y="716"/>
                    <a:pt x="30" y="718"/>
                    <a:pt x="32" y="720"/>
                  </a:cubicBezTo>
                  <a:cubicBezTo>
                    <a:pt x="34" y="721"/>
                    <a:pt x="37" y="722"/>
                    <a:pt x="40" y="721"/>
                  </a:cubicBezTo>
                  <a:cubicBezTo>
                    <a:pt x="43" y="721"/>
                    <a:pt x="59" y="717"/>
                    <a:pt x="73" y="714"/>
                  </a:cubicBezTo>
                  <a:cubicBezTo>
                    <a:pt x="76" y="721"/>
                    <a:pt x="78" y="728"/>
                    <a:pt x="81" y="735"/>
                  </a:cubicBezTo>
                  <a:cubicBezTo>
                    <a:pt x="68" y="742"/>
                    <a:pt x="55" y="750"/>
                    <a:pt x="52" y="752"/>
                  </a:cubicBezTo>
                  <a:cubicBezTo>
                    <a:pt x="49" y="753"/>
                    <a:pt x="48" y="755"/>
                    <a:pt x="47" y="758"/>
                  </a:cubicBezTo>
                  <a:cubicBezTo>
                    <a:pt x="46" y="761"/>
                    <a:pt x="46" y="764"/>
                    <a:pt x="47" y="766"/>
                  </a:cubicBezTo>
                  <a:cubicBezTo>
                    <a:pt x="48" y="769"/>
                    <a:pt x="51" y="771"/>
                    <a:pt x="53" y="772"/>
                  </a:cubicBezTo>
                  <a:cubicBezTo>
                    <a:pt x="56" y="774"/>
                    <a:pt x="59" y="774"/>
                    <a:pt x="61" y="773"/>
                  </a:cubicBezTo>
                  <a:cubicBezTo>
                    <a:pt x="64" y="772"/>
                    <a:pt x="79" y="767"/>
                    <a:pt x="93" y="762"/>
                  </a:cubicBezTo>
                  <a:cubicBezTo>
                    <a:pt x="97" y="769"/>
                    <a:pt x="100" y="776"/>
                    <a:pt x="104" y="782"/>
                  </a:cubicBezTo>
                  <a:cubicBezTo>
                    <a:pt x="92" y="791"/>
                    <a:pt x="79" y="800"/>
                    <a:pt x="76" y="802"/>
                  </a:cubicBezTo>
                  <a:cubicBezTo>
                    <a:pt x="74" y="804"/>
                    <a:pt x="72" y="806"/>
                    <a:pt x="72" y="809"/>
                  </a:cubicBezTo>
                  <a:cubicBezTo>
                    <a:pt x="71" y="812"/>
                    <a:pt x="72" y="815"/>
                    <a:pt x="73" y="817"/>
                  </a:cubicBezTo>
                  <a:cubicBezTo>
                    <a:pt x="75" y="820"/>
                    <a:pt x="77" y="822"/>
                    <a:pt x="80" y="823"/>
                  </a:cubicBezTo>
                  <a:cubicBezTo>
                    <a:pt x="82" y="824"/>
                    <a:pt x="85" y="824"/>
                    <a:pt x="88" y="822"/>
                  </a:cubicBezTo>
                  <a:cubicBezTo>
                    <a:pt x="91" y="821"/>
                    <a:pt x="105" y="814"/>
                    <a:pt x="118" y="808"/>
                  </a:cubicBezTo>
                  <a:cubicBezTo>
                    <a:pt x="122" y="815"/>
                    <a:pt x="127" y="821"/>
                    <a:pt x="131" y="827"/>
                  </a:cubicBezTo>
                  <a:cubicBezTo>
                    <a:pt x="120" y="837"/>
                    <a:pt x="108" y="847"/>
                    <a:pt x="105" y="850"/>
                  </a:cubicBezTo>
                  <a:cubicBezTo>
                    <a:pt x="103" y="852"/>
                    <a:pt x="102" y="854"/>
                    <a:pt x="102" y="857"/>
                  </a:cubicBezTo>
                  <a:cubicBezTo>
                    <a:pt x="102" y="860"/>
                    <a:pt x="102" y="863"/>
                    <a:pt x="104" y="865"/>
                  </a:cubicBezTo>
                  <a:cubicBezTo>
                    <a:pt x="106" y="867"/>
                    <a:pt x="108" y="869"/>
                    <a:pt x="111" y="870"/>
                  </a:cubicBezTo>
                  <a:cubicBezTo>
                    <a:pt x="114" y="870"/>
                    <a:pt x="117" y="870"/>
                    <a:pt x="119" y="869"/>
                  </a:cubicBezTo>
                  <a:cubicBezTo>
                    <a:pt x="122" y="867"/>
                    <a:pt x="136" y="859"/>
                    <a:pt x="148" y="851"/>
                  </a:cubicBezTo>
                  <a:cubicBezTo>
                    <a:pt x="153" y="857"/>
                    <a:pt x="158" y="863"/>
                    <a:pt x="163" y="869"/>
                  </a:cubicBezTo>
                  <a:cubicBezTo>
                    <a:pt x="153" y="880"/>
                    <a:pt x="142" y="891"/>
                    <a:pt x="140" y="894"/>
                  </a:cubicBezTo>
                  <a:cubicBezTo>
                    <a:pt x="138" y="896"/>
                    <a:pt x="137" y="899"/>
                    <a:pt x="137" y="902"/>
                  </a:cubicBezTo>
                  <a:cubicBezTo>
                    <a:pt x="137" y="904"/>
                    <a:pt x="138" y="907"/>
                    <a:pt x="140" y="909"/>
                  </a:cubicBezTo>
                  <a:cubicBezTo>
                    <a:pt x="142" y="912"/>
                    <a:pt x="145" y="913"/>
                    <a:pt x="147" y="913"/>
                  </a:cubicBezTo>
                  <a:cubicBezTo>
                    <a:pt x="150" y="914"/>
                    <a:pt x="153" y="913"/>
                    <a:pt x="155" y="911"/>
                  </a:cubicBezTo>
                  <a:cubicBezTo>
                    <a:pt x="158" y="909"/>
                    <a:pt x="171" y="900"/>
                    <a:pt x="182" y="891"/>
                  </a:cubicBezTo>
                  <a:cubicBezTo>
                    <a:pt x="188" y="897"/>
                    <a:pt x="193" y="902"/>
                    <a:pt x="198" y="907"/>
                  </a:cubicBezTo>
                  <a:cubicBezTo>
                    <a:pt x="190" y="919"/>
                    <a:pt x="180" y="932"/>
                    <a:pt x="178" y="934"/>
                  </a:cubicBezTo>
                  <a:cubicBezTo>
                    <a:pt x="176" y="937"/>
                    <a:pt x="176" y="940"/>
                    <a:pt x="176" y="942"/>
                  </a:cubicBezTo>
                  <a:cubicBezTo>
                    <a:pt x="177" y="945"/>
                    <a:pt x="178" y="948"/>
                    <a:pt x="180" y="950"/>
                  </a:cubicBezTo>
                  <a:cubicBezTo>
                    <a:pt x="182" y="952"/>
                    <a:pt x="185" y="953"/>
                    <a:pt x="188" y="953"/>
                  </a:cubicBezTo>
                  <a:cubicBezTo>
                    <a:pt x="191" y="953"/>
                    <a:pt x="194" y="952"/>
                    <a:pt x="196" y="950"/>
                  </a:cubicBezTo>
                  <a:cubicBezTo>
                    <a:pt x="198" y="948"/>
                    <a:pt x="210" y="937"/>
                    <a:pt x="221" y="927"/>
                  </a:cubicBezTo>
                  <a:cubicBezTo>
                    <a:pt x="226" y="932"/>
                    <a:pt x="232" y="937"/>
                    <a:pt x="238" y="941"/>
                  </a:cubicBezTo>
                  <a:cubicBezTo>
                    <a:pt x="231" y="954"/>
                    <a:pt x="223" y="968"/>
                    <a:pt x="221" y="970"/>
                  </a:cubicBezTo>
                  <a:cubicBezTo>
                    <a:pt x="219" y="973"/>
                    <a:pt x="219" y="976"/>
                    <a:pt x="220" y="979"/>
                  </a:cubicBezTo>
                  <a:cubicBezTo>
                    <a:pt x="220" y="981"/>
                    <a:pt x="222" y="984"/>
                    <a:pt x="224" y="986"/>
                  </a:cubicBezTo>
                  <a:cubicBezTo>
                    <a:pt x="227" y="987"/>
                    <a:pt x="230" y="988"/>
                    <a:pt x="232" y="988"/>
                  </a:cubicBezTo>
                  <a:cubicBezTo>
                    <a:pt x="235" y="988"/>
                    <a:pt x="238" y="986"/>
                    <a:pt x="240" y="984"/>
                  </a:cubicBezTo>
                  <a:cubicBezTo>
                    <a:pt x="242" y="982"/>
                    <a:pt x="253" y="970"/>
                    <a:pt x="262" y="959"/>
                  </a:cubicBezTo>
                  <a:cubicBezTo>
                    <a:pt x="268" y="963"/>
                    <a:pt x="275" y="967"/>
                    <a:pt x="281" y="971"/>
                  </a:cubicBezTo>
                  <a:cubicBezTo>
                    <a:pt x="275" y="984"/>
                    <a:pt x="268" y="999"/>
                    <a:pt x="267" y="1002"/>
                  </a:cubicBezTo>
                  <a:cubicBezTo>
                    <a:pt x="266" y="1005"/>
                    <a:pt x="266" y="1008"/>
                    <a:pt x="267" y="1010"/>
                  </a:cubicBezTo>
                  <a:cubicBezTo>
                    <a:pt x="268" y="1013"/>
                    <a:pt x="270" y="1015"/>
                    <a:pt x="272" y="1017"/>
                  </a:cubicBezTo>
                  <a:cubicBezTo>
                    <a:pt x="275" y="1018"/>
                    <a:pt x="278" y="1019"/>
                    <a:pt x="280" y="1018"/>
                  </a:cubicBezTo>
                  <a:cubicBezTo>
                    <a:pt x="283" y="1018"/>
                    <a:pt x="286" y="1016"/>
                    <a:pt x="287" y="1014"/>
                  </a:cubicBezTo>
                  <a:cubicBezTo>
                    <a:pt x="289" y="1011"/>
                    <a:pt x="298" y="998"/>
                    <a:pt x="307" y="986"/>
                  </a:cubicBezTo>
                  <a:cubicBezTo>
                    <a:pt x="314" y="990"/>
                    <a:pt x="320" y="993"/>
                    <a:pt x="327" y="996"/>
                  </a:cubicBezTo>
                  <a:cubicBezTo>
                    <a:pt x="322" y="1010"/>
                    <a:pt x="317" y="1025"/>
                    <a:pt x="316" y="1028"/>
                  </a:cubicBezTo>
                  <a:cubicBezTo>
                    <a:pt x="315" y="1031"/>
                    <a:pt x="316" y="1034"/>
                    <a:pt x="317" y="1037"/>
                  </a:cubicBezTo>
                  <a:cubicBezTo>
                    <a:pt x="318" y="1039"/>
                    <a:pt x="320" y="1041"/>
                    <a:pt x="323" y="1042"/>
                  </a:cubicBezTo>
                  <a:cubicBezTo>
                    <a:pt x="326" y="1044"/>
                    <a:pt x="328" y="1044"/>
                    <a:pt x="331" y="1043"/>
                  </a:cubicBezTo>
                  <a:cubicBezTo>
                    <a:pt x="334" y="1042"/>
                    <a:pt x="336" y="1041"/>
                    <a:pt x="338" y="1038"/>
                  </a:cubicBezTo>
                  <a:cubicBezTo>
                    <a:pt x="339" y="1035"/>
                    <a:pt x="347" y="1021"/>
                    <a:pt x="354" y="1009"/>
                  </a:cubicBezTo>
                  <a:cubicBezTo>
                    <a:pt x="361" y="1011"/>
                    <a:pt x="368" y="1014"/>
                    <a:pt x="375" y="1017"/>
                  </a:cubicBezTo>
                  <a:cubicBezTo>
                    <a:pt x="372" y="1031"/>
                    <a:pt x="369" y="1046"/>
                    <a:pt x="368" y="1050"/>
                  </a:cubicBezTo>
                  <a:cubicBezTo>
                    <a:pt x="367" y="1052"/>
                    <a:pt x="368" y="1055"/>
                    <a:pt x="369" y="1058"/>
                  </a:cubicBezTo>
                  <a:cubicBezTo>
                    <a:pt x="371" y="1060"/>
                    <a:pt x="373" y="1062"/>
                    <a:pt x="376" y="1063"/>
                  </a:cubicBezTo>
                  <a:cubicBezTo>
                    <a:pt x="379" y="1064"/>
                    <a:pt x="382" y="1064"/>
                    <a:pt x="384" y="1063"/>
                  </a:cubicBezTo>
                  <a:cubicBezTo>
                    <a:pt x="387" y="1062"/>
                    <a:pt x="389" y="1060"/>
                    <a:pt x="390" y="1057"/>
                  </a:cubicBezTo>
                  <a:cubicBezTo>
                    <a:pt x="392" y="1054"/>
                    <a:pt x="398" y="1039"/>
                    <a:pt x="404" y="1026"/>
                  </a:cubicBezTo>
                  <a:cubicBezTo>
                    <a:pt x="411" y="1028"/>
                    <a:pt x="418" y="1030"/>
                    <a:pt x="425" y="1032"/>
                  </a:cubicBezTo>
                  <a:cubicBezTo>
                    <a:pt x="424" y="1046"/>
                    <a:pt x="422" y="1062"/>
                    <a:pt x="422" y="1065"/>
                  </a:cubicBezTo>
                  <a:cubicBezTo>
                    <a:pt x="421" y="1068"/>
                    <a:pt x="422" y="1071"/>
                    <a:pt x="424" y="1073"/>
                  </a:cubicBezTo>
                  <a:cubicBezTo>
                    <a:pt x="426" y="1075"/>
                    <a:pt x="428" y="1077"/>
                    <a:pt x="431" y="1078"/>
                  </a:cubicBezTo>
                  <a:cubicBezTo>
                    <a:pt x="434" y="1078"/>
                    <a:pt x="437" y="1078"/>
                    <a:pt x="439" y="1076"/>
                  </a:cubicBezTo>
                  <a:cubicBezTo>
                    <a:pt x="442" y="1075"/>
                    <a:pt x="444" y="1073"/>
                    <a:pt x="445" y="1070"/>
                  </a:cubicBezTo>
                  <a:cubicBezTo>
                    <a:pt x="446" y="1067"/>
                    <a:pt x="450" y="1052"/>
                    <a:pt x="455" y="1038"/>
                  </a:cubicBezTo>
                  <a:cubicBezTo>
                    <a:pt x="462" y="1039"/>
                    <a:pt x="469" y="1040"/>
                    <a:pt x="477" y="1041"/>
                  </a:cubicBezTo>
                  <a:cubicBezTo>
                    <a:pt x="477" y="1056"/>
                    <a:pt x="477" y="1072"/>
                    <a:pt x="477" y="1075"/>
                  </a:cubicBezTo>
                  <a:cubicBezTo>
                    <a:pt x="477" y="1078"/>
                    <a:pt x="478" y="1081"/>
                    <a:pt x="480" y="1083"/>
                  </a:cubicBezTo>
                  <a:cubicBezTo>
                    <a:pt x="482" y="1085"/>
                    <a:pt x="484" y="1086"/>
                    <a:pt x="487" y="1087"/>
                  </a:cubicBezTo>
                  <a:cubicBezTo>
                    <a:pt x="490" y="1087"/>
                    <a:pt x="493" y="1086"/>
                    <a:pt x="495" y="1085"/>
                  </a:cubicBezTo>
                  <a:cubicBezTo>
                    <a:pt x="497" y="1083"/>
                    <a:pt x="499" y="1081"/>
                    <a:pt x="500" y="1078"/>
                  </a:cubicBezTo>
                  <a:cubicBezTo>
                    <a:pt x="501" y="1074"/>
                    <a:pt x="504" y="1059"/>
                    <a:pt x="507" y="1045"/>
                  </a:cubicBezTo>
                  <a:cubicBezTo>
                    <a:pt x="514" y="1045"/>
                    <a:pt x="522" y="1045"/>
                    <a:pt x="529" y="1046"/>
                  </a:cubicBezTo>
                  <a:cubicBezTo>
                    <a:pt x="530" y="1060"/>
                    <a:pt x="532" y="1076"/>
                    <a:pt x="532" y="1079"/>
                  </a:cubicBezTo>
                  <a:cubicBezTo>
                    <a:pt x="533" y="1082"/>
                    <a:pt x="534" y="1085"/>
                    <a:pt x="536" y="1087"/>
                  </a:cubicBezTo>
                  <a:cubicBezTo>
                    <a:pt x="538" y="1089"/>
                    <a:pt x="541" y="1090"/>
                    <a:pt x="544" y="1090"/>
                  </a:cubicBezTo>
                  <a:cubicBezTo>
                    <a:pt x="547" y="1090"/>
                    <a:pt x="550" y="1088"/>
                    <a:pt x="552" y="1087"/>
                  </a:cubicBezTo>
                  <a:cubicBezTo>
                    <a:pt x="554" y="1085"/>
                    <a:pt x="555" y="1082"/>
                    <a:pt x="556" y="1079"/>
                  </a:cubicBezTo>
                  <a:cubicBezTo>
                    <a:pt x="556" y="1076"/>
                    <a:pt x="558" y="1060"/>
                    <a:pt x="559" y="1046"/>
                  </a:cubicBezTo>
                  <a:cubicBezTo>
                    <a:pt x="566" y="1045"/>
                    <a:pt x="574" y="1045"/>
                    <a:pt x="581" y="1045"/>
                  </a:cubicBezTo>
                  <a:cubicBezTo>
                    <a:pt x="584" y="1059"/>
                    <a:pt x="587" y="1074"/>
                    <a:pt x="588" y="1078"/>
                  </a:cubicBezTo>
                  <a:cubicBezTo>
                    <a:pt x="589" y="1081"/>
                    <a:pt x="590" y="1083"/>
                    <a:pt x="593" y="1085"/>
                  </a:cubicBezTo>
                  <a:cubicBezTo>
                    <a:pt x="595" y="1086"/>
                    <a:pt x="598" y="1087"/>
                    <a:pt x="601" y="1087"/>
                  </a:cubicBezTo>
                  <a:cubicBezTo>
                    <a:pt x="604" y="1086"/>
                    <a:pt x="606" y="1085"/>
                    <a:pt x="608" y="1083"/>
                  </a:cubicBezTo>
                  <a:cubicBezTo>
                    <a:pt x="610" y="1081"/>
                    <a:pt x="611" y="1078"/>
                    <a:pt x="611" y="1075"/>
                  </a:cubicBezTo>
                  <a:cubicBezTo>
                    <a:pt x="611" y="1072"/>
                    <a:pt x="611" y="1056"/>
                    <a:pt x="611" y="1041"/>
                  </a:cubicBezTo>
                  <a:cubicBezTo>
                    <a:pt x="619" y="1040"/>
                    <a:pt x="626" y="1039"/>
                    <a:pt x="633" y="1038"/>
                  </a:cubicBezTo>
                  <a:cubicBezTo>
                    <a:pt x="638" y="1052"/>
                    <a:pt x="642" y="1067"/>
                    <a:pt x="643" y="1070"/>
                  </a:cubicBezTo>
                  <a:cubicBezTo>
                    <a:pt x="644" y="1073"/>
                    <a:pt x="646" y="1075"/>
                    <a:pt x="649" y="1076"/>
                  </a:cubicBezTo>
                  <a:cubicBezTo>
                    <a:pt x="651" y="1078"/>
                    <a:pt x="654" y="1078"/>
                    <a:pt x="657" y="1078"/>
                  </a:cubicBezTo>
                  <a:cubicBezTo>
                    <a:pt x="660" y="1077"/>
                    <a:pt x="662" y="1075"/>
                    <a:pt x="664" y="1073"/>
                  </a:cubicBezTo>
                  <a:cubicBezTo>
                    <a:pt x="666" y="1071"/>
                    <a:pt x="667" y="1068"/>
                    <a:pt x="666" y="1065"/>
                  </a:cubicBezTo>
                  <a:cubicBezTo>
                    <a:pt x="666" y="1062"/>
                    <a:pt x="664" y="1046"/>
                    <a:pt x="663" y="1032"/>
                  </a:cubicBezTo>
                  <a:cubicBezTo>
                    <a:pt x="670" y="1030"/>
                    <a:pt x="677" y="1028"/>
                    <a:pt x="684" y="1026"/>
                  </a:cubicBezTo>
                  <a:cubicBezTo>
                    <a:pt x="690" y="1039"/>
                    <a:pt x="696" y="1054"/>
                    <a:pt x="698" y="1057"/>
                  </a:cubicBezTo>
                  <a:cubicBezTo>
                    <a:pt x="699" y="1060"/>
                    <a:pt x="701" y="1062"/>
                    <a:pt x="704" y="1063"/>
                  </a:cubicBezTo>
                  <a:cubicBezTo>
                    <a:pt x="706" y="1064"/>
                    <a:pt x="709" y="1064"/>
                    <a:pt x="712" y="1063"/>
                  </a:cubicBezTo>
                  <a:cubicBezTo>
                    <a:pt x="715" y="1062"/>
                    <a:pt x="717" y="1060"/>
                    <a:pt x="719" y="1058"/>
                  </a:cubicBezTo>
                  <a:cubicBezTo>
                    <a:pt x="720" y="1055"/>
                    <a:pt x="721" y="1052"/>
                    <a:pt x="720" y="1050"/>
                  </a:cubicBezTo>
                  <a:cubicBezTo>
                    <a:pt x="719" y="1046"/>
                    <a:pt x="716" y="1031"/>
                    <a:pt x="713" y="1017"/>
                  </a:cubicBezTo>
                  <a:cubicBezTo>
                    <a:pt x="720" y="1014"/>
                    <a:pt x="727" y="1011"/>
                    <a:pt x="734" y="1009"/>
                  </a:cubicBezTo>
                  <a:cubicBezTo>
                    <a:pt x="741" y="1021"/>
                    <a:pt x="749" y="1035"/>
                    <a:pt x="750" y="1038"/>
                  </a:cubicBezTo>
                  <a:cubicBezTo>
                    <a:pt x="752" y="1041"/>
                    <a:pt x="754" y="1042"/>
                    <a:pt x="757" y="1043"/>
                  </a:cubicBezTo>
                  <a:cubicBezTo>
                    <a:pt x="760" y="1044"/>
                    <a:pt x="762" y="1044"/>
                    <a:pt x="765" y="1042"/>
                  </a:cubicBezTo>
                  <a:cubicBezTo>
                    <a:pt x="768" y="1041"/>
                    <a:pt x="770" y="1039"/>
                    <a:pt x="771" y="1037"/>
                  </a:cubicBezTo>
                  <a:cubicBezTo>
                    <a:pt x="772" y="1034"/>
                    <a:pt x="773" y="1031"/>
                    <a:pt x="772" y="1028"/>
                  </a:cubicBezTo>
                  <a:cubicBezTo>
                    <a:pt x="771" y="1025"/>
                    <a:pt x="766" y="1010"/>
                    <a:pt x="761" y="996"/>
                  </a:cubicBezTo>
                  <a:cubicBezTo>
                    <a:pt x="768" y="993"/>
                    <a:pt x="774" y="990"/>
                    <a:pt x="781" y="986"/>
                  </a:cubicBezTo>
                  <a:cubicBezTo>
                    <a:pt x="790" y="998"/>
                    <a:pt x="799" y="1011"/>
                    <a:pt x="801" y="1014"/>
                  </a:cubicBezTo>
                  <a:cubicBezTo>
                    <a:pt x="802" y="1016"/>
                    <a:pt x="805" y="1018"/>
                    <a:pt x="808" y="1018"/>
                  </a:cubicBezTo>
                  <a:cubicBezTo>
                    <a:pt x="810" y="1019"/>
                    <a:pt x="813" y="1018"/>
                    <a:pt x="816" y="1017"/>
                  </a:cubicBezTo>
                  <a:cubicBezTo>
                    <a:pt x="818" y="1015"/>
                    <a:pt x="820" y="1013"/>
                    <a:pt x="821" y="1010"/>
                  </a:cubicBezTo>
                  <a:cubicBezTo>
                    <a:pt x="822" y="1008"/>
                    <a:pt x="822" y="1005"/>
                    <a:pt x="821" y="1002"/>
                  </a:cubicBezTo>
                  <a:cubicBezTo>
                    <a:pt x="820" y="999"/>
                    <a:pt x="813" y="984"/>
                    <a:pt x="807" y="971"/>
                  </a:cubicBezTo>
                  <a:cubicBezTo>
                    <a:pt x="813" y="967"/>
                    <a:pt x="820" y="963"/>
                    <a:pt x="826" y="959"/>
                  </a:cubicBezTo>
                  <a:cubicBezTo>
                    <a:pt x="835" y="970"/>
                    <a:pt x="846" y="982"/>
                    <a:pt x="848" y="984"/>
                  </a:cubicBezTo>
                  <a:cubicBezTo>
                    <a:pt x="850" y="986"/>
                    <a:pt x="853" y="988"/>
                    <a:pt x="856" y="988"/>
                  </a:cubicBezTo>
                  <a:cubicBezTo>
                    <a:pt x="858" y="988"/>
                    <a:pt x="861" y="987"/>
                    <a:pt x="864" y="986"/>
                  </a:cubicBezTo>
                  <a:cubicBezTo>
                    <a:pt x="866" y="984"/>
                    <a:pt x="868" y="981"/>
                    <a:pt x="868" y="979"/>
                  </a:cubicBezTo>
                  <a:cubicBezTo>
                    <a:pt x="869" y="976"/>
                    <a:pt x="869" y="973"/>
                    <a:pt x="867" y="970"/>
                  </a:cubicBezTo>
                  <a:cubicBezTo>
                    <a:pt x="865" y="968"/>
                    <a:pt x="857" y="954"/>
                    <a:pt x="850" y="941"/>
                  </a:cubicBezTo>
                  <a:cubicBezTo>
                    <a:pt x="856" y="937"/>
                    <a:pt x="862" y="932"/>
                    <a:pt x="867" y="927"/>
                  </a:cubicBezTo>
                  <a:cubicBezTo>
                    <a:pt x="878" y="937"/>
                    <a:pt x="890" y="948"/>
                    <a:pt x="892" y="950"/>
                  </a:cubicBezTo>
                  <a:cubicBezTo>
                    <a:pt x="894" y="952"/>
                    <a:pt x="897" y="953"/>
                    <a:pt x="900" y="953"/>
                  </a:cubicBezTo>
                  <a:cubicBezTo>
                    <a:pt x="903" y="953"/>
                    <a:pt x="906" y="952"/>
                    <a:pt x="908" y="950"/>
                  </a:cubicBezTo>
                  <a:cubicBezTo>
                    <a:pt x="910" y="948"/>
                    <a:pt x="911" y="945"/>
                    <a:pt x="912" y="942"/>
                  </a:cubicBezTo>
                  <a:cubicBezTo>
                    <a:pt x="912" y="940"/>
                    <a:pt x="911" y="937"/>
                    <a:pt x="910" y="934"/>
                  </a:cubicBezTo>
                  <a:cubicBezTo>
                    <a:pt x="908" y="932"/>
                    <a:pt x="898" y="919"/>
                    <a:pt x="890" y="907"/>
                  </a:cubicBezTo>
                  <a:cubicBezTo>
                    <a:pt x="895" y="902"/>
                    <a:pt x="900" y="897"/>
                    <a:pt x="905" y="891"/>
                  </a:cubicBezTo>
                  <a:cubicBezTo>
                    <a:pt x="917" y="900"/>
                    <a:pt x="930" y="909"/>
                    <a:pt x="933" y="911"/>
                  </a:cubicBezTo>
                  <a:cubicBezTo>
                    <a:pt x="935" y="913"/>
                    <a:pt x="938" y="914"/>
                    <a:pt x="941" y="913"/>
                  </a:cubicBezTo>
                  <a:cubicBezTo>
                    <a:pt x="943" y="913"/>
                    <a:pt x="946" y="912"/>
                    <a:pt x="948" y="909"/>
                  </a:cubicBezTo>
                  <a:cubicBezTo>
                    <a:pt x="950" y="907"/>
                    <a:pt x="951" y="904"/>
                    <a:pt x="951" y="902"/>
                  </a:cubicBezTo>
                  <a:cubicBezTo>
                    <a:pt x="951" y="899"/>
                    <a:pt x="950" y="896"/>
                    <a:pt x="948" y="894"/>
                  </a:cubicBezTo>
                  <a:cubicBezTo>
                    <a:pt x="946" y="891"/>
                    <a:pt x="935" y="880"/>
                    <a:pt x="925" y="869"/>
                  </a:cubicBezTo>
                  <a:cubicBezTo>
                    <a:pt x="930" y="863"/>
                    <a:pt x="935" y="857"/>
                    <a:pt x="940" y="851"/>
                  </a:cubicBezTo>
                  <a:cubicBezTo>
                    <a:pt x="952" y="859"/>
                    <a:pt x="966" y="867"/>
                    <a:pt x="969" y="869"/>
                  </a:cubicBezTo>
                  <a:cubicBezTo>
                    <a:pt x="971" y="870"/>
                    <a:pt x="974" y="870"/>
                    <a:pt x="977" y="870"/>
                  </a:cubicBezTo>
                  <a:cubicBezTo>
                    <a:pt x="980" y="869"/>
                    <a:pt x="982" y="867"/>
                    <a:pt x="984" y="865"/>
                  </a:cubicBezTo>
                  <a:cubicBezTo>
                    <a:pt x="986" y="863"/>
                    <a:pt x="986" y="860"/>
                    <a:pt x="986" y="857"/>
                  </a:cubicBezTo>
                  <a:cubicBezTo>
                    <a:pt x="986" y="854"/>
                    <a:pt x="985" y="852"/>
                    <a:pt x="983" y="850"/>
                  </a:cubicBezTo>
                  <a:cubicBezTo>
                    <a:pt x="980" y="847"/>
                    <a:pt x="968" y="837"/>
                    <a:pt x="957" y="827"/>
                  </a:cubicBezTo>
                  <a:cubicBezTo>
                    <a:pt x="961" y="821"/>
                    <a:pt x="966" y="815"/>
                    <a:pt x="969" y="808"/>
                  </a:cubicBezTo>
                  <a:cubicBezTo>
                    <a:pt x="983" y="814"/>
                    <a:pt x="997" y="821"/>
                    <a:pt x="1000" y="822"/>
                  </a:cubicBezTo>
                  <a:cubicBezTo>
                    <a:pt x="1003" y="824"/>
                    <a:pt x="1006" y="824"/>
                    <a:pt x="1008" y="823"/>
                  </a:cubicBezTo>
                  <a:cubicBezTo>
                    <a:pt x="1011" y="822"/>
                    <a:pt x="1013" y="820"/>
                    <a:pt x="1015" y="817"/>
                  </a:cubicBezTo>
                  <a:cubicBezTo>
                    <a:pt x="1016" y="815"/>
                    <a:pt x="1017" y="812"/>
                    <a:pt x="1016" y="809"/>
                  </a:cubicBezTo>
                  <a:cubicBezTo>
                    <a:pt x="1016" y="806"/>
                    <a:pt x="1014" y="804"/>
                    <a:pt x="1012" y="802"/>
                  </a:cubicBezTo>
                  <a:cubicBezTo>
                    <a:pt x="1009" y="800"/>
                    <a:pt x="996" y="791"/>
                    <a:pt x="984" y="782"/>
                  </a:cubicBezTo>
                  <a:cubicBezTo>
                    <a:pt x="988" y="776"/>
                    <a:pt x="991" y="769"/>
                    <a:pt x="995" y="762"/>
                  </a:cubicBezTo>
                  <a:cubicBezTo>
                    <a:pt x="1009" y="767"/>
                    <a:pt x="1024" y="772"/>
                    <a:pt x="1027" y="773"/>
                  </a:cubicBezTo>
                  <a:cubicBezTo>
                    <a:pt x="1029" y="774"/>
                    <a:pt x="1032" y="774"/>
                    <a:pt x="1035" y="772"/>
                  </a:cubicBezTo>
                  <a:cubicBezTo>
                    <a:pt x="1037" y="771"/>
                    <a:pt x="1039" y="769"/>
                    <a:pt x="1041" y="766"/>
                  </a:cubicBezTo>
                  <a:cubicBezTo>
                    <a:pt x="1042" y="764"/>
                    <a:pt x="1042" y="761"/>
                    <a:pt x="1041" y="758"/>
                  </a:cubicBezTo>
                  <a:cubicBezTo>
                    <a:pt x="1040" y="755"/>
                    <a:pt x="1039" y="753"/>
                    <a:pt x="1036" y="752"/>
                  </a:cubicBezTo>
                  <a:cubicBezTo>
                    <a:pt x="1033" y="750"/>
                    <a:pt x="1020" y="742"/>
                    <a:pt x="1007" y="735"/>
                  </a:cubicBezTo>
                  <a:cubicBezTo>
                    <a:pt x="1010" y="728"/>
                    <a:pt x="1012" y="721"/>
                    <a:pt x="1015" y="714"/>
                  </a:cubicBezTo>
                  <a:cubicBezTo>
                    <a:pt x="1029" y="717"/>
                    <a:pt x="1045" y="721"/>
                    <a:pt x="1048" y="721"/>
                  </a:cubicBezTo>
                  <a:cubicBezTo>
                    <a:pt x="1051" y="722"/>
                    <a:pt x="1054" y="721"/>
                    <a:pt x="1056" y="720"/>
                  </a:cubicBezTo>
                  <a:cubicBezTo>
                    <a:pt x="1058" y="718"/>
                    <a:pt x="1060" y="716"/>
                    <a:pt x="1061" y="713"/>
                  </a:cubicBezTo>
                  <a:cubicBezTo>
                    <a:pt x="1062" y="710"/>
                    <a:pt x="1062" y="707"/>
                    <a:pt x="1061" y="705"/>
                  </a:cubicBezTo>
                  <a:cubicBezTo>
                    <a:pt x="1060" y="702"/>
                    <a:pt x="1058" y="700"/>
                    <a:pt x="1055" y="699"/>
                  </a:cubicBezTo>
                  <a:cubicBezTo>
                    <a:pt x="1052" y="698"/>
                    <a:pt x="1037" y="691"/>
                    <a:pt x="1024" y="686"/>
                  </a:cubicBezTo>
                  <a:cubicBezTo>
                    <a:pt x="1026" y="678"/>
                    <a:pt x="1028" y="671"/>
                    <a:pt x="1030" y="664"/>
                  </a:cubicBezTo>
                  <a:cubicBezTo>
                    <a:pt x="1044" y="665"/>
                    <a:pt x="1060" y="667"/>
                    <a:pt x="1063" y="668"/>
                  </a:cubicBezTo>
                  <a:cubicBezTo>
                    <a:pt x="1066" y="668"/>
                    <a:pt x="1069" y="667"/>
                    <a:pt x="1071" y="665"/>
                  </a:cubicBezTo>
                  <a:cubicBezTo>
                    <a:pt x="1074" y="664"/>
                    <a:pt x="1075" y="661"/>
                    <a:pt x="1076" y="658"/>
                  </a:cubicBezTo>
                  <a:cubicBezTo>
                    <a:pt x="1076" y="655"/>
                    <a:pt x="1076" y="652"/>
                    <a:pt x="1075" y="650"/>
                  </a:cubicBezTo>
                  <a:cubicBezTo>
                    <a:pt x="1073" y="647"/>
                    <a:pt x="1071" y="645"/>
                    <a:pt x="1068" y="645"/>
                  </a:cubicBezTo>
                  <a:cubicBezTo>
                    <a:pt x="1065" y="644"/>
                    <a:pt x="1050" y="639"/>
                    <a:pt x="1036" y="634"/>
                  </a:cubicBezTo>
                  <a:cubicBezTo>
                    <a:pt x="1037" y="627"/>
                    <a:pt x="1039" y="620"/>
                    <a:pt x="1040" y="612"/>
                  </a:cubicBezTo>
                  <a:cubicBezTo>
                    <a:pt x="1054" y="612"/>
                    <a:pt x="1070" y="612"/>
                    <a:pt x="1073" y="612"/>
                  </a:cubicBezTo>
                  <a:cubicBezTo>
                    <a:pt x="1076" y="613"/>
                    <a:pt x="1079" y="611"/>
                    <a:pt x="1081" y="609"/>
                  </a:cubicBezTo>
                  <a:cubicBezTo>
                    <a:pt x="1083" y="607"/>
                    <a:pt x="1084" y="605"/>
                    <a:pt x="1085" y="602"/>
                  </a:cubicBezTo>
                  <a:cubicBezTo>
                    <a:pt x="1085" y="599"/>
                    <a:pt x="1084" y="596"/>
                    <a:pt x="1083" y="594"/>
                  </a:cubicBezTo>
                  <a:cubicBezTo>
                    <a:pt x="1081" y="591"/>
                    <a:pt x="1079" y="590"/>
                    <a:pt x="1076" y="589"/>
                  </a:cubicBezTo>
                  <a:cubicBezTo>
                    <a:pt x="1073" y="588"/>
                    <a:pt x="1057" y="585"/>
                    <a:pt x="1043" y="582"/>
                  </a:cubicBezTo>
                  <a:cubicBezTo>
                    <a:pt x="1043" y="575"/>
                    <a:pt x="1044" y="567"/>
                    <a:pt x="1044" y="560"/>
                  </a:cubicBezTo>
                  <a:cubicBezTo>
                    <a:pt x="1058" y="558"/>
                    <a:pt x="1074" y="557"/>
                    <a:pt x="1078" y="557"/>
                  </a:cubicBezTo>
                  <a:close/>
                  <a:moveTo>
                    <a:pt x="544" y="979"/>
                  </a:moveTo>
                  <a:cubicBezTo>
                    <a:pt x="305" y="979"/>
                    <a:pt x="111" y="785"/>
                    <a:pt x="111" y="545"/>
                  </a:cubicBezTo>
                  <a:cubicBezTo>
                    <a:pt x="111" y="305"/>
                    <a:pt x="305" y="111"/>
                    <a:pt x="544" y="111"/>
                  </a:cubicBezTo>
                  <a:cubicBezTo>
                    <a:pt x="783" y="111"/>
                    <a:pt x="977" y="305"/>
                    <a:pt x="977" y="545"/>
                  </a:cubicBezTo>
                  <a:cubicBezTo>
                    <a:pt x="977" y="785"/>
                    <a:pt x="783" y="979"/>
                    <a:pt x="544" y="979"/>
                  </a:cubicBezTo>
                  <a:close/>
                </a:path>
              </a:pathLst>
            </a:custGeom>
            <a:solidFill>
              <a:srgbClr val="6F4FD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0" name="îṡļíḋé">
              <a:extLst>
                <a:ext uri="{FF2B5EF4-FFF2-40B4-BE49-F238E27FC236}">
                  <a16:creationId xmlns:a16="http://schemas.microsoft.com/office/drawing/2014/main" id="{BF301E7A-1690-430F-9F59-8EBAF5CEC654}"/>
                </a:ext>
              </a:extLst>
            </p:cNvPr>
            <p:cNvSpPr/>
            <p:nvPr/>
          </p:nvSpPr>
          <p:spPr bwMode="auto">
            <a:xfrm>
              <a:off x="4896162" y="2576011"/>
              <a:ext cx="1084088" cy="1086390"/>
            </a:xfrm>
            <a:custGeom>
              <a:avLst/>
              <a:gdLst>
                <a:gd name="T0" fmla="*/ 1043 w 1088"/>
                <a:gd name="T1" fmla="*/ 507 h 1090"/>
                <a:gd name="T2" fmla="*/ 1036 w 1088"/>
                <a:gd name="T3" fmla="*/ 455 h 1090"/>
                <a:gd name="T4" fmla="*/ 1024 w 1088"/>
                <a:gd name="T5" fmla="*/ 404 h 1090"/>
                <a:gd name="T6" fmla="*/ 1007 w 1088"/>
                <a:gd name="T7" fmla="*/ 355 h 1090"/>
                <a:gd name="T8" fmla="*/ 984 w 1088"/>
                <a:gd name="T9" fmla="*/ 307 h 1090"/>
                <a:gd name="T10" fmla="*/ 957 w 1088"/>
                <a:gd name="T11" fmla="*/ 263 h 1090"/>
                <a:gd name="T12" fmla="*/ 925 w 1088"/>
                <a:gd name="T13" fmla="*/ 221 h 1090"/>
                <a:gd name="T14" fmla="*/ 890 w 1088"/>
                <a:gd name="T15" fmla="*/ 183 h 1090"/>
                <a:gd name="T16" fmla="*/ 850 w 1088"/>
                <a:gd name="T17" fmla="*/ 149 h 1090"/>
                <a:gd name="T18" fmla="*/ 807 w 1088"/>
                <a:gd name="T19" fmla="*/ 119 h 1090"/>
                <a:gd name="T20" fmla="*/ 761 w 1088"/>
                <a:gd name="T21" fmla="*/ 93 h 1090"/>
                <a:gd name="T22" fmla="*/ 713 w 1088"/>
                <a:gd name="T23" fmla="*/ 73 h 1090"/>
                <a:gd name="T24" fmla="*/ 663 w 1088"/>
                <a:gd name="T25" fmla="*/ 58 h 1090"/>
                <a:gd name="T26" fmla="*/ 611 w 1088"/>
                <a:gd name="T27" fmla="*/ 48 h 1090"/>
                <a:gd name="T28" fmla="*/ 559 w 1088"/>
                <a:gd name="T29" fmla="*/ 44 h 1090"/>
                <a:gd name="T30" fmla="*/ 507 w 1088"/>
                <a:gd name="T31" fmla="*/ 45 h 1090"/>
                <a:gd name="T32" fmla="*/ 455 w 1088"/>
                <a:gd name="T33" fmla="*/ 52 h 1090"/>
                <a:gd name="T34" fmla="*/ 404 w 1088"/>
                <a:gd name="T35" fmla="*/ 64 h 1090"/>
                <a:gd name="T36" fmla="*/ 354 w 1088"/>
                <a:gd name="T37" fmla="*/ 81 h 1090"/>
                <a:gd name="T38" fmla="*/ 307 w 1088"/>
                <a:gd name="T39" fmla="*/ 104 h 1090"/>
                <a:gd name="T40" fmla="*/ 262 w 1088"/>
                <a:gd name="T41" fmla="*/ 131 h 1090"/>
                <a:gd name="T42" fmla="*/ 221 w 1088"/>
                <a:gd name="T43" fmla="*/ 163 h 1090"/>
                <a:gd name="T44" fmla="*/ 182 w 1088"/>
                <a:gd name="T45" fmla="*/ 199 h 1090"/>
                <a:gd name="T46" fmla="*/ 148 w 1088"/>
                <a:gd name="T47" fmla="*/ 238 h 1090"/>
                <a:gd name="T48" fmla="*/ 118 w 1088"/>
                <a:gd name="T49" fmla="*/ 282 h 1090"/>
                <a:gd name="T50" fmla="*/ 93 w 1088"/>
                <a:gd name="T51" fmla="*/ 328 h 1090"/>
                <a:gd name="T52" fmla="*/ 73 w 1088"/>
                <a:gd name="T53" fmla="*/ 376 h 1090"/>
                <a:gd name="T54" fmla="*/ 58 w 1088"/>
                <a:gd name="T55" fmla="*/ 426 h 1090"/>
                <a:gd name="T56" fmla="*/ 48 w 1088"/>
                <a:gd name="T57" fmla="*/ 478 h 1090"/>
                <a:gd name="T58" fmla="*/ 44 w 1088"/>
                <a:gd name="T59" fmla="*/ 530 h 1090"/>
                <a:gd name="T60" fmla="*/ 45 w 1088"/>
                <a:gd name="T61" fmla="*/ 582 h 1090"/>
                <a:gd name="T62" fmla="*/ 52 w 1088"/>
                <a:gd name="T63" fmla="*/ 634 h 1090"/>
                <a:gd name="T64" fmla="*/ 64 w 1088"/>
                <a:gd name="T65" fmla="*/ 686 h 1090"/>
                <a:gd name="T66" fmla="*/ 81 w 1088"/>
                <a:gd name="T67" fmla="*/ 735 h 1090"/>
                <a:gd name="T68" fmla="*/ 104 w 1088"/>
                <a:gd name="T69" fmla="*/ 782 h 1090"/>
                <a:gd name="T70" fmla="*/ 131 w 1088"/>
                <a:gd name="T71" fmla="*/ 827 h 1090"/>
                <a:gd name="T72" fmla="*/ 163 w 1088"/>
                <a:gd name="T73" fmla="*/ 869 h 1090"/>
                <a:gd name="T74" fmla="*/ 198 w 1088"/>
                <a:gd name="T75" fmla="*/ 907 h 1090"/>
                <a:gd name="T76" fmla="*/ 238 w 1088"/>
                <a:gd name="T77" fmla="*/ 941 h 1090"/>
                <a:gd name="T78" fmla="*/ 281 w 1088"/>
                <a:gd name="T79" fmla="*/ 971 h 1090"/>
                <a:gd name="T80" fmla="*/ 327 w 1088"/>
                <a:gd name="T81" fmla="*/ 996 h 1090"/>
                <a:gd name="T82" fmla="*/ 375 w 1088"/>
                <a:gd name="T83" fmla="*/ 1017 h 1090"/>
                <a:gd name="T84" fmla="*/ 425 w 1088"/>
                <a:gd name="T85" fmla="*/ 1032 h 1090"/>
                <a:gd name="T86" fmla="*/ 477 w 1088"/>
                <a:gd name="T87" fmla="*/ 1041 h 1090"/>
                <a:gd name="T88" fmla="*/ 529 w 1088"/>
                <a:gd name="T89" fmla="*/ 1046 h 1090"/>
                <a:gd name="T90" fmla="*/ 581 w 1088"/>
                <a:gd name="T91" fmla="*/ 1045 h 1090"/>
                <a:gd name="T92" fmla="*/ 633 w 1088"/>
                <a:gd name="T93" fmla="*/ 1038 h 1090"/>
                <a:gd name="T94" fmla="*/ 684 w 1088"/>
                <a:gd name="T95" fmla="*/ 1026 h 1090"/>
                <a:gd name="T96" fmla="*/ 734 w 1088"/>
                <a:gd name="T97" fmla="*/ 1009 h 1090"/>
                <a:gd name="T98" fmla="*/ 781 w 1088"/>
                <a:gd name="T99" fmla="*/ 986 h 1090"/>
                <a:gd name="T100" fmla="*/ 826 w 1088"/>
                <a:gd name="T101" fmla="*/ 959 h 1090"/>
                <a:gd name="T102" fmla="*/ 867 w 1088"/>
                <a:gd name="T103" fmla="*/ 927 h 1090"/>
                <a:gd name="T104" fmla="*/ 905 w 1088"/>
                <a:gd name="T105" fmla="*/ 891 h 1090"/>
                <a:gd name="T106" fmla="*/ 940 w 1088"/>
                <a:gd name="T107" fmla="*/ 851 h 1090"/>
                <a:gd name="T108" fmla="*/ 969 w 1088"/>
                <a:gd name="T109" fmla="*/ 808 h 1090"/>
                <a:gd name="T110" fmla="*/ 995 w 1088"/>
                <a:gd name="T111" fmla="*/ 762 h 1090"/>
                <a:gd name="T112" fmla="*/ 1015 w 1088"/>
                <a:gd name="T113" fmla="*/ 714 h 1090"/>
                <a:gd name="T114" fmla="*/ 1030 w 1088"/>
                <a:gd name="T115" fmla="*/ 664 h 1090"/>
                <a:gd name="T116" fmla="*/ 1040 w 1088"/>
                <a:gd name="T117" fmla="*/ 612 h 1090"/>
                <a:gd name="T118" fmla="*/ 1044 w 1088"/>
                <a:gd name="T119" fmla="*/ 560 h 10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88" h="1090">
                  <a:moveTo>
                    <a:pt x="1078" y="557"/>
                  </a:moveTo>
                  <a:cubicBezTo>
                    <a:pt x="1080" y="556"/>
                    <a:pt x="1083" y="555"/>
                    <a:pt x="1085" y="553"/>
                  </a:cubicBezTo>
                  <a:cubicBezTo>
                    <a:pt x="1087" y="551"/>
                    <a:pt x="1088" y="548"/>
                    <a:pt x="1088" y="545"/>
                  </a:cubicBezTo>
                  <a:cubicBezTo>
                    <a:pt x="1088" y="542"/>
                    <a:pt x="1087" y="539"/>
                    <a:pt x="1085" y="537"/>
                  </a:cubicBezTo>
                  <a:cubicBezTo>
                    <a:pt x="1083" y="535"/>
                    <a:pt x="1080" y="533"/>
                    <a:pt x="1078" y="533"/>
                  </a:cubicBezTo>
                  <a:cubicBezTo>
                    <a:pt x="1074" y="533"/>
                    <a:pt x="1058" y="531"/>
                    <a:pt x="1044" y="530"/>
                  </a:cubicBezTo>
                  <a:cubicBezTo>
                    <a:pt x="1044" y="522"/>
                    <a:pt x="1043" y="515"/>
                    <a:pt x="1043" y="507"/>
                  </a:cubicBezTo>
                  <a:cubicBezTo>
                    <a:pt x="1057" y="505"/>
                    <a:pt x="1073" y="501"/>
                    <a:pt x="1076" y="501"/>
                  </a:cubicBezTo>
                  <a:cubicBezTo>
                    <a:pt x="1079" y="500"/>
                    <a:pt x="1081" y="498"/>
                    <a:pt x="1083" y="496"/>
                  </a:cubicBezTo>
                  <a:cubicBezTo>
                    <a:pt x="1084" y="494"/>
                    <a:pt x="1085" y="491"/>
                    <a:pt x="1085" y="488"/>
                  </a:cubicBezTo>
                  <a:cubicBezTo>
                    <a:pt x="1084" y="485"/>
                    <a:pt x="1083" y="482"/>
                    <a:pt x="1081" y="481"/>
                  </a:cubicBezTo>
                  <a:cubicBezTo>
                    <a:pt x="1079" y="479"/>
                    <a:pt x="1076" y="477"/>
                    <a:pt x="1073" y="477"/>
                  </a:cubicBezTo>
                  <a:cubicBezTo>
                    <a:pt x="1070" y="477"/>
                    <a:pt x="1054" y="478"/>
                    <a:pt x="1040" y="478"/>
                  </a:cubicBezTo>
                  <a:cubicBezTo>
                    <a:pt x="1039" y="470"/>
                    <a:pt x="1037" y="463"/>
                    <a:pt x="1036" y="455"/>
                  </a:cubicBezTo>
                  <a:cubicBezTo>
                    <a:pt x="1050" y="451"/>
                    <a:pt x="1065" y="446"/>
                    <a:pt x="1068" y="445"/>
                  </a:cubicBezTo>
                  <a:cubicBezTo>
                    <a:pt x="1071" y="444"/>
                    <a:pt x="1073" y="442"/>
                    <a:pt x="1075" y="440"/>
                  </a:cubicBezTo>
                  <a:cubicBezTo>
                    <a:pt x="1076" y="437"/>
                    <a:pt x="1076" y="435"/>
                    <a:pt x="1076" y="432"/>
                  </a:cubicBezTo>
                  <a:cubicBezTo>
                    <a:pt x="1075" y="429"/>
                    <a:pt x="1074" y="426"/>
                    <a:pt x="1071" y="425"/>
                  </a:cubicBezTo>
                  <a:cubicBezTo>
                    <a:pt x="1069" y="423"/>
                    <a:pt x="1066" y="422"/>
                    <a:pt x="1063" y="422"/>
                  </a:cubicBezTo>
                  <a:cubicBezTo>
                    <a:pt x="1060" y="423"/>
                    <a:pt x="1044" y="425"/>
                    <a:pt x="1030" y="426"/>
                  </a:cubicBezTo>
                  <a:cubicBezTo>
                    <a:pt x="1028" y="419"/>
                    <a:pt x="1026" y="412"/>
                    <a:pt x="1024" y="404"/>
                  </a:cubicBezTo>
                  <a:cubicBezTo>
                    <a:pt x="1037" y="399"/>
                    <a:pt x="1052" y="392"/>
                    <a:pt x="1055" y="391"/>
                  </a:cubicBezTo>
                  <a:cubicBezTo>
                    <a:pt x="1058" y="390"/>
                    <a:pt x="1060" y="388"/>
                    <a:pt x="1061" y="385"/>
                  </a:cubicBezTo>
                  <a:cubicBezTo>
                    <a:pt x="1062" y="382"/>
                    <a:pt x="1062" y="379"/>
                    <a:pt x="1061" y="377"/>
                  </a:cubicBezTo>
                  <a:cubicBezTo>
                    <a:pt x="1060" y="374"/>
                    <a:pt x="1058" y="372"/>
                    <a:pt x="1056" y="370"/>
                  </a:cubicBezTo>
                  <a:cubicBezTo>
                    <a:pt x="1054" y="369"/>
                    <a:pt x="1051" y="368"/>
                    <a:pt x="1048" y="369"/>
                  </a:cubicBezTo>
                  <a:cubicBezTo>
                    <a:pt x="1045" y="369"/>
                    <a:pt x="1029" y="373"/>
                    <a:pt x="1015" y="376"/>
                  </a:cubicBezTo>
                  <a:cubicBezTo>
                    <a:pt x="1012" y="369"/>
                    <a:pt x="1010" y="362"/>
                    <a:pt x="1007" y="355"/>
                  </a:cubicBezTo>
                  <a:cubicBezTo>
                    <a:pt x="1020" y="348"/>
                    <a:pt x="1033" y="340"/>
                    <a:pt x="1036" y="338"/>
                  </a:cubicBezTo>
                  <a:cubicBezTo>
                    <a:pt x="1039" y="337"/>
                    <a:pt x="1040" y="334"/>
                    <a:pt x="1041" y="332"/>
                  </a:cubicBezTo>
                  <a:cubicBezTo>
                    <a:pt x="1042" y="329"/>
                    <a:pt x="1042" y="326"/>
                    <a:pt x="1041" y="323"/>
                  </a:cubicBezTo>
                  <a:cubicBezTo>
                    <a:pt x="1039" y="321"/>
                    <a:pt x="1037" y="319"/>
                    <a:pt x="1035" y="317"/>
                  </a:cubicBezTo>
                  <a:cubicBezTo>
                    <a:pt x="1032" y="316"/>
                    <a:pt x="1029" y="316"/>
                    <a:pt x="1027" y="317"/>
                  </a:cubicBezTo>
                  <a:cubicBezTo>
                    <a:pt x="1024" y="318"/>
                    <a:pt x="1009" y="323"/>
                    <a:pt x="995" y="328"/>
                  </a:cubicBezTo>
                  <a:cubicBezTo>
                    <a:pt x="991" y="321"/>
                    <a:pt x="988" y="314"/>
                    <a:pt x="984" y="307"/>
                  </a:cubicBezTo>
                  <a:cubicBezTo>
                    <a:pt x="996" y="299"/>
                    <a:pt x="1009" y="290"/>
                    <a:pt x="1012" y="288"/>
                  </a:cubicBezTo>
                  <a:cubicBezTo>
                    <a:pt x="1014" y="286"/>
                    <a:pt x="1016" y="284"/>
                    <a:pt x="1016" y="281"/>
                  </a:cubicBezTo>
                  <a:cubicBezTo>
                    <a:pt x="1017" y="278"/>
                    <a:pt x="1016" y="275"/>
                    <a:pt x="1015" y="273"/>
                  </a:cubicBezTo>
                  <a:cubicBezTo>
                    <a:pt x="1013" y="270"/>
                    <a:pt x="1011" y="268"/>
                    <a:pt x="1008" y="267"/>
                  </a:cubicBezTo>
                  <a:cubicBezTo>
                    <a:pt x="1006" y="266"/>
                    <a:pt x="1003" y="266"/>
                    <a:pt x="1000" y="268"/>
                  </a:cubicBezTo>
                  <a:cubicBezTo>
                    <a:pt x="997" y="269"/>
                    <a:pt x="983" y="276"/>
                    <a:pt x="969" y="282"/>
                  </a:cubicBezTo>
                  <a:cubicBezTo>
                    <a:pt x="966" y="275"/>
                    <a:pt x="961" y="269"/>
                    <a:pt x="957" y="263"/>
                  </a:cubicBezTo>
                  <a:cubicBezTo>
                    <a:pt x="968" y="253"/>
                    <a:pt x="980" y="242"/>
                    <a:pt x="983" y="240"/>
                  </a:cubicBezTo>
                  <a:cubicBezTo>
                    <a:pt x="985" y="238"/>
                    <a:pt x="986" y="236"/>
                    <a:pt x="986" y="233"/>
                  </a:cubicBezTo>
                  <a:cubicBezTo>
                    <a:pt x="986" y="230"/>
                    <a:pt x="986" y="227"/>
                    <a:pt x="984" y="225"/>
                  </a:cubicBezTo>
                  <a:cubicBezTo>
                    <a:pt x="982" y="222"/>
                    <a:pt x="980" y="221"/>
                    <a:pt x="977" y="220"/>
                  </a:cubicBezTo>
                  <a:cubicBezTo>
                    <a:pt x="974" y="220"/>
                    <a:pt x="971" y="220"/>
                    <a:pt x="969" y="221"/>
                  </a:cubicBezTo>
                  <a:cubicBezTo>
                    <a:pt x="966" y="223"/>
                    <a:pt x="952" y="231"/>
                    <a:pt x="940" y="238"/>
                  </a:cubicBezTo>
                  <a:cubicBezTo>
                    <a:pt x="935" y="233"/>
                    <a:pt x="930" y="227"/>
                    <a:pt x="925" y="221"/>
                  </a:cubicBezTo>
                  <a:cubicBezTo>
                    <a:pt x="935" y="210"/>
                    <a:pt x="946" y="198"/>
                    <a:pt x="948" y="196"/>
                  </a:cubicBezTo>
                  <a:cubicBezTo>
                    <a:pt x="950" y="194"/>
                    <a:pt x="951" y="191"/>
                    <a:pt x="951" y="188"/>
                  </a:cubicBezTo>
                  <a:cubicBezTo>
                    <a:pt x="951" y="185"/>
                    <a:pt x="950" y="183"/>
                    <a:pt x="948" y="180"/>
                  </a:cubicBezTo>
                  <a:cubicBezTo>
                    <a:pt x="946" y="178"/>
                    <a:pt x="943" y="177"/>
                    <a:pt x="941" y="177"/>
                  </a:cubicBezTo>
                  <a:cubicBezTo>
                    <a:pt x="938" y="176"/>
                    <a:pt x="935" y="177"/>
                    <a:pt x="933" y="179"/>
                  </a:cubicBezTo>
                  <a:cubicBezTo>
                    <a:pt x="930" y="181"/>
                    <a:pt x="917" y="190"/>
                    <a:pt x="905" y="199"/>
                  </a:cubicBezTo>
                  <a:cubicBezTo>
                    <a:pt x="900" y="193"/>
                    <a:pt x="895" y="188"/>
                    <a:pt x="890" y="183"/>
                  </a:cubicBezTo>
                  <a:cubicBezTo>
                    <a:pt x="898" y="171"/>
                    <a:pt x="908" y="158"/>
                    <a:pt x="910" y="156"/>
                  </a:cubicBezTo>
                  <a:cubicBezTo>
                    <a:pt x="911" y="153"/>
                    <a:pt x="912" y="150"/>
                    <a:pt x="912" y="148"/>
                  </a:cubicBezTo>
                  <a:cubicBezTo>
                    <a:pt x="911" y="145"/>
                    <a:pt x="910" y="142"/>
                    <a:pt x="908" y="140"/>
                  </a:cubicBezTo>
                  <a:cubicBezTo>
                    <a:pt x="906" y="138"/>
                    <a:pt x="903" y="137"/>
                    <a:pt x="900" y="137"/>
                  </a:cubicBezTo>
                  <a:cubicBezTo>
                    <a:pt x="897" y="137"/>
                    <a:pt x="894" y="138"/>
                    <a:pt x="892" y="140"/>
                  </a:cubicBezTo>
                  <a:cubicBezTo>
                    <a:pt x="890" y="142"/>
                    <a:pt x="878" y="153"/>
                    <a:pt x="867" y="163"/>
                  </a:cubicBezTo>
                  <a:cubicBezTo>
                    <a:pt x="862" y="158"/>
                    <a:pt x="856" y="153"/>
                    <a:pt x="850" y="149"/>
                  </a:cubicBezTo>
                  <a:cubicBezTo>
                    <a:pt x="857" y="136"/>
                    <a:pt x="865" y="122"/>
                    <a:pt x="867" y="119"/>
                  </a:cubicBezTo>
                  <a:cubicBezTo>
                    <a:pt x="869" y="117"/>
                    <a:pt x="869" y="114"/>
                    <a:pt x="868" y="111"/>
                  </a:cubicBezTo>
                  <a:cubicBezTo>
                    <a:pt x="868" y="109"/>
                    <a:pt x="866" y="106"/>
                    <a:pt x="864" y="104"/>
                  </a:cubicBezTo>
                  <a:cubicBezTo>
                    <a:pt x="861" y="103"/>
                    <a:pt x="858" y="102"/>
                    <a:pt x="856" y="102"/>
                  </a:cubicBezTo>
                  <a:cubicBezTo>
                    <a:pt x="853" y="102"/>
                    <a:pt x="850" y="103"/>
                    <a:pt x="848" y="106"/>
                  </a:cubicBezTo>
                  <a:cubicBezTo>
                    <a:pt x="846" y="108"/>
                    <a:pt x="835" y="120"/>
                    <a:pt x="826" y="131"/>
                  </a:cubicBezTo>
                  <a:cubicBezTo>
                    <a:pt x="820" y="127"/>
                    <a:pt x="813" y="123"/>
                    <a:pt x="807" y="119"/>
                  </a:cubicBezTo>
                  <a:cubicBezTo>
                    <a:pt x="813" y="105"/>
                    <a:pt x="820" y="91"/>
                    <a:pt x="821" y="88"/>
                  </a:cubicBezTo>
                  <a:cubicBezTo>
                    <a:pt x="822" y="85"/>
                    <a:pt x="822" y="82"/>
                    <a:pt x="821" y="80"/>
                  </a:cubicBezTo>
                  <a:cubicBezTo>
                    <a:pt x="820" y="77"/>
                    <a:pt x="818" y="75"/>
                    <a:pt x="816" y="73"/>
                  </a:cubicBezTo>
                  <a:cubicBezTo>
                    <a:pt x="813" y="72"/>
                    <a:pt x="810" y="71"/>
                    <a:pt x="808" y="72"/>
                  </a:cubicBezTo>
                  <a:cubicBezTo>
                    <a:pt x="805" y="72"/>
                    <a:pt x="802" y="74"/>
                    <a:pt x="801" y="76"/>
                  </a:cubicBezTo>
                  <a:cubicBezTo>
                    <a:pt x="799" y="79"/>
                    <a:pt x="790" y="92"/>
                    <a:pt x="781" y="104"/>
                  </a:cubicBezTo>
                  <a:cubicBezTo>
                    <a:pt x="774" y="100"/>
                    <a:pt x="768" y="97"/>
                    <a:pt x="761" y="93"/>
                  </a:cubicBezTo>
                  <a:cubicBezTo>
                    <a:pt x="766" y="80"/>
                    <a:pt x="771" y="65"/>
                    <a:pt x="772" y="61"/>
                  </a:cubicBezTo>
                  <a:cubicBezTo>
                    <a:pt x="773" y="59"/>
                    <a:pt x="772" y="56"/>
                    <a:pt x="771" y="53"/>
                  </a:cubicBezTo>
                  <a:cubicBezTo>
                    <a:pt x="770" y="51"/>
                    <a:pt x="768" y="49"/>
                    <a:pt x="765" y="47"/>
                  </a:cubicBezTo>
                  <a:cubicBezTo>
                    <a:pt x="762" y="46"/>
                    <a:pt x="760" y="46"/>
                    <a:pt x="757" y="47"/>
                  </a:cubicBezTo>
                  <a:cubicBezTo>
                    <a:pt x="754" y="48"/>
                    <a:pt x="752" y="49"/>
                    <a:pt x="750" y="52"/>
                  </a:cubicBezTo>
                  <a:cubicBezTo>
                    <a:pt x="749" y="55"/>
                    <a:pt x="741" y="69"/>
                    <a:pt x="734" y="81"/>
                  </a:cubicBezTo>
                  <a:cubicBezTo>
                    <a:pt x="727" y="78"/>
                    <a:pt x="720" y="76"/>
                    <a:pt x="713" y="73"/>
                  </a:cubicBezTo>
                  <a:cubicBezTo>
                    <a:pt x="716" y="59"/>
                    <a:pt x="719" y="43"/>
                    <a:pt x="720" y="40"/>
                  </a:cubicBezTo>
                  <a:cubicBezTo>
                    <a:pt x="721" y="37"/>
                    <a:pt x="720" y="34"/>
                    <a:pt x="719" y="32"/>
                  </a:cubicBezTo>
                  <a:cubicBezTo>
                    <a:pt x="717" y="30"/>
                    <a:pt x="715" y="28"/>
                    <a:pt x="712" y="27"/>
                  </a:cubicBezTo>
                  <a:cubicBezTo>
                    <a:pt x="709" y="26"/>
                    <a:pt x="706" y="26"/>
                    <a:pt x="704" y="27"/>
                  </a:cubicBezTo>
                  <a:cubicBezTo>
                    <a:pt x="701" y="28"/>
                    <a:pt x="699" y="30"/>
                    <a:pt x="698" y="33"/>
                  </a:cubicBezTo>
                  <a:cubicBezTo>
                    <a:pt x="696" y="36"/>
                    <a:pt x="690" y="51"/>
                    <a:pt x="684" y="64"/>
                  </a:cubicBezTo>
                  <a:cubicBezTo>
                    <a:pt x="677" y="62"/>
                    <a:pt x="670" y="60"/>
                    <a:pt x="663" y="58"/>
                  </a:cubicBezTo>
                  <a:cubicBezTo>
                    <a:pt x="664" y="44"/>
                    <a:pt x="666" y="28"/>
                    <a:pt x="666" y="25"/>
                  </a:cubicBezTo>
                  <a:cubicBezTo>
                    <a:pt x="667" y="22"/>
                    <a:pt x="666" y="19"/>
                    <a:pt x="664" y="17"/>
                  </a:cubicBezTo>
                  <a:cubicBezTo>
                    <a:pt x="662" y="14"/>
                    <a:pt x="660" y="13"/>
                    <a:pt x="657" y="12"/>
                  </a:cubicBezTo>
                  <a:cubicBezTo>
                    <a:pt x="654" y="12"/>
                    <a:pt x="651" y="12"/>
                    <a:pt x="649" y="13"/>
                  </a:cubicBezTo>
                  <a:cubicBezTo>
                    <a:pt x="646" y="15"/>
                    <a:pt x="644" y="17"/>
                    <a:pt x="643" y="20"/>
                  </a:cubicBezTo>
                  <a:cubicBezTo>
                    <a:pt x="642" y="23"/>
                    <a:pt x="638" y="38"/>
                    <a:pt x="633" y="52"/>
                  </a:cubicBezTo>
                  <a:cubicBezTo>
                    <a:pt x="626" y="51"/>
                    <a:pt x="619" y="49"/>
                    <a:pt x="611" y="48"/>
                  </a:cubicBezTo>
                  <a:cubicBezTo>
                    <a:pt x="611" y="34"/>
                    <a:pt x="611" y="18"/>
                    <a:pt x="611" y="15"/>
                  </a:cubicBezTo>
                  <a:cubicBezTo>
                    <a:pt x="611" y="12"/>
                    <a:pt x="610" y="9"/>
                    <a:pt x="608" y="7"/>
                  </a:cubicBezTo>
                  <a:cubicBezTo>
                    <a:pt x="606" y="5"/>
                    <a:pt x="604" y="4"/>
                    <a:pt x="601" y="3"/>
                  </a:cubicBezTo>
                  <a:cubicBezTo>
                    <a:pt x="598" y="3"/>
                    <a:pt x="595" y="4"/>
                    <a:pt x="593" y="5"/>
                  </a:cubicBezTo>
                  <a:cubicBezTo>
                    <a:pt x="590" y="7"/>
                    <a:pt x="589" y="9"/>
                    <a:pt x="588" y="12"/>
                  </a:cubicBezTo>
                  <a:cubicBezTo>
                    <a:pt x="587" y="15"/>
                    <a:pt x="584" y="31"/>
                    <a:pt x="581" y="45"/>
                  </a:cubicBezTo>
                  <a:cubicBezTo>
                    <a:pt x="574" y="45"/>
                    <a:pt x="566" y="44"/>
                    <a:pt x="559" y="44"/>
                  </a:cubicBezTo>
                  <a:cubicBezTo>
                    <a:pt x="558" y="30"/>
                    <a:pt x="556" y="14"/>
                    <a:pt x="556" y="10"/>
                  </a:cubicBezTo>
                  <a:cubicBezTo>
                    <a:pt x="555" y="8"/>
                    <a:pt x="554" y="5"/>
                    <a:pt x="552" y="3"/>
                  </a:cubicBezTo>
                  <a:cubicBezTo>
                    <a:pt x="550" y="1"/>
                    <a:pt x="547" y="0"/>
                    <a:pt x="544" y="0"/>
                  </a:cubicBezTo>
                  <a:cubicBezTo>
                    <a:pt x="541" y="0"/>
                    <a:pt x="538" y="1"/>
                    <a:pt x="536" y="3"/>
                  </a:cubicBezTo>
                  <a:cubicBezTo>
                    <a:pt x="534" y="5"/>
                    <a:pt x="533" y="8"/>
                    <a:pt x="532" y="10"/>
                  </a:cubicBezTo>
                  <a:cubicBezTo>
                    <a:pt x="532" y="14"/>
                    <a:pt x="530" y="30"/>
                    <a:pt x="529" y="44"/>
                  </a:cubicBezTo>
                  <a:cubicBezTo>
                    <a:pt x="522" y="44"/>
                    <a:pt x="514" y="45"/>
                    <a:pt x="507" y="45"/>
                  </a:cubicBezTo>
                  <a:cubicBezTo>
                    <a:pt x="504" y="31"/>
                    <a:pt x="501" y="15"/>
                    <a:pt x="500" y="12"/>
                  </a:cubicBezTo>
                  <a:cubicBezTo>
                    <a:pt x="499" y="9"/>
                    <a:pt x="497" y="7"/>
                    <a:pt x="495" y="5"/>
                  </a:cubicBezTo>
                  <a:cubicBezTo>
                    <a:pt x="493" y="4"/>
                    <a:pt x="490" y="3"/>
                    <a:pt x="487" y="3"/>
                  </a:cubicBezTo>
                  <a:cubicBezTo>
                    <a:pt x="484" y="4"/>
                    <a:pt x="482" y="5"/>
                    <a:pt x="480" y="7"/>
                  </a:cubicBezTo>
                  <a:cubicBezTo>
                    <a:pt x="478" y="9"/>
                    <a:pt x="477" y="12"/>
                    <a:pt x="477" y="15"/>
                  </a:cubicBezTo>
                  <a:cubicBezTo>
                    <a:pt x="477" y="18"/>
                    <a:pt x="477" y="34"/>
                    <a:pt x="477" y="48"/>
                  </a:cubicBezTo>
                  <a:cubicBezTo>
                    <a:pt x="469" y="49"/>
                    <a:pt x="462" y="51"/>
                    <a:pt x="455" y="52"/>
                  </a:cubicBezTo>
                  <a:cubicBezTo>
                    <a:pt x="450" y="38"/>
                    <a:pt x="446" y="23"/>
                    <a:pt x="445" y="20"/>
                  </a:cubicBezTo>
                  <a:cubicBezTo>
                    <a:pt x="444" y="17"/>
                    <a:pt x="442" y="15"/>
                    <a:pt x="439" y="13"/>
                  </a:cubicBezTo>
                  <a:cubicBezTo>
                    <a:pt x="437" y="12"/>
                    <a:pt x="434" y="12"/>
                    <a:pt x="431" y="12"/>
                  </a:cubicBezTo>
                  <a:cubicBezTo>
                    <a:pt x="428" y="13"/>
                    <a:pt x="426" y="14"/>
                    <a:pt x="424" y="17"/>
                  </a:cubicBezTo>
                  <a:cubicBezTo>
                    <a:pt x="422" y="19"/>
                    <a:pt x="421" y="22"/>
                    <a:pt x="422" y="25"/>
                  </a:cubicBezTo>
                  <a:cubicBezTo>
                    <a:pt x="422" y="28"/>
                    <a:pt x="424" y="44"/>
                    <a:pt x="425" y="58"/>
                  </a:cubicBezTo>
                  <a:cubicBezTo>
                    <a:pt x="418" y="60"/>
                    <a:pt x="411" y="62"/>
                    <a:pt x="404" y="64"/>
                  </a:cubicBezTo>
                  <a:cubicBezTo>
                    <a:pt x="398" y="51"/>
                    <a:pt x="392" y="36"/>
                    <a:pt x="390" y="33"/>
                  </a:cubicBezTo>
                  <a:cubicBezTo>
                    <a:pt x="389" y="30"/>
                    <a:pt x="387" y="28"/>
                    <a:pt x="384" y="27"/>
                  </a:cubicBezTo>
                  <a:cubicBezTo>
                    <a:pt x="382" y="26"/>
                    <a:pt x="379" y="26"/>
                    <a:pt x="376" y="27"/>
                  </a:cubicBezTo>
                  <a:cubicBezTo>
                    <a:pt x="373" y="28"/>
                    <a:pt x="371" y="30"/>
                    <a:pt x="369" y="32"/>
                  </a:cubicBezTo>
                  <a:cubicBezTo>
                    <a:pt x="368" y="34"/>
                    <a:pt x="367" y="37"/>
                    <a:pt x="368" y="40"/>
                  </a:cubicBezTo>
                  <a:cubicBezTo>
                    <a:pt x="369" y="43"/>
                    <a:pt x="372" y="59"/>
                    <a:pt x="375" y="73"/>
                  </a:cubicBezTo>
                  <a:cubicBezTo>
                    <a:pt x="368" y="76"/>
                    <a:pt x="361" y="78"/>
                    <a:pt x="354" y="81"/>
                  </a:cubicBezTo>
                  <a:cubicBezTo>
                    <a:pt x="347" y="69"/>
                    <a:pt x="339" y="55"/>
                    <a:pt x="338" y="52"/>
                  </a:cubicBezTo>
                  <a:cubicBezTo>
                    <a:pt x="336" y="49"/>
                    <a:pt x="334" y="48"/>
                    <a:pt x="331" y="47"/>
                  </a:cubicBezTo>
                  <a:cubicBezTo>
                    <a:pt x="328" y="46"/>
                    <a:pt x="326" y="46"/>
                    <a:pt x="323" y="47"/>
                  </a:cubicBezTo>
                  <a:cubicBezTo>
                    <a:pt x="320" y="49"/>
                    <a:pt x="318" y="51"/>
                    <a:pt x="317" y="53"/>
                  </a:cubicBezTo>
                  <a:cubicBezTo>
                    <a:pt x="316" y="56"/>
                    <a:pt x="315" y="59"/>
                    <a:pt x="316" y="61"/>
                  </a:cubicBezTo>
                  <a:cubicBezTo>
                    <a:pt x="317" y="65"/>
                    <a:pt x="322" y="80"/>
                    <a:pt x="327" y="93"/>
                  </a:cubicBezTo>
                  <a:cubicBezTo>
                    <a:pt x="320" y="97"/>
                    <a:pt x="314" y="100"/>
                    <a:pt x="307" y="104"/>
                  </a:cubicBezTo>
                  <a:cubicBezTo>
                    <a:pt x="298" y="92"/>
                    <a:pt x="289" y="79"/>
                    <a:pt x="287" y="76"/>
                  </a:cubicBezTo>
                  <a:cubicBezTo>
                    <a:pt x="286" y="74"/>
                    <a:pt x="283" y="72"/>
                    <a:pt x="280" y="72"/>
                  </a:cubicBezTo>
                  <a:cubicBezTo>
                    <a:pt x="278" y="71"/>
                    <a:pt x="275" y="72"/>
                    <a:pt x="272" y="73"/>
                  </a:cubicBezTo>
                  <a:cubicBezTo>
                    <a:pt x="270" y="75"/>
                    <a:pt x="268" y="77"/>
                    <a:pt x="267" y="80"/>
                  </a:cubicBezTo>
                  <a:cubicBezTo>
                    <a:pt x="266" y="82"/>
                    <a:pt x="266" y="85"/>
                    <a:pt x="267" y="88"/>
                  </a:cubicBezTo>
                  <a:cubicBezTo>
                    <a:pt x="268" y="91"/>
                    <a:pt x="275" y="105"/>
                    <a:pt x="281" y="119"/>
                  </a:cubicBezTo>
                  <a:cubicBezTo>
                    <a:pt x="275" y="123"/>
                    <a:pt x="268" y="127"/>
                    <a:pt x="262" y="131"/>
                  </a:cubicBezTo>
                  <a:cubicBezTo>
                    <a:pt x="253" y="120"/>
                    <a:pt x="242" y="108"/>
                    <a:pt x="240" y="106"/>
                  </a:cubicBezTo>
                  <a:cubicBezTo>
                    <a:pt x="238" y="103"/>
                    <a:pt x="235" y="102"/>
                    <a:pt x="232" y="102"/>
                  </a:cubicBezTo>
                  <a:cubicBezTo>
                    <a:pt x="230" y="102"/>
                    <a:pt x="227" y="103"/>
                    <a:pt x="224" y="104"/>
                  </a:cubicBezTo>
                  <a:cubicBezTo>
                    <a:pt x="222" y="106"/>
                    <a:pt x="220" y="109"/>
                    <a:pt x="220" y="111"/>
                  </a:cubicBezTo>
                  <a:cubicBezTo>
                    <a:pt x="219" y="114"/>
                    <a:pt x="219" y="117"/>
                    <a:pt x="221" y="119"/>
                  </a:cubicBezTo>
                  <a:cubicBezTo>
                    <a:pt x="223" y="122"/>
                    <a:pt x="231" y="136"/>
                    <a:pt x="238" y="149"/>
                  </a:cubicBezTo>
                  <a:cubicBezTo>
                    <a:pt x="232" y="153"/>
                    <a:pt x="226" y="158"/>
                    <a:pt x="221" y="163"/>
                  </a:cubicBezTo>
                  <a:cubicBezTo>
                    <a:pt x="210" y="153"/>
                    <a:pt x="198" y="142"/>
                    <a:pt x="196" y="140"/>
                  </a:cubicBezTo>
                  <a:cubicBezTo>
                    <a:pt x="194" y="138"/>
                    <a:pt x="191" y="137"/>
                    <a:pt x="188" y="137"/>
                  </a:cubicBezTo>
                  <a:cubicBezTo>
                    <a:pt x="185" y="137"/>
                    <a:pt x="182" y="138"/>
                    <a:pt x="180" y="140"/>
                  </a:cubicBezTo>
                  <a:cubicBezTo>
                    <a:pt x="178" y="142"/>
                    <a:pt x="177" y="145"/>
                    <a:pt x="176" y="148"/>
                  </a:cubicBezTo>
                  <a:cubicBezTo>
                    <a:pt x="176" y="150"/>
                    <a:pt x="176" y="153"/>
                    <a:pt x="178" y="156"/>
                  </a:cubicBezTo>
                  <a:cubicBezTo>
                    <a:pt x="180" y="158"/>
                    <a:pt x="190" y="171"/>
                    <a:pt x="198" y="183"/>
                  </a:cubicBezTo>
                  <a:cubicBezTo>
                    <a:pt x="193" y="188"/>
                    <a:pt x="188" y="193"/>
                    <a:pt x="182" y="199"/>
                  </a:cubicBezTo>
                  <a:cubicBezTo>
                    <a:pt x="171" y="190"/>
                    <a:pt x="158" y="181"/>
                    <a:pt x="155" y="179"/>
                  </a:cubicBezTo>
                  <a:cubicBezTo>
                    <a:pt x="153" y="177"/>
                    <a:pt x="150" y="176"/>
                    <a:pt x="147" y="177"/>
                  </a:cubicBezTo>
                  <a:cubicBezTo>
                    <a:pt x="145" y="177"/>
                    <a:pt x="142" y="178"/>
                    <a:pt x="140" y="180"/>
                  </a:cubicBezTo>
                  <a:cubicBezTo>
                    <a:pt x="138" y="183"/>
                    <a:pt x="137" y="185"/>
                    <a:pt x="137" y="188"/>
                  </a:cubicBezTo>
                  <a:cubicBezTo>
                    <a:pt x="137" y="191"/>
                    <a:pt x="138" y="194"/>
                    <a:pt x="140" y="196"/>
                  </a:cubicBezTo>
                  <a:cubicBezTo>
                    <a:pt x="142" y="198"/>
                    <a:pt x="153" y="210"/>
                    <a:pt x="163" y="221"/>
                  </a:cubicBezTo>
                  <a:cubicBezTo>
                    <a:pt x="158" y="227"/>
                    <a:pt x="153" y="233"/>
                    <a:pt x="148" y="238"/>
                  </a:cubicBezTo>
                  <a:cubicBezTo>
                    <a:pt x="136" y="231"/>
                    <a:pt x="122" y="223"/>
                    <a:pt x="119" y="221"/>
                  </a:cubicBezTo>
                  <a:cubicBezTo>
                    <a:pt x="117" y="220"/>
                    <a:pt x="114" y="220"/>
                    <a:pt x="111" y="220"/>
                  </a:cubicBezTo>
                  <a:cubicBezTo>
                    <a:pt x="108" y="221"/>
                    <a:pt x="106" y="222"/>
                    <a:pt x="104" y="225"/>
                  </a:cubicBezTo>
                  <a:cubicBezTo>
                    <a:pt x="102" y="227"/>
                    <a:pt x="102" y="230"/>
                    <a:pt x="102" y="233"/>
                  </a:cubicBezTo>
                  <a:cubicBezTo>
                    <a:pt x="102" y="236"/>
                    <a:pt x="103" y="238"/>
                    <a:pt x="105" y="240"/>
                  </a:cubicBezTo>
                  <a:cubicBezTo>
                    <a:pt x="108" y="242"/>
                    <a:pt x="120" y="253"/>
                    <a:pt x="131" y="263"/>
                  </a:cubicBezTo>
                  <a:cubicBezTo>
                    <a:pt x="127" y="269"/>
                    <a:pt x="122" y="275"/>
                    <a:pt x="118" y="282"/>
                  </a:cubicBezTo>
                  <a:cubicBezTo>
                    <a:pt x="105" y="276"/>
                    <a:pt x="91" y="269"/>
                    <a:pt x="88" y="268"/>
                  </a:cubicBezTo>
                  <a:cubicBezTo>
                    <a:pt x="85" y="266"/>
                    <a:pt x="82" y="266"/>
                    <a:pt x="80" y="267"/>
                  </a:cubicBezTo>
                  <a:cubicBezTo>
                    <a:pt x="77" y="268"/>
                    <a:pt x="75" y="270"/>
                    <a:pt x="73" y="273"/>
                  </a:cubicBezTo>
                  <a:cubicBezTo>
                    <a:pt x="72" y="275"/>
                    <a:pt x="71" y="278"/>
                    <a:pt x="72" y="281"/>
                  </a:cubicBezTo>
                  <a:cubicBezTo>
                    <a:pt x="72" y="284"/>
                    <a:pt x="74" y="286"/>
                    <a:pt x="76" y="288"/>
                  </a:cubicBezTo>
                  <a:cubicBezTo>
                    <a:pt x="79" y="290"/>
                    <a:pt x="92" y="299"/>
                    <a:pt x="104" y="307"/>
                  </a:cubicBezTo>
                  <a:cubicBezTo>
                    <a:pt x="100" y="314"/>
                    <a:pt x="97" y="321"/>
                    <a:pt x="93" y="328"/>
                  </a:cubicBezTo>
                  <a:cubicBezTo>
                    <a:pt x="79" y="323"/>
                    <a:pt x="64" y="318"/>
                    <a:pt x="61" y="317"/>
                  </a:cubicBezTo>
                  <a:cubicBezTo>
                    <a:pt x="59" y="316"/>
                    <a:pt x="56" y="316"/>
                    <a:pt x="53" y="317"/>
                  </a:cubicBezTo>
                  <a:cubicBezTo>
                    <a:pt x="51" y="319"/>
                    <a:pt x="48" y="321"/>
                    <a:pt x="47" y="323"/>
                  </a:cubicBezTo>
                  <a:cubicBezTo>
                    <a:pt x="46" y="326"/>
                    <a:pt x="46" y="329"/>
                    <a:pt x="47" y="332"/>
                  </a:cubicBezTo>
                  <a:cubicBezTo>
                    <a:pt x="48" y="334"/>
                    <a:pt x="49" y="337"/>
                    <a:pt x="52" y="338"/>
                  </a:cubicBezTo>
                  <a:cubicBezTo>
                    <a:pt x="55" y="340"/>
                    <a:pt x="68" y="348"/>
                    <a:pt x="81" y="355"/>
                  </a:cubicBezTo>
                  <a:cubicBezTo>
                    <a:pt x="78" y="362"/>
                    <a:pt x="76" y="369"/>
                    <a:pt x="73" y="376"/>
                  </a:cubicBezTo>
                  <a:cubicBezTo>
                    <a:pt x="59" y="373"/>
                    <a:pt x="43" y="369"/>
                    <a:pt x="40" y="369"/>
                  </a:cubicBezTo>
                  <a:cubicBezTo>
                    <a:pt x="37" y="368"/>
                    <a:pt x="34" y="369"/>
                    <a:pt x="32" y="370"/>
                  </a:cubicBezTo>
                  <a:cubicBezTo>
                    <a:pt x="30" y="372"/>
                    <a:pt x="28" y="374"/>
                    <a:pt x="27" y="377"/>
                  </a:cubicBezTo>
                  <a:cubicBezTo>
                    <a:pt x="26" y="379"/>
                    <a:pt x="26" y="382"/>
                    <a:pt x="27" y="385"/>
                  </a:cubicBezTo>
                  <a:cubicBezTo>
                    <a:pt x="28" y="388"/>
                    <a:pt x="30" y="390"/>
                    <a:pt x="33" y="391"/>
                  </a:cubicBezTo>
                  <a:cubicBezTo>
                    <a:pt x="36" y="392"/>
                    <a:pt x="50" y="399"/>
                    <a:pt x="64" y="404"/>
                  </a:cubicBezTo>
                  <a:cubicBezTo>
                    <a:pt x="62" y="412"/>
                    <a:pt x="60" y="419"/>
                    <a:pt x="58" y="426"/>
                  </a:cubicBezTo>
                  <a:cubicBezTo>
                    <a:pt x="44" y="425"/>
                    <a:pt x="28" y="423"/>
                    <a:pt x="25" y="422"/>
                  </a:cubicBezTo>
                  <a:cubicBezTo>
                    <a:pt x="22" y="422"/>
                    <a:pt x="19" y="423"/>
                    <a:pt x="17" y="425"/>
                  </a:cubicBezTo>
                  <a:cubicBezTo>
                    <a:pt x="14" y="426"/>
                    <a:pt x="13" y="429"/>
                    <a:pt x="12" y="432"/>
                  </a:cubicBezTo>
                  <a:cubicBezTo>
                    <a:pt x="12" y="435"/>
                    <a:pt x="12" y="437"/>
                    <a:pt x="13" y="440"/>
                  </a:cubicBezTo>
                  <a:cubicBezTo>
                    <a:pt x="15" y="442"/>
                    <a:pt x="17" y="444"/>
                    <a:pt x="20" y="445"/>
                  </a:cubicBezTo>
                  <a:cubicBezTo>
                    <a:pt x="23" y="446"/>
                    <a:pt x="38" y="451"/>
                    <a:pt x="52" y="455"/>
                  </a:cubicBezTo>
                  <a:cubicBezTo>
                    <a:pt x="50" y="463"/>
                    <a:pt x="49" y="470"/>
                    <a:pt x="48" y="478"/>
                  </a:cubicBezTo>
                  <a:cubicBezTo>
                    <a:pt x="34" y="478"/>
                    <a:pt x="18" y="477"/>
                    <a:pt x="15" y="477"/>
                  </a:cubicBezTo>
                  <a:cubicBezTo>
                    <a:pt x="12" y="477"/>
                    <a:pt x="9" y="479"/>
                    <a:pt x="7" y="481"/>
                  </a:cubicBezTo>
                  <a:cubicBezTo>
                    <a:pt x="5" y="482"/>
                    <a:pt x="4" y="485"/>
                    <a:pt x="3" y="488"/>
                  </a:cubicBezTo>
                  <a:cubicBezTo>
                    <a:pt x="3" y="491"/>
                    <a:pt x="4" y="494"/>
                    <a:pt x="5" y="496"/>
                  </a:cubicBezTo>
                  <a:cubicBezTo>
                    <a:pt x="7" y="498"/>
                    <a:pt x="9" y="500"/>
                    <a:pt x="12" y="501"/>
                  </a:cubicBezTo>
                  <a:cubicBezTo>
                    <a:pt x="15" y="501"/>
                    <a:pt x="31" y="505"/>
                    <a:pt x="45" y="507"/>
                  </a:cubicBezTo>
                  <a:cubicBezTo>
                    <a:pt x="45" y="515"/>
                    <a:pt x="44" y="522"/>
                    <a:pt x="44" y="530"/>
                  </a:cubicBezTo>
                  <a:cubicBezTo>
                    <a:pt x="30" y="531"/>
                    <a:pt x="14" y="533"/>
                    <a:pt x="10" y="533"/>
                  </a:cubicBezTo>
                  <a:cubicBezTo>
                    <a:pt x="7" y="533"/>
                    <a:pt x="5" y="535"/>
                    <a:pt x="3" y="537"/>
                  </a:cubicBezTo>
                  <a:cubicBezTo>
                    <a:pt x="1" y="539"/>
                    <a:pt x="0" y="542"/>
                    <a:pt x="0" y="545"/>
                  </a:cubicBezTo>
                  <a:cubicBezTo>
                    <a:pt x="0" y="548"/>
                    <a:pt x="1" y="551"/>
                    <a:pt x="3" y="553"/>
                  </a:cubicBezTo>
                  <a:cubicBezTo>
                    <a:pt x="5" y="555"/>
                    <a:pt x="7" y="556"/>
                    <a:pt x="10" y="557"/>
                  </a:cubicBezTo>
                  <a:cubicBezTo>
                    <a:pt x="14" y="557"/>
                    <a:pt x="30" y="558"/>
                    <a:pt x="44" y="560"/>
                  </a:cubicBezTo>
                  <a:cubicBezTo>
                    <a:pt x="44" y="567"/>
                    <a:pt x="45" y="575"/>
                    <a:pt x="45" y="582"/>
                  </a:cubicBezTo>
                  <a:cubicBezTo>
                    <a:pt x="31" y="585"/>
                    <a:pt x="15" y="588"/>
                    <a:pt x="12" y="589"/>
                  </a:cubicBezTo>
                  <a:cubicBezTo>
                    <a:pt x="9" y="590"/>
                    <a:pt x="7" y="591"/>
                    <a:pt x="5" y="594"/>
                  </a:cubicBezTo>
                  <a:cubicBezTo>
                    <a:pt x="4" y="596"/>
                    <a:pt x="3" y="599"/>
                    <a:pt x="3" y="602"/>
                  </a:cubicBezTo>
                  <a:cubicBezTo>
                    <a:pt x="4" y="605"/>
                    <a:pt x="5" y="607"/>
                    <a:pt x="7" y="609"/>
                  </a:cubicBezTo>
                  <a:cubicBezTo>
                    <a:pt x="9" y="611"/>
                    <a:pt x="12" y="613"/>
                    <a:pt x="15" y="612"/>
                  </a:cubicBezTo>
                  <a:cubicBezTo>
                    <a:pt x="18" y="612"/>
                    <a:pt x="34" y="612"/>
                    <a:pt x="48" y="612"/>
                  </a:cubicBezTo>
                  <a:cubicBezTo>
                    <a:pt x="49" y="620"/>
                    <a:pt x="50" y="627"/>
                    <a:pt x="52" y="634"/>
                  </a:cubicBezTo>
                  <a:cubicBezTo>
                    <a:pt x="38" y="639"/>
                    <a:pt x="23" y="644"/>
                    <a:pt x="20" y="645"/>
                  </a:cubicBezTo>
                  <a:cubicBezTo>
                    <a:pt x="17" y="645"/>
                    <a:pt x="15" y="647"/>
                    <a:pt x="13" y="650"/>
                  </a:cubicBezTo>
                  <a:cubicBezTo>
                    <a:pt x="12" y="652"/>
                    <a:pt x="12" y="655"/>
                    <a:pt x="12" y="658"/>
                  </a:cubicBezTo>
                  <a:cubicBezTo>
                    <a:pt x="13" y="661"/>
                    <a:pt x="14" y="664"/>
                    <a:pt x="17" y="665"/>
                  </a:cubicBezTo>
                  <a:cubicBezTo>
                    <a:pt x="19" y="667"/>
                    <a:pt x="22" y="668"/>
                    <a:pt x="25" y="668"/>
                  </a:cubicBezTo>
                  <a:cubicBezTo>
                    <a:pt x="28" y="667"/>
                    <a:pt x="44" y="665"/>
                    <a:pt x="58" y="664"/>
                  </a:cubicBezTo>
                  <a:cubicBezTo>
                    <a:pt x="60" y="671"/>
                    <a:pt x="62" y="678"/>
                    <a:pt x="64" y="686"/>
                  </a:cubicBezTo>
                  <a:cubicBezTo>
                    <a:pt x="50" y="691"/>
                    <a:pt x="36" y="698"/>
                    <a:pt x="33" y="699"/>
                  </a:cubicBezTo>
                  <a:cubicBezTo>
                    <a:pt x="30" y="700"/>
                    <a:pt x="28" y="702"/>
                    <a:pt x="27" y="705"/>
                  </a:cubicBezTo>
                  <a:cubicBezTo>
                    <a:pt x="26" y="708"/>
                    <a:pt x="26" y="710"/>
                    <a:pt x="27" y="713"/>
                  </a:cubicBezTo>
                  <a:cubicBezTo>
                    <a:pt x="28" y="716"/>
                    <a:pt x="30" y="718"/>
                    <a:pt x="32" y="720"/>
                  </a:cubicBezTo>
                  <a:cubicBezTo>
                    <a:pt x="34" y="721"/>
                    <a:pt x="37" y="722"/>
                    <a:pt x="40" y="721"/>
                  </a:cubicBezTo>
                  <a:cubicBezTo>
                    <a:pt x="43" y="721"/>
                    <a:pt x="59" y="717"/>
                    <a:pt x="73" y="714"/>
                  </a:cubicBezTo>
                  <a:cubicBezTo>
                    <a:pt x="76" y="721"/>
                    <a:pt x="78" y="728"/>
                    <a:pt x="81" y="735"/>
                  </a:cubicBezTo>
                  <a:cubicBezTo>
                    <a:pt x="68" y="742"/>
                    <a:pt x="55" y="750"/>
                    <a:pt x="52" y="752"/>
                  </a:cubicBezTo>
                  <a:cubicBezTo>
                    <a:pt x="49" y="753"/>
                    <a:pt x="48" y="755"/>
                    <a:pt x="47" y="758"/>
                  </a:cubicBezTo>
                  <a:cubicBezTo>
                    <a:pt x="46" y="761"/>
                    <a:pt x="46" y="764"/>
                    <a:pt x="47" y="766"/>
                  </a:cubicBezTo>
                  <a:cubicBezTo>
                    <a:pt x="48" y="769"/>
                    <a:pt x="51" y="771"/>
                    <a:pt x="53" y="772"/>
                  </a:cubicBezTo>
                  <a:cubicBezTo>
                    <a:pt x="56" y="774"/>
                    <a:pt x="59" y="774"/>
                    <a:pt x="61" y="773"/>
                  </a:cubicBezTo>
                  <a:cubicBezTo>
                    <a:pt x="64" y="772"/>
                    <a:pt x="79" y="767"/>
                    <a:pt x="93" y="762"/>
                  </a:cubicBezTo>
                  <a:cubicBezTo>
                    <a:pt x="97" y="769"/>
                    <a:pt x="100" y="776"/>
                    <a:pt x="104" y="782"/>
                  </a:cubicBezTo>
                  <a:cubicBezTo>
                    <a:pt x="92" y="791"/>
                    <a:pt x="79" y="800"/>
                    <a:pt x="76" y="802"/>
                  </a:cubicBezTo>
                  <a:cubicBezTo>
                    <a:pt x="74" y="804"/>
                    <a:pt x="72" y="806"/>
                    <a:pt x="72" y="809"/>
                  </a:cubicBezTo>
                  <a:cubicBezTo>
                    <a:pt x="71" y="812"/>
                    <a:pt x="72" y="815"/>
                    <a:pt x="73" y="817"/>
                  </a:cubicBezTo>
                  <a:cubicBezTo>
                    <a:pt x="75" y="820"/>
                    <a:pt x="77" y="822"/>
                    <a:pt x="80" y="823"/>
                  </a:cubicBezTo>
                  <a:cubicBezTo>
                    <a:pt x="82" y="824"/>
                    <a:pt x="85" y="824"/>
                    <a:pt x="88" y="822"/>
                  </a:cubicBezTo>
                  <a:cubicBezTo>
                    <a:pt x="91" y="821"/>
                    <a:pt x="105" y="814"/>
                    <a:pt x="118" y="808"/>
                  </a:cubicBezTo>
                  <a:cubicBezTo>
                    <a:pt x="122" y="815"/>
                    <a:pt x="127" y="821"/>
                    <a:pt x="131" y="827"/>
                  </a:cubicBezTo>
                  <a:cubicBezTo>
                    <a:pt x="120" y="837"/>
                    <a:pt x="108" y="847"/>
                    <a:pt x="105" y="850"/>
                  </a:cubicBezTo>
                  <a:cubicBezTo>
                    <a:pt x="103" y="852"/>
                    <a:pt x="102" y="854"/>
                    <a:pt x="102" y="857"/>
                  </a:cubicBezTo>
                  <a:cubicBezTo>
                    <a:pt x="102" y="860"/>
                    <a:pt x="102" y="863"/>
                    <a:pt x="104" y="865"/>
                  </a:cubicBezTo>
                  <a:cubicBezTo>
                    <a:pt x="106" y="867"/>
                    <a:pt x="108" y="869"/>
                    <a:pt x="111" y="870"/>
                  </a:cubicBezTo>
                  <a:cubicBezTo>
                    <a:pt x="114" y="870"/>
                    <a:pt x="117" y="870"/>
                    <a:pt x="119" y="869"/>
                  </a:cubicBezTo>
                  <a:cubicBezTo>
                    <a:pt x="122" y="867"/>
                    <a:pt x="136" y="859"/>
                    <a:pt x="148" y="851"/>
                  </a:cubicBezTo>
                  <a:cubicBezTo>
                    <a:pt x="153" y="857"/>
                    <a:pt x="158" y="863"/>
                    <a:pt x="163" y="869"/>
                  </a:cubicBezTo>
                  <a:cubicBezTo>
                    <a:pt x="153" y="880"/>
                    <a:pt x="142" y="891"/>
                    <a:pt x="140" y="894"/>
                  </a:cubicBezTo>
                  <a:cubicBezTo>
                    <a:pt x="138" y="896"/>
                    <a:pt x="137" y="899"/>
                    <a:pt x="137" y="902"/>
                  </a:cubicBezTo>
                  <a:cubicBezTo>
                    <a:pt x="137" y="904"/>
                    <a:pt x="138" y="907"/>
                    <a:pt x="140" y="909"/>
                  </a:cubicBezTo>
                  <a:cubicBezTo>
                    <a:pt x="142" y="912"/>
                    <a:pt x="145" y="913"/>
                    <a:pt x="147" y="913"/>
                  </a:cubicBezTo>
                  <a:cubicBezTo>
                    <a:pt x="150" y="914"/>
                    <a:pt x="153" y="913"/>
                    <a:pt x="155" y="911"/>
                  </a:cubicBezTo>
                  <a:cubicBezTo>
                    <a:pt x="158" y="909"/>
                    <a:pt x="171" y="900"/>
                    <a:pt x="182" y="891"/>
                  </a:cubicBezTo>
                  <a:cubicBezTo>
                    <a:pt x="188" y="897"/>
                    <a:pt x="193" y="902"/>
                    <a:pt x="198" y="907"/>
                  </a:cubicBezTo>
                  <a:cubicBezTo>
                    <a:pt x="190" y="919"/>
                    <a:pt x="180" y="932"/>
                    <a:pt x="178" y="934"/>
                  </a:cubicBezTo>
                  <a:cubicBezTo>
                    <a:pt x="176" y="937"/>
                    <a:pt x="176" y="940"/>
                    <a:pt x="176" y="942"/>
                  </a:cubicBezTo>
                  <a:cubicBezTo>
                    <a:pt x="177" y="945"/>
                    <a:pt x="178" y="948"/>
                    <a:pt x="180" y="950"/>
                  </a:cubicBezTo>
                  <a:cubicBezTo>
                    <a:pt x="182" y="952"/>
                    <a:pt x="185" y="953"/>
                    <a:pt x="188" y="953"/>
                  </a:cubicBezTo>
                  <a:cubicBezTo>
                    <a:pt x="191" y="953"/>
                    <a:pt x="194" y="952"/>
                    <a:pt x="196" y="950"/>
                  </a:cubicBezTo>
                  <a:cubicBezTo>
                    <a:pt x="198" y="948"/>
                    <a:pt x="210" y="937"/>
                    <a:pt x="221" y="927"/>
                  </a:cubicBezTo>
                  <a:cubicBezTo>
                    <a:pt x="226" y="932"/>
                    <a:pt x="232" y="937"/>
                    <a:pt x="238" y="941"/>
                  </a:cubicBezTo>
                  <a:cubicBezTo>
                    <a:pt x="231" y="954"/>
                    <a:pt x="223" y="968"/>
                    <a:pt x="221" y="970"/>
                  </a:cubicBezTo>
                  <a:cubicBezTo>
                    <a:pt x="219" y="973"/>
                    <a:pt x="219" y="976"/>
                    <a:pt x="220" y="979"/>
                  </a:cubicBezTo>
                  <a:cubicBezTo>
                    <a:pt x="220" y="981"/>
                    <a:pt x="222" y="984"/>
                    <a:pt x="224" y="986"/>
                  </a:cubicBezTo>
                  <a:cubicBezTo>
                    <a:pt x="227" y="987"/>
                    <a:pt x="230" y="988"/>
                    <a:pt x="232" y="988"/>
                  </a:cubicBezTo>
                  <a:cubicBezTo>
                    <a:pt x="235" y="988"/>
                    <a:pt x="238" y="986"/>
                    <a:pt x="240" y="984"/>
                  </a:cubicBezTo>
                  <a:cubicBezTo>
                    <a:pt x="242" y="982"/>
                    <a:pt x="253" y="970"/>
                    <a:pt x="262" y="959"/>
                  </a:cubicBezTo>
                  <a:cubicBezTo>
                    <a:pt x="268" y="963"/>
                    <a:pt x="275" y="967"/>
                    <a:pt x="281" y="971"/>
                  </a:cubicBezTo>
                  <a:cubicBezTo>
                    <a:pt x="275" y="984"/>
                    <a:pt x="268" y="999"/>
                    <a:pt x="267" y="1002"/>
                  </a:cubicBezTo>
                  <a:cubicBezTo>
                    <a:pt x="266" y="1005"/>
                    <a:pt x="266" y="1008"/>
                    <a:pt x="267" y="1010"/>
                  </a:cubicBezTo>
                  <a:cubicBezTo>
                    <a:pt x="268" y="1013"/>
                    <a:pt x="270" y="1015"/>
                    <a:pt x="272" y="1017"/>
                  </a:cubicBezTo>
                  <a:cubicBezTo>
                    <a:pt x="275" y="1018"/>
                    <a:pt x="278" y="1019"/>
                    <a:pt x="280" y="1018"/>
                  </a:cubicBezTo>
                  <a:cubicBezTo>
                    <a:pt x="283" y="1018"/>
                    <a:pt x="286" y="1016"/>
                    <a:pt x="287" y="1014"/>
                  </a:cubicBezTo>
                  <a:cubicBezTo>
                    <a:pt x="289" y="1011"/>
                    <a:pt x="298" y="998"/>
                    <a:pt x="307" y="986"/>
                  </a:cubicBezTo>
                  <a:cubicBezTo>
                    <a:pt x="314" y="990"/>
                    <a:pt x="320" y="993"/>
                    <a:pt x="327" y="996"/>
                  </a:cubicBezTo>
                  <a:cubicBezTo>
                    <a:pt x="322" y="1010"/>
                    <a:pt x="317" y="1025"/>
                    <a:pt x="316" y="1028"/>
                  </a:cubicBezTo>
                  <a:cubicBezTo>
                    <a:pt x="315" y="1031"/>
                    <a:pt x="316" y="1034"/>
                    <a:pt x="317" y="1037"/>
                  </a:cubicBezTo>
                  <a:cubicBezTo>
                    <a:pt x="318" y="1039"/>
                    <a:pt x="320" y="1041"/>
                    <a:pt x="323" y="1042"/>
                  </a:cubicBezTo>
                  <a:cubicBezTo>
                    <a:pt x="326" y="1044"/>
                    <a:pt x="328" y="1044"/>
                    <a:pt x="331" y="1043"/>
                  </a:cubicBezTo>
                  <a:cubicBezTo>
                    <a:pt x="334" y="1042"/>
                    <a:pt x="336" y="1041"/>
                    <a:pt x="338" y="1038"/>
                  </a:cubicBezTo>
                  <a:cubicBezTo>
                    <a:pt x="339" y="1035"/>
                    <a:pt x="347" y="1021"/>
                    <a:pt x="354" y="1009"/>
                  </a:cubicBezTo>
                  <a:cubicBezTo>
                    <a:pt x="361" y="1011"/>
                    <a:pt x="368" y="1014"/>
                    <a:pt x="375" y="1017"/>
                  </a:cubicBezTo>
                  <a:cubicBezTo>
                    <a:pt x="372" y="1031"/>
                    <a:pt x="369" y="1046"/>
                    <a:pt x="368" y="1050"/>
                  </a:cubicBezTo>
                  <a:cubicBezTo>
                    <a:pt x="367" y="1052"/>
                    <a:pt x="368" y="1055"/>
                    <a:pt x="369" y="1058"/>
                  </a:cubicBezTo>
                  <a:cubicBezTo>
                    <a:pt x="371" y="1060"/>
                    <a:pt x="373" y="1062"/>
                    <a:pt x="376" y="1063"/>
                  </a:cubicBezTo>
                  <a:cubicBezTo>
                    <a:pt x="379" y="1064"/>
                    <a:pt x="382" y="1064"/>
                    <a:pt x="384" y="1063"/>
                  </a:cubicBezTo>
                  <a:cubicBezTo>
                    <a:pt x="387" y="1062"/>
                    <a:pt x="389" y="1060"/>
                    <a:pt x="390" y="1057"/>
                  </a:cubicBezTo>
                  <a:cubicBezTo>
                    <a:pt x="392" y="1054"/>
                    <a:pt x="398" y="1039"/>
                    <a:pt x="404" y="1026"/>
                  </a:cubicBezTo>
                  <a:cubicBezTo>
                    <a:pt x="411" y="1028"/>
                    <a:pt x="418" y="1030"/>
                    <a:pt x="425" y="1032"/>
                  </a:cubicBezTo>
                  <a:cubicBezTo>
                    <a:pt x="424" y="1046"/>
                    <a:pt x="422" y="1062"/>
                    <a:pt x="422" y="1065"/>
                  </a:cubicBezTo>
                  <a:cubicBezTo>
                    <a:pt x="421" y="1068"/>
                    <a:pt x="422" y="1071"/>
                    <a:pt x="424" y="1073"/>
                  </a:cubicBezTo>
                  <a:cubicBezTo>
                    <a:pt x="426" y="1075"/>
                    <a:pt x="428" y="1077"/>
                    <a:pt x="431" y="1078"/>
                  </a:cubicBezTo>
                  <a:cubicBezTo>
                    <a:pt x="434" y="1078"/>
                    <a:pt x="437" y="1078"/>
                    <a:pt x="439" y="1076"/>
                  </a:cubicBezTo>
                  <a:cubicBezTo>
                    <a:pt x="442" y="1075"/>
                    <a:pt x="444" y="1073"/>
                    <a:pt x="445" y="1070"/>
                  </a:cubicBezTo>
                  <a:cubicBezTo>
                    <a:pt x="446" y="1067"/>
                    <a:pt x="450" y="1052"/>
                    <a:pt x="455" y="1038"/>
                  </a:cubicBezTo>
                  <a:cubicBezTo>
                    <a:pt x="462" y="1039"/>
                    <a:pt x="469" y="1040"/>
                    <a:pt x="477" y="1041"/>
                  </a:cubicBezTo>
                  <a:cubicBezTo>
                    <a:pt x="477" y="1056"/>
                    <a:pt x="477" y="1072"/>
                    <a:pt x="477" y="1075"/>
                  </a:cubicBezTo>
                  <a:cubicBezTo>
                    <a:pt x="477" y="1078"/>
                    <a:pt x="478" y="1081"/>
                    <a:pt x="480" y="1083"/>
                  </a:cubicBezTo>
                  <a:cubicBezTo>
                    <a:pt x="482" y="1085"/>
                    <a:pt x="484" y="1086"/>
                    <a:pt x="487" y="1087"/>
                  </a:cubicBezTo>
                  <a:cubicBezTo>
                    <a:pt x="490" y="1087"/>
                    <a:pt x="493" y="1086"/>
                    <a:pt x="495" y="1085"/>
                  </a:cubicBezTo>
                  <a:cubicBezTo>
                    <a:pt x="497" y="1083"/>
                    <a:pt x="499" y="1081"/>
                    <a:pt x="500" y="1078"/>
                  </a:cubicBezTo>
                  <a:cubicBezTo>
                    <a:pt x="501" y="1074"/>
                    <a:pt x="504" y="1059"/>
                    <a:pt x="507" y="1045"/>
                  </a:cubicBezTo>
                  <a:cubicBezTo>
                    <a:pt x="514" y="1045"/>
                    <a:pt x="522" y="1045"/>
                    <a:pt x="529" y="1046"/>
                  </a:cubicBezTo>
                  <a:cubicBezTo>
                    <a:pt x="530" y="1060"/>
                    <a:pt x="532" y="1076"/>
                    <a:pt x="532" y="1079"/>
                  </a:cubicBezTo>
                  <a:cubicBezTo>
                    <a:pt x="533" y="1082"/>
                    <a:pt x="534" y="1085"/>
                    <a:pt x="536" y="1087"/>
                  </a:cubicBezTo>
                  <a:cubicBezTo>
                    <a:pt x="538" y="1089"/>
                    <a:pt x="541" y="1090"/>
                    <a:pt x="544" y="1090"/>
                  </a:cubicBezTo>
                  <a:cubicBezTo>
                    <a:pt x="547" y="1090"/>
                    <a:pt x="550" y="1088"/>
                    <a:pt x="552" y="1087"/>
                  </a:cubicBezTo>
                  <a:cubicBezTo>
                    <a:pt x="554" y="1085"/>
                    <a:pt x="555" y="1082"/>
                    <a:pt x="556" y="1079"/>
                  </a:cubicBezTo>
                  <a:cubicBezTo>
                    <a:pt x="556" y="1076"/>
                    <a:pt x="558" y="1060"/>
                    <a:pt x="559" y="1046"/>
                  </a:cubicBezTo>
                  <a:cubicBezTo>
                    <a:pt x="566" y="1045"/>
                    <a:pt x="574" y="1045"/>
                    <a:pt x="581" y="1045"/>
                  </a:cubicBezTo>
                  <a:cubicBezTo>
                    <a:pt x="584" y="1059"/>
                    <a:pt x="587" y="1074"/>
                    <a:pt x="588" y="1078"/>
                  </a:cubicBezTo>
                  <a:cubicBezTo>
                    <a:pt x="589" y="1081"/>
                    <a:pt x="590" y="1083"/>
                    <a:pt x="593" y="1085"/>
                  </a:cubicBezTo>
                  <a:cubicBezTo>
                    <a:pt x="595" y="1086"/>
                    <a:pt x="598" y="1087"/>
                    <a:pt x="601" y="1087"/>
                  </a:cubicBezTo>
                  <a:cubicBezTo>
                    <a:pt x="604" y="1086"/>
                    <a:pt x="606" y="1085"/>
                    <a:pt x="608" y="1083"/>
                  </a:cubicBezTo>
                  <a:cubicBezTo>
                    <a:pt x="610" y="1081"/>
                    <a:pt x="611" y="1078"/>
                    <a:pt x="611" y="1075"/>
                  </a:cubicBezTo>
                  <a:cubicBezTo>
                    <a:pt x="611" y="1072"/>
                    <a:pt x="611" y="1056"/>
                    <a:pt x="611" y="1041"/>
                  </a:cubicBezTo>
                  <a:cubicBezTo>
                    <a:pt x="619" y="1040"/>
                    <a:pt x="626" y="1039"/>
                    <a:pt x="633" y="1038"/>
                  </a:cubicBezTo>
                  <a:cubicBezTo>
                    <a:pt x="638" y="1052"/>
                    <a:pt x="642" y="1067"/>
                    <a:pt x="643" y="1070"/>
                  </a:cubicBezTo>
                  <a:cubicBezTo>
                    <a:pt x="644" y="1073"/>
                    <a:pt x="646" y="1075"/>
                    <a:pt x="649" y="1076"/>
                  </a:cubicBezTo>
                  <a:cubicBezTo>
                    <a:pt x="651" y="1078"/>
                    <a:pt x="654" y="1078"/>
                    <a:pt x="657" y="1078"/>
                  </a:cubicBezTo>
                  <a:cubicBezTo>
                    <a:pt x="660" y="1077"/>
                    <a:pt x="662" y="1075"/>
                    <a:pt x="664" y="1073"/>
                  </a:cubicBezTo>
                  <a:cubicBezTo>
                    <a:pt x="666" y="1071"/>
                    <a:pt x="667" y="1068"/>
                    <a:pt x="666" y="1065"/>
                  </a:cubicBezTo>
                  <a:cubicBezTo>
                    <a:pt x="666" y="1062"/>
                    <a:pt x="664" y="1046"/>
                    <a:pt x="663" y="1032"/>
                  </a:cubicBezTo>
                  <a:cubicBezTo>
                    <a:pt x="670" y="1030"/>
                    <a:pt x="677" y="1028"/>
                    <a:pt x="684" y="1026"/>
                  </a:cubicBezTo>
                  <a:cubicBezTo>
                    <a:pt x="690" y="1039"/>
                    <a:pt x="696" y="1054"/>
                    <a:pt x="698" y="1057"/>
                  </a:cubicBezTo>
                  <a:cubicBezTo>
                    <a:pt x="699" y="1060"/>
                    <a:pt x="701" y="1062"/>
                    <a:pt x="704" y="1063"/>
                  </a:cubicBezTo>
                  <a:cubicBezTo>
                    <a:pt x="706" y="1064"/>
                    <a:pt x="709" y="1064"/>
                    <a:pt x="712" y="1063"/>
                  </a:cubicBezTo>
                  <a:cubicBezTo>
                    <a:pt x="715" y="1062"/>
                    <a:pt x="717" y="1060"/>
                    <a:pt x="719" y="1058"/>
                  </a:cubicBezTo>
                  <a:cubicBezTo>
                    <a:pt x="720" y="1055"/>
                    <a:pt x="721" y="1052"/>
                    <a:pt x="720" y="1050"/>
                  </a:cubicBezTo>
                  <a:cubicBezTo>
                    <a:pt x="719" y="1046"/>
                    <a:pt x="716" y="1031"/>
                    <a:pt x="713" y="1017"/>
                  </a:cubicBezTo>
                  <a:cubicBezTo>
                    <a:pt x="720" y="1014"/>
                    <a:pt x="727" y="1011"/>
                    <a:pt x="734" y="1009"/>
                  </a:cubicBezTo>
                  <a:cubicBezTo>
                    <a:pt x="741" y="1021"/>
                    <a:pt x="749" y="1035"/>
                    <a:pt x="750" y="1038"/>
                  </a:cubicBezTo>
                  <a:cubicBezTo>
                    <a:pt x="752" y="1041"/>
                    <a:pt x="754" y="1042"/>
                    <a:pt x="757" y="1043"/>
                  </a:cubicBezTo>
                  <a:cubicBezTo>
                    <a:pt x="760" y="1044"/>
                    <a:pt x="762" y="1044"/>
                    <a:pt x="765" y="1042"/>
                  </a:cubicBezTo>
                  <a:cubicBezTo>
                    <a:pt x="768" y="1041"/>
                    <a:pt x="770" y="1039"/>
                    <a:pt x="771" y="1037"/>
                  </a:cubicBezTo>
                  <a:cubicBezTo>
                    <a:pt x="772" y="1034"/>
                    <a:pt x="773" y="1031"/>
                    <a:pt x="772" y="1028"/>
                  </a:cubicBezTo>
                  <a:cubicBezTo>
                    <a:pt x="771" y="1025"/>
                    <a:pt x="766" y="1010"/>
                    <a:pt x="761" y="996"/>
                  </a:cubicBezTo>
                  <a:cubicBezTo>
                    <a:pt x="768" y="993"/>
                    <a:pt x="774" y="990"/>
                    <a:pt x="781" y="986"/>
                  </a:cubicBezTo>
                  <a:cubicBezTo>
                    <a:pt x="790" y="998"/>
                    <a:pt x="799" y="1011"/>
                    <a:pt x="801" y="1014"/>
                  </a:cubicBezTo>
                  <a:cubicBezTo>
                    <a:pt x="802" y="1016"/>
                    <a:pt x="805" y="1018"/>
                    <a:pt x="808" y="1018"/>
                  </a:cubicBezTo>
                  <a:cubicBezTo>
                    <a:pt x="810" y="1019"/>
                    <a:pt x="813" y="1018"/>
                    <a:pt x="816" y="1017"/>
                  </a:cubicBezTo>
                  <a:cubicBezTo>
                    <a:pt x="818" y="1015"/>
                    <a:pt x="820" y="1013"/>
                    <a:pt x="821" y="1010"/>
                  </a:cubicBezTo>
                  <a:cubicBezTo>
                    <a:pt x="822" y="1008"/>
                    <a:pt x="822" y="1005"/>
                    <a:pt x="821" y="1002"/>
                  </a:cubicBezTo>
                  <a:cubicBezTo>
                    <a:pt x="820" y="999"/>
                    <a:pt x="813" y="984"/>
                    <a:pt x="807" y="971"/>
                  </a:cubicBezTo>
                  <a:cubicBezTo>
                    <a:pt x="813" y="967"/>
                    <a:pt x="820" y="963"/>
                    <a:pt x="826" y="959"/>
                  </a:cubicBezTo>
                  <a:cubicBezTo>
                    <a:pt x="835" y="970"/>
                    <a:pt x="846" y="982"/>
                    <a:pt x="848" y="984"/>
                  </a:cubicBezTo>
                  <a:cubicBezTo>
                    <a:pt x="850" y="986"/>
                    <a:pt x="853" y="988"/>
                    <a:pt x="856" y="988"/>
                  </a:cubicBezTo>
                  <a:cubicBezTo>
                    <a:pt x="858" y="988"/>
                    <a:pt x="861" y="987"/>
                    <a:pt x="864" y="986"/>
                  </a:cubicBezTo>
                  <a:cubicBezTo>
                    <a:pt x="866" y="984"/>
                    <a:pt x="868" y="981"/>
                    <a:pt x="868" y="979"/>
                  </a:cubicBezTo>
                  <a:cubicBezTo>
                    <a:pt x="869" y="976"/>
                    <a:pt x="869" y="973"/>
                    <a:pt x="867" y="970"/>
                  </a:cubicBezTo>
                  <a:cubicBezTo>
                    <a:pt x="865" y="968"/>
                    <a:pt x="857" y="954"/>
                    <a:pt x="850" y="941"/>
                  </a:cubicBezTo>
                  <a:cubicBezTo>
                    <a:pt x="856" y="937"/>
                    <a:pt x="862" y="932"/>
                    <a:pt x="867" y="927"/>
                  </a:cubicBezTo>
                  <a:cubicBezTo>
                    <a:pt x="878" y="937"/>
                    <a:pt x="890" y="948"/>
                    <a:pt x="892" y="950"/>
                  </a:cubicBezTo>
                  <a:cubicBezTo>
                    <a:pt x="894" y="952"/>
                    <a:pt x="897" y="953"/>
                    <a:pt x="900" y="953"/>
                  </a:cubicBezTo>
                  <a:cubicBezTo>
                    <a:pt x="903" y="953"/>
                    <a:pt x="906" y="952"/>
                    <a:pt x="908" y="950"/>
                  </a:cubicBezTo>
                  <a:cubicBezTo>
                    <a:pt x="910" y="948"/>
                    <a:pt x="911" y="945"/>
                    <a:pt x="912" y="942"/>
                  </a:cubicBezTo>
                  <a:cubicBezTo>
                    <a:pt x="912" y="940"/>
                    <a:pt x="911" y="937"/>
                    <a:pt x="910" y="934"/>
                  </a:cubicBezTo>
                  <a:cubicBezTo>
                    <a:pt x="908" y="932"/>
                    <a:pt x="898" y="919"/>
                    <a:pt x="890" y="907"/>
                  </a:cubicBezTo>
                  <a:cubicBezTo>
                    <a:pt x="895" y="902"/>
                    <a:pt x="900" y="897"/>
                    <a:pt x="905" y="891"/>
                  </a:cubicBezTo>
                  <a:cubicBezTo>
                    <a:pt x="917" y="900"/>
                    <a:pt x="930" y="909"/>
                    <a:pt x="933" y="911"/>
                  </a:cubicBezTo>
                  <a:cubicBezTo>
                    <a:pt x="935" y="913"/>
                    <a:pt x="938" y="914"/>
                    <a:pt x="941" y="913"/>
                  </a:cubicBezTo>
                  <a:cubicBezTo>
                    <a:pt x="943" y="913"/>
                    <a:pt x="946" y="912"/>
                    <a:pt x="948" y="909"/>
                  </a:cubicBezTo>
                  <a:cubicBezTo>
                    <a:pt x="950" y="907"/>
                    <a:pt x="951" y="904"/>
                    <a:pt x="951" y="902"/>
                  </a:cubicBezTo>
                  <a:cubicBezTo>
                    <a:pt x="951" y="899"/>
                    <a:pt x="950" y="896"/>
                    <a:pt x="948" y="894"/>
                  </a:cubicBezTo>
                  <a:cubicBezTo>
                    <a:pt x="946" y="891"/>
                    <a:pt x="935" y="880"/>
                    <a:pt x="925" y="869"/>
                  </a:cubicBezTo>
                  <a:cubicBezTo>
                    <a:pt x="930" y="863"/>
                    <a:pt x="935" y="857"/>
                    <a:pt x="940" y="851"/>
                  </a:cubicBezTo>
                  <a:cubicBezTo>
                    <a:pt x="952" y="859"/>
                    <a:pt x="966" y="867"/>
                    <a:pt x="969" y="869"/>
                  </a:cubicBezTo>
                  <a:cubicBezTo>
                    <a:pt x="971" y="870"/>
                    <a:pt x="974" y="870"/>
                    <a:pt x="977" y="870"/>
                  </a:cubicBezTo>
                  <a:cubicBezTo>
                    <a:pt x="980" y="869"/>
                    <a:pt x="982" y="867"/>
                    <a:pt x="984" y="865"/>
                  </a:cubicBezTo>
                  <a:cubicBezTo>
                    <a:pt x="986" y="863"/>
                    <a:pt x="986" y="860"/>
                    <a:pt x="986" y="857"/>
                  </a:cubicBezTo>
                  <a:cubicBezTo>
                    <a:pt x="986" y="854"/>
                    <a:pt x="985" y="852"/>
                    <a:pt x="983" y="850"/>
                  </a:cubicBezTo>
                  <a:cubicBezTo>
                    <a:pt x="980" y="847"/>
                    <a:pt x="968" y="837"/>
                    <a:pt x="957" y="827"/>
                  </a:cubicBezTo>
                  <a:cubicBezTo>
                    <a:pt x="961" y="821"/>
                    <a:pt x="966" y="815"/>
                    <a:pt x="969" y="808"/>
                  </a:cubicBezTo>
                  <a:cubicBezTo>
                    <a:pt x="983" y="814"/>
                    <a:pt x="997" y="821"/>
                    <a:pt x="1000" y="822"/>
                  </a:cubicBezTo>
                  <a:cubicBezTo>
                    <a:pt x="1003" y="824"/>
                    <a:pt x="1006" y="824"/>
                    <a:pt x="1008" y="823"/>
                  </a:cubicBezTo>
                  <a:cubicBezTo>
                    <a:pt x="1011" y="822"/>
                    <a:pt x="1013" y="820"/>
                    <a:pt x="1015" y="817"/>
                  </a:cubicBezTo>
                  <a:cubicBezTo>
                    <a:pt x="1016" y="815"/>
                    <a:pt x="1017" y="812"/>
                    <a:pt x="1016" y="809"/>
                  </a:cubicBezTo>
                  <a:cubicBezTo>
                    <a:pt x="1016" y="806"/>
                    <a:pt x="1014" y="804"/>
                    <a:pt x="1012" y="802"/>
                  </a:cubicBezTo>
                  <a:cubicBezTo>
                    <a:pt x="1009" y="800"/>
                    <a:pt x="996" y="791"/>
                    <a:pt x="984" y="782"/>
                  </a:cubicBezTo>
                  <a:cubicBezTo>
                    <a:pt x="988" y="776"/>
                    <a:pt x="991" y="769"/>
                    <a:pt x="995" y="762"/>
                  </a:cubicBezTo>
                  <a:cubicBezTo>
                    <a:pt x="1009" y="767"/>
                    <a:pt x="1024" y="772"/>
                    <a:pt x="1027" y="773"/>
                  </a:cubicBezTo>
                  <a:cubicBezTo>
                    <a:pt x="1029" y="774"/>
                    <a:pt x="1032" y="774"/>
                    <a:pt x="1035" y="772"/>
                  </a:cubicBezTo>
                  <a:cubicBezTo>
                    <a:pt x="1037" y="771"/>
                    <a:pt x="1039" y="769"/>
                    <a:pt x="1041" y="766"/>
                  </a:cubicBezTo>
                  <a:cubicBezTo>
                    <a:pt x="1042" y="764"/>
                    <a:pt x="1042" y="761"/>
                    <a:pt x="1041" y="758"/>
                  </a:cubicBezTo>
                  <a:cubicBezTo>
                    <a:pt x="1040" y="755"/>
                    <a:pt x="1039" y="753"/>
                    <a:pt x="1036" y="752"/>
                  </a:cubicBezTo>
                  <a:cubicBezTo>
                    <a:pt x="1033" y="750"/>
                    <a:pt x="1020" y="742"/>
                    <a:pt x="1007" y="735"/>
                  </a:cubicBezTo>
                  <a:cubicBezTo>
                    <a:pt x="1010" y="728"/>
                    <a:pt x="1012" y="721"/>
                    <a:pt x="1015" y="714"/>
                  </a:cubicBezTo>
                  <a:cubicBezTo>
                    <a:pt x="1029" y="717"/>
                    <a:pt x="1045" y="721"/>
                    <a:pt x="1048" y="721"/>
                  </a:cubicBezTo>
                  <a:cubicBezTo>
                    <a:pt x="1051" y="722"/>
                    <a:pt x="1054" y="721"/>
                    <a:pt x="1056" y="720"/>
                  </a:cubicBezTo>
                  <a:cubicBezTo>
                    <a:pt x="1058" y="718"/>
                    <a:pt x="1060" y="716"/>
                    <a:pt x="1061" y="713"/>
                  </a:cubicBezTo>
                  <a:cubicBezTo>
                    <a:pt x="1062" y="710"/>
                    <a:pt x="1062" y="707"/>
                    <a:pt x="1061" y="705"/>
                  </a:cubicBezTo>
                  <a:cubicBezTo>
                    <a:pt x="1060" y="702"/>
                    <a:pt x="1058" y="700"/>
                    <a:pt x="1055" y="699"/>
                  </a:cubicBezTo>
                  <a:cubicBezTo>
                    <a:pt x="1052" y="698"/>
                    <a:pt x="1037" y="691"/>
                    <a:pt x="1024" y="686"/>
                  </a:cubicBezTo>
                  <a:cubicBezTo>
                    <a:pt x="1026" y="678"/>
                    <a:pt x="1028" y="671"/>
                    <a:pt x="1030" y="664"/>
                  </a:cubicBezTo>
                  <a:cubicBezTo>
                    <a:pt x="1044" y="665"/>
                    <a:pt x="1060" y="667"/>
                    <a:pt x="1063" y="668"/>
                  </a:cubicBezTo>
                  <a:cubicBezTo>
                    <a:pt x="1066" y="668"/>
                    <a:pt x="1069" y="667"/>
                    <a:pt x="1071" y="665"/>
                  </a:cubicBezTo>
                  <a:cubicBezTo>
                    <a:pt x="1074" y="664"/>
                    <a:pt x="1075" y="661"/>
                    <a:pt x="1076" y="658"/>
                  </a:cubicBezTo>
                  <a:cubicBezTo>
                    <a:pt x="1076" y="655"/>
                    <a:pt x="1076" y="652"/>
                    <a:pt x="1075" y="650"/>
                  </a:cubicBezTo>
                  <a:cubicBezTo>
                    <a:pt x="1073" y="647"/>
                    <a:pt x="1071" y="645"/>
                    <a:pt x="1068" y="645"/>
                  </a:cubicBezTo>
                  <a:cubicBezTo>
                    <a:pt x="1065" y="644"/>
                    <a:pt x="1050" y="639"/>
                    <a:pt x="1036" y="634"/>
                  </a:cubicBezTo>
                  <a:cubicBezTo>
                    <a:pt x="1037" y="627"/>
                    <a:pt x="1039" y="620"/>
                    <a:pt x="1040" y="612"/>
                  </a:cubicBezTo>
                  <a:cubicBezTo>
                    <a:pt x="1054" y="612"/>
                    <a:pt x="1070" y="612"/>
                    <a:pt x="1073" y="612"/>
                  </a:cubicBezTo>
                  <a:cubicBezTo>
                    <a:pt x="1076" y="613"/>
                    <a:pt x="1079" y="611"/>
                    <a:pt x="1081" y="609"/>
                  </a:cubicBezTo>
                  <a:cubicBezTo>
                    <a:pt x="1083" y="607"/>
                    <a:pt x="1084" y="605"/>
                    <a:pt x="1085" y="602"/>
                  </a:cubicBezTo>
                  <a:cubicBezTo>
                    <a:pt x="1085" y="599"/>
                    <a:pt x="1084" y="596"/>
                    <a:pt x="1083" y="594"/>
                  </a:cubicBezTo>
                  <a:cubicBezTo>
                    <a:pt x="1081" y="591"/>
                    <a:pt x="1079" y="590"/>
                    <a:pt x="1076" y="589"/>
                  </a:cubicBezTo>
                  <a:cubicBezTo>
                    <a:pt x="1073" y="588"/>
                    <a:pt x="1057" y="585"/>
                    <a:pt x="1043" y="582"/>
                  </a:cubicBezTo>
                  <a:cubicBezTo>
                    <a:pt x="1043" y="575"/>
                    <a:pt x="1044" y="567"/>
                    <a:pt x="1044" y="560"/>
                  </a:cubicBezTo>
                  <a:cubicBezTo>
                    <a:pt x="1058" y="558"/>
                    <a:pt x="1074" y="557"/>
                    <a:pt x="1078" y="557"/>
                  </a:cubicBezTo>
                  <a:close/>
                  <a:moveTo>
                    <a:pt x="544" y="979"/>
                  </a:moveTo>
                  <a:cubicBezTo>
                    <a:pt x="305" y="979"/>
                    <a:pt x="111" y="785"/>
                    <a:pt x="111" y="545"/>
                  </a:cubicBezTo>
                  <a:cubicBezTo>
                    <a:pt x="111" y="305"/>
                    <a:pt x="305" y="111"/>
                    <a:pt x="544" y="111"/>
                  </a:cubicBezTo>
                  <a:cubicBezTo>
                    <a:pt x="783" y="111"/>
                    <a:pt x="977" y="305"/>
                    <a:pt x="977" y="545"/>
                  </a:cubicBezTo>
                  <a:cubicBezTo>
                    <a:pt x="977" y="785"/>
                    <a:pt x="783" y="979"/>
                    <a:pt x="544" y="979"/>
                  </a:cubicBezTo>
                  <a:close/>
                </a:path>
              </a:pathLst>
            </a:custGeom>
            <a:solidFill>
              <a:srgbClr val="6F4FD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1" name="íṩliḋé">
              <a:extLst>
                <a:ext uri="{FF2B5EF4-FFF2-40B4-BE49-F238E27FC236}">
                  <a16:creationId xmlns:a16="http://schemas.microsoft.com/office/drawing/2014/main" id="{A9A7A6E5-5405-4B38-977C-438857739513}"/>
                </a:ext>
              </a:extLst>
            </p:cNvPr>
            <p:cNvSpPr/>
            <p:nvPr/>
          </p:nvSpPr>
          <p:spPr bwMode="auto">
            <a:xfrm>
              <a:off x="5478595" y="3850548"/>
              <a:ext cx="859338" cy="861159"/>
            </a:xfrm>
            <a:custGeom>
              <a:avLst/>
              <a:gdLst>
                <a:gd name="T0" fmla="*/ 1043 w 1088"/>
                <a:gd name="T1" fmla="*/ 507 h 1090"/>
                <a:gd name="T2" fmla="*/ 1036 w 1088"/>
                <a:gd name="T3" fmla="*/ 455 h 1090"/>
                <a:gd name="T4" fmla="*/ 1024 w 1088"/>
                <a:gd name="T5" fmla="*/ 404 h 1090"/>
                <a:gd name="T6" fmla="*/ 1007 w 1088"/>
                <a:gd name="T7" fmla="*/ 355 h 1090"/>
                <a:gd name="T8" fmla="*/ 984 w 1088"/>
                <a:gd name="T9" fmla="*/ 307 h 1090"/>
                <a:gd name="T10" fmla="*/ 957 w 1088"/>
                <a:gd name="T11" fmla="*/ 263 h 1090"/>
                <a:gd name="T12" fmla="*/ 925 w 1088"/>
                <a:gd name="T13" fmla="*/ 221 h 1090"/>
                <a:gd name="T14" fmla="*/ 890 w 1088"/>
                <a:gd name="T15" fmla="*/ 183 h 1090"/>
                <a:gd name="T16" fmla="*/ 850 w 1088"/>
                <a:gd name="T17" fmla="*/ 149 h 1090"/>
                <a:gd name="T18" fmla="*/ 807 w 1088"/>
                <a:gd name="T19" fmla="*/ 119 h 1090"/>
                <a:gd name="T20" fmla="*/ 761 w 1088"/>
                <a:gd name="T21" fmla="*/ 93 h 1090"/>
                <a:gd name="T22" fmla="*/ 713 w 1088"/>
                <a:gd name="T23" fmla="*/ 73 h 1090"/>
                <a:gd name="T24" fmla="*/ 663 w 1088"/>
                <a:gd name="T25" fmla="*/ 58 h 1090"/>
                <a:gd name="T26" fmla="*/ 611 w 1088"/>
                <a:gd name="T27" fmla="*/ 48 h 1090"/>
                <a:gd name="T28" fmla="*/ 559 w 1088"/>
                <a:gd name="T29" fmla="*/ 44 h 1090"/>
                <a:gd name="T30" fmla="*/ 507 w 1088"/>
                <a:gd name="T31" fmla="*/ 45 h 1090"/>
                <a:gd name="T32" fmla="*/ 455 w 1088"/>
                <a:gd name="T33" fmla="*/ 52 h 1090"/>
                <a:gd name="T34" fmla="*/ 404 w 1088"/>
                <a:gd name="T35" fmla="*/ 64 h 1090"/>
                <a:gd name="T36" fmla="*/ 354 w 1088"/>
                <a:gd name="T37" fmla="*/ 81 h 1090"/>
                <a:gd name="T38" fmla="*/ 307 w 1088"/>
                <a:gd name="T39" fmla="*/ 104 h 1090"/>
                <a:gd name="T40" fmla="*/ 262 w 1088"/>
                <a:gd name="T41" fmla="*/ 131 h 1090"/>
                <a:gd name="T42" fmla="*/ 221 w 1088"/>
                <a:gd name="T43" fmla="*/ 163 h 1090"/>
                <a:gd name="T44" fmla="*/ 182 w 1088"/>
                <a:gd name="T45" fmla="*/ 199 h 1090"/>
                <a:gd name="T46" fmla="*/ 148 w 1088"/>
                <a:gd name="T47" fmla="*/ 238 h 1090"/>
                <a:gd name="T48" fmla="*/ 118 w 1088"/>
                <a:gd name="T49" fmla="*/ 282 h 1090"/>
                <a:gd name="T50" fmla="*/ 93 w 1088"/>
                <a:gd name="T51" fmla="*/ 328 h 1090"/>
                <a:gd name="T52" fmla="*/ 73 w 1088"/>
                <a:gd name="T53" fmla="*/ 376 h 1090"/>
                <a:gd name="T54" fmla="*/ 58 w 1088"/>
                <a:gd name="T55" fmla="*/ 426 h 1090"/>
                <a:gd name="T56" fmla="*/ 48 w 1088"/>
                <a:gd name="T57" fmla="*/ 478 h 1090"/>
                <a:gd name="T58" fmla="*/ 44 w 1088"/>
                <a:gd name="T59" fmla="*/ 530 h 1090"/>
                <a:gd name="T60" fmla="*/ 45 w 1088"/>
                <a:gd name="T61" fmla="*/ 582 h 1090"/>
                <a:gd name="T62" fmla="*/ 52 w 1088"/>
                <a:gd name="T63" fmla="*/ 634 h 1090"/>
                <a:gd name="T64" fmla="*/ 64 w 1088"/>
                <a:gd name="T65" fmla="*/ 686 h 1090"/>
                <a:gd name="T66" fmla="*/ 81 w 1088"/>
                <a:gd name="T67" fmla="*/ 735 h 1090"/>
                <a:gd name="T68" fmla="*/ 104 w 1088"/>
                <a:gd name="T69" fmla="*/ 782 h 1090"/>
                <a:gd name="T70" fmla="*/ 131 w 1088"/>
                <a:gd name="T71" fmla="*/ 827 h 1090"/>
                <a:gd name="T72" fmla="*/ 163 w 1088"/>
                <a:gd name="T73" fmla="*/ 869 h 1090"/>
                <a:gd name="T74" fmla="*/ 198 w 1088"/>
                <a:gd name="T75" fmla="*/ 907 h 1090"/>
                <a:gd name="T76" fmla="*/ 238 w 1088"/>
                <a:gd name="T77" fmla="*/ 941 h 1090"/>
                <a:gd name="T78" fmla="*/ 281 w 1088"/>
                <a:gd name="T79" fmla="*/ 971 h 1090"/>
                <a:gd name="T80" fmla="*/ 327 w 1088"/>
                <a:gd name="T81" fmla="*/ 996 h 1090"/>
                <a:gd name="T82" fmla="*/ 375 w 1088"/>
                <a:gd name="T83" fmla="*/ 1017 h 1090"/>
                <a:gd name="T84" fmla="*/ 425 w 1088"/>
                <a:gd name="T85" fmla="*/ 1032 h 1090"/>
                <a:gd name="T86" fmla="*/ 477 w 1088"/>
                <a:gd name="T87" fmla="*/ 1041 h 1090"/>
                <a:gd name="T88" fmla="*/ 529 w 1088"/>
                <a:gd name="T89" fmla="*/ 1046 h 1090"/>
                <a:gd name="T90" fmla="*/ 581 w 1088"/>
                <a:gd name="T91" fmla="*/ 1045 h 1090"/>
                <a:gd name="T92" fmla="*/ 633 w 1088"/>
                <a:gd name="T93" fmla="*/ 1038 h 1090"/>
                <a:gd name="T94" fmla="*/ 684 w 1088"/>
                <a:gd name="T95" fmla="*/ 1026 h 1090"/>
                <a:gd name="T96" fmla="*/ 734 w 1088"/>
                <a:gd name="T97" fmla="*/ 1009 h 1090"/>
                <a:gd name="T98" fmla="*/ 781 w 1088"/>
                <a:gd name="T99" fmla="*/ 986 h 1090"/>
                <a:gd name="T100" fmla="*/ 826 w 1088"/>
                <a:gd name="T101" fmla="*/ 959 h 1090"/>
                <a:gd name="T102" fmla="*/ 867 w 1088"/>
                <a:gd name="T103" fmla="*/ 927 h 1090"/>
                <a:gd name="T104" fmla="*/ 905 w 1088"/>
                <a:gd name="T105" fmla="*/ 891 h 1090"/>
                <a:gd name="T106" fmla="*/ 940 w 1088"/>
                <a:gd name="T107" fmla="*/ 851 h 1090"/>
                <a:gd name="T108" fmla="*/ 969 w 1088"/>
                <a:gd name="T109" fmla="*/ 808 h 1090"/>
                <a:gd name="T110" fmla="*/ 995 w 1088"/>
                <a:gd name="T111" fmla="*/ 762 h 1090"/>
                <a:gd name="T112" fmla="*/ 1015 w 1088"/>
                <a:gd name="T113" fmla="*/ 714 h 1090"/>
                <a:gd name="T114" fmla="*/ 1030 w 1088"/>
                <a:gd name="T115" fmla="*/ 664 h 1090"/>
                <a:gd name="T116" fmla="*/ 1040 w 1088"/>
                <a:gd name="T117" fmla="*/ 612 h 1090"/>
                <a:gd name="T118" fmla="*/ 1044 w 1088"/>
                <a:gd name="T119" fmla="*/ 560 h 10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88" h="1090">
                  <a:moveTo>
                    <a:pt x="1078" y="557"/>
                  </a:moveTo>
                  <a:cubicBezTo>
                    <a:pt x="1080" y="556"/>
                    <a:pt x="1083" y="555"/>
                    <a:pt x="1085" y="553"/>
                  </a:cubicBezTo>
                  <a:cubicBezTo>
                    <a:pt x="1087" y="551"/>
                    <a:pt x="1088" y="548"/>
                    <a:pt x="1088" y="545"/>
                  </a:cubicBezTo>
                  <a:cubicBezTo>
                    <a:pt x="1088" y="542"/>
                    <a:pt x="1087" y="539"/>
                    <a:pt x="1085" y="537"/>
                  </a:cubicBezTo>
                  <a:cubicBezTo>
                    <a:pt x="1083" y="535"/>
                    <a:pt x="1080" y="533"/>
                    <a:pt x="1078" y="533"/>
                  </a:cubicBezTo>
                  <a:cubicBezTo>
                    <a:pt x="1074" y="533"/>
                    <a:pt x="1058" y="531"/>
                    <a:pt x="1044" y="530"/>
                  </a:cubicBezTo>
                  <a:cubicBezTo>
                    <a:pt x="1044" y="522"/>
                    <a:pt x="1043" y="515"/>
                    <a:pt x="1043" y="507"/>
                  </a:cubicBezTo>
                  <a:cubicBezTo>
                    <a:pt x="1057" y="505"/>
                    <a:pt x="1073" y="501"/>
                    <a:pt x="1076" y="501"/>
                  </a:cubicBezTo>
                  <a:cubicBezTo>
                    <a:pt x="1079" y="500"/>
                    <a:pt x="1081" y="498"/>
                    <a:pt x="1083" y="496"/>
                  </a:cubicBezTo>
                  <a:cubicBezTo>
                    <a:pt x="1084" y="494"/>
                    <a:pt x="1085" y="491"/>
                    <a:pt x="1085" y="488"/>
                  </a:cubicBezTo>
                  <a:cubicBezTo>
                    <a:pt x="1084" y="485"/>
                    <a:pt x="1083" y="482"/>
                    <a:pt x="1081" y="481"/>
                  </a:cubicBezTo>
                  <a:cubicBezTo>
                    <a:pt x="1079" y="479"/>
                    <a:pt x="1076" y="477"/>
                    <a:pt x="1073" y="477"/>
                  </a:cubicBezTo>
                  <a:cubicBezTo>
                    <a:pt x="1070" y="477"/>
                    <a:pt x="1054" y="478"/>
                    <a:pt x="1040" y="478"/>
                  </a:cubicBezTo>
                  <a:cubicBezTo>
                    <a:pt x="1039" y="470"/>
                    <a:pt x="1037" y="463"/>
                    <a:pt x="1036" y="455"/>
                  </a:cubicBezTo>
                  <a:cubicBezTo>
                    <a:pt x="1050" y="451"/>
                    <a:pt x="1065" y="446"/>
                    <a:pt x="1068" y="445"/>
                  </a:cubicBezTo>
                  <a:cubicBezTo>
                    <a:pt x="1071" y="444"/>
                    <a:pt x="1073" y="442"/>
                    <a:pt x="1075" y="440"/>
                  </a:cubicBezTo>
                  <a:cubicBezTo>
                    <a:pt x="1076" y="437"/>
                    <a:pt x="1076" y="435"/>
                    <a:pt x="1076" y="432"/>
                  </a:cubicBezTo>
                  <a:cubicBezTo>
                    <a:pt x="1075" y="429"/>
                    <a:pt x="1074" y="426"/>
                    <a:pt x="1071" y="425"/>
                  </a:cubicBezTo>
                  <a:cubicBezTo>
                    <a:pt x="1069" y="423"/>
                    <a:pt x="1066" y="422"/>
                    <a:pt x="1063" y="422"/>
                  </a:cubicBezTo>
                  <a:cubicBezTo>
                    <a:pt x="1060" y="423"/>
                    <a:pt x="1044" y="425"/>
                    <a:pt x="1030" y="426"/>
                  </a:cubicBezTo>
                  <a:cubicBezTo>
                    <a:pt x="1028" y="419"/>
                    <a:pt x="1026" y="412"/>
                    <a:pt x="1024" y="404"/>
                  </a:cubicBezTo>
                  <a:cubicBezTo>
                    <a:pt x="1037" y="399"/>
                    <a:pt x="1052" y="392"/>
                    <a:pt x="1055" y="391"/>
                  </a:cubicBezTo>
                  <a:cubicBezTo>
                    <a:pt x="1058" y="390"/>
                    <a:pt x="1060" y="388"/>
                    <a:pt x="1061" y="385"/>
                  </a:cubicBezTo>
                  <a:cubicBezTo>
                    <a:pt x="1062" y="382"/>
                    <a:pt x="1062" y="379"/>
                    <a:pt x="1061" y="377"/>
                  </a:cubicBezTo>
                  <a:cubicBezTo>
                    <a:pt x="1060" y="374"/>
                    <a:pt x="1058" y="372"/>
                    <a:pt x="1056" y="370"/>
                  </a:cubicBezTo>
                  <a:cubicBezTo>
                    <a:pt x="1054" y="369"/>
                    <a:pt x="1051" y="368"/>
                    <a:pt x="1048" y="369"/>
                  </a:cubicBezTo>
                  <a:cubicBezTo>
                    <a:pt x="1045" y="369"/>
                    <a:pt x="1029" y="373"/>
                    <a:pt x="1015" y="376"/>
                  </a:cubicBezTo>
                  <a:cubicBezTo>
                    <a:pt x="1012" y="369"/>
                    <a:pt x="1010" y="362"/>
                    <a:pt x="1007" y="355"/>
                  </a:cubicBezTo>
                  <a:cubicBezTo>
                    <a:pt x="1020" y="348"/>
                    <a:pt x="1033" y="340"/>
                    <a:pt x="1036" y="338"/>
                  </a:cubicBezTo>
                  <a:cubicBezTo>
                    <a:pt x="1039" y="337"/>
                    <a:pt x="1040" y="334"/>
                    <a:pt x="1041" y="332"/>
                  </a:cubicBezTo>
                  <a:cubicBezTo>
                    <a:pt x="1042" y="329"/>
                    <a:pt x="1042" y="326"/>
                    <a:pt x="1041" y="323"/>
                  </a:cubicBezTo>
                  <a:cubicBezTo>
                    <a:pt x="1039" y="321"/>
                    <a:pt x="1037" y="319"/>
                    <a:pt x="1035" y="317"/>
                  </a:cubicBezTo>
                  <a:cubicBezTo>
                    <a:pt x="1032" y="316"/>
                    <a:pt x="1029" y="316"/>
                    <a:pt x="1027" y="317"/>
                  </a:cubicBezTo>
                  <a:cubicBezTo>
                    <a:pt x="1024" y="318"/>
                    <a:pt x="1009" y="323"/>
                    <a:pt x="995" y="328"/>
                  </a:cubicBezTo>
                  <a:cubicBezTo>
                    <a:pt x="991" y="321"/>
                    <a:pt x="988" y="314"/>
                    <a:pt x="984" y="307"/>
                  </a:cubicBezTo>
                  <a:cubicBezTo>
                    <a:pt x="996" y="299"/>
                    <a:pt x="1009" y="290"/>
                    <a:pt x="1012" y="288"/>
                  </a:cubicBezTo>
                  <a:cubicBezTo>
                    <a:pt x="1014" y="286"/>
                    <a:pt x="1016" y="284"/>
                    <a:pt x="1016" y="281"/>
                  </a:cubicBezTo>
                  <a:cubicBezTo>
                    <a:pt x="1017" y="278"/>
                    <a:pt x="1016" y="275"/>
                    <a:pt x="1015" y="273"/>
                  </a:cubicBezTo>
                  <a:cubicBezTo>
                    <a:pt x="1013" y="270"/>
                    <a:pt x="1011" y="268"/>
                    <a:pt x="1008" y="267"/>
                  </a:cubicBezTo>
                  <a:cubicBezTo>
                    <a:pt x="1006" y="266"/>
                    <a:pt x="1003" y="266"/>
                    <a:pt x="1000" y="268"/>
                  </a:cubicBezTo>
                  <a:cubicBezTo>
                    <a:pt x="997" y="269"/>
                    <a:pt x="983" y="276"/>
                    <a:pt x="969" y="282"/>
                  </a:cubicBezTo>
                  <a:cubicBezTo>
                    <a:pt x="966" y="275"/>
                    <a:pt x="961" y="269"/>
                    <a:pt x="957" y="263"/>
                  </a:cubicBezTo>
                  <a:cubicBezTo>
                    <a:pt x="968" y="253"/>
                    <a:pt x="980" y="242"/>
                    <a:pt x="983" y="240"/>
                  </a:cubicBezTo>
                  <a:cubicBezTo>
                    <a:pt x="985" y="238"/>
                    <a:pt x="986" y="236"/>
                    <a:pt x="986" y="233"/>
                  </a:cubicBezTo>
                  <a:cubicBezTo>
                    <a:pt x="986" y="230"/>
                    <a:pt x="986" y="227"/>
                    <a:pt x="984" y="225"/>
                  </a:cubicBezTo>
                  <a:cubicBezTo>
                    <a:pt x="982" y="222"/>
                    <a:pt x="980" y="221"/>
                    <a:pt x="977" y="220"/>
                  </a:cubicBezTo>
                  <a:cubicBezTo>
                    <a:pt x="974" y="220"/>
                    <a:pt x="971" y="220"/>
                    <a:pt x="969" y="221"/>
                  </a:cubicBezTo>
                  <a:cubicBezTo>
                    <a:pt x="966" y="223"/>
                    <a:pt x="952" y="231"/>
                    <a:pt x="940" y="238"/>
                  </a:cubicBezTo>
                  <a:cubicBezTo>
                    <a:pt x="935" y="233"/>
                    <a:pt x="930" y="227"/>
                    <a:pt x="925" y="221"/>
                  </a:cubicBezTo>
                  <a:cubicBezTo>
                    <a:pt x="935" y="210"/>
                    <a:pt x="946" y="198"/>
                    <a:pt x="948" y="196"/>
                  </a:cubicBezTo>
                  <a:cubicBezTo>
                    <a:pt x="950" y="194"/>
                    <a:pt x="951" y="191"/>
                    <a:pt x="951" y="188"/>
                  </a:cubicBezTo>
                  <a:cubicBezTo>
                    <a:pt x="951" y="185"/>
                    <a:pt x="950" y="183"/>
                    <a:pt x="948" y="180"/>
                  </a:cubicBezTo>
                  <a:cubicBezTo>
                    <a:pt x="946" y="178"/>
                    <a:pt x="943" y="177"/>
                    <a:pt x="941" y="177"/>
                  </a:cubicBezTo>
                  <a:cubicBezTo>
                    <a:pt x="938" y="176"/>
                    <a:pt x="935" y="177"/>
                    <a:pt x="933" y="179"/>
                  </a:cubicBezTo>
                  <a:cubicBezTo>
                    <a:pt x="930" y="181"/>
                    <a:pt x="917" y="190"/>
                    <a:pt x="905" y="199"/>
                  </a:cubicBezTo>
                  <a:cubicBezTo>
                    <a:pt x="900" y="193"/>
                    <a:pt x="895" y="188"/>
                    <a:pt x="890" y="183"/>
                  </a:cubicBezTo>
                  <a:cubicBezTo>
                    <a:pt x="898" y="171"/>
                    <a:pt x="908" y="158"/>
                    <a:pt x="910" y="156"/>
                  </a:cubicBezTo>
                  <a:cubicBezTo>
                    <a:pt x="911" y="153"/>
                    <a:pt x="912" y="150"/>
                    <a:pt x="912" y="148"/>
                  </a:cubicBezTo>
                  <a:cubicBezTo>
                    <a:pt x="911" y="145"/>
                    <a:pt x="910" y="142"/>
                    <a:pt x="908" y="140"/>
                  </a:cubicBezTo>
                  <a:cubicBezTo>
                    <a:pt x="906" y="138"/>
                    <a:pt x="903" y="137"/>
                    <a:pt x="900" y="137"/>
                  </a:cubicBezTo>
                  <a:cubicBezTo>
                    <a:pt x="897" y="137"/>
                    <a:pt x="894" y="138"/>
                    <a:pt x="892" y="140"/>
                  </a:cubicBezTo>
                  <a:cubicBezTo>
                    <a:pt x="890" y="142"/>
                    <a:pt x="878" y="153"/>
                    <a:pt x="867" y="163"/>
                  </a:cubicBezTo>
                  <a:cubicBezTo>
                    <a:pt x="862" y="158"/>
                    <a:pt x="856" y="153"/>
                    <a:pt x="850" y="149"/>
                  </a:cubicBezTo>
                  <a:cubicBezTo>
                    <a:pt x="857" y="136"/>
                    <a:pt x="865" y="122"/>
                    <a:pt x="867" y="119"/>
                  </a:cubicBezTo>
                  <a:cubicBezTo>
                    <a:pt x="869" y="117"/>
                    <a:pt x="869" y="114"/>
                    <a:pt x="868" y="111"/>
                  </a:cubicBezTo>
                  <a:cubicBezTo>
                    <a:pt x="868" y="109"/>
                    <a:pt x="866" y="106"/>
                    <a:pt x="864" y="104"/>
                  </a:cubicBezTo>
                  <a:cubicBezTo>
                    <a:pt x="861" y="103"/>
                    <a:pt x="858" y="102"/>
                    <a:pt x="856" y="102"/>
                  </a:cubicBezTo>
                  <a:cubicBezTo>
                    <a:pt x="853" y="102"/>
                    <a:pt x="850" y="103"/>
                    <a:pt x="848" y="106"/>
                  </a:cubicBezTo>
                  <a:cubicBezTo>
                    <a:pt x="846" y="108"/>
                    <a:pt x="835" y="120"/>
                    <a:pt x="826" y="131"/>
                  </a:cubicBezTo>
                  <a:cubicBezTo>
                    <a:pt x="820" y="127"/>
                    <a:pt x="813" y="123"/>
                    <a:pt x="807" y="119"/>
                  </a:cubicBezTo>
                  <a:cubicBezTo>
                    <a:pt x="813" y="105"/>
                    <a:pt x="820" y="91"/>
                    <a:pt x="821" y="88"/>
                  </a:cubicBezTo>
                  <a:cubicBezTo>
                    <a:pt x="822" y="85"/>
                    <a:pt x="822" y="82"/>
                    <a:pt x="821" y="80"/>
                  </a:cubicBezTo>
                  <a:cubicBezTo>
                    <a:pt x="820" y="77"/>
                    <a:pt x="818" y="75"/>
                    <a:pt x="816" y="73"/>
                  </a:cubicBezTo>
                  <a:cubicBezTo>
                    <a:pt x="813" y="72"/>
                    <a:pt x="810" y="71"/>
                    <a:pt x="808" y="72"/>
                  </a:cubicBezTo>
                  <a:cubicBezTo>
                    <a:pt x="805" y="72"/>
                    <a:pt x="802" y="74"/>
                    <a:pt x="801" y="76"/>
                  </a:cubicBezTo>
                  <a:cubicBezTo>
                    <a:pt x="799" y="79"/>
                    <a:pt x="790" y="92"/>
                    <a:pt x="781" y="104"/>
                  </a:cubicBezTo>
                  <a:cubicBezTo>
                    <a:pt x="774" y="100"/>
                    <a:pt x="768" y="97"/>
                    <a:pt x="761" y="93"/>
                  </a:cubicBezTo>
                  <a:cubicBezTo>
                    <a:pt x="766" y="80"/>
                    <a:pt x="771" y="65"/>
                    <a:pt x="772" y="61"/>
                  </a:cubicBezTo>
                  <a:cubicBezTo>
                    <a:pt x="773" y="59"/>
                    <a:pt x="772" y="56"/>
                    <a:pt x="771" y="53"/>
                  </a:cubicBezTo>
                  <a:cubicBezTo>
                    <a:pt x="770" y="51"/>
                    <a:pt x="768" y="49"/>
                    <a:pt x="765" y="47"/>
                  </a:cubicBezTo>
                  <a:cubicBezTo>
                    <a:pt x="762" y="46"/>
                    <a:pt x="760" y="46"/>
                    <a:pt x="757" y="47"/>
                  </a:cubicBezTo>
                  <a:cubicBezTo>
                    <a:pt x="754" y="48"/>
                    <a:pt x="752" y="49"/>
                    <a:pt x="750" y="52"/>
                  </a:cubicBezTo>
                  <a:cubicBezTo>
                    <a:pt x="749" y="55"/>
                    <a:pt x="741" y="69"/>
                    <a:pt x="734" y="81"/>
                  </a:cubicBezTo>
                  <a:cubicBezTo>
                    <a:pt x="727" y="78"/>
                    <a:pt x="720" y="76"/>
                    <a:pt x="713" y="73"/>
                  </a:cubicBezTo>
                  <a:cubicBezTo>
                    <a:pt x="716" y="59"/>
                    <a:pt x="719" y="43"/>
                    <a:pt x="720" y="40"/>
                  </a:cubicBezTo>
                  <a:cubicBezTo>
                    <a:pt x="721" y="37"/>
                    <a:pt x="720" y="34"/>
                    <a:pt x="719" y="32"/>
                  </a:cubicBezTo>
                  <a:cubicBezTo>
                    <a:pt x="717" y="30"/>
                    <a:pt x="715" y="28"/>
                    <a:pt x="712" y="27"/>
                  </a:cubicBezTo>
                  <a:cubicBezTo>
                    <a:pt x="709" y="26"/>
                    <a:pt x="706" y="26"/>
                    <a:pt x="704" y="27"/>
                  </a:cubicBezTo>
                  <a:cubicBezTo>
                    <a:pt x="701" y="28"/>
                    <a:pt x="699" y="30"/>
                    <a:pt x="698" y="33"/>
                  </a:cubicBezTo>
                  <a:cubicBezTo>
                    <a:pt x="696" y="36"/>
                    <a:pt x="690" y="51"/>
                    <a:pt x="684" y="64"/>
                  </a:cubicBezTo>
                  <a:cubicBezTo>
                    <a:pt x="677" y="62"/>
                    <a:pt x="670" y="60"/>
                    <a:pt x="663" y="58"/>
                  </a:cubicBezTo>
                  <a:cubicBezTo>
                    <a:pt x="664" y="44"/>
                    <a:pt x="666" y="28"/>
                    <a:pt x="666" y="25"/>
                  </a:cubicBezTo>
                  <a:cubicBezTo>
                    <a:pt x="667" y="22"/>
                    <a:pt x="666" y="19"/>
                    <a:pt x="664" y="17"/>
                  </a:cubicBezTo>
                  <a:cubicBezTo>
                    <a:pt x="662" y="14"/>
                    <a:pt x="660" y="13"/>
                    <a:pt x="657" y="12"/>
                  </a:cubicBezTo>
                  <a:cubicBezTo>
                    <a:pt x="654" y="12"/>
                    <a:pt x="651" y="12"/>
                    <a:pt x="649" y="13"/>
                  </a:cubicBezTo>
                  <a:cubicBezTo>
                    <a:pt x="646" y="15"/>
                    <a:pt x="644" y="17"/>
                    <a:pt x="643" y="20"/>
                  </a:cubicBezTo>
                  <a:cubicBezTo>
                    <a:pt x="642" y="23"/>
                    <a:pt x="638" y="38"/>
                    <a:pt x="633" y="52"/>
                  </a:cubicBezTo>
                  <a:cubicBezTo>
                    <a:pt x="626" y="51"/>
                    <a:pt x="619" y="49"/>
                    <a:pt x="611" y="48"/>
                  </a:cubicBezTo>
                  <a:cubicBezTo>
                    <a:pt x="611" y="34"/>
                    <a:pt x="611" y="18"/>
                    <a:pt x="611" y="15"/>
                  </a:cubicBezTo>
                  <a:cubicBezTo>
                    <a:pt x="611" y="12"/>
                    <a:pt x="610" y="9"/>
                    <a:pt x="608" y="7"/>
                  </a:cubicBezTo>
                  <a:cubicBezTo>
                    <a:pt x="606" y="5"/>
                    <a:pt x="604" y="4"/>
                    <a:pt x="601" y="3"/>
                  </a:cubicBezTo>
                  <a:cubicBezTo>
                    <a:pt x="598" y="3"/>
                    <a:pt x="595" y="4"/>
                    <a:pt x="593" y="5"/>
                  </a:cubicBezTo>
                  <a:cubicBezTo>
                    <a:pt x="590" y="7"/>
                    <a:pt x="589" y="9"/>
                    <a:pt x="588" y="12"/>
                  </a:cubicBezTo>
                  <a:cubicBezTo>
                    <a:pt x="587" y="15"/>
                    <a:pt x="584" y="31"/>
                    <a:pt x="581" y="45"/>
                  </a:cubicBezTo>
                  <a:cubicBezTo>
                    <a:pt x="574" y="45"/>
                    <a:pt x="566" y="44"/>
                    <a:pt x="559" y="44"/>
                  </a:cubicBezTo>
                  <a:cubicBezTo>
                    <a:pt x="558" y="30"/>
                    <a:pt x="556" y="14"/>
                    <a:pt x="556" y="10"/>
                  </a:cubicBezTo>
                  <a:cubicBezTo>
                    <a:pt x="555" y="8"/>
                    <a:pt x="554" y="5"/>
                    <a:pt x="552" y="3"/>
                  </a:cubicBezTo>
                  <a:cubicBezTo>
                    <a:pt x="550" y="1"/>
                    <a:pt x="547" y="0"/>
                    <a:pt x="544" y="0"/>
                  </a:cubicBezTo>
                  <a:cubicBezTo>
                    <a:pt x="541" y="0"/>
                    <a:pt x="538" y="1"/>
                    <a:pt x="536" y="3"/>
                  </a:cubicBezTo>
                  <a:cubicBezTo>
                    <a:pt x="534" y="5"/>
                    <a:pt x="533" y="8"/>
                    <a:pt x="532" y="10"/>
                  </a:cubicBezTo>
                  <a:cubicBezTo>
                    <a:pt x="532" y="14"/>
                    <a:pt x="530" y="30"/>
                    <a:pt x="529" y="44"/>
                  </a:cubicBezTo>
                  <a:cubicBezTo>
                    <a:pt x="522" y="44"/>
                    <a:pt x="514" y="45"/>
                    <a:pt x="507" y="45"/>
                  </a:cubicBezTo>
                  <a:cubicBezTo>
                    <a:pt x="504" y="31"/>
                    <a:pt x="501" y="15"/>
                    <a:pt x="500" y="12"/>
                  </a:cubicBezTo>
                  <a:cubicBezTo>
                    <a:pt x="499" y="9"/>
                    <a:pt x="497" y="7"/>
                    <a:pt x="495" y="5"/>
                  </a:cubicBezTo>
                  <a:cubicBezTo>
                    <a:pt x="493" y="4"/>
                    <a:pt x="490" y="3"/>
                    <a:pt x="487" y="3"/>
                  </a:cubicBezTo>
                  <a:cubicBezTo>
                    <a:pt x="484" y="4"/>
                    <a:pt x="482" y="5"/>
                    <a:pt x="480" y="7"/>
                  </a:cubicBezTo>
                  <a:cubicBezTo>
                    <a:pt x="478" y="9"/>
                    <a:pt x="477" y="12"/>
                    <a:pt x="477" y="15"/>
                  </a:cubicBezTo>
                  <a:cubicBezTo>
                    <a:pt x="477" y="18"/>
                    <a:pt x="477" y="34"/>
                    <a:pt x="477" y="48"/>
                  </a:cubicBezTo>
                  <a:cubicBezTo>
                    <a:pt x="469" y="49"/>
                    <a:pt x="462" y="51"/>
                    <a:pt x="455" y="52"/>
                  </a:cubicBezTo>
                  <a:cubicBezTo>
                    <a:pt x="450" y="38"/>
                    <a:pt x="446" y="23"/>
                    <a:pt x="445" y="20"/>
                  </a:cubicBezTo>
                  <a:cubicBezTo>
                    <a:pt x="444" y="17"/>
                    <a:pt x="442" y="15"/>
                    <a:pt x="439" y="13"/>
                  </a:cubicBezTo>
                  <a:cubicBezTo>
                    <a:pt x="437" y="12"/>
                    <a:pt x="434" y="12"/>
                    <a:pt x="431" y="12"/>
                  </a:cubicBezTo>
                  <a:cubicBezTo>
                    <a:pt x="428" y="13"/>
                    <a:pt x="426" y="14"/>
                    <a:pt x="424" y="17"/>
                  </a:cubicBezTo>
                  <a:cubicBezTo>
                    <a:pt x="422" y="19"/>
                    <a:pt x="421" y="22"/>
                    <a:pt x="422" y="25"/>
                  </a:cubicBezTo>
                  <a:cubicBezTo>
                    <a:pt x="422" y="28"/>
                    <a:pt x="424" y="44"/>
                    <a:pt x="425" y="58"/>
                  </a:cubicBezTo>
                  <a:cubicBezTo>
                    <a:pt x="418" y="60"/>
                    <a:pt x="411" y="62"/>
                    <a:pt x="404" y="64"/>
                  </a:cubicBezTo>
                  <a:cubicBezTo>
                    <a:pt x="398" y="51"/>
                    <a:pt x="392" y="36"/>
                    <a:pt x="390" y="33"/>
                  </a:cubicBezTo>
                  <a:cubicBezTo>
                    <a:pt x="389" y="30"/>
                    <a:pt x="387" y="28"/>
                    <a:pt x="384" y="27"/>
                  </a:cubicBezTo>
                  <a:cubicBezTo>
                    <a:pt x="382" y="26"/>
                    <a:pt x="379" y="26"/>
                    <a:pt x="376" y="27"/>
                  </a:cubicBezTo>
                  <a:cubicBezTo>
                    <a:pt x="373" y="28"/>
                    <a:pt x="371" y="30"/>
                    <a:pt x="369" y="32"/>
                  </a:cubicBezTo>
                  <a:cubicBezTo>
                    <a:pt x="368" y="34"/>
                    <a:pt x="367" y="37"/>
                    <a:pt x="368" y="40"/>
                  </a:cubicBezTo>
                  <a:cubicBezTo>
                    <a:pt x="369" y="43"/>
                    <a:pt x="372" y="59"/>
                    <a:pt x="375" y="73"/>
                  </a:cubicBezTo>
                  <a:cubicBezTo>
                    <a:pt x="368" y="76"/>
                    <a:pt x="361" y="78"/>
                    <a:pt x="354" y="81"/>
                  </a:cubicBezTo>
                  <a:cubicBezTo>
                    <a:pt x="347" y="69"/>
                    <a:pt x="339" y="55"/>
                    <a:pt x="338" y="52"/>
                  </a:cubicBezTo>
                  <a:cubicBezTo>
                    <a:pt x="336" y="49"/>
                    <a:pt x="334" y="48"/>
                    <a:pt x="331" y="47"/>
                  </a:cubicBezTo>
                  <a:cubicBezTo>
                    <a:pt x="328" y="46"/>
                    <a:pt x="326" y="46"/>
                    <a:pt x="323" y="47"/>
                  </a:cubicBezTo>
                  <a:cubicBezTo>
                    <a:pt x="320" y="49"/>
                    <a:pt x="318" y="51"/>
                    <a:pt x="317" y="53"/>
                  </a:cubicBezTo>
                  <a:cubicBezTo>
                    <a:pt x="316" y="56"/>
                    <a:pt x="315" y="59"/>
                    <a:pt x="316" y="61"/>
                  </a:cubicBezTo>
                  <a:cubicBezTo>
                    <a:pt x="317" y="65"/>
                    <a:pt x="322" y="80"/>
                    <a:pt x="327" y="93"/>
                  </a:cubicBezTo>
                  <a:cubicBezTo>
                    <a:pt x="320" y="97"/>
                    <a:pt x="314" y="100"/>
                    <a:pt x="307" y="104"/>
                  </a:cubicBezTo>
                  <a:cubicBezTo>
                    <a:pt x="298" y="92"/>
                    <a:pt x="289" y="79"/>
                    <a:pt x="287" y="76"/>
                  </a:cubicBezTo>
                  <a:cubicBezTo>
                    <a:pt x="286" y="74"/>
                    <a:pt x="283" y="72"/>
                    <a:pt x="280" y="72"/>
                  </a:cubicBezTo>
                  <a:cubicBezTo>
                    <a:pt x="278" y="71"/>
                    <a:pt x="275" y="72"/>
                    <a:pt x="272" y="73"/>
                  </a:cubicBezTo>
                  <a:cubicBezTo>
                    <a:pt x="270" y="75"/>
                    <a:pt x="268" y="77"/>
                    <a:pt x="267" y="80"/>
                  </a:cubicBezTo>
                  <a:cubicBezTo>
                    <a:pt x="266" y="82"/>
                    <a:pt x="266" y="85"/>
                    <a:pt x="267" y="88"/>
                  </a:cubicBezTo>
                  <a:cubicBezTo>
                    <a:pt x="268" y="91"/>
                    <a:pt x="275" y="105"/>
                    <a:pt x="281" y="119"/>
                  </a:cubicBezTo>
                  <a:cubicBezTo>
                    <a:pt x="275" y="123"/>
                    <a:pt x="268" y="127"/>
                    <a:pt x="262" y="131"/>
                  </a:cubicBezTo>
                  <a:cubicBezTo>
                    <a:pt x="253" y="120"/>
                    <a:pt x="242" y="108"/>
                    <a:pt x="240" y="106"/>
                  </a:cubicBezTo>
                  <a:cubicBezTo>
                    <a:pt x="238" y="103"/>
                    <a:pt x="235" y="102"/>
                    <a:pt x="232" y="102"/>
                  </a:cubicBezTo>
                  <a:cubicBezTo>
                    <a:pt x="230" y="102"/>
                    <a:pt x="227" y="103"/>
                    <a:pt x="224" y="104"/>
                  </a:cubicBezTo>
                  <a:cubicBezTo>
                    <a:pt x="222" y="106"/>
                    <a:pt x="220" y="109"/>
                    <a:pt x="220" y="111"/>
                  </a:cubicBezTo>
                  <a:cubicBezTo>
                    <a:pt x="219" y="114"/>
                    <a:pt x="219" y="117"/>
                    <a:pt x="221" y="119"/>
                  </a:cubicBezTo>
                  <a:cubicBezTo>
                    <a:pt x="223" y="122"/>
                    <a:pt x="231" y="136"/>
                    <a:pt x="238" y="149"/>
                  </a:cubicBezTo>
                  <a:cubicBezTo>
                    <a:pt x="232" y="153"/>
                    <a:pt x="226" y="158"/>
                    <a:pt x="221" y="163"/>
                  </a:cubicBezTo>
                  <a:cubicBezTo>
                    <a:pt x="210" y="153"/>
                    <a:pt x="198" y="142"/>
                    <a:pt x="196" y="140"/>
                  </a:cubicBezTo>
                  <a:cubicBezTo>
                    <a:pt x="194" y="138"/>
                    <a:pt x="191" y="137"/>
                    <a:pt x="188" y="137"/>
                  </a:cubicBezTo>
                  <a:cubicBezTo>
                    <a:pt x="185" y="137"/>
                    <a:pt x="182" y="138"/>
                    <a:pt x="180" y="140"/>
                  </a:cubicBezTo>
                  <a:cubicBezTo>
                    <a:pt x="178" y="142"/>
                    <a:pt x="177" y="145"/>
                    <a:pt x="176" y="148"/>
                  </a:cubicBezTo>
                  <a:cubicBezTo>
                    <a:pt x="176" y="150"/>
                    <a:pt x="176" y="153"/>
                    <a:pt x="178" y="156"/>
                  </a:cubicBezTo>
                  <a:cubicBezTo>
                    <a:pt x="180" y="158"/>
                    <a:pt x="190" y="171"/>
                    <a:pt x="198" y="183"/>
                  </a:cubicBezTo>
                  <a:cubicBezTo>
                    <a:pt x="193" y="188"/>
                    <a:pt x="188" y="193"/>
                    <a:pt x="182" y="199"/>
                  </a:cubicBezTo>
                  <a:cubicBezTo>
                    <a:pt x="171" y="190"/>
                    <a:pt x="158" y="181"/>
                    <a:pt x="155" y="179"/>
                  </a:cubicBezTo>
                  <a:cubicBezTo>
                    <a:pt x="153" y="177"/>
                    <a:pt x="150" y="176"/>
                    <a:pt x="147" y="177"/>
                  </a:cubicBezTo>
                  <a:cubicBezTo>
                    <a:pt x="145" y="177"/>
                    <a:pt x="142" y="178"/>
                    <a:pt x="140" y="180"/>
                  </a:cubicBezTo>
                  <a:cubicBezTo>
                    <a:pt x="138" y="183"/>
                    <a:pt x="137" y="185"/>
                    <a:pt x="137" y="188"/>
                  </a:cubicBezTo>
                  <a:cubicBezTo>
                    <a:pt x="137" y="191"/>
                    <a:pt x="138" y="194"/>
                    <a:pt x="140" y="196"/>
                  </a:cubicBezTo>
                  <a:cubicBezTo>
                    <a:pt x="142" y="198"/>
                    <a:pt x="153" y="210"/>
                    <a:pt x="163" y="221"/>
                  </a:cubicBezTo>
                  <a:cubicBezTo>
                    <a:pt x="158" y="227"/>
                    <a:pt x="153" y="233"/>
                    <a:pt x="148" y="238"/>
                  </a:cubicBezTo>
                  <a:cubicBezTo>
                    <a:pt x="136" y="231"/>
                    <a:pt x="122" y="223"/>
                    <a:pt x="119" y="221"/>
                  </a:cubicBezTo>
                  <a:cubicBezTo>
                    <a:pt x="117" y="220"/>
                    <a:pt x="114" y="220"/>
                    <a:pt x="111" y="220"/>
                  </a:cubicBezTo>
                  <a:cubicBezTo>
                    <a:pt x="108" y="221"/>
                    <a:pt x="106" y="222"/>
                    <a:pt x="104" y="225"/>
                  </a:cubicBezTo>
                  <a:cubicBezTo>
                    <a:pt x="102" y="227"/>
                    <a:pt x="102" y="230"/>
                    <a:pt x="102" y="233"/>
                  </a:cubicBezTo>
                  <a:cubicBezTo>
                    <a:pt x="102" y="236"/>
                    <a:pt x="103" y="238"/>
                    <a:pt x="105" y="240"/>
                  </a:cubicBezTo>
                  <a:cubicBezTo>
                    <a:pt x="108" y="242"/>
                    <a:pt x="120" y="253"/>
                    <a:pt x="131" y="263"/>
                  </a:cubicBezTo>
                  <a:cubicBezTo>
                    <a:pt x="127" y="269"/>
                    <a:pt x="122" y="275"/>
                    <a:pt x="118" y="282"/>
                  </a:cubicBezTo>
                  <a:cubicBezTo>
                    <a:pt x="105" y="276"/>
                    <a:pt x="91" y="269"/>
                    <a:pt x="88" y="268"/>
                  </a:cubicBezTo>
                  <a:cubicBezTo>
                    <a:pt x="85" y="266"/>
                    <a:pt x="82" y="266"/>
                    <a:pt x="80" y="267"/>
                  </a:cubicBezTo>
                  <a:cubicBezTo>
                    <a:pt x="77" y="268"/>
                    <a:pt x="75" y="270"/>
                    <a:pt x="73" y="273"/>
                  </a:cubicBezTo>
                  <a:cubicBezTo>
                    <a:pt x="72" y="275"/>
                    <a:pt x="71" y="278"/>
                    <a:pt x="72" y="281"/>
                  </a:cubicBezTo>
                  <a:cubicBezTo>
                    <a:pt x="72" y="284"/>
                    <a:pt x="74" y="286"/>
                    <a:pt x="76" y="288"/>
                  </a:cubicBezTo>
                  <a:cubicBezTo>
                    <a:pt x="79" y="290"/>
                    <a:pt x="92" y="299"/>
                    <a:pt x="104" y="307"/>
                  </a:cubicBezTo>
                  <a:cubicBezTo>
                    <a:pt x="100" y="314"/>
                    <a:pt x="97" y="321"/>
                    <a:pt x="93" y="328"/>
                  </a:cubicBezTo>
                  <a:cubicBezTo>
                    <a:pt x="79" y="323"/>
                    <a:pt x="64" y="318"/>
                    <a:pt x="61" y="317"/>
                  </a:cubicBezTo>
                  <a:cubicBezTo>
                    <a:pt x="59" y="316"/>
                    <a:pt x="56" y="316"/>
                    <a:pt x="53" y="317"/>
                  </a:cubicBezTo>
                  <a:cubicBezTo>
                    <a:pt x="51" y="319"/>
                    <a:pt x="48" y="321"/>
                    <a:pt x="47" y="323"/>
                  </a:cubicBezTo>
                  <a:cubicBezTo>
                    <a:pt x="46" y="326"/>
                    <a:pt x="46" y="329"/>
                    <a:pt x="47" y="332"/>
                  </a:cubicBezTo>
                  <a:cubicBezTo>
                    <a:pt x="48" y="334"/>
                    <a:pt x="49" y="337"/>
                    <a:pt x="52" y="338"/>
                  </a:cubicBezTo>
                  <a:cubicBezTo>
                    <a:pt x="55" y="340"/>
                    <a:pt x="68" y="348"/>
                    <a:pt x="81" y="355"/>
                  </a:cubicBezTo>
                  <a:cubicBezTo>
                    <a:pt x="78" y="362"/>
                    <a:pt x="76" y="369"/>
                    <a:pt x="73" y="376"/>
                  </a:cubicBezTo>
                  <a:cubicBezTo>
                    <a:pt x="59" y="373"/>
                    <a:pt x="43" y="369"/>
                    <a:pt x="40" y="369"/>
                  </a:cubicBezTo>
                  <a:cubicBezTo>
                    <a:pt x="37" y="368"/>
                    <a:pt x="34" y="369"/>
                    <a:pt x="32" y="370"/>
                  </a:cubicBezTo>
                  <a:cubicBezTo>
                    <a:pt x="30" y="372"/>
                    <a:pt x="28" y="374"/>
                    <a:pt x="27" y="377"/>
                  </a:cubicBezTo>
                  <a:cubicBezTo>
                    <a:pt x="26" y="379"/>
                    <a:pt x="26" y="382"/>
                    <a:pt x="27" y="385"/>
                  </a:cubicBezTo>
                  <a:cubicBezTo>
                    <a:pt x="28" y="388"/>
                    <a:pt x="30" y="390"/>
                    <a:pt x="33" y="391"/>
                  </a:cubicBezTo>
                  <a:cubicBezTo>
                    <a:pt x="36" y="392"/>
                    <a:pt x="50" y="399"/>
                    <a:pt x="64" y="404"/>
                  </a:cubicBezTo>
                  <a:cubicBezTo>
                    <a:pt x="62" y="412"/>
                    <a:pt x="60" y="419"/>
                    <a:pt x="58" y="426"/>
                  </a:cubicBezTo>
                  <a:cubicBezTo>
                    <a:pt x="44" y="425"/>
                    <a:pt x="28" y="423"/>
                    <a:pt x="25" y="422"/>
                  </a:cubicBezTo>
                  <a:cubicBezTo>
                    <a:pt x="22" y="422"/>
                    <a:pt x="19" y="423"/>
                    <a:pt x="17" y="425"/>
                  </a:cubicBezTo>
                  <a:cubicBezTo>
                    <a:pt x="14" y="426"/>
                    <a:pt x="13" y="429"/>
                    <a:pt x="12" y="432"/>
                  </a:cubicBezTo>
                  <a:cubicBezTo>
                    <a:pt x="12" y="435"/>
                    <a:pt x="12" y="437"/>
                    <a:pt x="13" y="440"/>
                  </a:cubicBezTo>
                  <a:cubicBezTo>
                    <a:pt x="15" y="442"/>
                    <a:pt x="17" y="444"/>
                    <a:pt x="20" y="445"/>
                  </a:cubicBezTo>
                  <a:cubicBezTo>
                    <a:pt x="23" y="446"/>
                    <a:pt x="38" y="451"/>
                    <a:pt x="52" y="455"/>
                  </a:cubicBezTo>
                  <a:cubicBezTo>
                    <a:pt x="50" y="463"/>
                    <a:pt x="49" y="470"/>
                    <a:pt x="48" y="478"/>
                  </a:cubicBezTo>
                  <a:cubicBezTo>
                    <a:pt x="34" y="478"/>
                    <a:pt x="18" y="477"/>
                    <a:pt x="15" y="477"/>
                  </a:cubicBezTo>
                  <a:cubicBezTo>
                    <a:pt x="12" y="477"/>
                    <a:pt x="9" y="479"/>
                    <a:pt x="7" y="481"/>
                  </a:cubicBezTo>
                  <a:cubicBezTo>
                    <a:pt x="5" y="482"/>
                    <a:pt x="4" y="485"/>
                    <a:pt x="3" y="488"/>
                  </a:cubicBezTo>
                  <a:cubicBezTo>
                    <a:pt x="3" y="491"/>
                    <a:pt x="4" y="494"/>
                    <a:pt x="5" y="496"/>
                  </a:cubicBezTo>
                  <a:cubicBezTo>
                    <a:pt x="7" y="498"/>
                    <a:pt x="9" y="500"/>
                    <a:pt x="12" y="501"/>
                  </a:cubicBezTo>
                  <a:cubicBezTo>
                    <a:pt x="15" y="501"/>
                    <a:pt x="31" y="505"/>
                    <a:pt x="45" y="507"/>
                  </a:cubicBezTo>
                  <a:cubicBezTo>
                    <a:pt x="45" y="515"/>
                    <a:pt x="44" y="522"/>
                    <a:pt x="44" y="530"/>
                  </a:cubicBezTo>
                  <a:cubicBezTo>
                    <a:pt x="30" y="531"/>
                    <a:pt x="14" y="533"/>
                    <a:pt x="10" y="533"/>
                  </a:cubicBezTo>
                  <a:cubicBezTo>
                    <a:pt x="7" y="533"/>
                    <a:pt x="5" y="535"/>
                    <a:pt x="3" y="537"/>
                  </a:cubicBezTo>
                  <a:cubicBezTo>
                    <a:pt x="1" y="539"/>
                    <a:pt x="0" y="542"/>
                    <a:pt x="0" y="545"/>
                  </a:cubicBezTo>
                  <a:cubicBezTo>
                    <a:pt x="0" y="548"/>
                    <a:pt x="1" y="551"/>
                    <a:pt x="3" y="553"/>
                  </a:cubicBezTo>
                  <a:cubicBezTo>
                    <a:pt x="5" y="555"/>
                    <a:pt x="7" y="556"/>
                    <a:pt x="10" y="557"/>
                  </a:cubicBezTo>
                  <a:cubicBezTo>
                    <a:pt x="14" y="557"/>
                    <a:pt x="30" y="558"/>
                    <a:pt x="44" y="560"/>
                  </a:cubicBezTo>
                  <a:cubicBezTo>
                    <a:pt x="44" y="567"/>
                    <a:pt x="45" y="575"/>
                    <a:pt x="45" y="582"/>
                  </a:cubicBezTo>
                  <a:cubicBezTo>
                    <a:pt x="31" y="585"/>
                    <a:pt x="15" y="588"/>
                    <a:pt x="12" y="589"/>
                  </a:cubicBezTo>
                  <a:cubicBezTo>
                    <a:pt x="9" y="590"/>
                    <a:pt x="7" y="591"/>
                    <a:pt x="5" y="594"/>
                  </a:cubicBezTo>
                  <a:cubicBezTo>
                    <a:pt x="4" y="596"/>
                    <a:pt x="3" y="599"/>
                    <a:pt x="3" y="602"/>
                  </a:cubicBezTo>
                  <a:cubicBezTo>
                    <a:pt x="4" y="605"/>
                    <a:pt x="5" y="607"/>
                    <a:pt x="7" y="609"/>
                  </a:cubicBezTo>
                  <a:cubicBezTo>
                    <a:pt x="9" y="611"/>
                    <a:pt x="12" y="613"/>
                    <a:pt x="15" y="612"/>
                  </a:cubicBezTo>
                  <a:cubicBezTo>
                    <a:pt x="18" y="612"/>
                    <a:pt x="34" y="612"/>
                    <a:pt x="48" y="612"/>
                  </a:cubicBezTo>
                  <a:cubicBezTo>
                    <a:pt x="49" y="620"/>
                    <a:pt x="50" y="627"/>
                    <a:pt x="52" y="634"/>
                  </a:cubicBezTo>
                  <a:cubicBezTo>
                    <a:pt x="38" y="639"/>
                    <a:pt x="23" y="644"/>
                    <a:pt x="20" y="645"/>
                  </a:cubicBezTo>
                  <a:cubicBezTo>
                    <a:pt x="17" y="645"/>
                    <a:pt x="15" y="647"/>
                    <a:pt x="13" y="650"/>
                  </a:cubicBezTo>
                  <a:cubicBezTo>
                    <a:pt x="12" y="652"/>
                    <a:pt x="12" y="655"/>
                    <a:pt x="12" y="658"/>
                  </a:cubicBezTo>
                  <a:cubicBezTo>
                    <a:pt x="13" y="661"/>
                    <a:pt x="14" y="664"/>
                    <a:pt x="17" y="665"/>
                  </a:cubicBezTo>
                  <a:cubicBezTo>
                    <a:pt x="19" y="667"/>
                    <a:pt x="22" y="668"/>
                    <a:pt x="25" y="668"/>
                  </a:cubicBezTo>
                  <a:cubicBezTo>
                    <a:pt x="28" y="667"/>
                    <a:pt x="44" y="665"/>
                    <a:pt x="58" y="664"/>
                  </a:cubicBezTo>
                  <a:cubicBezTo>
                    <a:pt x="60" y="671"/>
                    <a:pt x="62" y="678"/>
                    <a:pt x="64" y="686"/>
                  </a:cubicBezTo>
                  <a:cubicBezTo>
                    <a:pt x="50" y="691"/>
                    <a:pt x="36" y="698"/>
                    <a:pt x="33" y="699"/>
                  </a:cubicBezTo>
                  <a:cubicBezTo>
                    <a:pt x="30" y="700"/>
                    <a:pt x="28" y="702"/>
                    <a:pt x="27" y="705"/>
                  </a:cubicBezTo>
                  <a:cubicBezTo>
                    <a:pt x="26" y="708"/>
                    <a:pt x="26" y="710"/>
                    <a:pt x="27" y="713"/>
                  </a:cubicBezTo>
                  <a:cubicBezTo>
                    <a:pt x="28" y="716"/>
                    <a:pt x="30" y="718"/>
                    <a:pt x="32" y="720"/>
                  </a:cubicBezTo>
                  <a:cubicBezTo>
                    <a:pt x="34" y="721"/>
                    <a:pt x="37" y="722"/>
                    <a:pt x="40" y="721"/>
                  </a:cubicBezTo>
                  <a:cubicBezTo>
                    <a:pt x="43" y="721"/>
                    <a:pt x="59" y="717"/>
                    <a:pt x="73" y="714"/>
                  </a:cubicBezTo>
                  <a:cubicBezTo>
                    <a:pt x="76" y="721"/>
                    <a:pt x="78" y="728"/>
                    <a:pt x="81" y="735"/>
                  </a:cubicBezTo>
                  <a:cubicBezTo>
                    <a:pt x="68" y="742"/>
                    <a:pt x="55" y="750"/>
                    <a:pt x="52" y="752"/>
                  </a:cubicBezTo>
                  <a:cubicBezTo>
                    <a:pt x="49" y="753"/>
                    <a:pt x="48" y="755"/>
                    <a:pt x="47" y="758"/>
                  </a:cubicBezTo>
                  <a:cubicBezTo>
                    <a:pt x="46" y="761"/>
                    <a:pt x="46" y="764"/>
                    <a:pt x="47" y="766"/>
                  </a:cubicBezTo>
                  <a:cubicBezTo>
                    <a:pt x="48" y="769"/>
                    <a:pt x="51" y="771"/>
                    <a:pt x="53" y="772"/>
                  </a:cubicBezTo>
                  <a:cubicBezTo>
                    <a:pt x="56" y="774"/>
                    <a:pt x="59" y="774"/>
                    <a:pt x="61" y="773"/>
                  </a:cubicBezTo>
                  <a:cubicBezTo>
                    <a:pt x="64" y="772"/>
                    <a:pt x="79" y="767"/>
                    <a:pt x="93" y="762"/>
                  </a:cubicBezTo>
                  <a:cubicBezTo>
                    <a:pt x="97" y="769"/>
                    <a:pt x="100" y="776"/>
                    <a:pt x="104" y="782"/>
                  </a:cubicBezTo>
                  <a:cubicBezTo>
                    <a:pt x="92" y="791"/>
                    <a:pt x="79" y="800"/>
                    <a:pt x="76" y="802"/>
                  </a:cubicBezTo>
                  <a:cubicBezTo>
                    <a:pt x="74" y="804"/>
                    <a:pt x="72" y="806"/>
                    <a:pt x="72" y="809"/>
                  </a:cubicBezTo>
                  <a:cubicBezTo>
                    <a:pt x="71" y="812"/>
                    <a:pt x="72" y="815"/>
                    <a:pt x="73" y="817"/>
                  </a:cubicBezTo>
                  <a:cubicBezTo>
                    <a:pt x="75" y="820"/>
                    <a:pt x="77" y="822"/>
                    <a:pt x="80" y="823"/>
                  </a:cubicBezTo>
                  <a:cubicBezTo>
                    <a:pt x="82" y="824"/>
                    <a:pt x="85" y="824"/>
                    <a:pt x="88" y="822"/>
                  </a:cubicBezTo>
                  <a:cubicBezTo>
                    <a:pt x="91" y="821"/>
                    <a:pt x="105" y="814"/>
                    <a:pt x="118" y="808"/>
                  </a:cubicBezTo>
                  <a:cubicBezTo>
                    <a:pt x="122" y="815"/>
                    <a:pt x="127" y="821"/>
                    <a:pt x="131" y="827"/>
                  </a:cubicBezTo>
                  <a:cubicBezTo>
                    <a:pt x="120" y="837"/>
                    <a:pt x="108" y="847"/>
                    <a:pt x="105" y="850"/>
                  </a:cubicBezTo>
                  <a:cubicBezTo>
                    <a:pt x="103" y="852"/>
                    <a:pt x="102" y="854"/>
                    <a:pt x="102" y="857"/>
                  </a:cubicBezTo>
                  <a:cubicBezTo>
                    <a:pt x="102" y="860"/>
                    <a:pt x="102" y="863"/>
                    <a:pt x="104" y="865"/>
                  </a:cubicBezTo>
                  <a:cubicBezTo>
                    <a:pt x="106" y="867"/>
                    <a:pt x="108" y="869"/>
                    <a:pt x="111" y="870"/>
                  </a:cubicBezTo>
                  <a:cubicBezTo>
                    <a:pt x="114" y="870"/>
                    <a:pt x="117" y="870"/>
                    <a:pt x="119" y="869"/>
                  </a:cubicBezTo>
                  <a:cubicBezTo>
                    <a:pt x="122" y="867"/>
                    <a:pt x="136" y="859"/>
                    <a:pt x="148" y="851"/>
                  </a:cubicBezTo>
                  <a:cubicBezTo>
                    <a:pt x="153" y="857"/>
                    <a:pt x="158" y="863"/>
                    <a:pt x="163" y="869"/>
                  </a:cubicBezTo>
                  <a:cubicBezTo>
                    <a:pt x="153" y="880"/>
                    <a:pt x="142" y="891"/>
                    <a:pt x="140" y="894"/>
                  </a:cubicBezTo>
                  <a:cubicBezTo>
                    <a:pt x="138" y="896"/>
                    <a:pt x="137" y="899"/>
                    <a:pt x="137" y="902"/>
                  </a:cubicBezTo>
                  <a:cubicBezTo>
                    <a:pt x="137" y="904"/>
                    <a:pt x="138" y="907"/>
                    <a:pt x="140" y="909"/>
                  </a:cubicBezTo>
                  <a:cubicBezTo>
                    <a:pt x="142" y="912"/>
                    <a:pt x="145" y="913"/>
                    <a:pt x="147" y="913"/>
                  </a:cubicBezTo>
                  <a:cubicBezTo>
                    <a:pt x="150" y="914"/>
                    <a:pt x="153" y="913"/>
                    <a:pt x="155" y="911"/>
                  </a:cubicBezTo>
                  <a:cubicBezTo>
                    <a:pt x="158" y="909"/>
                    <a:pt x="171" y="900"/>
                    <a:pt x="182" y="891"/>
                  </a:cubicBezTo>
                  <a:cubicBezTo>
                    <a:pt x="188" y="897"/>
                    <a:pt x="193" y="902"/>
                    <a:pt x="198" y="907"/>
                  </a:cubicBezTo>
                  <a:cubicBezTo>
                    <a:pt x="190" y="919"/>
                    <a:pt x="180" y="932"/>
                    <a:pt x="178" y="934"/>
                  </a:cubicBezTo>
                  <a:cubicBezTo>
                    <a:pt x="176" y="937"/>
                    <a:pt x="176" y="940"/>
                    <a:pt x="176" y="942"/>
                  </a:cubicBezTo>
                  <a:cubicBezTo>
                    <a:pt x="177" y="945"/>
                    <a:pt x="178" y="948"/>
                    <a:pt x="180" y="950"/>
                  </a:cubicBezTo>
                  <a:cubicBezTo>
                    <a:pt x="182" y="952"/>
                    <a:pt x="185" y="953"/>
                    <a:pt x="188" y="953"/>
                  </a:cubicBezTo>
                  <a:cubicBezTo>
                    <a:pt x="191" y="953"/>
                    <a:pt x="194" y="952"/>
                    <a:pt x="196" y="950"/>
                  </a:cubicBezTo>
                  <a:cubicBezTo>
                    <a:pt x="198" y="948"/>
                    <a:pt x="210" y="937"/>
                    <a:pt x="221" y="927"/>
                  </a:cubicBezTo>
                  <a:cubicBezTo>
                    <a:pt x="226" y="932"/>
                    <a:pt x="232" y="937"/>
                    <a:pt x="238" y="941"/>
                  </a:cubicBezTo>
                  <a:cubicBezTo>
                    <a:pt x="231" y="954"/>
                    <a:pt x="223" y="968"/>
                    <a:pt x="221" y="970"/>
                  </a:cubicBezTo>
                  <a:cubicBezTo>
                    <a:pt x="219" y="973"/>
                    <a:pt x="219" y="976"/>
                    <a:pt x="220" y="979"/>
                  </a:cubicBezTo>
                  <a:cubicBezTo>
                    <a:pt x="220" y="981"/>
                    <a:pt x="222" y="984"/>
                    <a:pt x="224" y="986"/>
                  </a:cubicBezTo>
                  <a:cubicBezTo>
                    <a:pt x="227" y="987"/>
                    <a:pt x="230" y="988"/>
                    <a:pt x="232" y="988"/>
                  </a:cubicBezTo>
                  <a:cubicBezTo>
                    <a:pt x="235" y="988"/>
                    <a:pt x="238" y="986"/>
                    <a:pt x="240" y="984"/>
                  </a:cubicBezTo>
                  <a:cubicBezTo>
                    <a:pt x="242" y="982"/>
                    <a:pt x="253" y="970"/>
                    <a:pt x="262" y="959"/>
                  </a:cubicBezTo>
                  <a:cubicBezTo>
                    <a:pt x="268" y="963"/>
                    <a:pt x="275" y="967"/>
                    <a:pt x="281" y="971"/>
                  </a:cubicBezTo>
                  <a:cubicBezTo>
                    <a:pt x="275" y="984"/>
                    <a:pt x="268" y="999"/>
                    <a:pt x="267" y="1002"/>
                  </a:cubicBezTo>
                  <a:cubicBezTo>
                    <a:pt x="266" y="1005"/>
                    <a:pt x="266" y="1008"/>
                    <a:pt x="267" y="1010"/>
                  </a:cubicBezTo>
                  <a:cubicBezTo>
                    <a:pt x="268" y="1013"/>
                    <a:pt x="270" y="1015"/>
                    <a:pt x="272" y="1017"/>
                  </a:cubicBezTo>
                  <a:cubicBezTo>
                    <a:pt x="275" y="1018"/>
                    <a:pt x="278" y="1019"/>
                    <a:pt x="280" y="1018"/>
                  </a:cubicBezTo>
                  <a:cubicBezTo>
                    <a:pt x="283" y="1018"/>
                    <a:pt x="286" y="1016"/>
                    <a:pt x="287" y="1014"/>
                  </a:cubicBezTo>
                  <a:cubicBezTo>
                    <a:pt x="289" y="1011"/>
                    <a:pt x="298" y="998"/>
                    <a:pt x="307" y="986"/>
                  </a:cubicBezTo>
                  <a:cubicBezTo>
                    <a:pt x="314" y="990"/>
                    <a:pt x="320" y="993"/>
                    <a:pt x="327" y="996"/>
                  </a:cubicBezTo>
                  <a:cubicBezTo>
                    <a:pt x="322" y="1010"/>
                    <a:pt x="317" y="1025"/>
                    <a:pt x="316" y="1028"/>
                  </a:cubicBezTo>
                  <a:cubicBezTo>
                    <a:pt x="315" y="1031"/>
                    <a:pt x="316" y="1034"/>
                    <a:pt x="317" y="1037"/>
                  </a:cubicBezTo>
                  <a:cubicBezTo>
                    <a:pt x="318" y="1039"/>
                    <a:pt x="320" y="1041"/>
                    <a:pt x="323" y="1042"/>
                  </a:cubicBezTo>
                  <a:cubicBezTo>
                    <a:pt x="326" y="1044"/>
                    <a:pt x="328" y="1044"/>
                    <a:pt x="331" y="1043"/>
                  </a:cubicBezTo>
                  <a:cubicBezTo>
                    <a:pt x="334" y="1042"/>
                    <a:pt x="336" y="1041"/>
                    <a:pt x="338" y="1038"/>
                  </a:cubicBezTo>
                  <a:cubicBezTo>
                    <a:pt x="339" y="1035"/>
                    <a:pt x="347" y="1021"/>
                    <a:pt x="354" y="1009"/>
                  </a:cubicBezTo>
                  <a:cubicBezTo>
                    <a:pt x="361" y="1011"/>
                    <a:pt x="368" y="1014"/>
                    <a:pt x="375" y="1017"/>
                  </a:cubicBezTo>
                  <a:cubicBezTo>
                    <a:pt x="372" y="1031"/>
                    <a:pt x="369" y="1046"/>
                    <a:pt x="368" y="1050"/>
                  </a:cubicBezTo>
                  <a:cubicBezTo>
                    <a:pt x="367" y="1052"/>
                    <a:pt x="368" y="1055"/>
                    <a:pt x="369" y="1058"/>
                  </a:cubicBezTo>
                  <a:cubicBezTo>
                    <a:pt x="371" y="1060"/>
                    <a:pt x="373" y="1062"/>
                    <a:pt x="376" y="1063"/>
                  </a:cubicBezTo>
                  <a:cubicBezTo>
                    <a:pt x="379" y="1064"/>
                    <a:pt x="382" y="1064"/>
                    <a:pt x="384" y="1063"/>
                  </a:cubicBezTo>
                  <a:cubicBezTo>
                    <a:pt x="387" y="1062"/>
                    <a:pt x="389" y="1060"/>
                    <a:pt x="390" y="1057"/>
                  </a:cubicBezTo>
                  <a:cubicBezTo>
                    <a:pt x="392" y="1054"/>
                    <a:pt x="398" y="1039"/>
                    <a:pt x="404" y="1026"/>
                  </a:cubicBezTo>
                  <a:cubicBezTo>
                    <a:pt x="411" y="1028"/>
                    <a:pt x="418" y="1030"/>
                    <a:pt x="425" y="1032"/>
                  </a:cubicBezTo>
                  <a:cubicBezTo>
                    <a:pt x="424" y="1046"/>
                    <a:pt x="422" y="1062"/>
                    <a:pt x="422" y="1065"/>
                  </a:cubicBezTo>
                  <a:cubicBezTo>
                    <a:pt x="421" y="1068"/>
                    <a:pt x="422" y="1071"/>
                    <a:pt x="424" y="1073"/>
                  </a:cubicBezTo>
                  <a:cubicBezTo>
                    <a:pt x="426" y="1075"/>
                    <a:pt x="428" y="1077"/>
                    <a:pt x="431" y="1078"/>
                  </a:cubicBezTo>
                  <a:cubicBezTo>
                    <a:pt x="434" y="1078"/>
                    <a:pt x="437" y="1078"/>
                    <a:pt x="439" y="1076"/>
                  </a:cubicBezTo>
                  <a:cubicBezTo>
                    <a:pt x="442" y="1075"/>
                    <a:pt x="444" y="1073"/>
                    <a:pt x="445" y="1070"/>
                  </a:cubicBezTo>
                  <a:cubicBezTo>
                    <a:pt x="446" y="1067"/>
                    <a:pt x="450" y="1052"/>
                    <a:pt x="455" y="1038"/>
                  </a:cubicBezTo>
                  <a:cubicBezTo>
                    <a:pt x="462" y="1039"/>
                    <a:pt x="469" y="1040"/>
                    <a:pt x="477" y="1041"/>
                  </a:cubicBezTo>
                  <a:cubicBezTo>
                    <a:pt x="477" y="1056"/>
                    <a:pt x="477" y="1072"/>
                    <a:pt x="477" y="1075"/>
                  </a:cubicBezTo>
                  <a:cubicBezTo>
                    <a:pt x="477" y="1078"/>
                    <a:pt x="478" y="1081"/>
                    <a:pt x="480" y="1083"/>
                  </a:cubicBezTo>
                  <a:cubicBezTo>
                    <a:pt x="482" y="1085"/>
                    <a:pt x="484" y="1086"/>
                    <a:pt x="487" y="1087"/>
                  </a:cubicBezTo>
                  <a:cubicBezTo>
                    <a:pt x="490" y="1087"/>
                    <a:pt x="493" y="1086"/>
                    <a:pt x="495" y="1085"/>
                  </a:cubicBezTo>
                  <a:cubicBezTo>
                    <a:pt x="497" y="1083"/>
                    <a:pt x="499" y="1081"/>
                    <a:pt x="500" y="1078"/>
                  </a:cubicBezTo>
                  <a:cubicBezTo>
                    <a:pt x="501" y="1074"/>
                    <a:pt x="504" y="1059"/>
                    <a:pt x="507" y="1045"/>
                  </a:cubicBezTo>
                  <a:cubicBezTo>
                    <a:pt x="514" y="1045"/>
                    <a:pt x="522" y="1045"/>
                    <a:pt x="529" y="1046"/>
                  </a:cubicBezTo>
                  <a:cubicBezTo>
                    <a:pt x="530" y="1060"/>
                    <a:pt x="532" y="1076"/>
                    <a:pt x="532" y="1079"/>
                  </a:cubicBezTo>
                  <a:cubicBezTo>
                    <a:pt x="533" y="1082"/>
                    <a:pt x="534" y="1085"/>
                    <a:pt x="536" y="1087"/>
                  </a:cubicBezTo>
                  <a:cubicBezTo>
                    <a:pt x="538" y="1089"/>
                    <a:pt x="541" y="1090"/>
                    <a:pt x="544" y="1090"/>
                  </a:cubicBezTo>
                  <a:cubicBezTo>
                    <a:pt x="547" y="1090"/>
                    <a:pt x="550" y="1088"/>
                    <a:pt x="552" y="1087"/>
                  </a:cubicBezTo>
                  <a:cubicBezTo>
                    <a:pt x="554" y="1085"/>
                    <a:pt x="555" y="1082"/>
                    <a:pt x="556" y="1079"/>
                  </a:cubicBezTo>
                  <a:cubicBezTo>
                    <a:pt x="556" y="1076"/>
                    <a:pt x="558" y="1060"/>
                    <a:pt x="559" y="1046"/>
                  </a:cubicBezTo>
                  <a:cubicBezTo>
                    <a:pt x="566" y="1045"/>
                    <a:pt x="574" y="1045"/>
                    <a:pt x="581" y="1045"/>
                  </a:cubicBezTo>
                  <a:cubicBezTo>
                    <a:pt x="584" y="1059"/>
                    <a:pt x="587" y="1074"/>
                    <a:pt x="588" y="1078"/>
                  </a:cubicBezTo>
                  <a:cubicBezTo>
                    <a:pt x="589" y="1081"/>
                    <a:pt x="590" y="1083"/>
                    <a:pt x="593" y="1085"/>
                  </a:cubicBezTo>
                  <a:cubicBezTo>
                    <a:pt x="595" y="1086"/>
                    <a:pt x="598" y="1087"/>
                    <a:pt x="601" y="1087"/>
                  </a:cubicBezTo>
                  <a:cubicBezTo>
                    <a:pt x="604" y="1086"/>
                    <a:pt x="606" y="1085"/>
                    <a:pt x="608" y="1083"/>
                  </a:cubicBezTo>
                  <a:cubicBezTo>
                    <a:pt x="610" y="1081"/>
                    <a:pt x="611" y="1078"/>
                    <a:pt x="611" y="1075"/>
                  </a:cubicBezTo>
                  <a:cubicBezTo>
                    <a:pt x="611" y="1072"/>
                    <a:pt x="611" y="1056"/>
                    <a:pt x="611" y="1041"/>
                  </a:cubicBezTo>
                  <a:cubicBezTo>
                    <a:pt x="619" y="1040"/>
                    <a:pt x="626" y="1039"/>
                    <a:pt x="633" y="1038"/>
                  </a:cubicBezTo>
                  <a:cubicBezTo>
                    <a:pt x="638" y="1052"/>
                    <a:pt x="642" y="1067"/>
                    <a:pt x="643" y="1070"/>
                  </a:cubicBezTo>
                  <a:cubicBezTo>
                    <a:pt x="644" y="1073"/>
                    <a:pt x="646" y="1075"/>
                    <a:pt x="649" y="1076"/>
                  </a:cubicBezTo>
                  <a:cubicBezTo>
                    <a:pt x="651" y="1078"/>
                    <a:pt x="654" y="1078"/>
                    <a:pt x="657" y="1078"/>
                  </a:cubicBezTo>
                  <a:cubicBezTo>
                    <a:pt x="660" y="1077"/>
                    <a:pt x="662" y="1075"/>
                    <a:pt x="664" y="1073"/>
                  </a:cubicBezTo>
                  <a:cubicBezTo>
                    <a:pt x="666" y="1071"/>
                    <a:pt x="667" y="1068"/>
                    <a:pt x="666" y="1065"/>
                  </a:cubicBezTo>
                  <a:cubicBezTo>
                    <a:pt x="666" y="1062"/>
                    <a:pt x="664" y="1046"/>
                    <a:pt x="663" y="1032"/>
                  </a:cubicBezTo>
                  <a:cubicBezTo>
                    <a:pt x="670" y="1030"/>
                    <a:pt x="677" y="1028"/>
                    <a:pt x="684" y="1026"/>
                  </a:cubicBezTo>
                  <a:cubicBezTo>
                    <a:pt x="690" y="1039"/>
                    <a:pt x="696" y="1054"/>
                    <a:pt x="698" y="1057"/>
                  </a:cubicBezTo>
                  <a:cubicBezTo>
                    <a:pt x="699" y="1060"/>
                    <a:pt x="701" y="1062"/>
                    <a:pt x="704" y="1063"/>
                  </a:cubicBezTo>
                  <a:cubicBezTo>
                    <a:pt x="706" y="1064"/>
                    <a:pt x="709" y="1064"/>
                    <a:pt x="712" y="1063"/>
                  </a:cubicBezTo>
                  <a:cubicBezTo>
                    <a:pt x="715" y="1062"/>
                    <a:pt x="717" y="1060"/>
                    <a:pt x="719" y="1058"/>
                  </a:cubicBezTo>
                  <a:cubicBezTo>
                    <a:pt x="720" y="1055"/>
                    <a:pt x="721" y="1052"/>
                    <a:pt x="720" y="1050"/>
                  </a:cubicBezTo>
                  <a:cubicBezTo>
                    <a:pt x="719" y="1046"/>
                    <a:pt x="716" y="1031"/>
                    <a:pt x="713" y="1017"/>
                  </a:cubicBezTo>
                  <a:cubicBezTo>
                    <a:pt x="720" y="1014"/>
                    <a:pt x="727" y="1011"/>
                    <a:pt x="734" y="1009"/>
                  </a:cubicBezTo>
                  <a:cubicBezTo>
                    <a:pt x="741" y="1021"/>
                    <a:pt x="749" y="1035"/>
                    <a:pt x="750" y="1038"/>
                  </a:cubicBezTo>
                  <a:cubicBezTo>
                    <a:pt x="752" y="1041"/>
                    <a:pt x="754" y="1042"/>
                    <a:pt x="757" y="1043"/>
                  </a:cubicBezTo>
                  <a:cubicBezTo>
                    <a:pt x="760" y="1044"/>
                    <a:pt x="762" y="1044"/>
                    <a:pt x="765" y="1042"/>
                  </a:cubicBezTo>
                  <a:cubicBezTo>
                    <a:pt x="768" y="1041"/>
                    <a:pt x="770" y="1039"/>
                    <a:pt x="771" y="1037"/>
                  </a:cubicBezTo>
                  <a:cubicBezTo>
                    <a:pt x="772" y="1034"/>
                    <a:pt x="773" y="1031"/>
                    <a:pt x="772" y="1028"/>
                  </a:cubicBezTo>
                  <a:cubicBezTo>
                    <a:pt x="771" y="1025"/>
                    <a:pt x="766" y="1010"/>
                    <a:pt x="761" y="996"/>
                  </a:cubicBezTo>
                  <a:cubicBezTo>
                    <a:pt x="768" y="993"/>
                    <a:pt x="774" y="990"/>
                    <a:pt x="781" y="986"/>
                  </a:cubicBezTo>
                  <a:cubicBezTo>
                    <a:pt x="790" y="998"/>
                    <a:pt x="799" y="1011"/>
                    <a:pt x="801" y="1014"/>
                  </a:cubicBezTo>
                  <a:cubicBezTo>
                    <a:pt x="802" y="1016"/>
                    <a:pt x="805" y="1018"/>
                    <a:pt x="808" y="1018"/>
                  </a:cubicBezTo>
                  <a:cubicBezTo>
                    <a:pt x="810" y="1019"/>
                    <a:pt x="813" y="1018"/>
                    <a:pt x="816" y="1017"/>
                  </a:cubicBezTo>
                  <a:cubicBezTo>
                    <a:pt x="818" y="1015"/>
                    <a:pt x="820" y="1013"/>
                    <a:pt x="821" y="1010"/>
                  </a:cubicBezTo>
                  <a:cubicBezTo>
                    <a:pt x="822" y="1008"/>
                    <a:pt x="822" y="1005"/>
                    <a:pt x="821" y="1002"/>
                  </a:cubicBezTo>
                  <a:cubicBezTo>
                    <a:pt x="820" y="999"/>
                    <a:pt x="813" y="984"/>
                    <a:pt x="807" y="971"/>
                  </a:cubicBezTo>
                  <a:cubicBezTo>
                    <a:pt x="813" y="967"/>
                    <a:pt x="820" y="963"/>
                    <a:pt x="826" y="959"/>
                  </a:cubicBezTo>
                  <a:cubicBezTo>
                    <a:pt x="835" y="970"/>
                    <a:pt x="846" y="982"/>
                    <a:pt x="848" y="984"/>
                  </a:cubicBezTo>
                  <a:cubicBezTo>
                    <a:pt x="850" y="986"/>
                    <a:pt x="853" y="988"/>
                    <a:pt x="856" y="988"/>
                  </a:cubicBezTo>
                  <a:cubicBezTo>
                    <a:pt x="858" y="988"/>
                    <a:pt x="861" y="987"/>
                    <a:pt x="864" y="986"/>
                  </a:cubicBezTo>
                  <a:cubicBezTo>
                    <a:pt x="866" y="984"/>
                    <a:pt x="868" y="981"/>
                    <a:pt x="868" y="979"/>
                  </a:cubicBezTo>
                  <a:cubicBezTo>
                    <a:pt x="869" y="976"/>
                    <a:pt x="869" y="973"/>
                    <a:pt x="867" y="970"/>
                  </a:cubicBezTo>
                  <a:cubicBezTo>
                    <a:pt x="865" y="968"/>
                    <a:pt x="857" y="954"/>
                    <a:pt x="850" y="941"/>
                  </a:cubicBezTo>
                  <a:cubicBezTo>
                    <a:pt x="856" y="937"/>
                    <a:pt x="862" y="932"/>
                    <a:pt x="867" y="927"/>
                  </a:cubicBezTo>
                  <a:cubicBezTo>
                    <a:pt x="878" y="937"/>
                    <a:pt x="890" y="948"/>
                    <a:pt x="892" y="950"/>
                  </a:cubicBezTo>
                  <a:cubicBezTo>
                    <a:pt x="894" y="952"/>
                    <a:pt x="897" y="953"/>
                    <a:pt x="900" y="953"/>
                  </a:cubicBezTo>
                  <a:cubicBezTo>
                    <a:pt x="903" y="953"/>
                    <a:pt x="906" y="952"/>
                    <a:pt x="908" y="950"/>
                  </a:cubicBezTo>
                  <a:cubicBezTo>
                    <a:pt x="910" y="948"/>
                    <a:pt x="911" y="945"/>
                    <a:pt x="912" y="942"/>
                  </a:cubicBezTo>
                  <a:cubicBezTo>
                    <a:pt x="912" y="940"/>
                    <a:pt x="911" y="937"/>
                    <a:pt x="910" y="934"/>
                  </a:cubicBezTo>
                  <a:cubicBezTo>
                    <a:pt x="908" y="932"/>
                    <a:pt x="898" y="919"/>
                    <a:pt x="890" y="907"/>
                  </a:cubicBezTo>
                  <a:cubicBezTo>
                    <a:pt x="895" y="902"/>
                    <a:pt x="900" y="897"/>
                    <a:pt x="905" y="891"/>
                  </a:cubicBezTo>
                  <a:cubicBezTo>
                    <a:pt x="917" y="900"/>
                    <a:pt x="930" y="909"/>
                    <a:pt x="933" y="911"/>
                  </a:cubicBezTo>
                  <a:cubicBezTo>
                    <a:pt x="935" y="913"/>
                    <a:pt x="938" y="914"/>
                    <a:pt x="941" y="913"/>
                  </a:cubicBezTo>
                  <a:cubicBezTo>
                    <a:pt x="943" y="913"/>
                    <a:pt x="946" y="912"/>
                    <a:pt x="948" y="909"/>
                  </a:cubicBezTo>
                  <a:cubicBezTo>
                    <a:pt x="950" y="907"/>
                    <a:pt x="951" y="904"/>
                    <a:pt x="951" y="902"/>
                  </a:cubicBezTo>
                  <a:cubicBezTo>
                    <a:pt x="951" y="899"/>
                    <a:pt x="950" y="896"/>
                    <a:pt x="948" y="894"/>
                  </a:cubicBezTo>
                  <a:cubicBezTo>
                    <a:pt x="946" y="891"/>
                    <a:pt x="935" y="880"/>
                    <a:pt x="925" y="869"/>
                  </a:cubicBezTo>
                  <a:cubicBezTo>
                    <a:pt x="930" y="863"/>
                    <a:pt x="935" y="857"/>
                    <a:pt x="940" y="851"/>
                  </a:cubicBezTo>
                  <a:cubicBezTo>
                    <a:pt x="952" y="859"/>
                    <a:pt x="966" y="867"/>
                    <a:pt x="969" y="869"/>
                  </a:cubicBezTo>
                  <a:cubicBezTo>
                    <a:pt x="971" y="870"/>
                    <a:pt x="974" y="870"/>
                    <a:pt x="977" y="870"/>
                  </a:cubicBezTo>
                  <a:cubicBezTo>
                    <a:pt x="980" y="869"/>
                    <a:pt x="982" y="867"/>
                    <a:pt x="984" y="865"/>
                  </a:cubicBezTo>
                  <a:cubicBezTo>
                    <a:pt x="986" y="863"/>
                    <a:pt x="986" y="860"/>
                    <a:pt x="986" y="857"/>
                  </a:cubicBezTo>
                  <a:cubicBezTo>
                    <a:pt x="986" y="854"/>
                    <a:pt x="985" y="852"/>
                    <a:pt x="983" y="850"/>
                  </a:cubicBezTo>
                  <a:cubicBezTo>
                    <a:pt x="980" y="847"/>
                    <a:pt x="968" y="837"/>
                    <a:pt x="957" y="827"/>
                  </a:cubicBezTo>
                  <a:cubicBezTo>
                    <a:pt x="961" y="821"/>
                    <a:pt x="966" y="815"/>
                    <a:pt x="969" y="808"/>
                  </a:cubicBezTo>
                  <a:cubicBezTo>
                    <a:pt x="983" y="814"/>
                    <a:pt x="997" y="821"/>
                    <a:pt x="1000" y="822"/>
                  </a:cubicBezTo>
                  <a:cubicBezTo>
                    <a:pt x="1003" y="824"/>
                    <a:pt x="1006" y="824"/>
                    <a:pt x="1008" y="823"/>
                  </a:cubicBezTo>
                  <a:cubicBezTo>
                    <a:pt x="1011" y="822"/>
                    <a:pt x="1013" y="820"/>
                    <a:pt x="1015" y="817"/>
                  </a:cubicBezTo>
                  <a:cubicBezTo>
                    <a:pt x="1016" y="815"/>
                    <a:pt x="1017" y="812"/>
                    <a:pt x="1016" y="809"/>
                  </a:cubicBezTo>
                  <a:cubicBezTo>
                    <a:pt x="1016" y="806"/>
                    <a:pt x="1014" y="804"/>
                    <a:pt x="1012" y="802"/>
                  </a:cubicBezTo>
                  <a:cubicBezTo>
                    <a:pt x="1009" y="800"/>
                    <a:pt x="996" y="791"/>
                    <a:pt x="984" y="782"/>
                  </a:cubicBezTo>
                  <a:cubicBezTo>
                    <a:pt x="988" y="776"/>
                    <a:pt x="991" y="769"/>
                    <a:pt x="995" y="762"/>
                  </a:cubicBezTo>
                  <a:cubicBezTo>
                    <a:pt x="1009" y="767"/>
                    <a:pt x="1024" y="772"/>
                    <a:pt x="1027" y="773"/>
                  </a:cubicBezTo>
                  <a:cubicBezTo>
                    <a:pt x="1029" y="774"/>
                    <a:pt x="1032" y="774"/>
                    <a:pt x="1035" y="772"/>
                  </a:cubicBezTo>
                  <a:cubicBezTo>
                    <a:pt x="1037" y="771"/>
                    <a:pt x="1039" y="769"/>
                    <a:pt x="1041" y="766"/>
                  </a:cubicBezTo>
                  <a:cubicBezTo>
                    <a:pt x="1042" y="764"/>
                    <a:pt x="1042" y="761"/>
                    <a:pt x="1041" y="758"/>
                  </a:cubicBezTo>
                  <a:cubicBezTo>
                    <a:pt x="1040" y="755"/>
                    <a:pt x="1039" y="753"/>
                    <a:pt x="1036" y="752"/>
                  </a:cubicBezTo>
                  <a:cubicBezTo>
                    <a:pt x="1033" y="750"/>
                    <a:pt x="1020" y="742"/>
                    <a:pt x="1007" y="735"/>
                  </a:cubicBezTo>
                  <a:cubicBezTo>
                    <a:pt x="1010" y="728"/>
                    <a:pt x="1012" y="721"/>
                    <a:pt x="1015" y="714"/>
                  </a:cubicBezTo>
                  <a:cubicBezTo>
                    <a:pt x="1029" y="717"/>
                    <a:pt x="1045" y="721"/>
                    <a:pt x="1048" y="721"/>
                  </a:cubicBezTo>
                  <a:cubicBezTo>
                    <a:pt x="1051" y="722"/>
                    <a:pt x="1054" y="721"/>
                    <a:pt x="1056" y="720"/>
                  </a:cubicBezTo>
                  <a:cubicBezTo>
                    <a:pt x="1058" y="718"/>
                    <a:pt x="1060" y="716"/>
                    <a:pt x="1061" y="713"/>
                  </a:cubicBezTo>
                  <a:cubicBezTo>
                    <a:pt x="1062" y="710"/>
                    <a:pt x="1062" y="707"/>
                    <a:pt x="1061" y="705"/>
                  </a:cubicBezTo>
                  <a:cubicBezTo>
                    <a:pt x="1060" y="702"/>
                    <a:pt x="1058" y="700"/>
                    <a:pt x="1055" y="699"/>
                  </a:cubicBezTo>
                  <a:cubicBezTo>
                    <a:pt x="1052" y="698"/>
                    <a:pt x="1037" y="691"/>
                    <a:pt x="1024" y="686"/>
                  </a:cubicBezTo>
                  <a:cubicBezTo>
                    <a:pt x="1026" y="678"/>
                    <a:pt x="1028" y="671"/>
                    <a:pt x="1030" y="664"/>
                  </a:cubicBezTo>
                  <a:cubicBezTo>
                    <a:pt x="1044" y="665"/>
                    <a:pt x="1060" y="667"/>
                    <a:pt x="1063" y="668"/>
                  </a:cubicBezTo>
                  <a:cubicBezTo>
                    <a:pt x="1066" y="668"/>
                    <a:pt x="1069" y="667"/>
                    <a:pt x="1071" y="665"/>
                  </a:cubicBezTo>
                  <a:cubicBezTo>
                    <a:pt x="1074" y="664"/>
                    <a:pt x="1075" y="661"/>
                    <a:pt x="1076" y="658"/>
                  </a:cubicBezTo>
                  <a:cubicBezTo>
                    <a:pt x="1076" y="655"/>
                    <a:pt x="1076" y="652"/>
                    <a:pt x="1075" y="650"/>
                  </a:cubicBezTo>
                  <a:cubicBezTo>
                    <a:pt x="1073" y="647"/>
                    <a:pt x="1071" y="645"/>
                    <a:pt x="1068" y="645"/>
                  </a:cubicBezTo>
                  <a:cubicBezTo>
                    <a:pt x="1065" y="644"/>
                    <a:pt x="1050" y="639"/>
                    <a:pt x="1036" y="634"/>
                  </a:cubicBezTo>
                  <a:cubicBezTo>
                    <a:pt x="1037" y="627"/>
                    <a:pt x="1039" y="620"/>
                    <a:pt x="1040" y="612"/>
                  </a:cubicBezTo>
                  <a:cubicBezTo>
                    <a:pt x="1054" y="612"/>
                    <a:pt x="1070" y="612"/>
                    <a:pt x="1073" y="612"/>
                  </a:cubicBezTo>
                  <a:cubicBezTo>
                    <a:pt x="1076" y="613"/>
                    <a:pt x="1079" y="611"/>
                    <a:pt x="1081" y="609"/>
                  </a:cubicBezTo>
                  <a:cubicBezTo>
                    <a:pt x="1083" y="607"/>
                    <a:pt x="1084" y="605"/>
                    <a:pt x="1085" y="602"/>
                  </a:cubicBezTo>
                  <a:cubicBezTo>
                    <a:pt x="1085" y="599"/>
                    <a:pt x="1084" y="596"/>
                    <a:pt x="1083" y="594"/>
                  </a:cubicBezTo>
                  <a:cubicBezTo>
                    <a:pt x="1081" y="591"/>
                    <a:pt x="1079" y="590"/>
                    <a:pt x="1076" y="589"/>
                  </a:cubicBezTo>
                  <a:cubicBezTo>
                    <a:pt x="1073" y="588"/>
                    <a:pt x="1057" y="585"/>
                    <a:pt x="1043" y="582"/>
                  </a:cubicBezTo>
                  <a:cubicBezTo>
                    <a:pt x="1043" y="575"/>
                    <a:pt x="1044" y="567"/>
                    <a:pt x="1044" y="560"/>
                  </a:cubicBezTo>
                  <a:cubicBezTo>
                    <a:pt x="1058" y="558"/>
                    <a:pt x="1074" y="557"/>
                    <a:pt x="1078" y="557"/>
                  </a:cubicBezTo>
                  <a:close/>
                  <a:moveTo>
                    <a:pt x="544" y="979"/>
                  </a:moveTo>
                  <a:cubicBezTo>
                    <a:pt x="305" y="979"/>
                    <a:pt x="111" y="785"/>
                    <a:pt x="111" y="545"/>
                  </a:cubicBezTo>
                  <a:cubicBezTo>
                    <a:pt x="111" y="305"/>
                    <a:pt x="305" y="111"/>
                    <a:pt x="544" y="111"/>
                  </a:cubicBezTo>
                  <a:cubicBezTo>
                    <a:pt x="783" y="111"/>
                    <a:pt x="977" y="305"/>
                    <a:pt x="977" y="545"/>
                  </a:cubicBezTo>
                  <a:cubicBezTo>
                    <a:pt x="977" y="785"/>
                    <a:pt x="783" y="979"/>
                    <a:pt x="544" y="979"/>
                  </a:cubicBezTo>
                  <a:close/>
                </a:path>
              </a:pathLst>
            </a:custGeom>
            <a:solidFill>
              <a:srgbClr val="6F4FD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22" name="îṥlïḍê">
              <a:extLst>
                <a:ext uri="{FF2B5EF4-FFF2-40B4-BE49-F238E27FC236}">
                  <a16:creationId xmlns:a16="http://schemas.microsoft.com/office/drawing/2014/main" id="{3CA03BE6-B0A5-4F1A-8B34-B914A0EDB532}"/>
                </a:ext>
              </a:extLst>
            </p:cNvPr>
            <p:cNvGrpSpPr/>
            <p:nvPr/>
          </p:nvGrpSpPr>
          <p:grpSpPr>
            <a:xfrm>
              <a:off x="4930211" y="1799267"/>
              <a:ext cx="2365626" cy="3801432"/>
              <a:chOff x="4930211" y="1799267"/>
              <a:chExt cx="2365626" cy="3801432"/>
            </a:xfrm>
          </p:grpSpPr>
          <p:sp>
            <p:nvSpPr>
              <p:cNvPr id="27" name="iṡľïďè">
                <a:extLst>
                  <a:ext uri="{FF2B5EF4-FFF2-40B4-BE49-F238E27FC236}">
                    <a16:creationId xmlns:a16="http://schemas.microsoft.com/office/drawing/2014/main" id="{F5A2855B-BB16-47DA-97BD-56AE60A2E996}"/>
                  </a:ext>
                </a:extLst>
              </p:cNvPr>
              <p:cNvSpPr/>
              <p:nvPr/>
            </p:nvSpPr>
            <p:spPr bwMode="auto">
              <a:xfrm>
                <a:off x="5208593" y="2106979"/>
                <a:ext cx="429669" cy="430582"/>
              </a:xfrm>
              <a:custGeom>
                <a:avLst/>
                <a:gdLst>
                  <a:gd name="T0" fmla="*/ 1043 w 1088"/>
                  <a:gd name="T1" fmla="*/ 507 h 1090"/>
                  <a:gd name="T2" fmla="*/ 1036 w 1088"/>
                  <a:gd name="T3" fmla="*/ 455 h 1090"/>
                  <a:gd name="T4" fmla="*/ 1024 w 1088"/>
                  <a:gd name="T5" fmla="*/ 404 h 1090"/>
                  <a:gd name="T6" fmla="*/ 1007 w 1088"/>
                  <a:gd name="T7" fmla="*/ 355 h 1090"/>
                  <a:gd name="T8" fmla="*/ 984 w 1088"/>
                  <a:gd name="T9" fmla="*/ 307 h 1090"/>
                  <a:gd name="T10" fmla="*/ 957 w 1088"/>
                  <a:gd name="T11" fmla="*/ 263 h 1090"/>
                  <a:gd name="T12" fmla="*/ 925 w 1088"/>
                  <a:gd name="T13" fmla="*/ 221 h 1090"/>
                  <a:gd name="T14" fmla="*/ 890 w 1088"/>
                  <a:gd name="T15" fmla="*/ 183 h 1090"/>
                  <a:gd name="T16" fmla="*/ 850 w 1088"/>
                  <a:gd name="T17" fmla="*/ 149 h 1090"/>
                  <a:gd name="T18" fmla="*/ 807 w 1088"/>
                  <a:gd name="T19" fmla="*/ 119 h 1090"/>
                  <a:gd name="T20" fmla="*/ 761 w 1088"/>
                  <a:gd name="T21" fmla="*/ 93 h 1090"/>
                  <a:gd name="T22" fmla="*/ 713 w 1088"/>
                  <a:gd name="T23" fmla="*/ 73 h 1090"/>
                  <a:gd name="T24" fmla="*/ 663 w 1088"/>
                  <a:gd name="T25" fmla="*/ 58 h 1090"/>
                  <a:gd name="T26" fmla="*/ 611 w 1088"/>
                  <a:gd name="T27" fmla="*/ 48 h 1090"/>
                  <a:gd name="T28" fmla="*/ 559 w 1088"/>
                  <a:gd name="T29" fmla="*/ 44 h 1090"/>
                  <a:gd name="T30" fmla="*/ 507 w 1088"/>
                  <a:gd name="T31" fmla="*/ 45 h 1090"/>
                  <a:gd name="T32" fmla="*/ 455 w 1088"/>
                  <a:gd name="T33" fmla="*/ 52 h 1090"/>
                  <a:gd name="T34" fmla="*/ 404 w 1088"/>
                  <a:gd name="T35" fmla="*/ 64 h 1090"/>
                  <a:gd name="T36" fmla="*/ 354 w 1088"/>
                  <a:gd name="T37" fmla="*/ 81 h 1090"/>
                  <a:gd name="T38" fmla="*/ 307 w 1088"/>
                  <a:gd name="T39" fmla="*/ 104 h 1090"/>
                  <a:gd name="T40" fmla="*/ 262 w 1088"/>
                  <a:gd name="T41" fmla="*/ 131 h 1090"/>
                  <a:gd name="T42" fmla="*/ 221 w 1088"/>
                  <a:gd name="T43" fmla="*/ 163 h 1090"/>
                  <a:gd name="T44" fmla="*/ 182 w 1088"/>
                  <a:gd name="T45" fmla="*/ 199 h 1090"/>
                  <a:gd name="T46" fmla="*/ 148 w 1088"/>
                  <a:gd name="T47" fmla="*/ 238 h 1090"/>
                  <a:gd name="T48" fmla="*/ 118 w 1088"/>
                  <a:gd name="T49" fmla="*/ 282 h 1090"/>
                  <a:gd name="T50" fmla="*/ 93 w 1088"/>
                  <a:gd name="T51" fmla="*/ 328 h 1090"/>
                  <a:gd name="T52" fmla="*/ 73 w 1088"/>
                  <a:gd name="T53" fmla="*/ 376 h 1090"/>
                  <a:gd name="T54" fmla="*/ 58 w 1088"/>
                  <a:gd name="T55" fmla="*/ 426 h 1090"/>
                  <a:gd name="T56" fmla="*/ 48 w 1088"/>
                  <a:gd name="T57" fmla="*/ 478 h 1090"/>
                  <a:gd name="T58" fmla="*/ 44 w 1088"/>
                  <a:gd name="T59" fmla="*/ 530 h 1090"/>
                  <a:gd name="T60" fmla="*/ 45 w 1088"/>
                  <a:gd name="T61" fmla="*/ 582 h 1090"/>
                  <a:gd name="T62" fmla="*/ 52 w 1088"/>
                  <a:gd name="T63" fmla="*/ 634 h 1090"/>
                  <a:gd name="T64" fmla="*/ 64 w 1088"/>
                  <a:gd name="T65" fmla="*/ 686 h 1090"/>
                  <a:gd name="T66" fmla="*/ 81 w 1088"/>
                  <a:gd name="T67" fmla="*/ 735 h 1090"/>
                  <a:gd name="T68" fmla="*/ 104 w 1088"/>
                  <a:gd name="T69" fmla="*/ 782 h 1090"/>
                  <a:gd name="T70" fmla="*/ 131 w 1088"/>
                  <a:gd name="T71" fmla="*/ 827 h 1090"/>
                  <a:gd name="T72" fmla="*/ 163 w 1088"/>
                  <a:gd name="T73" fmla="*/ 869 h 1090"/>
                  <a:gd name="T74" fmla="*/ 198 w 1088"/>
                  <a:gd name="T75" fmla="*/ 907 h 1090"/>
                  <a:gd name="T76" fmla="*/ 238 w 1088"/>
                  <a:gd name="T77" fmla="*/ 941 h 1090"/>
                  <a:gd name="T78" fmla="*/ 281 w 1088"/>
                  <a:gd name="T79" fmla="*/ 971 h 1090"/>
                  <a:gd name="T80" fmla="*/ 327 w 1088"/>
                  <a:gd name="T81" fmla="*/ 996 h 1090"/>
                  <a:gd name="T82" fmla="*/ 375 w 1088"/>
                  <a:gd name="T83" fmla="*/ 1017 h 1090"/>
                  <a:gd name="T84" fmla="*/ 425 w 1088"/>
                  <a:gd name="T85" fmla="*/ 1032 h 1090"/>
                  <a:gd name="T86" fmla="*/ 477 w 1088"/>
                  <a:gd name="T87" fmla="*/ 1041 h 1090"/>
                  <a:gd name="T88" fmla="*/ 529 w 1088"/>
                  <a:gd name="T89" fmla="*/ 1046 h 1090"/>
                  <a:gd name="T90" fmla="*/ 581 w 1088"/>
                  <a:gd name="T91" fmla="*/ 1045 h 1090"/>
                  <a:gd name="T92" fmla="*/ 633 w 1088"/>
                  <a:gd name="T93" fmla="*/ 1038 h 1090"/>
                  <a:gd name="T94" fmla="*/ 684 w 1088"/>
                  <a:gd name="T95" fmla="*/ 1026 h 1090"/>
                  <a:gd name="T96" fmla="*/ 734 w 1088"/>
                  <a:gd name="T97" fmla="*/ 1009 h 1090"/>
                  <a:gd name="T98" fmla="*/ 781 w 1088"/>
                  <a:gd name="T99" fmla="*/ 986 h 1090"/>
                  <a:gd name="T100" fmla="*/ 826 w 1088"/>
                  <a:gd name="T101" fmla="*/ 959 h 1090"/>
                  <a:gd name="T102" fmla="*/ 867 w 1088"/>
                  <a:gd name="T103" fmla="*/ 927 h 1090"/>
                  <a:gd name="T104" fmla="*/ 905 w 1088"/>
                  <a:gd name="T105" fmla="*/ 891 h 1090"/>
                  <a:gd name="T106" fmla="*/ 940 w 1088"/>
                  <a:gd name="T107" fmla="*/ 851 h 1090"/>
                  <a:gd name="T108" fmla="*/ 969 w 1088"/>
                  <a:gd name="T109" fmla="*/ 808 h 1090"/>
                  <a:gd name="T110" fmla="*/ 995 w 1088"/>
                  <a:gd name="T111" fmla="*/ 762 h 1090"/>
                  <a:gd name="T112" fmla="*/ 1015 w 1088"/>
                  <a:gd name="T113" fmla="*/ 714 h 1090"/>
                  <a:gd name="T114" fmla="*/ 1030 w 1088"/>
                  <a:gd name="T115" fmla="*/ 664 h 1090"/>
                  <a:gd name="T116" fmla="*/ 1040 w 1088"/>
                  <a:gd name="T117" fmla="*/ 612 h 1090"/>
                  <a:gd name="T118" fmla="*/ 1044 w 1088"/>
                  <a:gd name="T119" fmla="*/ 560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88" h="1090">
                    <a:moveTo>
                      <a:pt x="1078" y="557"/>
                    </a:moveTo>
                    <a:cubicBezTo>
                      <a:pt x="1080" y="556"/>
                      <a:pt x="1083" y="555"/>
                      <a:pt x="1085" y="553"/>
                    </a:cubicBezTo>
                    <a:cubicBezTo>
                      <a:pt x="1087" y="551"/>
                      <a:pt x="1088" y="548"/>
                      <a:pt x="1088" y="545"/>
                    </a:cubicBezTo>
                    <a:cubicBezTo>
                      <a:pt x="1088" y="542"/>
                      <a:pt x="1087" y="539"/>
                      <a:pt x="1085" y="537"/>
                    </a:cubicBezTo>
                    <a:cubicBezTo>
                      <a:pt x="1083" y="535"/>
                      <a:pt x="1080" y="533"/>
                      <a:pt x="1078" y="533"/>
                    </a:cubicBezTo>
                    <a:cubicBezTo>
                      <a:pt x="1074" y="533"/>
                      <a:pt x="1058" y="531"/>
                      <a:pt x="1044" y="530"/>
                    </a:cubicBezTo>
                    <a:cubicBezTo>
                      <a:pt x="1044" y="522"/>
                      <a:pt x="1043" y="515"/>
                      <a:pt x="1043" y="507"/>
                    </a:cubicBezTo>
                    <a:cubicBezTo>
                      <a:pt x="1057" y="505"/>
                      <a:pt x="1073" y="501"/>
                      <a:pt x="1076" y="501"/>
                    </a:cubicBezTo>
                    <a:cubicBezTo>
                      <a:pt x="1079" y="500"/>
                      <a:pt x="1081" y="498"/>
                      <a:pt x="1083" y="496"/>
                    </a:cubicBezTo>
                    <a:cubicBezTo>
                      <a:pt x="1084" y="494"/>
                      <a:pt x="1085" y="491"/>
                      <a:pt x="1085" y="488"/>
                    </a:cubicBezTo>
                    <a:cubicBezTo>
                      <a:pt x="1084" y="485"/>
                      <a:pt x="1083" y="482"/>
                      <a:pt x="1081" y="481"/>
                    </a:cubicBezTo>
                    <a:cubicBezTo>
                      <a:pt x="1079" y="479"/>
                      <a:pt x="1076" y="477"/>
                      <a:pt x="1073" y="477"/>
                    </a:cubicBezTo>
                    <a:cubicBezTo>
                      <a:pt x="1070" y="477"/>
                      <a:pt x="1054" y="478"/>
                      <a:pt x="1040" y="478"/>
                    </a:cubicBezTo>
                    <a:cubicBezTo>
                      <a:pt x="1039" y="470"/>
                      <a:pt x="1037" y="463"/>
                      <a:pt x="1036" y="455"/>
                    </a:cubicBezTo>
                    <a:cubicBezTo>
                      <a:pt x="1050" y="451"/>
                      <a:pt x="1065" y="446"/>
                      <a:pt x="1068" y="445"/>
                    </a:cubicBezTo>
                    <a:cubicBezTo>
                      <a:pt x="1071" y="444"/>
                      <a:pt x="1073" y="442"/>
                      <a:pt x="1075" y="440"/>
                    </a:cubicBezTo>
                    <a:cubicBezTo>
                      <a:pt x="1076" y="437"/>
                      <a:pt x="1076" y="435"/>
                      <a:pt x="1076" y="432"/>
                    </a:cubicBezTo>
                    <a:cubicBezTo>
                      <a:pt x="1075" y="429"/>
                      <a:pt x="1074" y="426"/>
                      <a:pt x="1071" y="425"/>
                    </a:cubicBezTo>
                    <a:cubicBezTo>
                      <a:pt x="1069" y="423"/>
                      <a:pt x="1066" y="422"/>
                      <a:pt x="1063" y="422"/>
                    </a:cubicBezTo>
                    <a:cubicBezTo>
                      <a:pt x="1060" y="423"/>
                      <a:pt x="1044" y="425"/>
                      <a:pt x="1030" y="426"/>
                    </a:cubicBezTo>
                    <a:cubicBezTo>
                      <a:pt x="1028" y="419"/>
                      <a:pt x="1026" y="412"/>
                      <a:pt x="1024" y="404"/>
                    </a:cubicBezTo>
                    <a:cubicBezTo>
                      <a:pt x="1037" y="399"/>
                      <a:pt x="1052" y="392"/>
                      <a:pt x="1055" y="391"/>
                    </a:cubicBezTo>
                    <a:cubicBezTo>
                      <a:pt x="1058" y="390"/>
                      <a:pt x="1060" y="388"/>
                      <a:pt x="1061" y="385"/>
                    </a:cubicBezTo>
                    <a:cubicBezTo>
                      <a:pt x="1062" y="382"/>
                      <a:pt x="1062" y="379"/>
                      <a:pt x="1061" y="377"/>
                    </a:cubicBezTo>
                    <a:cubicBezTo>
                      <a:pt x="1060" y="374"/>
                      <a:pt x="1058" y="372"/>
                      <a:pt x="1056" y="370"/>
                    </a:cubicBezTo>
                    <a:cubicBezTo>
                      <a:pt x="1054" y="369"/>
                      <a:pt x="1051" y="368"/>
                      <a:pt x="1048" y="369"/>
                    </a:cubicBezTo>
                    <a:cubicBezTo>
                      <a:pt x="1045" y="369"/>
                      <a:pt x="1029" y="373"/>
                      <a:pt x="1015" y="376"/>
                    </a:cubicBezTo>
                    <a:cubicBezTo>
                      <a:pt x="1012" y="369"/>
                      <a:pt x="1010" y="362"/>
                      <a:pt x="1007" y="355"/>
                    </a:cubicBezTo>
                    <a:cubicBezTo>
                      <a:pt x="1020" y="348"/>
                      <a:pt x="1033" y="340"/>
                      <a:pt x="1036" y="338"/>
                    </a:cubicBezTo>
                    <a:cubicBezTo>
                      <a:pt x="1039" y="337"/>
                      <a:pt x="1040" y="334"/>
                      <a:pt x="1041" y="332"/>
                    </a:cubicBezTo>
                    <a:cubicBezTo>
                      <a:pt x="1042" y="329"/>
                      <a:pt x="1042" y="326"/>
                      <a:pt x="1041" y="323"/>
                    </a:cubicBezTo>
                    <a:cubicBezTo>
                      <a:pt x="1039" y="321"/>
                      <a:pt x="1037" y="319"/>
                      <a:pt x="1035" y="317"/>
                    </a:cubicBezTo>
                    <a:cubicBezTo>
                      <a:pt x="1032" y="316"/>
                      <a:pt x="1029" y="316"/>
                      <a:pt x="1027" y="317"/>
                    </a:cubicBezTo>
                    <a:cubicBezTo>
                      <a:pt x="1024" y="318"/>
                      <a:pt x="1009" y="323"/>
                      <a:pt x="995" y="328"/>
                    </a:cubicBezTo>
                    <a:cubicBezTo>
                      <a:pt x="991" y="321"/>
                      <a:pt x="988" y="314"/>
                      <a:pt x="984" y="307"/>
                    </a:cubicBezTo>
                    <a:cubicBezTo>
                      <a:pt x="996" y="299"/>
                      <a:pt x="1009" y="290"/>
                      <a:pt x="1012" y="288"/>
                    </a:cubicBezTo>
                    <a:cubicBezTo>
                      <a:pt x="1014" y="286"/>
                      <a:pt x="1016" y="284"/>
                      <a:pt x="1016" y="281"/>
                    </a:cubicBezTo>
                    <a:cubicBezTo>
                      <a:pt x="1017" y="278"/>
                      <a:pt x="1016" y="275"/>
                      <a:pt x="1015" y="273"/>
                    </a:cubicBezTo>
                    <a:cubicBezTo>
                      <a:pt x="1013" y="270"/>
                      <a:pt x="1011" y="268"/>
                      <a:pt x="1008" y="267"/>
                    </a:cubicBezTo>
                    <a:cubicBezTo>
                      <a:pt x="1006" y="266"/>
                      <a:pt x="1003" y="266"/>
                      <a:pt x="1000" y="268"/>
                    </a:cubicBezTo>
                    <a:cubicBezTo>
                      <a:pt x="997" y="269"/>
                      <a:pt x="983" y="276"/>
                      <a:pt x="969" y="282"/>
                    </a:cubicBezTo>
                    <a:cubicBezTo>
                      <a:pt x="966" y="275"/>
                      <a:pt x="961" y="269"/>
                      <a:pt x="957" y="263"/>
                    </a:cubicBezTo>
                    <a:cubicBezTo>
                      <a:pt x="968" y="253"/>
                      <a:pt x="980" y="242"/>
                      <a:pt x="983" y="240"/>
                    </a:cubicBezTo>
                    <a:cubicBezTo>
                      <a:pt x="985" y="238"/>
                      <a:pt x="986" y="236"/>
                      <a:pt x="986" y="233"/>
                    </a:cubicBezTo>
                    <a:cubicBezTo>
                      <a:pt x="986" y="230"/>
                      <a:pt x="986" y="227"/>
                      <a:pt x="984" y="225"/>
                    </a:cubicBezTo>
                    <a:cubicBezTo>
                      <a:pt x="982" y="222"/>
                      <a:pt x="980" y="221"/>
                      <a:pt x="977" y="220"/>
                    </a:cubicBezTo>
                    <a:cubicBezTo>
                      <a:pt x="974" y="220"/>
                      <a:pt x="971" y="220"/>
                      <a:pt x="969" y="221"/>
                    </a:cubicBezTo>
                    <a:cubicBezTo>
                      <a:pt x="966" y="223"/>
                      <a:pt x="952" y="231"/>
                      <a:pt x="940" y="238"/>
                    </a:cubicBezTo>
                    <a:cubicBezTo>
                      <a:pt x="935" y="233"/>
                      <a:pt x="930" y="227"/>
                      <a:pt x="925" y="221"/>
                    </a:cubicBezTo>
                    <a:cubicBezTo>
                      <a:pt x="935" y="210"/>
                      <a:pt x="946" y="198"/>
                      <a:pt x="948" y="196"/>
                    </a:cubicBezTo>
                    <a:cubicBezTo>
                      <a:pt x="950" y="194"/>
                      <a:pt x="951" y="191"/>
                      <a:pt x="951" y="188"/>
                    </a:cubicBezTo>
                    <a:cubicBezTo>
                      <a:pt x="951" y="185"/>
                      <a:pt x="950" y="183"/>
                      <a:pt x="948" y="180"/>
                    </a:cubicBezTo>
                    <a:cubicBezTo>
                      <a:pt x="946" y="178"/>
                      <a:pt x="943" y="177"/>
                      <a:pt x="941" y="177"/>
                    </a:cubicBezTo>
                    <a:cubicBezTo>
                      <a:pt x="938" y="176"/>
                      <a:pt x="935" y="177"/>
                      <a:pt x="933" y="179"/>
                    </a:cubicBezTo>
                    <a:cubicBezTo>
                      <a:pt x="930" y="181"/>
                      <a:pt x="917" y="190"/>
                      <a:pt x="905" y="199"/>
                    </a:cubicBezTo>
                    <a:cubicBezTo>
                      <a:pt x="900" y="193"/>
                      <a:pt x="895" y="188"/>
                      <a:pt x="890" y="183"/>
                    </a:cubicBezTo>
                    <a:cubicBezTo>
                      <a:pt x="898" y="171"/>
                      <a:pt x="908" y="158"/>
                      <a:pt x="910" y="156"/>
                    </a:cubicBezTo>
                    <a:cubicBezTo>
                      <a:pt x="911" y="153"/>
                      <a:pt x="912" y="150"/>
                      <a:pt x="912" y="148"/>
                    </a:cubicBezTo>
                    <a:cubicBezTo>
                      <a:pt x="911" y="145"/>
                      <a:pt x="910" y="142"/>
                      <a:pt x="908" y="140"/>
                    </a:cubicBezTo>
                    <a:cubicBezTo>
                      <a:pt x="906" y="138"/>
                      <a:pt x="903" y="137"/>
                      <a:pt x="900" y="137"/>
                    </a:cubicBezTo>
                    <a:cubicBezTo>
                      <a:pt x="897" y="137"/>
                      <a:pt x="894" y="138"/>
                      <a:pt x="892" y="140"/>
                    </a:cubicBezTo>
                    <a:cubicBezTo>
                      <a:pt x="890" y="142"/>
                      <a:pt x="878" y="153"/>
                      <a:pt x="867" y="163"/>
                    </a:cubicBezTo>
                    <a:cubicBezTo>
                      <a:pt x="862" y="158"/>
                      <a:pt x="856" y="153"/>
                      <a:pt x="850" y="149"/>
                    </a:cubicBezTo>
                    <a:cubicBezTo>
                      <a:pt x="857" y="136"/>
                      <a:pt x="865" y="122"/>
                      <a:pt x="867" y="119"/>
                    </a:cubicBezTo>
                    <a:cubicBezTo>
                      <a:pt x="869" y="117"/>
                      <a:pt x="869" y="114"/>
                      <a:pt x="868" y="111"/>
                    </a:cubicBezTo>
                    <a:cubicBezTo>
                      <a:pt x="868" y="109"/>
                      <a:pt x="866" y="106"/>
                      <a:pt x="864" y="104"/>
                    </a:cubicBezTo>
                    <a:cubicBezTo>
                      <a:pt x="861" y="103"/>
                      <a:pt x="858" y="102"/>
                      <a:pt x="856" y="102"/>
                    </a:cubicBezTo>
                    <a:cubicBezTo>
                      <a:pt x="853" y="102"/>
                      <a:pt x="850" y="103"/>
                      <a:pt x="848" y="106"/>
                    </a:cubicBezTo>
                    <a:cubicBezTo>
                      <a:pt x="846" y="108"/>
                      <a:pt x="835" y="120"/>
                      <a:pt x="826" y="131"/>
                    </a:cubicBezTo>
                    <a:cubicBezTo>
                      <a:pt x="820" y="127"/>
                      <a:pt x="813" y="123"/>
                      <a:pt x="807" y="119"/>
                    </a:cubicBezTo>
                    <a:cubicBezTo>
                      <a:pt x="813" y="105"/>
                      <a:pt x="820" y="91"/>
                      <a:pt x="821" y="88"/>
                    </a:cubicBezTo>
                    <a:cubicBezTo>
                      <a:pt x="822" y="85"/>
                      <a:pt x="822" y="82"/>
                      <a:pt x="821" y="80"/>
                    </a:cubicBezTo>
                    <a:cubicBezTo>
                      <a:pt x="820" y="77"/>
                      <a:pt x="818" y="75"/>
                      <a:pt x="816" y="73"/>
                    </a:cubicBezTo>
                    <a:cubicBezTo>
                      <a:pt x="813" y="72"/>
                      <a:pt x="810" y="71"/>
                      <a:pt x="808" y="72"/>
                    </a:cubicBezTo>
                    <a:cubicBezTo>
                      <a:pt x="805" y="72"/>
                      <a:pt x="802" y="74"/>
                      <a:pt x="801" y="76"/>
                    </a:cubicBezTo>
                    <a:cubicBezTo>
                      <a:pt x="799" y="79"/>
                      <a:pt x="790" y="92"/>
                      <a:pt x="781" y="104"/>
                    </a:cubicBezTo>
                    <a:cubicBezTo>
                      <a:pt x="774" y="100"/>
                      <a:pt x="768" y="97"/>
                      <a:pt x="761" y="93"/>
                    </a:cubicBezTo>
                    <a:cubicBezTo>
                      <a:pt x="766" y="80"/>
                      <a:pt x="771" y="65"/>
                      <a:pt x="772" y="61"/>
                    </a:cubicBezTo>
                    <a:cubicBezTo>
                      <a:pt x="773" y="59"/>
                      <a:pt x="772" y="56"/>
                      <a:pt x="771" y="53"/>
                    </a:cubicBezTo>
                    <a:cubicBezTo>
                      <a:pt x="770" y="51"/>
                      <a:pt x="768" y="49"/>
                      <a:pt x="765" y="47"/>
                    </a:cubicBezTo>
                    <a:cubicBezTo>
                      <a:pt x="762" y="46"/>
                      <a:pt x="760" y="46"/>
                      <a:pt x="757" y="47"/>
                    </a:cubicBezTo>
                    <a:cubicBezTo>
                      <a:pt x="754" y="48"/>
                      <a:pt x="752" y="49"/>
                      <a:pt x="750" y="52"/>
                    </a:cubicBezTo>
                    <a:cubicBezTo>
                      <a:pt x="749" y="55"/>
                      <a:pt x="741" y="69"/>
                      <a:pt x="734" y="81"/>
                    </a:cubicBezTo>
                    <a:cubicBezTo>
                      <a:pt x="727" y="78"/>
                      <a:pt x="720" y="76"/>
                      <a:pt x="713" y="73"/>
                    </a:cubicBezTo>
                    <a:cubicBezTo>
                      <a:pt x="716" y="59"/>
                      <a:pt x="719" y="43"/>
                      <a:pt x="720" y="40"/>
                    </a:cubicBezTo>
                    <a:cubicBezTo>
                      <a:pt x="721" y="37"/>
                      <a:pt x="720" y="34"/>
                      <a:pt x="719" y="32"/>
                    </a:cubicBezTo>
                    <a:cubicBezTo>
                      <a:pt x="717" y="30"/>
                      <a:pt x="715" y="28"/>
                      <a:pt x="712" y="27"/>
                    </a:cubicBezTo>
                    <a:cubicBezTo>
                      <a:pt x="709" y="26"/>
                      <a:pt x="706" y="26"/>
                      <a:pt x="704" y="27"/>
                    </a:cubicBezTo>
                    <a:cubicBezTo>
                      <a:pt x="701" y="28"/>
                      <a:pt x="699" y="30"/>
                      <a:pt x="698" y="33"/>
                    </a:cubicBezTo>
                    <a:cubicBezTo>
                      <a:pt x="696" y="36"/>
                      <a:pt x="690" y="51"/>
                      <a:pt x="684" y="64"/>
                    </a:cubicBezTo>
                    <a:cubicBezTo>
                      <a:pt x="677" y="62"/>
                      <a:pt x="670" y="60"/>
                      <a:pt x="663" y="58"/>
                    </a:cubicBezTo>
                    <a:cubicBezTo>
                      <a:pt x="664" y="44"/>
                      <a:pt x="666" y="28"/>
                      <a:pt x="666" y="25"/>
                    </a:cubicBezTo>
                    <a:cubicBezTo>
                      <a:pt x="667" y="22"/>
                      <a:pt x="666" y="19"/>
                      <a:pt x="664" y="17"/>
                    </a:cubicBezTo>
                    <a:cubicBezTo>
                      <a:pt x="662" y="14"/>
                      <a:pt x="660" y="13"/>
                      <a:pt x="657" y="12"/>
                    </a:cubicBezTo>
                    <a:cubicBezTo>
                      <a:pt x="654" y="12"/>
                      <a:pt x="651" y="12"/>
                      <a:pt x="649" y="13"/>
                    </a:cubicBezTo>
                    <a:cubicBezTo>
                      <a:pt x="646" y="15"/>
                      <a:pt x="644" y="17"/>
                      <a:pt x="643" y="20"/>
                    </a:cubicBezTo>
                    <a:cubicBezTo>
                      <a:pt x="642" y="23"/>
                      <a:pt x="638" y="38"/>
                      <a:pt x="633" y="52"/>
                    </a:cubicBezTo>
                    <a:cubicBezTo>
                      <a:pt x="626" y="51"/>
                      <a:pt x="619" y="49"/>
                      <a:pt x="611" y="48"/>
                    </a:cubicBezTo>
                    <a:cubicBezTo>
                      <a:pt x="611" y="34"/>
                      <a:pt x="611" y="18"/>
                      <a:pt x="611" y="15"/>
                    </a:cubicBezTo>
                    <a:cubicBezTo>
                      <a:pt x="611" y="12"/>
                      <a:pt x="610" y="9"/>
                      <a:pt x="608" y="7"/>
                    </a:cubicBezTo>
                    <a:cubicBezTo>
                      <a:pt x="606" y="5"/>
                      <a:pt x="604" y="4"/>
                      <a:pt x="601" y="3"/>
                    </a:cubicBezTo>
                    <a:cubicBezTo>
                      <a:pt x="598" y="3"/>
                      <a:pt x="595" y="4"/>
                      <a:pt x="593" y="5"/>
                    </a:cubicBezTo>
                    <a:cubicBezTo>
                      <a:pt x="590" y="7"/>
                      <a:pt x="589" y="9"/>
                      <a:pt x="588" y="12"/>
                    </a:cubicBezTo>
                    <a:cubicBezTo>
                      <a:pt x="587" y="15"/>
                      <a:pt x="584" y="31"/>
                      <a:pt x="581" y="45"/>
                    </a:cubicBezTo>
                    <a:cubicBezTo>
                      <a:pt x="574" y="45"/>
                      <a:pt x="566" y="44"/>
                      <a:pt x="559" y="44"/>
                    </a:cubicBezTo>
                    <a:cubicBezTo>
                      <a:pt x="558" y="30"/>
                      <a:pt x="556" y="14"/>
                      <a:pt x="556" y="10"/>
                    </a:cubicBezTo>
                    <a:cubicBezTo>
                      <a:pt x="555" y="8"/>
                      <a:pt x="554" y="5"/>
                      <a:pt x="552" y="3"/>
                    </a:cubicBezTo>
                    <a:cubicBezTo>
                      <a:pt x="550" y="1"/>
                      <a:pt x="547" y="0"/>
                      <a:pt x="544" y="0"/>
                    </a:cubicBezTo>
                    <a:cubicBezTo>
                      <a:pt x="541" y="0"/>
                      <a:pt x="538" y="1"/>
                      <a:pt x="536" y="3"/>
                    </a:cubicBezTo>
                    <a:cubicBezTo>
                      <a:pt x="534" y="5"/>
                      <a:pt x="533" y="8"/>
                      <a:pt x="532" y="10"/>
                    </a:cubicBezTo>
                    <a:cubicBezTo>
                      <a:pt x="532" y="14"/>
                      <a:pt x="530" y="30"/>
                      <a:pt x="529" y="44"/>
                    </a:cubicBezTo>
                    <a:cubicBezTo>
                      <a:pt x="522" y="44"/>
                      <a:pt x="514" y="45"/>
                      <a:pt x="507" y="45"/>
                    </a:cubicBezTo>
                    <a:cubicBezTo>
                      <a:pt x="504" y="31"/>
                      <a:pt x="501" y="15"/>
                      <a:pt x="500" y="12"/>
                    </a:cubicBezTo>
                    <a:cubicBezTo>
                      <a:pt x="499" y="9"/>
                      <a:pt x="497" y="7"/>
                      <a:pt x="495" y="5"/>
                    </a:cubicBezTo>
                    <a:cubicBezTo>
                      <a:pt x="493" y="4"/>
                      <a:pt x="490" y="3"/>
                      <a:pt x="487" y="3"/>
                    </a:cubicBezTo>
                    <a:cubicBezTo>
                      <a:pt x="484" y="4"/>
                      <a:pt x="482" y="5"/>
                      <a:pt x="480" y="7"/>
                    </a:cubicBezTo>
                    <a:cubicBezTo>
                      <a:pt x="478" y="9"/>
                      <a:pt x="477" y="12"/>
                      <a:pt x="477" y="15"/>
                    </a:cubicBezTo>
                    <a:cubicBezTo>
                      <a:pt x="477" y="18"/>
                      <a:pt x="477" y="34"/>
                      <a:pt x="477" y="48"/>
                    </a:cubicBezTo>
                    <a:cubicBezTo>
                      <a:pt x="469" y="49"/>
                      <a:pt x="462" y="51"/>
                      <a:pt x="455" y="52"/>
                    </a:cubicBezTo>
                    <a:cubicBezTo>
                      <a:pt x="450" y="38"/>
                      <a:pt x="446" y="23"/>
                      <a:pt x="445" y="20"/>
                    </a:cubicBezTo>
                    <a:cubicBezTo>
                      <a:pt x="444" y="17"/>
                      <a:pt x="442" y="15"/>
                      <a:pt x="439" y="13"/>
                    </a:cubicBezTo>
                    <a:cubicBezTo>
                      <a:pt x="437" y="12"/>
                      <a:pt x="434" y="12"/>
                      <a:pt x="431" y="12"/>
                    </a:cubicBezTo>
                    <a:cubicBezTo>
                      <a:pt x="428" y="13"/>
                      <a:pt x="426" y="14"/>
                      <a:pt x="424" y="17"/>
                    </a:cubicBezTo>
                    <a:cubicBezTo>
                      <a:pt x="422" y="19"/>
                      <a:pt x="421" y="22"/>
                      <a:pt x="422" y="25"/>
                    </a:cubicBezTo>
                    <a:cubicBezTo>
                      <a:pt x="422" y="28"/>
                      <a:pt x="424" y="44"/>
                      <a:pt x="425" y="58"/>
                    </a:cubicBezTo>
                    <a:cubicBezTo>
                      <a:pt x="418" y="60"/>
                      <a:pt x="411" y="62"/>
                      <a:pt x="404" y="64"/>
                    </a:cubicBezTo>
                    <a:cubicBezTo>
                      <a:pt x="398" y="51"/>
                      <a:pt x="392" y="36"/>
                      <a:pt x="390" y="33"/>
                    </a:cubicBezTo>
                    <a:cubicBezTo>
                      <a:pt x="389" y="30"/>
                      <a:pt x="387" y="28"/>
                      <a:pt x="384" y="27"/>
                    </a:cubicBezTo>
                    <a:cubicBezTo>
                      <a:pt x="382" y="26"/>
                      <a:pt x="379" y="26"/>
                      <a:pt x="376" y="27"/>
                    </a:cubicBezTo>
                    <a:cubicBezTo>
                      <a:pt x="373" y="28"/>
                      <a:pt x="371" y="30"/>
                      <a:pt x="369" y="32"/>
                    </a:cubicBezTo>
                    <a:cubicBezTo>
                      <a:pt x="368" y="34"/>
                      <a:pt x="367" y="37"/>
                      <a:pt x="368" y="40"/>
                    </a:cubicBezTo>
                    <a:cubicBezTo>
                      <a:pt x="369" y="43"/>
                      <a:pt x="372" y="59"/>
                      <a:pt x="375" y="73"/>
                    </a:cubicBezTo>
                    <a:cubicBezTo>
                      <a:pt x="368" y="76"/>
                      <a:pt x="361" y="78"/>
                      <a:pt x="354" y="81"/>
                    </a:cubicBezTo>
                    <a:cubicBezTo>
                      <a:pt x="347" y="69"/>
                      <a:pt x="339" y="55"/>
                      <a:pt x="338" y="52"/>
                    </a:cubicBezTo>
                    <a:cubicBezTo>
                      <a:pt x="336" y="49"/>
                      <a:pt x="334" y="48"/>
                      <a:pt x="331" y="47"/>
                    </a:cubicBezTo>
                    <a:cubicBezTo>
                      <a:pt x="328" y="46"/>
                      <a:pt x="326" y="46"/>
                      <a:pt x="323" y="47"/>
                    </a:cubicBezTo>
                    <a:cubicBezTo>
                      <a:pt x="320" y="49"/>
                      <a:pt x="318" y="51"/>
                      <a:pt x="317" y="53"/>
                    </a:cubicBezTo>
                    <a:cubicBezTo>
                      <a:pt x="316" y="56"/>
                      <a:pt x="315" y="59"/>
                      <a:pt x="316" y="61"/>
                    </a:cubicBezTo>
                    <a:cubicBezTo>
                      <a:pt x="317" y="65"/>
                      <a:pt x="322" y="80"/>
                      <a:pt x="327" y="93"/>
                    </a:cubicBezTo>
                    <a:cubicBezTo>
                      <a:pt x="320" y="97"/>
                      <a:pt x="314" y="100"/>
                      <a:pt x="307" y="104"/>
                    </a:cubicBezTo>
                    <a:cubicBezTo>
                      <a:pt x="298" y="92"/>
                      <a:pt x="289" y="79"/>
                      <a:pt x="287" y="76"/>
                    </a:cubicBezTo>
                    <a:cubicBezTo>
                      <a:pt x="286" y="74"/>
                      <a:pt x="283" y="72"/>
                      <a:pt x="280" y="72"/>
                    </a:cubicBezTo>
                    <a:cubicBezTo>
                      <a:pt x="278" y="71"/>
                      <a:pt x="275" y="72"/>
                      <a:pt x="272" y="73"/>
                    </a:cubicBezTo>
                    <a:cubicBezTo>
                      <a:pt x="270" y="75"/>
                      <a:pt x="268" y="77"/>
                      <a:pt x="267" y="80"/>
                    </a:cubicBezTo>
                    <a:cubicBezTo>
                      <a:pt x="266" y="82"/>
                      <a:pt x="266" y="85"/>
                      <a:pt x="267" y="88"/>
                    </a:cubicBezTo>
                    <a:cubicBezTo>
                      <a:pt x="268" y="91"/>
                      <a:pt x="275" y="105"/>
                      <a:pt x="281" y="119"/>
                    </a:cubicBezTo>
                    <a:cubicBezTo>
                      <a:pt x="275" y="123"/>
                      <a:pt x="268" y="127"/>
                      <a:pt x="262" y="131"/>
                    </a:cubicBezTo>
                    <a:cubicBezTo>
                      <a:pt x="253" y="120"/>
                      <a:pt x="242" y="108"/>
                      <a:pt x="240" y="106"/>
                    </a:cubicBezTo>
                    <a:cubicBezTo>
                      <a:pt x="238" y="103"/>
                      <a:pt x="235" y="102"/>
                      <a:pt x="232" y="102"/>
                    </a:cubicBezTo>
                    <a:cubicBezTo>
                      <a:pt x="230" y="102"/>
                      <a:pt x="227" y="103"/>
                      <a:pt x="224" y="104"/>
                    </a:cubicBezTo>
                    <a:cubicBezTo>
                      <a:pt x="222" y="106"/>
                      <a:pt x="220" y="109"/>
                      <a:pt x="220" y="111"/>
                    </a:cubicBezTo>
                    <a:cubicBezTo>
                      <a:pt x="219" y="114"/>
                      <a:pt x="219" y="117"/>
                      <a:pt x="221" y="119"/>
                    </a:cubicBezTo>
                    <a:cubicBezTo>
                      <a:pt x="223" y="122"/>
                      <a:pt x="231" y="136"/>
                      <a:pt x="238" y="149"/>
                    </a:cubicBezTo>
                    <a:cubicBezTo>
                      <a:pt x="232" y="153"/>
                      <a:pt x="226" y="158"/>
                      <a:pt x="221" y="163"/>
                    </a:cubicBezTo>
                    <a:cubicBezTo>
                      <a:pt x="210" y="153"/>
                      <a:pt x="198" y="142"/>
                      <a:pt x="196" y="140"/>
                    </a:cubicBezTo>
                    <a:cubicBezTo>
                      <a:pt x="194" y="138"/>
                      <a:pt x="191" y="137"/>
                      <a:pt x="188" y="137"/>
                    </a:cubicBezTo>
                    <a:cubicBezTo>
                      <a:pt x="185" y="137"/>
                      <a:pt x="182" y="138"/>
                      <a:pt x="180" y="140"/>
                    </a:cubicBezTo>
                    <a:cubicBezTo>
                      <a:pt x="178" y="142"/>
                      <a:pt x="177" y="145"/>
                      <a:pt x="176" y="148"/>
                    </a:cubicBezTo>
                    <a:cubicBezTo>
                      <a:pt x="176" y="150"/>
                      <a:pt x="176" y="153"/>
                      <a:pt x="178" y="156"/>
                    </a:cubicBezTo>
                    <a:cubicBezTo>
                      <a:pt x="180" y="158"/>
                      <a:pt x="190" y="171"/>
                      <a:pt x="198" y="183"/>
                    </a:cubicBezTo>
                    <a:cubicBezTo>
                      <a:pt x="193" y="188"/>
                      <a:pt x="188" y="193"/>
                      <a:pt x="182" y="199"/>
                    </a:cubicBezTo>
                    <a:cubicBezTo>
                      <a:pt x="171" y="190"/>
                      <a:pt x="158" y="181"/>
                      <a:pt x="155" y="179"/>
                    </a:cubicBezTo>
                    <a:cubicBezTo>
                      <a:pt x="153" y="177"/>
                      <a:pt x="150" y="176"/>
                      <a:pt x="147" y="177"/>
                    </a:cubicBezTo>
                    <a:cubicBezTo>
                      <a:pt x="145" y="177"/>
                      <a:pt x="142" y="178"/>
                      <a:pt x="140" y="180"/>
                    </a:cubicBezTo>
                    <a:cubicBezTo>
                      <a:pt x="138" y="183"/>
                      <a:pt x="137" y="185"/>
                      <a:pt x="137" y="188"/>
                    </a:cubicBezTo>
                    <a:cubicBezTo>
                      <a:pt x="137" y="191"/>
                      <a:pt x="138" y="194"/>
                      <a:pt x="140" y="196"/>
                    </a:cubicBezTo>
                    <a:cubicBezTo>
                      <a:pt x="142" y="198"/>
                      <a:pt x="153" y="210"/>
                      <a:pt x="163" y="221"/>
                    </a:cubicBezTo>
                    <a:cubicBezTo>
                      <a:pt x="158" y="227"/>
                      <a:pt x="153" y="233"/>
                      <a:pt x="148" y="238"/>
                    </a:cubicBezTo>
                    <a:cubicBezTo>
                      <a:pt x="136" y="231"/>
                      <a:pt x="122" y="223"/>
                      <a:pt x="119" y="221"/>
                    </a:cubicBezTo>
                    <a:cubicBezTo>
                      <a:pt x="117" y="220"/>
                      <a:pt x="114" y="220"/>
                      <a:pt x="111" y="220"/>
                    </a:cubicBezTo>
                    <a:cubicBezTo>
                      <a:pt x="108" y="221"/>
                      <a:pt x="106" y="222"/>
                      <a:pt x="104" y="225"/>
                    </a:cubicBezTo>
                    <a:cubicBezTo>
                      <a:pt x="102" y="227"/>
                      <a:pt x="102" y="230"/>
                      <a:pt x="102" y="233"/>
                    </a:cubicBezTo>
                    <a:cubicBezTo>
                      <a:pt x="102" y="236"/>
                      <a:pt x="103" y="238"/>
                      <a:pt x="105" y="240"/>
                    </a:cubicBezTo>
                    <a:cubicBezTo>
                      <a:pt x="108" y="242"/>
                      <a:pt x="120" y="253"/>
                      <a:pt x="131" y="263"/>
                    </a:cubicBezTo>
                    <a:cubicBezTo>
                      <a:pt x="127" y="269"/>
                      <a:pt x="122" y="275"/>
                      <a:pt x="118" y="282"/>
                    </a:cubicBezTo>
                    <a:cubicBezTo>
                      <a:pt x="105" y="276"/>
                      <a:pt x="91" y="269"/>
                      <a:pt x="88" y="268"/>
                    </a:cubicBezTo>
                    <a:cubicBezTo>
                      <a:pt x="85" y="266"/>
                      <a:pt x="82" y="266"/>
                      <a:pt x="80" y="267"/>
                    </a:cubicBezTo>
                    <a:cubicBezTo>
                      <a:pt x="77" y="268"/>
                      <a:pt x="75" y="270"/>
                      <a:pt x="73" y="273"/>
                    </a:cubicBezTo>
                    <a:cubicBezTo>
                      <a:pt x="72" y="275"/>
                      <a:pt x="71" y="278"/>
                      <a:pt x="72" y="281"/>
                    </a:cubicBezTo>
                    <a:cubicBezTo>
                      <a:pt x="72" y="284"/>
                      <a:pt x="74" y="286"/>
                      <a:pt x="76" y="288"/>
                    </a:cubicBezTo>
                    <a:cubicBezTo>
                      <a:pt x="79" y="290"/>
                      <a:pt x="92" y="299"/>
                      <a:pt x="104" y="307"/>
                    </a:cubicBezTo>
                    <a:cubicBezTo>
                      <a:pt x="100" y="314"/>
                      <a:pt x="97" y="321"/>
                      <a:pt x="93" y="328"/>
                    </a:cubicBezTo>
                    <a:cubicBezTo>
                      <a:pt x="79" y="323"/>
                      <a:pt x="64" y="318"/>
                      <a:pt x="61" y="317"/>
                    </a:cubicBezTo>
                    <a:cubicBezTo>
                      <a:pt x="59" y="316"/>
                      <a:pt x="56" y="316"/>
                      <a:pt x="53" y="317"/>
                    </a:cubicBezTo>
                    <a:cubicBezTo>
                      <a:pt x="51" y="319"/>
                      <a:pt x="48" y="321"/>
                      <a:pt x="47" y="323"/>
                    </a:cubicBezTo>
                    <a:cubicBezTo>
                      <a:pt x="46" y="326"/>
                      <a:pt x="46" y="329"/>
                      <a:pt x="47" y="332"/>
                    </a:cubicBezTo>
                    <a:cubicBezTo>
                      <a:pt x="48" y="334"/>
                      <a:pt x="49" y="337"/>
                      <a:pt x="52" y="338"/>
                    </a:cubicBezTo>
                    <a:cubicBezTo>
                      <a:pt x="55" y="340"/>
                      <a:pt x="68" y="348"/>
                      <a:pt x="81" y="355"/>
                    </a:cubicBezTo>
                    <a:cubicBezTo>
                      <a:pt x="78" y="362"/>
                      <a:pt x="76" y="369"/>
                      <a:pt x="73" y="376"/>
                    </a:cubicBezTo>
                    <a:cubicBezTo>
                      <a:pt x="59" y="373"/>
                      <a:pt x="43" y="369"/>
                      <a:pt x="40" y="369"/>
                    </a:cubicBezTo>
                    <a:cubicBezTo>
                      <a:pt x="37" y="368"/>
                      <a:pt x="34" y="369"/>
                      <a:pt x="32" y="370"/>
                    </a:cubicBezTo>
                    <a:cubicBezTo>
                      <a:pt x="30" y="372"/>
                      <a:pt x="28" y="374"/>
                      <a:pt x="27" y="377"/>
                    </a:cubicBezTo>
                    <a:cubicBezTo>
                      <a:pt x="26" y="379"/>
                      <a:pt x="26" y="382"/>
                      <a:pt x="27" y="385"/>
                    </a:cubicBezTo>
                    <a:cubicBezTo>
                      <a:pt x="28" y="388"/>
                      <a:pt x="30" y="390"/>
                      <a:pt x="33" y="391"/>
                    </a:cubicBezTo>
                    <a:cubicBezTo>
                      <a:pt x="36" y="392"/>
                      <a:pt x="50" y="399"/>
                      <a:pt x="64" y="404"/>
                    </a:cubicBezTo>
                    <a:cubicBezTo>
                      <a:pt x="62" y="412"/>
                      <a:pt x="60" y="419"/>
                      <a:pt x="58" y="426"/>
                    </a:cubicBezTo>
                    <a:cubicBezTo>
                      <a:pt x="44" y="425"/>
                      <a:pt x="28" y="423"/>
                      <a:pt x="25" y="422"/>
                    </a:cubicBezTo>
                    <a:cubicBezTo>
                      <a:pt x="22" y="422"/>
                      <a:pt x="19" y="423"/>
                      <a:pt x="17" y="425"/>
                    </a:cubicBezTo>
                    <a:cubicBezTo>
                      <a:pt x="14" y="426"/>
                      <a:pt x="13" y="429"/>
                      <a:pt x="12" y="432"/>
                    </a:cubicBezTo>
                    <a:cubicBezTo>
                      <a:pt x="12" y="435"/>
                      <a:pt x="12" y="437"/>
                      <a:pt x="13" y="440"/>
                    </a:cubicBezTo>
                    <a:cubicBezTo>
                      <a:pt x="15" y="442"/>
                      <a:pt x="17" y="444"/>
                      <a:pt x="20" y="445"/>
                    </a:cubicBezTo>
                    <a:cubicBezTo>
                      <a:pt x="23" y="446"/>
                      <a:pt x="38" y="451"/>
                      <a:pt x="52" y="455"/>
                    </a:cubicBezTo>
                    <a:cubicBezTo>
                      <a:pt x="50" y="463"/>
                      <a:pt x="49" y="470"/>
                      <a:pt x="48" y="478"/>
                    </a:cubicBezTo>
                    <a:cubicBezTo>
                      <a:pt x="34" y="478"/>
                      <a:pt x="18" y="477"/>
                      <a:pt x="15" y="477"/>
                    </a:cubicBezTo>
                    <a:cubicBezTo>
                      <a:pt x="12" y="477"/>
                      <a:pt x="9" y="479"/>
                      <a:pt x="7" y="481"/>
                    </a:cubicBezTo>
                    <a:cubicBezTo>
                      <a:pt x="5" y="482"/>
                      <a:pt x="4" y="485"/>
                      <a:pt x="3" y="488"/>
                    </a:cubicBezTo>
                    <a:cubicBezTo>
                      <a:pt x="3" y="491"/>
                      <a:pt x="4" y="494"/>
                      <a:pt x="5" y="496"/>
                    </a:cubicBezTo>
                    <a:cubicBezTo>
                      <a:pt x="7" y="498"/>
                      <a:pt x="9" y="500"/>
                      <a:pt x="12" y="501"/>
                    </a:cubicBezTo>
                    <a:cubicBezTo>
                      <a:pt x="15" y="501"/>
                      <a:pt x="31" y="505"/>
                      <a:pt x="45" y="507"/>
                    </a:cubicBezTo>
                    <a:cubicBezTo>
                      <a:pt x="45" y="515"/>
                      <a:pt x="44" y="522"/>
                      <a:pt x="44" y="530"/>
                    </a:cubicBezTo>
                    <a:cubicBezTo>
                      <a:pt x="30" y="531"/>
                      <a:pt x="14" y="533"/>
                      <a:pt x="10" y="533"/>
                    </a:cubicBezTo>
                    <a:cubicBezTo>
                      <a:pt x="7" y="533"/>
                      <a:pt x="5" y="535"/>
                      <a:pt x="3" y="537"/>
                    </a:cubicBezTo>
                    <a:cubicBezTo>
                      <a:pt x="1" y="539"/>
                      <a:pt x="0" y="542"/>
                      <a:pt x="0" y="545"/>
                    </a:cubicBezTo>
                    <a:cubicBezTo>
                      <a:pt x="0" y="548"/>
                      <a:pt x="1" y="551"/>
                      <a:pt x="3" y="553"/>
                    </a:cubicBezTo>
                    <a:cubicBezTo>
                      <a:pt x="5" y="555"/>
                      <a:pt x="7" y="556"/>
                      <a:pt x="10" y="557"/>
                    </a:cubicBezTo>
                    <a:cubicBezTo>
                      <a:pt x="14" y="557"/>
                      <a:pt x="30" y="558"/>
                      <a:pt x="44" y="560"/>
                    </a:cubicBezTo>
                    <a:cubicBezTo>
                      <a:pt x="44" y="567"/>
                      <a:pt x="45" y="575"/>
                      <a:pt x="45" y="582"/>
                    </a:cubicBezTo>
                    <a:cubicBezTo>
                      <a:pt x="31" y="585"/>
                      <a:pt x="15" y="588"/>
                      <a:pt x="12" y="589"/>
                    </a:cubicBezTo>
                    <a:cubicBezTo>
                      <a:pt x="9" y="590"/>
                      <a:pt x="7" y="591"/>
                      <a:pt x="5" y="594"/>
                    </a:cubicBezTo>
                    <a:cubicBezTo>
                      <a:pt x="4" y="596"/>
                      <a:pt x="3" y="599"/>
                      <a:pt x="3" y="602"/>
                    </a:cubicBezTo>
                    <a:cubicBezTo>
                      <a:pt x="4" y="605"/>
                      <a:pt x="5" y="607"/>
                      <a:pt x="7" y="609"/>
                    </a:cubicBezTo>
                    <a:cubicBezTo>
                      <a:pt x="9" y="611"/>
                      <a:pt x="12" y="613"/>
                      <a:pt x="15" y="612"/>
                    </a:cubicBezTo>
                    <a:cubicBezTo>
                      <a:pt x="18" y="612"/>
                      <a:pt x="34" y="612"/>
                      <a:pt x="48" y="612"/>
                    </a:cubicBezTo>
                    <a:cubicBezTo>
                      <a:pt x="49" y="620"/>
                      <a:pt x="50" y="627"/>
                      <a:pt x="52" y="634"/>
                    </a:cubicBezTo>
                    <a:cubicBezTo>
                      <a:pt x="38" y="639"/>
                      <a:pt x="23" y="644"/>
                      <a:pt x="20" y="645"/>
                    </a:cubicBezTo>
                    <a:cubicBezTo>
                      <a:pt x="17" y="645"/>
                      <a:pt x="15" y="647"/>
                      <a:pt x="13" y="650"/>
                    </a:cubicBezTo>
                    <a:cubicBezTo>
                      <a:pt x="12" y="652"/>
                      <a:pt x="12" y="655"/>
                      <a:pt x="12" y="658"/>
                    </a:cubicBezTo>
                    <a:cubicBezTo>
                      <a:pt x="13" y="661"/>
                      <a:pt x="14" y="664"/>
                      <a:pt x="17" y="665"/>
                    </a:cubicBezTo>
                    <a:cubicBezTo>
                      <a:pt x="19" y="667"/>
                      <a:pt x="22" y="668"/>
                      <a:pt x="25" y="668"/>
                    </a:cubicBezTo>
                    <a:cubicBezTo>
                      <a:pt x="28" y="667"/>
                      <a:pt x="44" y="665"/>
                      <a:pt x="58" y="664"/>
                    </a:cubicBezTo>
                    <a:cubicBezTo>
                      <a:pt x="60" y="671"/>
                      <a:pt x="62" y="678"/>
                      <a:pt x="64" y="686"/>
                    </a:cubicBezTo>
                    <a:cubicBezTo>
                      <a:pt x="50" y="691"/>
                      <a:pt x="36" y="698"/>
                      <a:pt x="33" y="699"/>
                    </a:cubicBezTo>
                    <a:cubicBezTo>
                      <a:pt x="30" y="700"/>
                      <a:pt x="28" y="702"/>
                      <a:pt x="27" y="705"/>
                    </a:cubicBezTo>
                    <a:cubicBezTo>
                      <a:pt x="26" y="708"/>
                      <a:pt x="26" y="710"/>
                      <a:pt x="27" y="713"/>
                    </a:cubicBezTo>
                    <a:cubicBezTo>
                      <a:pt x="28" y="716"/>
                      <a:pt x="30" y="718"/>
                      <a:pt x="32" y="720"/>
                    </a:cubicBezTo>
                    <a:cubicBezTo>
                      <a:pt x="34" y="721"/>
                      <a:pt x="37" y="722"/>
                      <a:pt x="40" y="721"/>
                    </a:cubicBezTo>
                    <a:cubicBezTo>
                      <a:pt x="43" y="721"/>
                      <a:pt x="59" y="717"/>
                      <a:pt x="73" y="714"/>
                    </a:cubicBezTo>
                    <a:cubicBezTo>
                      <a:pt x="76" y="721"/>
                      <a:pt x="78" y="728"/>
                      <a:pt x="81" y="735"/>
                    </a:cubicBezTo>
                    <a:cubicBezTo>
                      <a:pt x="68" y="742"/>
                      <a:pt x="55" y="750"/>
                      <a:pt x="52" y="752"/>
                    </a:cubicBezTo>
                    <a:cubicBezTo>
                      <a:pt x="49" y="753"/>
                      <a:pt x="48" y="755"/>
                      <a:pt x="47" y="758"/>
                    </a:cubicBezTo>
                    <a:cubicBezTo>
                      <a:pt x="46" y="761"/>
                      <a:pt x="46" y="764"/>
                      <a:pt x="47" y="766"/>
                    </a:cubicBezTo>
                    <a:cubicBezTo>
                      <a:pt x="48" y="769"/>
                      <a:pt x="51" y="771"/>
                      <a:pt x="53" y="772"/>
                    </a:cubicBezTo>
                    <a:cubicBezTo>
                      <a:pt x="56" y="774"/>
                      <a:pt x="59" y="774"/>
                      <a:pt x="61" y="773"/>
                    </a:cubicBezTo>
                    <a:cubicBezTo>
                      <a:pt x="64" y="772"/>
                      <a:pt x="79" y="767"/>
                      <a:pt x="93" y="762"/>
                    </a:cubicBezTo>
                    <a:cubicBezTo>
                      <a:pt x="97" y="769"/>
                      <a:pt x="100" y="776"/>
                      <a:pt x="104" y="782"/>
                    </a:cubicBezTo>
                    <a:cubicBezTo>
                      <a:pt x="92" y="791"/>
                      <a:pt x="79" y="800"/>
                      <a:pt x="76" y="802"/>
                    </a:cubicBezTo>
                    <a:cubicBezTo>
                      <a:pt x="74" y="804"/>
                      <a:pt x="72" y="806"/>
                      <a:pt x="72" y="809"/>
                    </a:cubicBezTo>
                    <a:cubicBezTo>
                      <a:pt x="71" y="812"/>
                      <a:pt x="72" y="815"/>
                      <a:pt x="73" y="817"/>
                    </a:cubicBezTo>
                    <a:cubicBezTo>
                      <a:pt x="75" y="820"/>
                      <a:pt x="77" y="822"/>
                      <a:pt x="80" y="823"/>
                    </a:cubicBezTo>
                    <a:cubicBezTo>
                      <a:pt x="82" y="824"/>
                      <a:pt x="85" y="824"/>
                      <a:pt x="88" y="822"/>
                    </a:cubicBezTo>
                    <a:cubicBezTo>
                      <a:pt x="91" y="821"/>
                      <a:pt x="105" y="814"/>
                      <a:pt x="118" y="808"/>
                    </a:cubicBezTo>
                    <a:cubicBezTo>
                      <a:pt x="122" y="815"/>
                      <a:pt x="127" y="821"/>
                      <a:pt x="131" y="827"/>
                    </a:cubicBezTo>
                    <a:cubicBezTo>
                      <a:pt x="120" y="837"/>
                      <a:pt x="108" y="847"/>
                      <a:pt x="105" y="850"/>
                    </a:cubicBezTo>
                    <a:cubicBezTo>
                      <a:pt x="103" y="852"/>
                      <a:pt x="102" y="854"/>
                      <a:pt x="102" y="857"/>
                    </a:cubicBezTo>
                    <a:cubicBezTo>
                      <a:pt x="102" y="860"/>
                      <a:pt x="102" y="863"/>
                      <a:pt x="104" y="865"/>
                    </a:cubicBezTo>
                    <a:cubicBezTo>
                      <a:pt x="106" y="867"/>
                      <a:pt x="108" y="869"/>
                      <a:pt x="111" y="870"/>
                    </a:cubicBezTo>
                    <a:cubicBezTo>
                      <a:pt x="114" y="870"/>
                      <a:pt x="117" y="870"/>
                      <a:pt x="119" y="869"/>
                    </a:cubicBezTo>
                    <a:cubicBezTo>
                      <a:pt x="122" y="867"/>
                      <a:pt x="136" y="859"/>
                      <a:pt x="148" y="851"/>
                    </a:cubicBezTo>
                    <a:cubicBezTo>
                      <a:pt x="153" y="857"/>
                      <a:pt x="158" y="863"/>
                      <a:pt x="163" y="869"/>
                    </a:cubicBezTo>
                    <a:cubicBezTo>
                      <a:pt x="153" y="880"/>
                      <a:pt x="142" y="891"/>
                      <a:pt x="140" y="894"/>
                    </a:cubicBezTo>
                    <a:cubicBezTo>
                      <a:pt x="138" y="896"/>
                      <a:pt x="137" y="899"/>
                      <a:pt x="137" y="902"/>
                    </a:cubicBezTo>
                    <a:cubicBezTo>
                      <a:pt x="137" y="904"/>
                      <a:pt x="138" y="907"/>
                      <a:pt x="140" y="909"/>
                    </a:cubicBezTo>
                    <a:cubicBezTo>
                      <a:pt x="142" y="912"/>
                      <a:pt x="145" y="913"/>
                      <a:pt x="147" y="913"/>
                    </a:cubicBezTo>
                    <a:cubicBezTo>
                      <a:pt x="150" y="914"/>
                      <a:pt x="153" y="913"/>
                      <a:pt x="155" y="911"/>
                    </a:cubicBezTo>
                    <a:cubicBezTo>
                      <a:pt x="158" y="909"/>
                      <a:pt x="171" y="900"/>
                      <a:pt x="182" y="891"/>
                    </a:cubicBezTo>
                    <a:cubicBezTo>
                      <a:pt x="188" y="897"/>
                      <a:pt x="193" y="902"/>
                      <a:pt x="198" y="907"/>
                    </a:cubicBezTo>
                    <a:cubicBezTo>
                      <a:pt x="190" y="919"/>
                      <a:pt x="180" y="932"/>
                      <a:pt x="178" y="934"/>
                    </a:cubicBezTo>
                    <a:cubicBezTo>
                      <a:pt x="176" y="937"/>
                      <a:pt x="176" y="940"/>
                      <a:pt x="176" y="942"/>
                    </a:cubicBezTo>
                    <a:cubicBezTo>
                      <a:pt x="177" y="945"/>
                      <a:pt x="178" y="948"/>
                      <a:pt x="180" y="950"/>
                    </a:cubicBezTo>
                    <a:cubicBezTo>
                      <a:pt x="182" y="952"/>
                      <a:pt x="185" y="953"/>
                      <a:pt x="188" y="953"/>
                    </a:cubicBezTo>
                    <a:cubicBezTo>
                      <a:pt x="191" y="953"/>
                      <a:pt x="194" y="952"/>
                      <a:pt x="196" y="950"/>
                    </a:cubicBezTo>
                    <a:cubicBezTo>
                      <a:pt x="198" y="948"/>
                      <a:pt x="210" y="937"/>
                      <a:pt x="221" y="927"/>
                    </a:cubicBezTo>
                    <a:cubicBezTo>
                      <a:pt x="226" y="932"/>
                      <a:pt x="232" y="937"/>
                      <a:pt x="238" y="941"/>
                    </a:cubicBezTo>
                    <a:cubicBezTo>
                      <a:pt x="231" y="954"/>
                      <a:pt x="223" y="968"/>
                      <a:pt x="221" y="970"/>
                    </a:cubicBezTo>
                    <a:cubicBezTo>
                      <a:pt x="219" y="973"/>
                      <a:pt x="219" y="976"/>
                      <a:pt x="220" y="979"/>
                    </a:cubicBezTo>
                    <a:cubicBezTo>
                      <a:pt x="220" y="981"/>
                      <a:pt x="222" y="984"/>
                      <a:pt x="224" y="986"/>
                    </a:cubicBezTo>
                    <a:cubicBezTo>
                      <a:pt x="227" y="987"/>
                      <a:pt x="230" y="988"/>
                      <a:pt x="232" y="988"/>
                    </a:cubicBezTo>
                    <a:cubicBezTo>
                      <a:pt x="235" y="988"/>
                      <a:pt x="238" y="986"/>
                      <a:pt x="240" y="984"/>
                    </a:cubicBezTo>
                    <a:cubicBezTo>
                      <a:pt x="242" y="982"/>
                      <a:pt x="253" y="970"/>
                      <a:pt x="262" y="959"/>
                    </a:cubicBezTo>
                    <a:cubicBezTo>
                      <a:pt x="268" y="963"/>
                      <a:pt x="275" y="967"/>
                      <a:pt x="281" y="971"/>
                    </a:cubicBezTo>
                    <a:cubicBezTo>
                      <a:pt x="275" y="984"/>
                      <a:pt x="268" y="999"/>
                      <a:pt x="267" y="1002"/>
                    </a:cubicBezTo>
                    <a:cubicBezTo>
                      <a:pt x="266" y="1005"/>
                      <a:pt x="266" y="1008"/>
                      <a:pt x="267" y="1010"/>
                    </a:cubicBezTo>
                    <a:cubicBezTo>
                      <a:pt x="268" y="1013"/>
                      <a:pt x="270" y="1015"/>
                      <a:pt x="272" y="1017"/>
                    </a:cubicBezTo>
                    <a:cubicBezTo>
                      <a:pt x="275" y="1018"/>
                      <a:pt x="278" y="1019"/>
                      <a:pt x="280" y="1018"/>
                    </a:cubicBezTo>
                    <a:cubicBezTo>
                      <a:pt x="283" y="1018"/>
                      <a:pt x="286" y="1016"/>
                      <a:pt x="287" y="1014"/>
                    </a:cubicBezTo>
                    <a:cubicBezTo>
                      <a:pt x="289" y="1011"/>
                      <a:pt x="298" y="998"/>
                      <a:pt x="307" y="986"/>
                    </a:cubicBezTo>
                    <a:cubicBezTo>
                      <a:pt x="314" y="990"/>
                      <a:pt x="320" y="993"/>
                      <a:pt x="327" y="996"/>
                    </a:cubicBezTo>
                    <a:cubicBezTo>
                      <a:pt x="322" y="1010"/>
                      <a:pt x="317" y="1025"/>
                      <a:pt x="316" y="1028"/>
                    </a:cubicBezTo>
                    <a:cubicBezTo>
                      <a:pt x="315" y="1031"/>
                      <a:pt x="316" y="1034"/>
                      <a:pt x="317" y="1037"/>
                    </a:cubicBezTo>
                    <a:cubicBezTo>
                      <a:pt x="318" y="1039"/>
                      <a:pt x="320" y="1041"/>
                      <a:pt x="323" y="1042"/>
                    </a:cubicBezTo>
                    <a:cubicBezTo>
                      <a:pt x="326" y="1044"/>
                      <a:pt x="328" y="1044"/>
                      <a:pt x="331" y="1043"/>
                    </a:cubicBezTo>
                    <a:cubicBezTo>
                      <a:pt x="334" y="1042"/>
                      <a:pt x="336" y="1041"/>
                      <a:pt x="338" y="1038"/>
                    </a:cubicBezTo>
                    <a:cubicBezTo>
                      <a:pt x="339" y="1035"/>
                      <a:pt x="347" y="1021"/>
                      <a:pt x="354" y="1009"/>
                    </a:cubicBezTo>
                    <a:cubicBezTo>
                      <a:pt x="361" y="1011"/>
                      <a:pt x="368" y="1014"/>
                      <a:pt x="375" y="1017"/>
                    </a:cubicBezTo>
                    <a:cubicBezTo>
                      <a:pt x="372" y="1031"/>
                      <a:pt x="369" y="1046"/>
                      <a:pt x="368" y="1050"/>
                    </a:cubicBezTo>
                    <a:cubicBezTo>
                      <a:pt x="367" y="1052"/>
                      <a:pt x="368" y="1055"/>
                      <a:pt x="369" y="1058"/>
                    </a:cubicBezTo>
                    <a:cubicBezTo>
                      <a:pt x="371" y="1060"/>
                      <a:pt x="373" y="1062"/>
                      <a:pt x="376" y="1063"/>
                    </a:cubicBezTo>
                    <a:cubicBezTo>
                      <a:pt x="379" y="1064"/>
                      <a:pt x="382" y="1064"/>
                      <a:pt x="384" y="1063"/>
                    </a:cubicBezTo>
                    <a:cubicBezTo>
                      <a:pt x="387" y="1062"/>
                      <a:pt x="389" y="1060"/>
                      <a:pt x="390" y="1057"/>
                    </a:cubicBezTo>
                    <a:cubicBezTo>
                      <a:pt x="392" y="1054"/>
                      <a:pt x="398" y="1039"/>
                      <a:pt x="404" y="1026"/>
                    </a:cubicBezTo>
                    <a:cubicBezTo>
                      <a:pt x="411" y="1028"/>
                      <a:pt x="418" y="1030"/>
                      <a:pt x="425" y="1032"/>
                    </a:cubicBezTo>
                    <a:cubicBezTo>
                      <a:pt x="424" y="1046"/>
                      <a:pt x="422" y="1062"/>
                      <a:pt x="422" y="1065"/>
                    </a:cubicBezTo>
                    <a:cubicBezTo>
                      <a:pt x="421" y="1068"/>
                      <a:pt x="422" y="1071"/>
                      <a:pt x="424" y="1073"/>
                    </a:cubicBezTo>
                    <a:cubicBezTo>
                      <a:pt x="426" y="1075"/>
                      <a:pt x="428" y="1077"/>
                      <a:pt x="431" y="1078"/>
                    </a:cubicBezTo>
                    <a:cubicBezTo>
                      <a:pt x="434" y="1078"/>
                      <a:pt x="437" y="1078"/>
                      <a:pt x="439" y="1076"/>
                    </a:cubicBezTo>
                    <a:cubicBezTo>
                      <a:pt x="442" y="1075"/>
                      <a:pt x="444" y="1073"/>
                      <a:pt x="445" y="1070"/>
                    </a:cubicBezTo>
                    <a:cubicBezTo>
                      <a:pt x="446" y="1067"/>
                      <a:pt x="450" y="1052"/>
                      <a:pt x="455" y="1038"/>
                    </a:cubicBezTo>
                    <a:cubicBezTo>
                      <a:pt x="462" y="1039"/>
                      <a:pt x="469" y="1040"/>
                      <a:pt x="477" y="1041"/>
                    </a:cubicBezTo>
                    <a:cubicBezTo>
                      <a:pt x="477" y="1056"/>
                      <a:pt x="477" y="1072"/>
                      <a:pt x="477" y="1075"/>
                    </a:cubicBezTo>
                    <a:cubicBezTo>
                      <a:pt x="477" y="1078"/>
                      <a:pt x="478" y="1081"/>
                      <a:pt x="480" y="1083"/>
                    </a:cubicBezTo>
                    <a:cubicBezTo>
                      <a:pt x="482" y="1085"/>
                      <a:pt x="484" y="1086"/>
                      <a:pt x="487" y="1087"/>
                    </a:cubicBezTo>
                    <a:cubicBezTo>
                      <a:pt x="490" y="1087"/>
                      <a:pt x="493" y="1086"/>
                      <a:pt x="495" y="1085"/>
                    </a:cubicBezTo>
                    <a:cubicBezTo>
                      <a:pt x="497" y="1083"/>
                      <a:pt x="499" y="1081"/>
                      <a:pt x="500" y="1078"/>
                    </a:cubicBezTo>
                    <a:cubicBezTo>
                      <a:pt x="501" y="1074"/>
                      <a:pt x="504" y="1059"/>
                      <a:pt x="507" y="1045"/>
                    </a:cubicBezTo>
                    <a:cubicBezTo>
                      <a:pt x="514" y="1045"/>
                      <a:pt x="522" y="1045"/>
                      <a:pt x="529" y="1046"/>
                    </a:cubicBezTo>
                    <a:cubicBezTo>
                      <a:pt x="530" y="1060"/>
                      <a:pt x="532" y="1076"/>
                      <a:pt x="532" y="1079"/>
                    </a:cubicBezTo>
                    <a:cubicBezTo>
                      <a:pt x="533" y="1082"/>
                      <a:pt x="534" y="1085"/>
                      <a:pt x="536" y="1087"/>
                    </a:cubicBezTo>
                    <a:cubicBezTo>
                      <a:pt x="538" y="1089"/>
                      <a:pt x="541" y="1090"/>
                      <a:pt x="544" y="1090"/>
                    </a:cubicBezTo>
                    <a:cubicBezTo>
                      <a:pt x="547" y="1090"/>
                      <a:pt x="550" y="1088"/>
                      <a:pt x="552" y="1087"/>
                    </a:cubicBezTo>
                    <a:cubicBezTo>
                      <a:pt x="554" y="1085"/>
                      <a:pt x="555" y="1082"/>
                      <a:pt x="556" y="1079"/>
                    </a:cubicBezTo>
                    <a:cubicBezTo>
                      <a:pt x="556" y="1076"/>
                      <a:pt x="558" y="1060"/>
                      <a:pt x="559" y="1046"/>
                    </a:cubicBezTo>
                    <a:cubicBezTo>
                      <a:pt x="566" y="1045"/>
                      <a:pt x="574" y="1045"/>
                      <a:pt x="581" y="1045"/>
                    </a:cubicBezTo>
                    <a:cubicBezTo>
                      <a:pt x="584" y="1059"/>
                      <a:pt x="587" y="1074"/>
                      <a:pt x="588" y="1078"/>
                    </a:cubicBezTo>
                    <a:cubicBezTo>
                      <a:pt x="589" y="1081"/>
                      <a:pt x="590" y="1083"/>
                      <a:pt x="593" y="1085"/>
                    </a:cubicBezTo>
                    <a:cubicBezTo>
                      <a:pt x="595" y="1086"/>
                      <a:pt x="598" y="1087"/>
                      <a:pt x="601" y="1087"/>
                    </a:cubicBezTo>
                    <a:cubicBezTo>
                      <a:pt x="604" y="1086"/>
                      <a:pt x="606" y="1085"/>
                      <a:pt x="608" y="1083"/>
                    </a:cubicBezTo>
                    <a:cubicBezTo>
                      <a:pt x="610" y="1081"/>
                      <a:pt x="611" y="1078"/>
                      <a:pt x="611" y="1075"/>
                    </a:cubicBezTo>
                    <a:cubicBezTo>
                      <a:pt x="611" y="1072"/>
                      <a:pt x="611" y="1056"/>
                      <a:pt x="611" y="1041"/>
                    </a:cubicBezTo>
                    <a:cubicBezTo>
                      <a:pt x="619" y="1040"/>
                      <a:pt x="626" y="1039"/>
                      <a:pt x="633" y="1038"/>
                    </a:cubicBezTo>
                    <a:cubicBezTo>
                      <a:pt x="638" y="1052"/>
                      <a:pt x="642" y="1067"/>
                      <a:pt x="643" y="1070"/>
                    </a:cubicBezTo>
                    <a:cubicBezTo>
                      <a:pt x="644" y="1073"/>
                      <a:pt x="646" y="1075"/>
                      <a:pt x="649" y="1076"/>
                    </a:cubicBezTo>
                    <a:cubicBezTo>
                      <a:pt x="651" y="1078"/>
                      <a:pt x="654" y="1078"/>
                      <a:pt x="657" y="1078"/>
                    </a:cubicBezTo>
                    <a:cubicBezTo>
                      <a:pt x="660" y="1077"/>
                      <a:pt x="662" y="1075"/>
                      <a:pt x="664" y="1073"/>
                    </a:cubicBezTo>
                    <a:cubicBezTo>
                      <a:pt x="666" y="1071"/>
                      <a:pt x="667" y="1068"/>
                      <a:pt x="666" y="1065"/>
                    </a:cubicBezTo>
                    <a:cubicBezTo>
                      <a:pt x="666" y="1062"/>
                      <a:pt x="664" y="1046"/>
                      <a:pt x="663" y="1032"/>
                    </a:cubicBezTo>
                    <a:cubicBezTo>
                      <a:pt x="670" y="1030"/>
                      <a:pt x="677" y="1028"/>
                      <a:pt x="684" y="1026"/>
                    </a:cubicBezTo>
                    <a:cubicBezTo>
                      <a:pt x="690" y="1039"/>
                      <a:pt x="696" y="1054"/>
                      <a:pt x="698" y="1057"/>
                    </a:cubicBezTo>
                    <a:cubicBezTo>
                      <a:pt x="699" y="1060"/>
                      <a:pt x="701" y="1062"/>
                      <a:pt x="704" y="1063"/>
                    </a:cubicBezTo>
                    <a:cubicBezTo>
                      <a:pt x="706" y="1064"/>
                      <a:pt x="709" y="1064"/>
                      <a:pt x="712" y="1063"/>
                    </a:cubicBezTo>
                    <a:cubicBezTo>
                      <a:pt x="715" y="1062"/>
                      <a:pt x="717" y="1060"/>
                      <a:pt x="719" y="1058"/>
                    </a:cubicBezTo>
                    <a:cubicBezTo>
                      <a:pt x="720" y="1055"/>
                      <a:pt x="721" y="1052"/>
                      <a:pt x="720" y="1050"/>
                    </a:cubicBezTo>
                    <a:cubicBezTo>
                      <a:pt x="719" y="1046"/>
                      <a:pt x="716" y="1031"/>
                      <a:pt x="713" y="1017"/>
                    </a:cubicBezTo>
                    <a:cubicBezTo>
                      <a:pt x="720" y="1014"/>
                      <a:pt x="727" y="1011"/>
                      <a:pt x="734" y="1009"/>
                    </a:cubicBezTo>
                    <a:cubicBezTo>
                      <a:pt x="741" y="1021"/>
                      <a:pt x="749" y="1035"/>
                      <a:pt x="750" y="1038"/>
                    </a:cubicBezTo>
                    <a:cubicBezTo>
                      <a:pt x="752" y="1041"/>
                      <a:pt x="754" y="1042"/>
                      <a:pt x="757" y="1043"/>
                    </a:cubicBezTo>
                    <a:cubicBezTo>
                      <a:pt x="760" y="1044"/>
                      <a:pt x="762" y="1044"/>
                      <a:pt x="765" y="1042"/>
                    </a:cubicBezTo>
                    <a:cubicBezTo>
                      <a:pt x="768" y="1041"/>
                      <a:pt x="770" y="1039"/>
                      <a:pt x="771" y="1037"/>
                    </a:cubicBezTo>
                    <a:cubicBezTo>
                      <a:pt x="772" y="1034"/>
                      <a:pt x="773" y="1031"/>
                      <a:pt x="772" y="1028"/>
                    </a:cubicBezTo>
                    <a:cubicBezTo>
                      <a:pt x="771" y="1025"/>
                      <a:pt x="766" y="1010"/>
                      <a:pt x="761" y="996"/>
                    </a:cubicBezTo>
                    <a:cubicBezTo>
                      <a:pt x="768" y="993"/>
                      <a:pt x="774" y="990"/>
                      <a:pt x="781" y="986"/>
                    </a:cubicBezTo>
                    <a:cubicBezTo>
                      <a:pt x="790" y="998"/>
                      <a:pt x="799" y="1011"/>
                      <a:pt x="801" y="1014"/>
                    </a:cubicBezTo>
                    <a:cubicBezTo>
                      <a:pt x="802" y="1016"/>
                      <a:pt x="805" y="1018"/>
                      <a:pt x="808" y="1018"/>
                    </a:cubicBezTo>
                    <a:cubicBezTo>
                      <a:pt x="810" y="1019"/>
                      <a:pt x="813" y="1018"/>
                      <a:pt x="816" y="1017"/>
                    </a:cubicBezTo>
                    <a:cubicBezTo>
                      <a:pt x="818" y="1015"/>
                      <a:pt x="820" y="1013"/>
                      <a:pt x="821" y="1010"/>
                    </a:cubicBezTo>
                    <a:cubicBezTo>
                      <a:pt x="822" y="1008"/>
                      <a:pt x="822" y="1005"/>
                      <a:pt x="821" y="1002"/>
                    </a:cubicBezTo>
                    <a:cubicBezTo>
                      <a:pt x="820" y="999"/>
                      <a:pt x="813" y="984"/>
                      <a:pt x="807" y="971"/>
                    </a:cubicBezTo>
                    <a:cubicBezTo>
                      <a:pt x="813" y="967"/>
                      <a:pt x="820" y="963"/>
                      <a:pt x="826" y="959"/>
                    </a:cubicBezTo>
                    <a:cubicBezTo>
                      <a:pt x="835" y="970"/>
                      <a:pt x="846" y="982"/>
                      <a:pt x="848" y="984"/>
                    </a:cubicBezTo>
                    <a:cubicBezTo>
                      <a:pt x="850" y="986"/>
                      <a:pt x="853" y="988"/>
                      <a:pt x="856" y="988"/>
                    </a:cubicBezTo>
                    <a:cubicBezTo>
                      <a:pt x="858" y="988"/>
                      <a:pt x="861" y="987"/>
                      <a:pt x="864" y="986"/>
                    </a:cubicBezTo>
                    <a:cubicBezTo>
                      <a:pt x="866" y="984"/>
                      <a:pt x="868" y="981"/>
                      <a:pt x="868" y="979"/>
                    </a:cubicBezTo>
                    <a:cubicBezTo>
                      <a:pt x="869" y="976"/>
                      <a:pt x="869" y="973"/>
                      <a:pt x="867" y="970"/>
                    </a:cubicBezTo>
                    <a:cubicBezTo>
                      <a:pt x="865" y="968"/>
                      <a:pt x="857" y="954"/>
                      <a:pt x="850" y="941"/>
                    </a:cubicBezTo>
                    <a:cubicBezTo>
                      <a:pt x="856" y="937"/>
                      <a:pt x="862" y="932"/>
                      <a:pt x="867" y="927"/>
                    </a:cubicBezTo>
                    <a:cubicBezTo>
                      <a:pt x="878" y="937"/>
                      <a:pt x="890" y="948"/>
                      <a:pt x="892" y="950"/>
                    </a:cubicBezTo>
                    <a:cubicBezTo>
                      <a:pt x="894" y="952"/>
                      <a:pt x="897" y="953"/>
                      <a:pt x="900" y="953"/>
                    </a:cubicBezTo>
                    <a:cubicBezTo>
                      <a:pt x="903" y="953"/>
                      <a:pt x="906" y="952"/>
                      <a:pt x="908" y="950"/>
                    </a:cubicBezTo>
                    <a:cubicBezTo>
                      <a:pt x="910" y="948"/>
                      <a:pt x="911" y="945"/>
                      <a:pt x="912" y="942"/>
                    </a:cubicBezTo>
                    <a:cubicBezTo>
                      <a:pt x="912" y="940"/>
                      <a:pt x="911" y="937"/>
                      <a:pt x="910" y="934"/>
                    </a:cubicBezTo>
                    <a:cubicBezTo>
                      <a:pt x="908" y="932"/>
                      <a:pt x="898" y="919"/>
                      <a:pt x="890" y="907"/>
                    </a:cubicBezTo>
                    <a:cubicBezTo>
                      <a:pt x="895" y="902"/>
                      <a:pt x="900" y="897"/>
                      <a:pt x="905" y="891"/>
                    </a:cubicBezTo>
                    <a:cubicBezTo>
                      <a:pt x="917" y="900"/>
                      <a:pt x="930" y="909"/>
                      <a:pt x="933" y="911"/>
                    </a:cubicBezTo>
                    <a:cubicBezTo>
                      <a:pt x="935" y="913"/>
                      <a:pt x="938" y="914"/>
                      <a:pt x="941" y="913"/>
                    </a:cubicBezTo>
                    <a:cubicBezTo>
                      <a:pt x="943" y="913"/>
                      <a:pt x="946" y="912"/>
                      <a:pt x="948" y="909"/>
                    </a:cubicBezTo>
                    <a:cubicBezTo>
                      <a:pt x="950" y="907"/>
                      <a:pt x="951" y="904"/>
                      <a:pt x="951" y="902"/>
                    </a:cubicBezTo>
                    <a:cubicBezTo>
                      <a:pt x="951" y="899"/>
                      <a:pt x="950" y="896"/>
                      <a:pt x="948" y="894"/>
                    </a:cubicBezTo>
                    <a:cubicBezTo>
                      <a:pt x="946" y="891"/>
                      <a:pt x="935" y="880"/>
                      <a:pt x="925" y="869"/>
                    </a:cubicBezTo>
                    <a:cubicBezTo>
                      <a:pt x="930" y="863"/>
                      <a:pt x="935" y="857"/>
                      <a:pt x="940" y="851"/>
                    </a:cubicBezTo>
                    <a:cubicBezTo>
                      <a:pt x="952" y="859"/>
                      <a:pt x="966" y="867"/>
                      <a:pt x="969" y="869"/>
                    </a:cubicBezTo>
                    <a:cubicBezTo>
                      <a:pt x="971" y="870"/>
                      <a:pt x="974" y="870"/>
                      <a:pt x="977" y="870"/>
                    </a:cubicBezTo>
                    <a:cubicBezTo>
                      <a:pt x="980" y="869"/>
                      <a:pt x="982" y="867"/>
                      <a:pt x="984" y="865"/>
                    </a:cubicBezTo>
                    <a:cubicBezTo>
                      <a:pt x="986" y="863"/>
                      <a:pt x="986" y="860"/>
                      <a:pt x="986" y="857"/>
                    </a:cubicBezTo>
                    <a:cubicBezTo>
                      <a:pt x="986" y="854"/>
                      <a:pt x="985" y="852"/>
                      <a:pt x="983" y="850"/>
                    </a:cubicBezTo>
                    <a:cubicBezTo>
                      <a:pt x="980" y="847"/>
                      <a:pt x="968" y="837"/>
                      <a:pt x="957" y="827"/>
                    </a:cubicBezTo>
                    <a:cubicBezTo>
                      <a:pt x="961" y="821"/>
                      <a:pt x="966" y="815"/>
                      <a:pt x="969" y="808"/>
                    </a:cubicBezTo>
                    <a:cubicBezTo>
                      <a:pt x="983" y="814"/>
                      <a:pt x="997" y="821"/>
                      <a:pt x="1000" y="822"/>
                    </a:cubicBezTo>
                    <a:cubicBezTo>
                      <a:pt x="1003" y="824"/>
                      <a:pt x="1006" y="824"/>
                      <a:pt x="1008" y="823"/>
                    </a:cubicBezTo>
                    <a:cubicBezTo>
                      <a:pt x="1011" y="822"/>
                      <a:pt x="1013" y="820"/>
                      <a:pt x="1015" y="817"/>
                    </a:cubicBezTo>
                    <a:cubicBezTo>
                      <a:pt x="1016" y="815"/>
                      <a:pt x="1017" y="812"/>
                      <a:pt x="1016" y="809"/>
                    </a:cubicBezTo>
                    <a:cubicBezTo>
                      <a:pt x="1016" y="806"/>
                      <a:pt x="1014" y="804"/>
                      <a:pt x="1012" y="802"/>
                    </a:cubicBezTo>
                    <a:cubicBezTo>
                      <a:pt x="1009" y="800"/>
                      <a:pt x="996" y="791"/>
                      <a:pt x="984" y="782"/>
                    </a:cubicBezTo>
                    <a:cubicBezTo>
                      <a:pt x="988" y="776"/>
                      <a:pt x="991" y="769"/>
                      <a:pt x="995" y="762"/>
                    </a:cubicBezTo>
                    <a:cubicBezTo>
                      <a:pt x="1009" y="767"/>
                      <a:pt x="1024" y="772"/>
                      <a:pt x="1027" y="773"/>
                    </a:cubicBezTo>
                    <a:cubicBezTo>
                      <a:pt x="1029" y="774"/>
                      <a:pt x="1032" y="774"/>
                      <a:pt x="1035" y="772"/>
                    </a:cubicBezTo>
                    <a:cubicBezTo>
                      <a:pt x="1037" y="771"/>
                      <a:pt x="1039" y="769"/>
                      <a:pt x="1041" y="766"/>
                    </a:cubicBezTo>
                    <a:cubicBezTo>
                      <a:pt x="1042" y="764"/>
                      <a:pt x="1042" y="761"/>
                      <a:pt x="1041" y="758"/>
                    </a:cubicBezTo>
                    <a:cubicBezTo>
                      <a:pt x="1040" y="755"/>
                      <a:pt x="1039" y="753"/>
                      <a:pt x="1036" y="752"/>
                    </a:cubicBezTo>
                    <a:cubicBezTo>
                      <a:pt x="1033" y="750"/>
                      <a:pt x="1020" y="742"/>
                      <a:pt x="1007" y="735"/>
                    </a:cubicBezTo>
                    <a:cubicBezTo>
                      <a:pt x="1010" y="728"/>
                      <a:pt x="1012" y="721"/>
                      <a:pt x="1015" y="714"/>
                    </a:cubicBezTo>
                    <a:cubicBezTo>
                      <a:pt x="1029" y="717"/>
                      <a:pt x="1045" y="721"/>
                      <a:pt x="1048" y="721"/>
                    </a:cubicBezTo>
                    <a:cubicBezTo>
                      <a:pt x="1051" y="722"/>
                      <a:pt x="1054" y="721"/>
                      <a:pt x="1056" y="720"/>
                    </a:cubicBezTo>
                    <a:cubicBezTo>
                      <a:pt x="1058" y="718"/>
                      <a:pt x="1060" y="716"/>
                      <a:pt x="1061" y="713"/>
                    </a:cubicBezTo>
                    <a:cubicBezTo>
                      <a:pt x="1062" y="710"/>
                      <a:pt x="1062" y="707"/>
                      <a:pt x="1061" y="705"/>
                    </a:cubicBezTo>
                    <a:cubicBezTo>
                      <a:pt x="1060" y="702"/>
                      <a:pt x="1058" y="700"/>
                      <a:pt x="1055" y="699"/>
                    </a:cubicBezTo>
                    <a:cubicBezTo>
                      <a:pt x="1052" y="698"/>
                      <a:pt x="1037" y="691"/>
                      <a:pt x="1024" y="686"/>
                    </a:cubicBezTo>
                    <a:cubicBezTo>
                      <a:pt x="1026" y="678"/>
                      <a:pt x="1028" y="671"/>
                      <a:pt x="1030" y="664"/>
                    </a:cubicBezTo>
                    <a:cubicBezTo>
                      <a:pt x="1044" y="665"/>
                      <a:pt x="1060" y="667"/>
                      <a:pt x="1063" y="668"/>
                    </a:cubicBezTo>
                    <a:cubicBezTo>
                      <a:pt x="1066" y="668"/>
                      <a:pt x="1069" y="667"/>
                      <a:pt x="1071" y="665"/>
                    </a:cubicBezTo>
                    <a:cubicBezTo>
                      <a:pt x="1074" y="664"/>
                      <a:pt x="1075" y="661"/>
                      <a:pt x="1076" y="658"/>
                    </a:cubicBezTo>
                    <a:cubicBezTo>
                      <a:pt x="1076" y="655"/>
                      <a:pt x="1076" y="652"/>
                      <a:pt x="1075" y="650"/>
                    </a:cubicBezTo>
                    <a:cubicBezTo>
                      <a:pt x="1073" y="647"/>
                      <a:pt x="1071" y="645"/>
                      <a:pt x="1068" y="645"/>
                    </a:cubicBezTo>
                    <a:cubicBezTo>
                      <a:pt x="1065" y="644"/>
                      <a:pt x="1050" y="639"/>
                      <a:pt x="1036" y="634"/>
                    </a:cubicBezTo>
                    <a:cubicBezTo>
                      <a:pt x="1037" y="627"/>
                      <a:pt x="1039" y="620"/>
                      <a:pt x="1040" y="612"/>
                    </a:cubicBezTo>
                    <a:cubicBezTo>
                      <a:pt x="1054" y="612"/>
                      <a:pt x="1070" y="612"/>
                      <a:pt x="1073" y="612"/>
                    </a:cubicBezTo>
                    <a:cubicBezTo>
                      <a:pt x="1076" y="613"/>
                      <a:pt x="1079" y="611"/>
                      <a:pt x="1081" y="609"/>
                    </a:cubicBezTo>
                    <a:cubicBezTo>
                      <a:pt x="1083" y="607"/>
                      <a:pt x="1084" y="605"/>
                      <a:pt x="1085" y="602"/>
                    </a:cubicBezTo>
                    <a:cubicBezTo>
                      <a:pt x="1085" y="599"/>
                      <a:pt x="1084" y="596"/>
                      <a:pt x="1083" y="594"/>
                    </a:cubicBezTo>
                    <a:cubicBezTo>
                      <a:pt x="1081" y="591"/>
                      <a:pt x="1079" y="590"/>
                      <a:pt x="1076" y="589"/>
                    </a:cubicBezTo>
                    <a:cubicBezTo>
                      <a:pt x="1073" y="588"/>
                      <a:pt x="1057" y="585"/>
                      <a:pt x="1043" y="582"/>
                    </a:cubicBezTo>
                    <a:cubicBezTo>
                      <a:pt x="1043" y="575"/>
                      <a:pt x="1044" y="567"/>
                      <a:pt x="1044" y="560"/>
                    </a:cubicBezTo>
                    <a:cubicBezTo>
                      <a:pt x="1058" y="558"/>
                      <a:pt x="1074" y="557"/>
                      <a:pt x="1078" y="557"/>
                    </a:cubicBezTo>
                    <a:close/>
                    <a:moveTo>
                      <a:pt x="544" y="979"/>
                    </a:moveTo>
                    <a:cubicBezTo>
                      <a:pt x="305" y="979"/>
                      <a:pt x="111" y="785"/>
                      <a:pt x="111" y="545"/>
                    </a:cubicBezTo>
                    <a:cubicBezTo>
                      <a:pt x="111" y="305"/>
                      <a:pt x="305" y="111"/>
                      <a:pt x="544" y="111"/>
                    </a:cubicBezTo>
                    <a:cubicBezTo>
                      <a:pt x="783" y="111"/>
                      <a:pt x="977" y="305"/>
                      <a:pt x="977" y="545"/>
                    </a:cubicBezTo>
                    <a:cubicBezTo>
                      <a:pt x="977" y="785"/>
                      <a:pt x="783" y="979"/>
                      <a:pt x="544" y="979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8" name="íṣlîḋe">
                <a:extLst>
                  <a:ext uri="{FF2B5EF4-FFF2-40B4-BE49-F238E27FC236}">
                    <a16:creationId xmlns:a16="http://schemas.microsoft.com/office/drawing/2014/main" id="{A751ACD3-4E86-44C2-B047-5480813F222C}"/>
                  </a:ext>
                </a:extLst>
              </p:cNvPr>
              <p:cNvSpPr/>
              <p:nvPr/>
            </p:nvSpPr>
            <p:spPr bwMode="auto">
              <a:xfrm>
                <a:off x="7036994" y="2961558"/>
                <a:ext cx="256487" cy="257032"/>
              </a:xfrm>
              <a:custGeom>
                <a:avLst/>
                <a:gdLst>
                  <a:gd name="T0" fmla="*/ 1043 w 1088"/>
                  <a:gd name="T1" fmla="*/ 507 h 1090"/>
                  <a:gd name="T2" fmla="*/ 1036 w 1088"/>
                  <a:gd name="T3" fmla="*/ 455 h 1090"/>
                  <a:gd name="T4" fmla="*/ 1024 w 1088"/>
                  <a:gd name="T5" fmla="*/ 404 h 1090"/>
                  <a:gd name="T6" fmla="*/ 1007 w 1088"/>
                  <a:gd name="T7" fmla="*/ 355 h 1090"/>
                  <a:gd name="T8" fmla="*/ 984 w 1088"/>
                  <a:gd name="T9" fmla="*/ 307 h 1090"/>
                  <a:gd name="T10" fmla="*/ 957 w 1088"/>
                  <a:gd name="T11" fmla="*/ 263 h 1090"/>
                  <a:gd name="T12" fmla="*/ 925 w 1088"/>
                  <a:gd name="T13" fmla="*/ 221 h 1090"/>
                  <a:gd name="T14" fmla="*/ 890 w 1088"/>
                  <a:gd name="T15" fmla="*/ 183 h 1090"/>
                  <a:gd name="T16" fmla="*/ 850 w 1088"/>
                  <a:gd name="T17" fmla="*/ 149 h 1090"/>
                  <a:gd name="T18" fmla="*/ 807 w 1088"/>
                  <a:gd name="T19" fmla="*/ 119 h 1090"/>
                  <a:gd name="T20" fmla="*/ 761 w 1088"/>
                  <a:gd name="T21" fmla="*/ 93 h 1090"/>
                  <a:gd name="T22" fmla="*/ 713 w 1088"/>
                  <a:gd name="T23" fmla="*/ 73 h 1090"/>
                  <a:gd name="T24" fmla="*/ 663 w 1088"/>
                  <a:gd name="T25" fmla="*/ 58 h 1090"/>
                  <a:gd name="T26" fmla="*/ 611 w 1088"/>
                  <a:gd name="T27" fmla="*/ 48 h 1090"/>
                  <a:gd name="T28" fmla="*/ 559 w 1088"/>
                  <a:gd name="T29" fmla="*/ 44 h 1090"/>
                  <a:gd name="T30" fmla="*/ 507 w 1088"/>
                  <a:gd name="T31" fmla="*/ 45 h 1090"/>
                  <a:gd name="T32" fmla="*/ 455 w 1088"/>
                  <a:gd name="T33" fmla="*/ 52 h 1090"/>
                  <a:gd name="T34" fmla="*/ 404 w 1088"/>
                  <a:gd name="T35" fmla="*/ 64 h 1090"/>
                  <a:gd name="T36" fmla="*/ 354 w 1088"/>
                  <a:gd name="T37" fmla="*/ 81 h 1090"/>
                  <a:gd name="T38" fmla="*/ 307 w 1088"/>
                  <a:gd name="T39" fmla="*/ 104 h 1090"/>
                  <a:gd name="T40" fmla="*/ 262 w 1088"/>
                  <a:gd name="T41" fmla="*/ 131 h 1090"/>
                  <a:gd name="T42" fmla="*/ 221 w 1088"/>
                  <a:gd name="T43" fmla="*/ 163 h 1090"/>
                  <a:gd name="T44" fmla="*/ 182 w 1088"/>
                  <a:gd name="T45" fmla="*/ 199 h 1090"/>
                  <a:gd name="T46" fmla="*/ 148 w 1088"/>
                  <a:gd name="T47" fmla="*/ 238 h 1090"/>
                  <a:gd name="T48" fmla="*/ 118 w 1088"/>
                  <a:gd name="T49" fmla="*/ 282 h 1090"/>
                  <a:gd name="T50" fmla="*/ 93 w 1088"/>
                  <a:gd name="T51" fmla="*/ 328 h 1090"/>
                  <a:gd name="T52" fmla="*/ 73 w 1088"/>
                  <a:gd name="T53" fmla="*/ 376 h 1090"/>
                  <a:gd name="T54" fmla="*/ 58 w 1088"/>
                  <a:gd name="T55" fmla="*/ 426 h 1090"/>
                  <a:gd name="T56" fmla="*/ 48 w 1088"/>
                  <a:gd name="T57" fmla="*/ 478 h 1090"/>
                  <a:gd name="T58" fmla="*/ 44 w 1088"/>
                  <a:gd name="T59" fmla="*/ 530 h 1090"/>
                  <a:gd name="T60" fmla="*/ 45 w 1088"/>
                  <a:gd name="T61" fmla="*/ 582 h 1090"/>
                  <a:gd name="T62" fmla="*/ 52 w 1088"/>
                  <a:gd name="T63" fmla="*/ 634 h 1090"/>
                  <a:gd name="T64" fmla="*/ 64 w 1088"/>
                  <a:gd name="T65" fmla="*/ 686 h 1090"/>
                  <a:gd name="T66" fmla="*/ 81 w 1088"/>
                  <a:gd name="T67" fmla="*/ 735 h 1090"/>
                  <a:gd name="T68" fmla="*/ 104 w 1088"/>
                  <a:gd name="T69" fmla="*/ 782 h 1090"/>
                  <a:gd name="T70" fmla="*/ 131 w 1088"/>
                  <a:gd name="T71" fmla="*/ 827 h 1090"/>
                  <a:gd name="T72" fmla="*/ 163 w 1088"/>
                  <a:gd name="T73" fmla="*/ 869 h 1090"/>
                  <a:gd name="T74" fmla="*/ 198 w 1088"/>
                  <a:gd name="T75" fmla="*/ 907 h 1090"/>
                  <a:gd name="T76" fmla="*/ 238 w 1088"/>
                  <a:gd name="T77" fmla="*/ 941 h 1090"/>
                  <a:gd name="T78" fmla="*/ 281 w 1088"/>
                  <a:gd name="T79" fmla="*/ 971 h 1090"/>
                  <a:gd name="T80" fmla="*/ 327 w 1088"/>
                  <a:gd name="T81" fmla="*/ 996 h 1090"/>
                  <a:gd name="T82" fmla="*/ 375 w 1088"/>
                  <a:gd name="T83" fmla="*/ 1017 h 1090"/>
                  <a:gd name="T84" fmla="*/ 425 w 1088"/>
                  <a:gd name="T85" fmla="*/ 1032 h 1090"/>
                  <a:gd name="T86" fmla="*/ 477 w 1088"/>
                  <a:gd name="T87" fmla="*/ 1041 h 1090"/>
                  <a:gd name="T88" fmla="*/ 529 w 1088"/>
                  <a:gd name="T89" fmla="*/ 1046 h 1090"/>
                  <a:gd name="T90" fmla="*/ 581 w 1088"/>
                  <a:gd name="T91" fmla="*/ 1045 h 1090"/>
                  <a:gd name="T92" fmla="*/ 633 w 1088"/>
                  <a:gd name="T93" fmla="*/ 1038 h 1090"/>
                  <a:gd name="T94" fmla="*/ 684 w 1088"/>
                  <a:gd name="T95" fmla="*/ 1026 h 1090"/>
                  <a:gd name="T96" fmla="*/ 734 w 1088"/>
                  <a:gd name="T97" fmla="*/ 1009 h 1090"/>
                  <a:gd name="T98" fmla="*/ 781 w 1088"/>
                  <a:gd name="T99" fmla="*/ 986 h 1090"/>
                  <a:gd name="T100" fmla="*/ 826 w 1088"/>
                  <a:gd name="T101" fmla="*/ 959 h 1090"/>
                  <a:gd name="T102" fmla="*/ 867 w 1088"/>
                  <a:gd name="T103" fmla="*/ 927 h 1090"/>
                  <a:gd name="T104" fmla="*/ 905 w 1088"/>
                  <a:gd name="T105" fmla="*/ 891 h 1090"/>
                  <a:gd name="T106" fmla="*/ 940 w 1088"/>
                  <a:gd name="T107" fmla="*/ 851 h 1090"/>
                  <a:gd name="T108" fmla="*/ 969 w 1088"/>
                  <a:gd name="T109" fmla="*/ 808 h 1090"/>
                  <a:gd name="T110" fmla="*/ 995 w 1088"/>
                  <a:gd name="T111" fmla="*/ 762 h 1090"/>
                  <a:gd name="T112" fmla="*/ 1015 w 1088"/>
                  <a:gd name="T113" fmla="*/ 714 h 1090"/>
                  <a:gd name="T114" fmla="*/ 1030 w 1088"/>
                  <a:gd name="T115" fmla="*/ 664 h 1090"/>
                  <a:gd name="T116" fmla="*/ 1040 w 1088"/>
                  <a:gd name="T117" fmla="*/ 612 h 1090"/>
                  <a:gd name="T118" fmla="*/ 1044 w 1088"/>
                  <a:gd name="T119" fmla="*/ 560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88" h="1090">
                    <a:moveTo>
                      <a:pt x="1078" y="557"/>
                    </a:moveTo>
                    <a:cubicBezTo>
                      <a:pt x="1080" y="556"/>
                      <a:pt x="1083" y="555"/>
                      <a:pt x="1085" y="553"/>
                    </a:cubicBezTo>
                    <a:cubicBezTo>
                      <a:pt x="1087" y="551"/>
                      <a:pt x="1088" y="548"/>
                      <a:pt x="1088" y="545"/>
                    </a:cubicBezTo>
                    <a:cubicBezTo>
                      <a:pt x="1088" y="542"/>
                      <a:pt x="1087" y="539"/>
                      <a:pt x="1085" y="537"/>
                    </a:cubicBezTo>
                    <a:cubicBezTo>
                      <a:pt x="1083" y="535"/>
                      <a:pt x="1080" y="533"/>
                      <a:pt x="1078" y="533"/>
                    </a:cubicBezTo>
                    <a:cubicBezTo>
                      <a:pt x="1074" y="533"/>
                      <a:pt x="1058" y="531"/>
                      <a:pt x="1044" y="530"/>
                    </a:cubicBezTo>
                    <a:cubicBezTo>
                      <a:pt x="1044" y="522"/>
                      <a:pt x="1043" y="515"/>
                      <a:pt x="1043" y="507"/>
                    </a:cubicBezTo>
                    <a:cubicBezTo>
                      <a:pt x="1057" y="505"/>
                      <a:pt x="1073" y="501"/>
                      <a:pt x="1076" y="501"/>
                    </a:cubicBezTo>
                    <a:cubicBezTo>
                      <a:pt x="1079" y="500"/>
                      <a:pt x="1081" y="498"/>
                      <a:pt x="1083" y="496"/>
                    </a:cubicBezTo>
                    <a:cubicBezTo>
                      <a:pt x="1084" y="494"/>
                      <a:pt x="1085" y="491"/>
                      <a:pt x="1085" y="488"/>
                    </a:cubicBezTo>
                    <a:cubicBezTo>
                      <a:pt x="1084" y="485"/>
                      <a:pt x="1083" y="482"/>
                      <a:pt x="1081" y="481"/>
                    </a:cubicBezTo>
                    <a:cubicBezTo>
                      <a:pt x="1079" y="479"/>
                      <a:pt x="1076" y="477"/>
                      <a:pt x="1073" y="477"/>
                    </a:cubicBezTo>
                    <a:cubicBezTo>
                      <a:pt x="1070" y="477"/>
                      <a:pt x="1054" y="478"/>
                      <a:pt x="1040" y="478"/>
                    </a:cubicBezTo>
                    <a:cubicBezTo>
                      <a:pt x="1039" y="470"/>
                      <a:pt x="1037" y="463"/>
                      <a:pt x="1036" y="455"/>
                    </a:cubicBezTo>
                    <a:cubicBezTo>
                      <a:pt x="1050" y="451"/>
                      <a:pt x="1065" y="446"/>
                      <a:pt x="1068" y="445"/>
                    </a:cubicBezTo>
                    <a:cubicBezTo>
                      <a:pt x="1071" y="444"/>
                      <a:pt x="1073" y="442"/>
                      <a:pt x="1075" y="440"/>
                    </a:cubicBezTo>
                    <a:cubicBezTo>
                      <a:pt x="1076" y="437"/>
                      <a:pt x="1076" y="435"/>
                      <a:pt x="1076" y="432"/>
                    </a:cubicBezTo>
                    <a:cubicBezTo>
                      <a:pt x="1075" y="429"/>
                      <a:pt x="1074" y="426"/>
                      <a:pt x="1071" y="425"/>
                    </a:cubicBezTo>
                    <a:cubicBezTo>
                      <a:pt x="1069" y="423"/>
                      <a:pt x="1066" y="422"/>
                      <a:pt x="1063" y="422"/>
                    </a:cubicBezTo>
                    <a:cubicBezTo>
                      <a:pt x="1060" y="423"/>
                      <a:pt x="1044" y="425"/>
                      <a:pt x="1030" y="426"/>
                    </a:cubicBezTo>
                    <a:cubicBezTo>
                      <a:pt x="1028" y="419"/>
                      <a:pt x="1026" y="412"/>
                      <a:pt x="1024" y="404"/>
                    </a:cubicBezTo>
                    <a:cubicBezTo>
                      <a:pt x="1037" y="399"/>
                      <a:pt x="1052" y="392"/>
                      <a:pt x="1055" y="391"/>
                    </a:cubicBezTo>
                    <a:cubicBezTo>
                      <a:pt x="1058" y="390"/>
                      <a:pt x="1060" y="388"/>
                      <a:pt x="1061" y="385"/>
                    </a:cubicBezTo>
                    <a:cubicBezTo>
                      <a:pt x="1062" y="382"/>
                      <a:pt x="1062" y="379"/>
                      <a:pt x="1061" y="377"/>
                    </a:cubicBezTo>
                    <a:cubicBezTo>
                      <a:pt x="1060" y="374"/>
                      <a:pt x="1058" y="372"/>
                      <a:pt x="1056" y="370"/>
                    </a:cubicBezTo>
                    <a:cubicBezTo>
                      <a:pt x="1054" y="369"/>
                      <a:pt x="1051" y="368"/>
                      <a:pt x="1048" y="369"/>
                    </a:cubicBezTo>
                    <a:cubicBezTo>
                      <a:pt x="1045" y="369"/>
                      <a:pt x="1029" y="373"/>
                      <a:pt x="1015" y="376"/>
                    </a:cubicBezTo>
                    <a:cubicBezTo>
                      <a:pt x="1012" y="369"/>
                      <a:pt x="1010" y="362"/>
                      <a:pt x="1007" y="355"/>
                    </a:cubicBezTo>
                    <a:cubicBezTo>
                      <a:pt x="1020" y="348"/>
                      <a:pt x="1033" y="340"/>
                      <a:pt x="1036" y="338"/>
                    </a:cubicBezTo>
                    <a:cubicBezTo>
                      <a:pt x="1039" y="337"/>
                      <a:pt x="1040" y="334"/>
                      <a:pt x="1041" y="332"/>
                    </a:cubicBezTo>
                    <a:cubicBezTo>
                      <a:pt x="1042" y="329"/>
                      <a:pt x="1042" y="326"/>
                      <a:pt x="1041" y="323"/>
                    </a:cubicBezTo>
                    <a:cubicBezTo>
                      <a:pt x="1039" y="321"/>
                      <a:pt x="1037" y="319"/>
                      <a:pt x="1035" y="317"/>
                    </a:cubicBezTo>
                    <a:cubicBezTo>
                      <a:pt x="1032" y="316"/>
                      <a:pt x="1029" y="316"/>
                      <a:pt x="1027" y="317"/>
                    </a:cubicBezTo>
                    <a:cubicBezTo>
                      <a:pt x="1024" y="318"/>
                      <a:pt x="1009" y="323"/>
                      <a:pt x="995" y="328"/>
                    </a:cubicBezTo>
                    <a:cubicBezTo>
                      <a:pt x="991" y="321"/>
                      <a:pt x="988" y="314"/>
                      <a:pt x="984" y="307"/>
                    </a:cubicBezTo>
                    <a:cubicBezTo>
                      <a:pt x="996" y="299"/>
                      <a:pt x="1009" y="290"/>
                      <a:pt x="1012" y="288"/>
                    </a:cubicBezTo>
                    <a:cubicBezTo>
                      <a:pt x="1014" y="286"/>
                      <a:pt x="1016" y="284"/>
                      <a:pt x="1016" y="281"/>
                    </a:cubicBezTo>
                    <a:cubicBezTo>
                      <a:pt x="1017" y="278"/>
                      <a:pt x="1016" y="275"/>
                      <a:pt x="1015" y="273"/>
                    </a:cubicBezTo>
                    <a:cubicBezTo>
                      <a:pt x="1013" y="270"/>
                      <a:pt x="1011" y="268"/>
                      <a:pt x="1008" y="267"/>
                    </a:cubicBezTo>
                    <a:cubicBezTo>
                      <a:pt x="1006" y="266"/>
                      <a:pt x="1003" y="266"/>
                      <a:pt x="1000" y="268"/>
                    </a:cubicBezTo>
                    <a:cubicBezTo>
                      <a:pt x="997" y="269"/>
                      <a:pt x="983" y="276"/>
                      <a:pt x="969" y="282"/>
                    </a:cubicBezTo>
                    <a:cubicBezTo>
                      <a:pt x="966" y="275"/>
                      <a:pt x="961" y="269"/>
                      <a:pt x="957" y="263"/>
                    </a:cubicBezTo>
                    <a:cubicBezTo>
                      <a:pt x="968" y="253"/>
                      <a:pt x="980" y="242"/>
                      <a:pt x="983" y="240"/>
                    </a:cubicBezTo>
                    <a:cubicBezTo>
                      <a:pt x="985" y="238"/>
                      <a:pt x="986" y="236"/>
                      <a:pt x="986" y="233"/>
                    </a:cubicBezTo>
                    <a:cubicBezTo>
                      <a:pt x="986" y="230"/>
                      <a:pt x="986" y="227"/>
                      <a:pt x="984" y="225"/>
                    </a:cubicBezTo>
                    <a:cubicBezTo>
                      <a:pt x="982" y="222"/>
                      <a:pt x="980" y="221"/>
                      <a:pt x="977" y="220"/>
                    </a:cubicBezTo>
                    <a:cubicBezTo>
                      <a:pt x="974" y="220"/>
                      <a:pt x="971" y="220"/>
                      <a:pt x="969" y="221"/>
                    </a:cubicBezTo>
                    <a:cubicBezTo>
                      <a:pt x="966" y="223"/>
                      <a:pt x="952" y="231"/>
                      <a:pt x="940" y="238"/>
                    </a:cubicBezTo>
                    <a:cubicBezTo>
                      <a:pt x="935" y="233"/>
                      <a:pt x="930" y="227"/>
                      <a:pt x="925" y="221"/>
                    </a:cubicBezTo>
                    <a:cubicBezTo>
                      <a:pt x="935" y="210"/>
                      <a:pt x="946" y="198"/>
                      <a:pt x="948" y="196"/>
                    </a:cubicBezTo>
                    <a:cubicBezTo>
                      <a:pt x="950" y="194"/>
                      <a:pt x="951" y="191"/>
                      <a:pt x="951" y="188"/>
                    </a:cubicBezTo>
                    <a:cubicBezTo>
                      <a:pt x="951" y="185"/>
                      <a:pt x="950" y="183"/>
                      <a:pt x="948" y="180"/>
                    </a:cubicBezTo>
                    <a:cubicBezTo>
                      <a:pt x="946" y="178"/>
                      <a:pt x="943" y="177"/>
                      <a:pt x="941" y="177"/>
                    </a:cubicBezTo>
                    <a:cubicBezTo>
                      <a:pt x="938" y="176"/>
                      <a:pt x="935" y="177"/>
                      <a:pt x="933" y="179"/>
                    </a:cubicBezTo>
                    <a:cubicBezTo>
                      <a:pt x="930" y="181"/>
                      <a:pt x="917" y="190"/>
                      <a:pt x="905" y="199"/>
                    </a:cubicBezTo>
                    <a:cubicBezTo>
                      <a:pt x="900" y="193"/>
                      <a:pt x="895" y="188"/>
                      <a:pt x="890" y="183"/>
                    </a:cubicBezTo>
                    <a:cubicBezTo>
                      <a:pt x="898" y="171"/>
                      <a:pt x="908" y="158"/>
                      <a:pt x="910" y="156"/>
                    </a:cubicBezTo>
                    <a:cubicBezTo>
                      <a:pt x="911" y="153"/>
                      <a:pt x="912" y="150"/>
                      <a:pt x="912" y="148"/>
                    </a:cubicBezTo>
                    <a:cubicBezTo>
                      <a:pt x="911" y="145"/>
                      <a:pt x="910" y="142"/>
                      <a:pt x="908" y="140"/>
                    </a:cubicBezTo>
                    <a:cubicBezTo>
                      <a:pt x="906" y="138"/>
                      <a:pt x="903" y="137"/>
                      <a:pt x="900" y="137"/>
                    </a:cubicBezTo>
                    <a:cubicBezTo>
                      <a:pt x="897" y="137"/>
                      <a:pt x="894" y="138"/>
                      <a:pt x="892" y="140"/>
                    </a:cubicBezTo>
                    <a:cubicBezTo>
                      <a:pt x="890" y="142"/>
                      <a:pt x="878" y="153"/>
                      <a:pt x="867" y="163"/>
                    </a:cubicBezTo>
                    <a:cubicBezTo>
                      <a:pt x="862" y="158"/>
                      <a:pt x="856" y="153"/>
                      <a:pt x="850" y="149"/>
                    </a:cubicBezTo>
                    <a:cubicBezTo>
                      <a:pt x="857" y="136"/>
                      <a:pt x="865" y="122"/>
                      <a:pt x="867" y="119"/>
                    </a:cubicBezTo>
                    <a:cubicBezTo>
                      <a:pt x="869" y="117"/>
                      <a:pt x="869" y="114"/>
                      <a:pt x="868" y="111"/>
                    </a:cubicBezTo>
                    <a:cubicBezTo>
                      <a:pt x="868" y="109"/>
                      <a:pt x="866" y="106"/>
                      <a:pt x="864" y="104"/>
                    </a:cubicBezTo>
                    <a:cubicBezTo>
                      <a:pt x="861" y="103"/>
                      <a:pt x="858" y="102"/>
                      <a:pt x="856" y="102"/>
                    </a:cubicBezTo>
                    <a:cubicBezTo>
                      <a:pt x="853" y="102"/>
                      <a:pt x="850" y="103"/>
                      <a:pt x="848" y="106"/>
                    </a:cubicBezTo>
                    <a:cubicBezTo>
                      <a:pt x="846" y="108"/>
                      <a:pt x="835" y="120"/>
                      <a:pt x="826" y="131"/>
                    </a:cubicBezTo>
                    <a:cubicBezTo>
                      <a:pt x="820" y="127"/>
                      <a:pt x="813" y="123"/>
                      <a:pt x="807" y="119"/>
                    </a:cubicBezTo>
                    <a:cubicBezTo>
                      <a:pt x="813" y="105"/>
                      <a:pt x="820" y="91"/>
                      <a:pt x="821" y="88"/>
                    </a:cubicBezTo>
                    <a:cubicBezTo>
                      <a:pt x="822" y="85"/>
                      <a:pt x="822" y="82"/>
                      <a:pt x="821" y="80"/>
                    </a:cubicBezTo>
                    <a:cubicBezTo>
                      <a:pt x="820" y="77"/>
                      <a:pt x="818" y="75"/>
                      <a:pt x="816" y="73"/>
                    </a:cubicBezTo>
                    <a:cubicBezTo>
                      <a:pt x="813" y="72"/>
                      <a:pt x="810" y="71"/>
                      <a:pt x="808" y="72"/>
                    </a:cubicBezTo>
                    <a:cubicBezTo>
                      <a:pt x="805" y="72"/>
                      <a:pt x="802" y="74"/>
                      <a:pt x="801" y="76"/>
                    </a:cubicBezTo>
                    <a:cubicBezTo>
                      <a:pt x="799" y="79"/>
                      <a:pt x="790" y="92"/>
                      <a:pt x="781" y="104"/>
                    </a:cubicBezTo>
                    <a:cubicBezTo>
                      <a:pt x="774" y="100"/>
                      <a:pt x="768" y="97"/>
                      <a:pt x="761" y="93"/>
                    </a:cubicBezTo>
                    <a:cubicBezTo>
                      <a:pt x="766" y="80"/>
                      <a:pt x="771" y="65"/>
                      <a:pt x="772" y="61"/>
                    </a:cubicBezTo>
                    <a:cubicBezTo>
                      <a:pt x="773" y="59"/>
                      <a:pt x="772" y="56"/>
                      <a:pt x="771" y="53"/>
                    </a:cubicBezTo>
                    <a:cubicBezTo>
                      <a:pt x="770" y="51"/>
                      <a:pt x="768" y="49"/>
                      <a:pt x="765" y="47"/>
                    </a:cubicBezTo>
                    <a:cubicBezTo>
                      <a:pt x="762" y="46"/>
                      <a:pt x="760" y="46"/>
                      <a:pt x="757" y="47"/>
                    </a:cubicBezTo>
                    <a:cubicBezTo>
                      <a:pt x="754" y="48"/>
                      <a:pt x="752" y="49"/>
                      <a:pt x="750" y="52"/>
                    </a:cubicBezTo>
                    <a:cubicBezTo>
                      <a:pt x="749" y="55"/>
                      <a:pt x="741" y="69"/>
                      <a:pt x="734" y="81"/>
                    </a:cubicBezTo>
                    <a:cubicBezTo>
                      <a:pt x="727" y="78"/>
                      <a:pt x="720" y="76"/>
                      <a:pt x="713" y="73"/>
                    </a:cubicBezTo>
                    <a:cubicBezTo>
                      <a:pt x="716" y="59"/>
                      <a:pt x="719" y="43"/>
                      <a:pt x="720" y="40"/>
                    </a:cubicBezTo>
                    <a:cubicBezTo>
                      <a:pt x="721" y="37"/>
                      <a:pt x="720" y="34"/>
                      <a:pt x="719" y="32"/>
                    </a:cubicBezTo>
                    <a:cubicBezTo>
                      <a:pt x="717" y="30"/>
                      <a:pt x="715" y="28"/>
                      <a:pt x="712" y="27"/>
                    </a:cubicBezTo>
                    <a:cubicBezTo>
                      <a:pt x="709" y="26"/>
                      <a:pt x="706" y="26"/>
                      <a:pt x="704" y="27"/>
                    </a:cubicBezTo>
                    <a:cubicBezTo>
                      <a:pt x="701" y="28"/>
                      <a:pt x="699" y="30"/>
                      <a:pt x="698" y="33"/>
                    </a:cubicBezTo>
                    <a:cubicBezTo>
                      <a:pt x="696" y="36"/>
                      <a:pt x="690" y="51"/>
                      <a:pt x="684" y="64"/>
                    </a:cubicBezTo>
                    <a:cubicBezTo>
                      <a:pt x="677" y="62"/>
                      <a:pt x="670" y="60"/>
                      <a:pt x="663" y="58"/>
                    </a:cubicBezTo>
                    <a:cubicBezTo>
                      <a:pt x="664" y="44"/>
                      <a:pt x="666" y="28"/>
                      <a:pt x="666" y="25"/>
                    </a:cubicBezTo>
                    <a:cubicBezTo>
                      <a:pt x="667" y="22"/>
                      <a:pt x="666" y="19"/>
                      <a:pt x="664" y="17"/>
                    </a:cubicBezTo>
                    <a:cubicBezTo>
                      <a:pt x="662" y="14"/>
                      <a:pt x="660" y="13"/>
                      <a:pt x="657" y="12"/>
                    </a:cubicBezTo>
                    <a:cubicBezTo>
                      <a:pt x="654" y="12"/>
                      <a:pt x="651" y="12"/>
                      <a:pt x="649" y="13"/>
                    </a:cubicBezTo>
                    <a:cubicBezTo>
                      <a:pt x="646" y="15"/>
                      <a:pt x="644" y="17"/>
                      <a:pt x="643" y="20"/>
                    </a:cubicBezTo>
                    <a:cubicBezTo>
                      <a:pt x="642" y="23"/>
                      <a:pt x="638" y="38"/>
                      <a:pt x="633" y="52"/>
                    </a:cubicBezTo>
                    <a:cubicBezTo>
                      <a:pt x="626" y="51"/>
                      <a:pt x="619" y="49"/>
                      <a:pt x="611" y="48"/>
                    </a:cubicBezTo>
                    <a:cubicBezTo>
                      <a:pt x="611" y="34"/>
                      <a:pt x="611" y="18"/>
                      <a:pt x="611" y="15"/>
                    </a:cubicBezTo>
                    <a:cubicBezTo>
                      <a:pt x="611" y="12"/>
                      <a:pt x="610" y="9"/>
                      <a:pt x="608" y="7"/>
                    </a:cubicBezTo>
                    <a:cubicBezTo>
                      <a:pt x="606" y="5"/>
                      <a:pt x="604" y="4"/>
                      <a:pt x="601" y="3"/>
                    </a:cubicBezTo>
                    <a:cubicBezTo>
                      <a:pt x="598" y="3"/>
                      <a:pt x="595" y="4"/>
                      <a:pt x="593" y="5"/>
                    </a:cubicBezTo>
                    <a:cubicBezTo>
                      <a:pt x="590" y="7"/>
                      <a:pt x="589" y="9"/>
                      <a:pt x="588" y="12"/>
                    </a:cubicBezTo>
                    <a:cubicBezTo>
                      <a:pt x="587" y="15"/>
                      <a:pt x="584" y="31"/>
                      <a:pt x="581" y="45"/>
                    </a:cubicBezTo>
                    <a:cubicBezTo>
                      <a:pt x="574" y="45"/>
                      <a:pt x="566" y="44"/>
                      <a:pt x="559" y="44"/>
                    </a:cubicBezTo>
                    <a:cubicBezTo>
                      <a:pt x="558" y="30"/>
                      <a:pt x="556" y="14"/>
                      <a:pt x="556" y="10"/>
                    </a:cubicBezTo>
                    <a:cubicBezTo>
                      <a:pt x="555" y="8"/>
                      <a:pt x="554" y="5"/>
                      <a:pt x="552" y="3"/>
                    </a:cubicBezTo>
                    <a:cubicBezTo>
                      <a:pt x="550" y="1"/>
                      <a:pt x="547" y="0"/>
                      <a:pt x="544" y="0"/>
                    </a:cubicBezTo>
                    <a:cubicBezTo>
                      <a:pt x="541" y="0"/>
                      <a:pt x="538" y="1"/>
                      <a:pt x="536" y="3"/>
                    </a:cubicBezTo>
                    <a:cubicBezTo>
                      <a:pt x="534" y="5"/>
                      <a:pt x="533" y="8"/>
                      <a:pt x="532" y="10"/>
                    </a:cubicBezTo>
                    <a:cubicBezTo>
                      <a:pt x="532" y="14"/>
                      <a:pt x="530" y="30"/>
                      <a:pt x="529" y="44"/>
                    </a:cubicBezTo>
                    <a:cubicBezTo>
                      <a:pt x="522" y="44"/>
                      <a:pt x="514" y="45"/>
                      <a:pt x="507" y="45"/>
                    </a:cubicBezTo>
                    <a:cubicBezTo>
                      <a:pt x="504" y="31"/>
                      <a:pt x="501" y="15"/>
                      <a:pt x="500" y="12"/>
                    </a:cubicBezTo>
                    <a:cubicBezTo>
                      <a:pt x="499" y="9"/>
                      <a:pt x="497" y="7"/>
                      <a:pt x="495" y="5"/>
                    </a:cubicBezTo>
                    <a:cubicBezTo>
                      <a:pt x="493" y="4"/>
                      <a:pt x="490" y="3"/>
                      <a:pt x="487" y="3"/>
                    </a:cubicBezTo>
                    <a:cubicBezTo>
                      <a:pt x="484" y="4"/>
                      <a:pt x="482" y="5"/>
                      <a:pt x="480" y="7"/>
                    </a:cubicBezTo>
                    <a:cubicBezTo>
                      <a:pt x="478" y="9"/>
                      <a:pt x="477" y="12"/>
                      <a:pt x="477" y="15"/>
                    </a:cubicBezTo>
                    <a:cubicBezTo>
                      <a:pt x="477" y="18"/>
                      <a:pt x="477" y="34"/>
                      <a:pt x="477" y="48"/>
                    </a:cubicBezTo>
                    <a:cubicBezTo>
                      <a:pt x="469" y="49"/>
                      <a:pt x="462" y="51"/>
                      <a:pt x="455" y="52"/>
                    </a:cubicBezTo>
                    <a:cubicBezTo>
                      <a:pt x="450" y="38"/>
                      <a:pt x="446" y="23"/>
                      <a:pt x="445" y="20"/>
                    </a:cubicBezTo>
                    <a:cubicBezTo>
                      <a:pt x="444" y="17"/>
                      <a:pt x="442" y="15"/>
                      <a:pt x="439" y="13"/>
                    </a:cubicBezTo>
                    <a:cubicBezTo>
                      <a:pt x="437" y="12"/>
                      <a:pt x="434" y="12"/>
                      <a:pt x="431" y="12"/>
                    </a:cubicBezTo>
                    <a:cubicBezTo>
                      <a:pt x="428" y="13"/>
                      <a:pt x="426" y="14"/>
                      <a:pt x="424" y="17"/>
                    </a:cubicBezTo>
                    <a:cubicBezTo>
                      <a:pt x="422" y="19"/>
                      <a:pt x="421" y="22"/>
                      <a:pt x="422" y="25"/>
                    </a:cubicBezTo>
                    <a:cubicBezTo>
                      <a:pt x="422" y="28"/>
                      <a:pt x="424" y="44"/>
                      <a:pt x="425" y="58"/>
                    </a:cubicBezTo>
                    <a:cubicBezTo>
                      <a:pt x="418" y="60"/>
                      <a:pt x="411" y="62"/>
                      <a:pt x="404" y="64"/>
                    </a:cubicBezTo>
                    <a:cubicBezTo>
                      <a:pt x="398" y="51"/>
                      <a:pt x="392" y="36"/>
                      <a:pt x="390" y="33"/>
                    </a:cubicBezTo>
                    <a:cubicBezTo>
                      <a:pt x="389" y="30"/>
                      <a:pt x="387" y="28"/>
                      <a:pt x="384" y="27"/>
                    </a:cubicBezTo>
                    <a:cubicBezTo>
                      <a:pt x="382" y="26"/>
                      <a:pt x="379" y="26"/>
                      <a:pt x="376" y="27"/>
                    </a:cubicBezTo>
                    <a:cubicBezTo>
                      <a:pt x="373" y="28"/>
                      <a:pt x="371" y="30"/>
                      <a:pt x="369" y="32"/>
                    </a:cubicBezTo>
                    <a:cubicBezTo>
                      <a:pt x="368" y="34"/>
                      <a:pt x="367" y="37"/>
                      <a:pt x="368" y="40"/>
                    </a:cubicBezTo>
                    <a:cubicBezTo>
                      <a:pt x="369" y="43"/>
                      <a:pt x="372" y="59"/>
                      <a:pt x="375" y="73"/>
                    </a:cubicBezTo>
                    <a:cubicBezTo>
                      <a:pt x="368" y="76"/>
                      <a:pt x="361" y="78"/>
                      <a:pt x="354" y="81"/>
                    </a:cubicBezTo>
                    <a:cubicBezTo>
                      <a:pt x="347" y="69"/>
                      <a:pt x="339" y="55"/>
                      <a:pt x="338" y="52"/>
                    </a:cubicBezTo>
                    <a:cubicBezTo>
                      <a:pt x="336" y="49"/>
                      <a:pt x="334" y="48"/>
                      <a:pt x="331" y="47"/>
                    </a:cubicBezTo>
                    <a:cubicBezTo>
                      <a:pt x="328" y="46"/>
                      <a:pt x="326" y="46"/>
                      <a:pt x="323" y="47"/>
                    </a:cubicBezTo>
                    <a:cubicBezTo>
                      <a:pt x="320" y="49"/>
                      <a:pt x="318" y="51"/>
                      <a:pt x="317" y="53"/>
                    </a:cubicBezTo>
                    <a:cubicBezTo>
                      <a:pt x="316" y="56"/>
                      <a:pt x="315" y="59"/>
                      <a:pt x="316" y="61"/>
                    </a:cubicBezTo>
                    <a:cubicBezTo>
                      <a:pt x="317" y="65"/>
                      <a:pt x="322" y="80"/>
                      <a:pt x="327" y="93"/>
                    </a:cubicBezTo>
                    <a:cubicBezTo>
                      <a:pt x="320" y="97"/>
                      <a:pt x="314" y="100"/>
                      <a:pt x="307" y="104"/>
                    </a:cubicBezTo>
                    <a:cubicBezTo>
                      <a:pt x="298" y="92"/>
                      <a:pt x="289" y="79"/>
                      <a:pt x="287" y="76"/>
                    </a:cubicBezTo>
                    <a:cubicBezTo>
                      <a:pt x="286" y="74"/>
                      <a:pt x="283" y="72"/>
                      <a:pt x="280" y="72"/>
                    </a:cubicBezTo>
                    <a:cubicBezTo>
                      <a:pt x="278" y="71"/>
                      <a:pt x="275" y="72"/>
                      <a:pt x="272" y="73"/>
                    </a:cubicBezTo>
                    <a:cubicBezTo>
                      <a:pt x="270" y="75"/>
                      <a:pt x="268" y="77"/>
                      <a:pt x="267" y="80"/>
                    </a:cubicBezTo>
                    <a:cubicBezTo>
                      <a:pt x="266" y="82"/>
                      <a:pt x="266" y="85"/>
                      <a:pt x="267" y="88"/>
                    </a:cubicBezTo>
                    <a:cubicBezTo>
                      <a:pt x="268" y="91"/>
                      <a:pt x="275" y="105"/>
                      <a:pt x="281" y="119"/>
                    </a:cubicBezTo>
                    <a:cubicBezTo>
                      <a:pt x="275" y="123"/>
                      <a:pt x="268" y="127"/>
                      <a:pt x="262" y="131"/>
                    </a:cubicBezTo>
                    <a:cubicBezTo>
                      <a:pt x="253" y="120"/>
                      <a:pt x="242" y="108"/>
                      <a:pt x="240" y="106"/>
                    </a:cubicBezTo>
                    <a:cubicBezTo>
                      <a:pt x="238" y="103"/>
                      <a:pt x="235" y="102"/>
                      <a:pt x="232" y="102"/>
                    </a:cubicBezTo>
                    <a:cubicBezTo>
                      <a:pt x="230" y="102"/>
                      <a:pt x="227" y="103"/>
                      <a:pt x="224" y="104"/>
                    </a:cubicBezTo>
                    <a:cubicBezTo>
                      <a:pt x="222" y="106"/>
                      <a:pt x="220" y="109"/>
                      <a:pt x="220" y="111"/>
                    </a:cubicBezTo>
                    <a:cubicBezTo>
                      <a:pt x="219" y="114"/>
                      <a:pt x="219" y="117"/>
                      <a:pt x="221" y="119"/>
                    </a:cubicBezTo>
                    <a:cubicBezTo>
                      <a:pt x="223" y="122"/>
                      <a:pt x="231" y="136"/>
                      <a:pt x="238" y="149"/>
                    </a:cubicBezTo>
                    <a:cubicBezTo>
                      <a:pt x="232" y="153"/>
                      <a:pt x="226" y="158"/>
                      <a:pt x="221" y="163"/>
                    </a:cubicBezTo>
                    <a:cubicBezTo>
                      <a:pt x="210" y="153"/>
                      <a:pt x="198" y="142"/>
                      <a:pt x="196" y="140"/>
                    </a:cubicBezTo>
                    <a:cubicBezTo>
                      <a:pt x="194" y="138"/>
                      <a:pt x="191" y="137"/>
                      <a:pt x="188" y="137"/>
                    </a:cubicBezTo>
                    <a:cubicBezTo>
                      <a:pt x="185" y="137"/>
                      <a:pt x="182" y="138"/>
                      <a:pt x="180" y="140"/>
                    </a:cubicBezTo>
                    <a:cubicBezTo>
                      <a:pt x="178" y="142"/>
                      <a:pt x="177" y="145"/>
                      <a:pt x="176" y="148"/>
                    </a:cubicBezTo>
                    <a:cubicBezTo>
                      <a:pt x="176" y="150"/>
                      <a:pt x="176" y="153"/>
                      <a:pt x="178" y="156"/>
                    </a:cubicBezTo>
                    <a:cubicBezTo>
                      <a:pt x="180" y="158"/>
                      <a:pt x="190" y="171"/>
                      <a:pt x="198" y="183"/>
                    </a:cubicBezTo>
                    <a:cubicBezTo>
                      <a:pt x="193" y="188"/>
                      <a:pt x="188" y="193"/>
                      <a:pt x="182" y="199"/>
                    </a:cubicBezTo>
                    <a:cubicBezTo>
                      <a:pt x="171" y="190"/>
                      <a:pt x="158" y="181"/>
                      <a:pt x="155" y="179"/>
                    </a:cubicBezTo>
                    <a:cubicBezTo>
                      <a:pt x="153" y="177"/>
                      <a:pt x="150" y="176"/>
                      <a:pt x="147" y="177"/>
                    </a:cubicBezTo>
                    <a:cubicBezTo>
                      <a:pt x="145" y="177"/>
                      <a:pt x="142" y="178"/>
                      <a:pt x="140" y="180"/>
                    </a:cubicBezTo>
                    <a:cubicBezTo>
                      <a:pt x="138" y="183"/>
                      <a:pt x="137" y="185"/>
                      <a:pt x="137" y="188"/>
                    </a:cubicBezTo>
                    <a:cubicBezTo>
                      <a:pt x="137" y="191"/>
                      <a:pt x="138" y="194"/>
                      <a:pt x="140" y="196"/>
                    </a:cubicBezTo>
                    <a:cubicBezTo>
                      <a:pt x="142" y="198"/>
                      <a:pt x="153" y="210"/>
                      <a:pt x="163" y="221"/>
                    </a:cubicBezTo>
                    <a:cubicBezTo>
                      <a:pt x="158" y="227"/>
                      <a:pt x="153" y="233"/>
                      <a:pt x="148" y="238"/>
                    </a:cubicBezTo>
                    <a:cubicBezTo>
                      <a:pt x="136" y="231"/>
                      <a:pt x="122" y="223"/>
                      <a:pt x="119" y="221"/>
                    </a:cubicBezTo>
                    <a:cubicBezTo>
                      <a:pt x="117" y="220"/>
                      <a:pt x="114" y="220"/>
                      <a:pt x="111" y="220"/>
                    </a:cubicBezTo>
                    <a:cubicBezTo>
                      <a:pt x="108" y="221"/>
                      <a:pt x="106" y="222"/>
                      <a:pt x="104" y="225"/>
                    </a:cubicBezTo>
                    <a:cubicBezTo>
                      <a:pt x="102" y="227"/>
                      <a:pt x="102" y="230"/>
                      <a:pt x="102" y="233"/>
                    </a:cubicBezTo>
                    <a:cubicBezTo>
                      <a:pt x="102" y="236"/>
                      <a:pt x="103" y="238"/>
                      <a:pt x="105" y="240"/>
                    </a:cubicBezTo>
                    <a:cubicBezTo>
                      <a:pt x="108" y="242"/>
                      <a:pt x="120" y="253"/>
                      <a:pt x="131" y="263"/>
                    </a:cubicBezTo>
                    <a:cubicBezTo>
                      <a:pt x="127" y="269"/>
                      <a:pt x="122" y="275"/>
                      <a:pt x="118" y="282"/>
                    </a:cubicBezTo>
                    <a:cubicBezTo>
                      <a:pt x="105" y="276"/>
                      <a:pt x="91" y="269"/>
                      <a:pt x="88" y="268"/>
                    </a:cubicBezTo>
                    <a:cubicBezTo>
                      <a:pt x="85" y="266"/>
                      <a:pt x="82" y="266"/>
                      <a:pt x="80" y="267"/>
                    </a:cubicBezTo>
                    <a:cubicBezTo>
                      <a:pt x="77" y="268"/>
                      <a:pt x="75" y="270"/>
                      <a:pt x="73" y="273"/>
                    </a:cubicBezTo>
                    <a:cubicBezTo>
                      <a:pt x="72" y="275"/>
                      <a:pt x="71" y="278"/>
                      <a:pt x="72" y="281"/>
                    </a:cubicBezTo>
                    <a:cubicBezTo>
                      <a:pt x="72" y="284"/>
                      <a:pt x="74" y="286"/>
                      <a:pt x="76" y="288"/>
                    </a:cubicBezTo>
                    <a:cubicBezTo>
                      <a:pt x="79" y="290"/>
                      <a:pt x="92" y="299"/>
                      <a:pt x="104" y="307"/>
                    </a:cubicBezTo>
                    <a:cubicBezTo>
                      <a:pt x="100" y="314"/>
                      <a:pt x="97" y="321"/>
                      <a:pt x="93" y="328"/>
                    </a:cubicBezTo>
                    <a:cubicBezTo>
                      <a:pt x="79" y="323"/>
                      <a:pt x="64" y="318"/>
                      <a:pt x="61" y="317"/>
                    </a:cubicBezTo>
                    <a:cubicBezTo>
                      <a:pt x="59" y="316"/>
                      <a:pt x="56" y="316"/>
                      <a:pt x="53" y="317"/>
                    </a:cubicBezTo>
                    <a:cubicBezTo>
                      <a:pt x="51" y="319"/>
                      <a:pt x="48" y="321"/>
                      <a:pt x="47" y="323"/>
                    </a:cubicBezTo>
                    <a:cubicBezTo>
                      <a:pt x="46" y="326"/>
                      <a:pt x="46" y="329"/>
                      <a:pt x="47" y="332"/>
                    </a:cubicBezTo>
                    <a:cubicBezTo>
                      <a:pt x="48" y="334"/>
                      <a:pt x="49" y="337"/>
                      <a:pt x="52" y="338"/>
                    </a:cubicBezTo>
                    <a:cubicBezTo>
                      <a:pt x="55" y="340"/>
                      <a:pt x="68" y="348"/>
                      <a:pt x="81" y="355"/>
                    </a:cubicBezTo>
                    <a:cubicBezTo>
                      <a:pt x="78" y="362"/>
                      <a:pt x="76" y="369"/>
                      <a:pt x="73" y="376"/>
                    </a:cubicBezTo>
                    <a:cubicBezTo>
                      <a:pt x="59" y="373"/>
                      <a:pt x="43" y="369"/>
                      <a:pt x="40" y="369"/>
                    </a:cubicBezTo>
                    <a:cubicBezTo>
                      <a:pt x="37" y="368"/>
                      <a:pt x="34" y="369"/>
                      <a:pt x="32" y="370"/>
                    </a:cubicBezTo>
                    <a:cubicBezTo>
                      <a:pt x="30" y="372"/>
                      <a:pt x="28" y="374"/>
                      <a:pt x="27" y="377"/>
                    </a:cubicBezTo>
                    <a:cubicBezTo>
                      <a:pt x="26" y="379"/>
                      <a:pt x="26" y="382"/>
                      <a:pt x="27" y="385"/>
                    </a:cubicBezTo>
                    <a:cubicBezTo>
                      <a:pt x="28" y="388"/>
                      <a:pt x="30" y="390"/>
                      <a:pt x="33" y="391"/>
                    </a:cubicBezTo>
                    <a:cubicBezTo>
                      <a:pt x="36" y="392"/>
                      <a:pt x="50" y="399"/>
                      <a:pt x="64" y="404"/>
                    </a:cubicBezTo>
                    <a:cubicBezTo>
                      <a:pt x="62" y="412"/>
                      <a:pt x="60" y="419"/>
                      <a:pt x="58" y="426"/>
                    </a:cubicBezTo>
                    <a:cubicBezTo>
                      <a:pt x="44" y="425"/>
                      <a:pt x="28" y="423"/>
                      <a:pt x="25" y="422"/>
                    </a:cubicBezTo>
                    <a:cubicBezTo>
                      <a:pt x="22" y="422"/>
                      <a:pt x="19" y="423"/>
                      <a:pt x="17" y="425"/>
                    </a:cubicBezTo>
                    <a:cubicBezTo>
                      <a:pt x="14" y="426"/>
                      <a:pt x="13" y="429"/>
                      <a:pt x="12" y="432"/>
                    </a:cubicBezTo>
                    <a:cubicBezTo>
                      <a:pt x="12" y="435"/>
                      <a:pt x="12" y="437"/>
                      <a:pt x="13" y="440"/>
                    </a:cubicBezTo>
                    <a:cubicBezTo>
                      <a:pt x="15" y="442"/>
                      <a:pt x="17" y="444"/>
                      <a:pt x="20" y="445"/>
                    </a:cubicBezTo>
                    <a:cubicBezTo>
                      <a:pt x="23" y="446"/>
                      <a:pt x="38" y="451"/>
                      <a:pt x="52" y="455"/>
                    </a:cubicBezTo>
                    <a:cubicBezTo>
                      <a:pt x="50" y="463"/>
                      <a:pt x="49" y="470"/>
                      <a:pt x="48" y="478"/>
                    </a:cubicBezTo>
                    <a:cubicBezTo>
                      <a:pt x="34" y="478"/>
                      <a:pt x="18" y="477"/>
                      <a:pt x="15" y="477"/>
                    </a:cubicBezTo>
                    <a:cubicBezTo>
                      <a:pt x="12" y="477"/>
                      <a:pt x="9" y="479"/>
                      <a:pt x="7" y="481"/>
                    </a:cubicBezTo>
                    <a:cubicBezTo>
                      <a:pt x="5" y="482"/>
                      <a:pt x="4" y="485"/>
                      <a:pt x="3" y="488"/>
                    </a:cubicBezTo>
                    <a:cubicBezTo>
                      <a:pt x="3" y="491"/>
                      <a:pt x="4" y="494"/>
                      <a:pt x="5" y="496"/>
                    </a:cubicBezTo>
                    <a:cubicBezTo>
                      <a:pt x="7" y="498"/>
                      <a:pt x="9" y="500"/>
                      <a:pt x="12" y="501"/>
                    </a:cubicBezTo>
                    <a:cubicBezTo>
                      <a:pt x="15" y="501"/>
                      <a:pt x="31" y="505"/>
                      <a:pt x="45" y="507"/>
                    </a:cubicBezTo>
                    <a:cubicBezTo>
                      <a:pt x="45" y="515"/>
                      <a:pt x="44" y="522"/>
                      <a:pt x="44" y="530"/>
                    </a:cubicBezTo>
                    <a:cubicBezTo>
                      <a:pt x="30" y="531"/>
                      <a:pt x="14" y="533"/>
                      <a:pt x="10" y="533"/>
                    </a:cubicBezTo>
                    <a:cubicBezTo>
                      <a:pt x="7" y="533"/>
                      <a:pt x="5" y="535"/>
                      <a:pt x="3" y="537"/>
                    </a:cubicBezTo>
                    <a:cubicBezTo>
                      <a:pt x="1" y="539"/>
                      <a:pt x="0" y="542"/>
                      <a:pt x="0" y="545"/>
                    </a:cubicBezTo>
                    <a:cubicBezTo>
                      <a:pt x="0" y="548"/>
                      <a:pt x="1" y="551"/>
                      <a:pt x="3" y="553"/>
                    </a:cubicBezTo>
                    <a:cubicBezTo>
                      <a:pt x="5" y="555"/>
                      <a:pt x="7" y="556"/>
                      <a:pt x="10" y="557"/>
                    </a:cubicBezTo>
                    <a:cubicBezTo>
                      <a:pt x="14" y="557"/>
                      <a:pt x="30" y="558"/>
                      <a:pt x="44" y="560"/>
                    </a:cubicBezTo>
                    <a:cubicBezTo>
                      <a:pt x="44" y="567"/>
                      <a:pt x="45" y="575"/>
                      <a:pt x="45" y="582"/>
                    </a:cubicBezTo>
                    <a:cubicBezTo>
                      <a:pt x="31" y="585"/>
                      <a:pt x="15" y="588"/>
                      <a:pt x="12" y="589"/>
                    </a:cubicBezTo>
                    <a:cubicBezTo>
                      <a:pt x="9" y="590"/>
                      <a:pt x="7" y="591"/>
                      <a:pt x="5" y="594"/>
                    </a:cubicBezTo>
                    <a:cubicBezTo>
                      <a:pt x="4" y="596"/>
                      <a:pt x="3" y="599"/>
                      <a:pt x="3" y="602"/>
                    </a:cubicBezTo>
                    <a:cubicBezTo>
                      <a:pt x="4" y="605"/>
                      <a:pt x="5" y="607"/>
                      <a:pt x="7" y="609"/>
                    </a:cubicBezTo>
                    <a:cubicBezTo>
                      <a:pt x="9" y="611"/>
                      <a:pt x="12" y="613"/>
                      <a:pt x="15" y="612"/>
                    </a:cubicBezTo>
                    <a:cubicBezTo>
                      <a:pt x="18" y="612"/>
                      <a:pt x="34" y="612"/>
                      <a:pt x="48" y="612"/>
                    </a:cubicBezTo>
                    <a:cubicBezTo>
                      <a:pt x="49" y="620"/>
                      <a:pt x="50" y="627"/>
                      <a:pt x="52" y="634"/>
                    </a:cubicBezTo>
                    <a:cubicBezTo>
                      <a:pt x="38" y="639"/>
                      <a:pt x="23" y="644"/>
                      <a:pt x="20" y="645"/>
                    </a:cubicBezTo>
                    <a:cubicBezTo>
                      <a:pt x="17" y="645"/>
                      <a:pt x="15" y="647"/>
                      <a:pt x="13" y="650"/>
                    </a:cubicBezTo>
                    <a:cubicBezTo>
                      <a:pt x="12" y="652"/>
                      <a:pt x="12" y="655"/>
                      <a:pt x="12" y="658"/>
                    </a:cubicBezTo>
                    <a:cubicBezTo>
                      <a:pt x="13" y="661"/>
                      <a:pt x="14" y="664"/>
                      <a:pt x="17" y="665"/>
                    </a:cubicBezTo>
                    <a:cubicBezTo>
                      <a:pt x="19" y="667"/>
                      <a:pt x="22" y="668"/>
                      <a:pt x="25" y="668"/>
                    </a:cubicBezTo>
                    <a:cubicBezTo>
                      <a:pt x="28" y="667"/>
                      <a:pt x="44" y="665"/>
                      <a:pt x="58" y="664"/>
                    </a:cubicBezTo>
                    <a:cubicBezTo>
                      <a:pt x="60" y="671"/>
                      <a:pt x="62" y="678"/>
                      <a:pt x="64" y="686"/>
                    </a:cubicBezTo>
                    <a:cubicBezTo>
                      <a:pt x="50" y="691"/>
                      <a:pt x="36" y="698"/>
                      <a:pt x="33" y="699"/>
                    </a:cubicBezTo>
                    <a:cubicBezTo>
                      <a:pt x="30" y="700"/>
                      <a:pt x="28" y="702"/>
                      <a:pt x="27" y="705"/>
                    </a:cubicBezTo>
                    <a:cubicBezTo>
                      <a:pt x="26" y="708"/>
                      <a:pt x="26" y="710"/>
                      <a:pt x="27" y="713"/>
                    </a:cubicBezTo>
                    <a:cubicBezTo>
                      <a:pt x="28" y="716"/>
                      <a:pt x="30" y="718"/>
                      <a:pt x="32" y="720"/>
                    </a:cubicBezTo>
                    <a:cubicBezTo>
                      <a:pt x="34" y="721"/>
                      <a:pt x="37" y="722"/>
                      <a:pt x="40" y="721"/>
                    </a:cubicBezTo>
                    <a:cubicBezTo>
                      <a:pt x="43" y="721"/>
                      <a:pt x="59" y="717"/>
                      <a:pt x="73" y="714"/>
                    </a:cubicBezTo>
                    <a:cubicBezTo>
                      <a:pt x="76" y="721"/>
                      <a:pt x="78" y="728"/>
                      <a:pt x="81" y="735"/>
                    </a:cubicBezTo>
                    <a:cubicBezTo>
                      <a:pt x="68" y="742"/>
                      <a:pt x="55" y="750"/>
                      <a:pt x="52" y="752"/>
                    </a:cubicBezTo>
                    <a:cubicBezTo>
                      <a:pt x="49" y="753"/>
                      <a:pt x="48" y="755"/>
                      <a:pt x="47" y="758"/>
                    </a:cubicBezTo>
                    <a:cubicBezTo>
                      <a:pt x="46" y="761"/>
                      <a:pt x="46" y="764"/>
                      <a:pt x="47" y="766"/>
                    </a:cubicBezTo>
                    <a:cubicBezTo>
                      <a:pt x="48" y="769"/>
                      <a:pt x="51" y="771"/>
                      <a:pt x="53" y="772"/>
                    </a:cubicBezTo>
                    <a:cubicBezTo>
                      <a:pt x="56" y="774"/>
                      <a:pt x="59" y="774"/>
                      <a:pt x="61" y="773"/>
                    </a:cubicBezTo>
                    <a:cubicBezTo>
                      <a:pt x="64" y="772"/>
                      <a:pt x="79" y="767"/>
                      <a:pt x="93" y="762"/>
                    </a:cubicBezTo>
                    <a:cubicBezTo>
                      <a:pt x="97" y="769"/>
                      <a:pt x="100" y="776"/>
                      <a:pt x="104" y="782"/>
                    </a:cubicBezTo>
                    <a:cubicBezTo>
                      <a:pt x="92" y="791"/>
                      <a:pt x="79" y="800"/>
                      <a:pt x="76" y="802"/>
                    </a:cubicBezTo>
                    <a:cubicBezTo>
                      <a:pt x="74" y="804"/>
                      <a:pt x="72" y="806"/>
                      <a:pt x="72" y="809"/>
                    </a:cubicBezTo>
                    <a:cubicBezTo>
                      <a:pt x="71" y="812"/>
                      <a:pt x="72" y="815"/>
                      <a:pt x="73" y="817"/>
                    </a:cubicBezTo>
                    <a:cubicBezTo>
                      <a:pt x="75" y="820"/>
                      <a:pt x="77" y="822"/>
                      <a:pt x="80" y="823"/>
                    </a:cubicBezTo>
                    <a:cubicBezTo>
                      <a:pt x="82" y="824"/>
                      <a:pt x="85" y="824"/>
                      <a:pt x="88" y="822"/>
                    </a:cubicBezTo>
                    <a:cubicBezTo>
                      <a:pt x="91" y="821"/>
                      <a:pt x="105" y="814"/>
                      <a:pt x="118" y="808"/>
                    </a:cubicBezTo>
                    <a:cubicBezTo>
                      <a:pt x="122" y="815"/>
                      <a:pt x="127" y="821"/>
                      <a:pt x="131" y="827"/>
                    </a:cubicBezTo>
                    <a:cubicBezTo>
                      <a:pt x="120" y="837"/>
                      <a:pt x="108" y="847"/>
                      <a:pt x="105" y="850"/>
                    </a:cubicBezTo>
                    <a:cubicBezTo>
                      <a:pt x="103" y="852"/>
                      <a:pt x="102" y="854"/>
                      <a:pt x="102" y="857"/>
                    </a:cubicBezTo>
                    <a:cubicBezTo>
                      <a:pt x="102" y="860"/>
                      <a:pt x="102" y="863"/>
                      <a:pt x="104" y="865"/>
                    </a:cubicBezTo>
                    <a:cubicBezTo>
                      <a:pt x="106" y="867"/>
                      <a:pt x="108" y="869"/>
                      <a:pt x="111" y="870"/>
                    </a:cubicBezTo>
                    <a:cubicBezTo>
                      <a:pt x="114" y="870"/>
                      <a:pt x="117" y="870"/>
                      <a:pt x="119" y="869"/>
                    </a:cubicBezTo>
                    <a:cubicBezTo>
                      <a:pt x="122" y="867"/>
                      <a:pt x="136" y="859"/>
                      <a:pt x="148" y="851"/>
                    </a:cubicBezTo>
                    <a:cubicBezTo>
                      <a:pt x="153" y="857"/>
                      <a:pt x="158" y="863"/>
                      <a:pt x="163" y="869"/>
                    </a:cubicBezTo>
                    <a:cubicBezTo>
                      <a:pt x="153" y="880"/>
                      <a:pt x="142" y="891"/>
                      <a:pt x="140" y="894"/>
                    </a:cubicBezTo>
                    <a:cubicBezTo>
                      <a:pt x="138" y="896"/>
                      <a:pt x="137" y="899"/>
                      <a:pt x="137" y="902"/>
                    </a:cubicBezTo>
                    <a:cubicBezTo>
                      <a:pt x="137" y="904"/>
                      <a:pt x="138" y="907"/>
                      <a:pt x="140" y="909"/>
                    </a:cubicBezTo>
                    <a:cubicBezTo>
                      <a:pt x="142" y="912"/>
                      <a:pt x="145" y="913"/>
                      <a:pt x="147" y="913"/>
                    </a:cubicBezTo>
                    <a:cubicBezTo>
                      <a:pt x="150" y="914"/>
                      <a:pt x="153" y="913"/>
                      <a:pt x="155" y="911"/>
                    </a:cubicBezTo>
                    <a:cubicBezTo>
                      <a:pt x="158" y="909"/>
                      <a:pt x="171" y="900"/>
                      <a:pt x="182" y="891"/>
                    </a:cubicBezTo>
                    <a:cubicBezTo>
                      <a:pt x="188" y="897"/>
                      <a:pt x="193" y="902"/>
                      <a:pt x="198" y="907"/>
                    </a:cubicBezTo>
                    <a:cubicBezTo>
                      <a:pt x="190" y="919"/>
                      <a:pt x="180" y="932"/>
                      <a:pt x="178" y="934"/>
                    </a:cubicBezTo>
                    <a:cubicBezTo>
                      <a:pt x="176" y="937"/>
                      <a:pt x="176" y="940"/>
                      <a:pt x="176" y="942"/>
                    </a:cubicBezTo>
                    <a:cubicBezTo>
                      <a:pt x="177" y="945"/>
                      <a:pt x="178" y="948"/>
                      <a:pt x="180" y="950"/>
                    </a:cubicBezTo>
                    <a:cubicBezTo>
                      <a:pt x="182" y="952"/>
                      <a:pt x="185" y="953"/>
                      <a:pt x="188" y="953"/>
                    </a:cubicBezTo>
                    <a:cubicBezTo>
                      <a:pt x="191" y="953"/>
                      <a:pt x="194" y="952"/>
                      <a:pt x="196" y="950"/>
                    </a:cubicBezTo>
                    <a:cubicBezTo>
                      <a:pt x="198" y="948"/>
                      <a:pt x="210" y="937"/>
                      <a:pt x="221" y="927"/>
                    </a:cubicBezTo>
                    <a:cubicBezTo>
                      <a:pt x="226" y="932"/>
                      <a:pt x="232" y="937"/>
                      <a:pt x="238" y="941"/>
                    </a:cubicBezTo>
                    <a:cubicBezTo>
                      <a:pt x="231" y="954"/>
                      <a:pt x="223" y="968"/>
                      <a:pt x="221" y="970"/>
                    </a:cubicBezTo>
                    <a:cubicBezTo>
                      <a:pt x="219" y="973"/>
                      <a:pt x="219" y="976"/>
                      <a:pt x="220" y="979"/>
                    </a:cubicBezTo>
                    <a:cubicBezTo>
                      <a:pt x="220" y="981"/>
                      <a:pt x="222" y="984"/>
                      <a:pt x="224" y="986"/>
                    </a:cubicBezTo>
                    <a:cubicBezTo>
                      <a:pt x="227" y="987"/>
                      <a:pt x="230" y="988"/>
                      <a:pt x="232" y="988"/>
                    </a:cubicBezTo>
                    <a:cubicBezTo>
                      <a:pt x="235" y="988"/>
                      <a:pt x="238" y="986"/>
                      <a:pt x="240" y="984"/>
                    </a:cubicBezTo>
                    <a:cubicBezTo>
                      <a:pt x="242" y="982"/>
                      <a:pt x="253" y="970"/>
                      <a:pt x="262" y="959"/>
                    </a:cubicBezTo>
                    <a:cubicBezTo>
                      <a:pt x="268" y="963"/>
                      <a:pt x="275" y="967"/>
                      <a:pt x="281" y="971"/>
                    </a:cubicBezTo>
                    <a:cubicBezTo>
                      <a:pt x="275" y="984"/>
                      <a:pt x="268" y="999"/>
                      <a:pt x="267" y="1002"/>
                    </a:cubicBezTo>
                    <a:cubicBezTo>
                      <a:pt x="266" y="1005"/>
                      <a:pt x="266" y="1008"/>
                      <a:pt x="267" y="1010"/>
                    </a:cubicBezTo>
                    <a:cubicBezTo>
                      <a:pt x="268" y="1013"/>
                      <a:pt x="270" y="1015"/>
                      <a:pt x="272" y="1017"/>
                    </a:cubicBezTo>
                    <a:cubicBezTo>
                      <a:pt x="275" y="1018"/>
                      <a:pt x="278" y="1019"/>
                      <a:pt x="280" y="1018"/>
                    </a:cubicBezTo>
                    <a:cubicBezTo>
                      <a:pt x="283" y="1018"/>
                      <a:pt x="286" y="1016"/>
                      <a:pt x="287" y="1014"/>
                    </a:cubicBezTo>
                    <a:cubicBezTo>
                      <a:pt x="289" y="1011"/>
                      <a:pt x="298" y="998"/>
                      <a:pt x="307" y="986"/>
                    </a:cubicBezTo>
                    <a:cubicBezTo>
                      <a:pt x="314" y="990"/>
                      <a:pt x="320" y="993"/>
                      <a:pt x="327" y="996"/>
                    </a:cubicBezTo>
                    <a:cubicBezTo>
                      <a:pt x="322" y="1010"/>
                      <a:pt x="317" y="1025"/>
                      <a:pt x="316" y="1028"/>
                    </a:cubicBezTo>
                    <a:cubicBezTo>
                      <a:pt x="315" y="1031"/>
                      <a:pt x="316" y="1034"/>
                      <a:pt x="317" y="1037"/>
                    </a:cubicBezTo>
                    <a:cubicBezTo>
                      <a:pt x="318" y="1039"/>
                      <a:pt x="320" y="1041"/>
                      <a:pt x="323" y="1042"/>
                    </a:cubicBezTo>
                    <a:cubicBezTo>
                      <a:pt x="326" y="1044"/>
                      <a:pt x="328" y="1044"/>
                      <a:pt x="331" y="1043"/>
                    </a:cubicBezTo>
                    <a:cubicBezTo>
                      <a:pt x="334" y="1042"/>
                      <a:pt x="336" y="1041"/>
                      <a:pt x="338" y="1038"/>
                    </a:cubicBezTo>
                    <a:cubicBezTo>
                      <a:pt x="339" y="1035"/>
                      <a:pt x="347" y="1021"/>
                      <a:pt x="354" y="1009"/>
                    </a:cubicBezTo>
                    <a:cubicBezTo>
                      <a:pt x="361" y="1011"/>
                      <a:pt x="368" y="1014"/>
                      <a:pt x="375" y="1017"/>
                    </a:cubicBezTo>
                    <a:cubicBezTo>
                      <a:pt x="372" y="1031"/>
                      <a:pt x="369" y="1046"/>
                      <a:pt x="368" y="1050"/>
                    </a:cubicBezTo>
                    <a:cubicBezTo>
                      <a:pt x="367" y="1052"/>
                      <a:pt x="368" y="1055"/>
                      <a:pt x="369" y="1058"/>
                    </a:cubicBezTo>
                    <a:cubicBezTo>
                      <a:pt x="371" y="1060"/>
                      <a:pt x="373" y="1062"/>
                      <a:pt x="376" y="1063"/>
                    </a:cubicBezTo>
                    <a:cubicBezTo>
                      <a:pt x="379" y="1064"/>
                      <a:pt x="382" y="1064"/>
                      <a:pt x="384" y="1063"/>
                    </a:cubicBezTo>
                    <a:cubicBezTo>
                      <a:pt x="387" y="1062"/>
                      <a:pt x="389" y="1060"/>
                      <a:pt x="390" y="1057"/>
                    </a:cubicBezTo>
                    <a:cubicBezTo>
                      <a:pt x="392" y="1054"/>
                      <a:pt x="398" y="1039"/>
                      <a:pt x="404" y="1026"/>
                    </a:cubicBezTo>
                    <a:cubicBezTo>
                      <a:pt x="411" y="1028"/>
                      <a:pt x="418" y="1030"/>
                      <a:pt x="425" y="1032"/>
                    </a:cubicBezTo>
                    <a:cubicBezTo>
                      <a:pt x="424" y="1046"/>
                      <a:pt x="422" y="1062"/>
                      <a:pt x="422" y="1065"/>
                    </a:cubicBezTo>
                    <a:cubicBezTo>
                      <a:pt x="421" y="1068"/>
                      <a:pt x="422" y="1071"/>
                      <a:pt x="424" y="1073"/>
                    </a:cubicBezTo>
                    <a:cubicBezTo>
                      <a:pt x="426" y="1075"/>
                      <a:pt x="428" y="1077"/>
                      <a:pt x="431" y="1078"/>
                    </a:cubicBezTo>
                    <a:cubicBezTo>
                      <a:pt x="434" y="1078"/>
                      <a:pt x="437" y="1078"/>
                      <a:pt x="439" y="1076"/>
                    </a:cubicBezTo>
                    <a:cubicBezTo>
                      <a:pt x="442" y="1075"/>
                      <a:pt x="444" y="1073"/>
                      <a:pt x="445" y="1070"/>
                    </a:cubicBezTo>
                    <a:cubicBezTo>
                      <a:pt x="446" y="1067"/>
                      <a:pt x="450" y="1052"/>
                      <a:pt x="455" y="1038"/>
                    </a:cubicBezTo>
                    <a:cubicBezTo>
                      <a:pt x="462" y="1039"/>
                      <a:pt x="469" y="1040"/>
                      <a:pt x="477" y="1041"/>
                    </a:cubicBezTo>
                    <a:cubicBezTo>
                      <a:pt x="477" y="1056"/>
                      <a:pt x="477" y="1072"/>
                      <a:pt x="477" y="1075"/>
                    </a:cubicBezTo>
                    <a:cubicBezTo>
                      <a:pt x="477" y="1078"/>
                      <a:pt x="478" y="1081"/>
                      <a:pt x="480" y="1083"/>
                    </a:cubicBezTo>
                    <a:cubicBezTo>
                      <a:pt x="482" y="1085"/>
                      <a:pt x="484" y="1086"/>
                      <a:pt x="487" y="1087"/>
                    </a:cubicBezTo>
                    <a:cubicBezTo>
                      <a:pt x="490" y="1087"/>
                      <a:pt x="493" y="1086"/>
                      <a:pt x="495" y="1085"/>
                    </a:cubicBezTo>
                    <a:cubicBezTo>
                      <a:pt x="497" y="1083"/>
                      <a:pt x="499" y="1081"/>
                      <a:pt x="500" y="1078"/>
                    </a:cubicBezTo>
                    <a:cubicBezTo>
                      <a:pt x="501" y="1074"/>
                      <a:pt x="504" y="1059"/>
                      <a:pt x="507" y="1045"/>
                    </a:cubicBezTo>
                    <a:cubicBezTo>
                      <a:pt x="514" y="1045"/>
                      <a:pt x="522" y="1045"/>
                      <a:pt x="529" y="1046"/>
                    </a:cubicBezTo>
                    <a:cubicBezTo>
                      <a:pt x="530" y="1060"/>
                      <a:pt x="532" y="1076"/>
                      <a:pt x="532" y="1079"/>
                    </a:cubicBezTo>
                    <a:cubicBezTo>
                      <a:pt x="533" y="1082"/>
                      <a:pt x="534" y="1085"/>
                      <a:pt x="536" y="1087"/>
                    </a:cubicBezTo>
                    <a:cubicBezTo>
                      <a:pt x="538" y="1089"/>
                      <a:pt x="541" y="1090"/>
                      <a:pt x="544" y="1090"/>
                    </a:cubicBezTo>
                    <a:cubicBezTo>
                      <a:pt x="547" y="1090"/>
                      <a:pt x="550" y="1088"/>
                      <a:pt x="552" y="1087"/>
                    </a:cubicBezTo>
                    <a:cubicBezTo>
                      <a:pt x="554" y="1085"/>
                      <a:pt x="555" y="1082"/>
                      <a:pt x="556" y="1079"/>
                    </a:cubicBezTo>
                    <a:cubicBezTo>
                      <a:pt x="556" y="1076"/>
                      <a:pt x="558" y="1060"/>
                      <a:pt x="559" y="1046"/>
                    </a:cubicBezTo>
                    <a:cubicBezTo>
                      <a:pt x="566" y="1045"/>
                      <a:pt x="574" y="1045"/>
                      <a:pt x="581" y="1045"/>
                    </a:cubicBezTo>
                    <a:cubicBezTo>
                      <a:pt x="584" y="1059"/>
                      <a:pt x="587" y="1074"/>
                      <a:pt x="588" y="1078"/>
                    </a:cubicBezTo>
                    <a:cubicBezTo>
                      <a:pt x="589" y="1081"/>
                      <a:pt x="590" y="1083"/>
                      <a:pt x="593" y="1085"/>
                    </a:cubicBezTo>
                    <a:cubicBezTo>
                      <a:pt x="595" y="1086"/>
                      <a:pt x="598" y="1087"/>
                      <a:pt x="601" y="1087"/>
                    </a:cubicBezTo>
                    <a:cubicBezTo>
                      <a:pt x="604" y="1086"/>
                      <a:pt x="606" y="1085"/>
                      <a:pt x="608" y="1083"/>
                    </a:cubicBezTo>
                    <a:cubicBezTo>
                      <a:pt x="610" y="1081"/>
                      <a:pt x="611" y="1078"/>
                      <a:pt x="611" y="1075"/>
                    </a:cubicBezTo>
                    <a:cubicBezTo>
                      <a:pt x="611" y="1072"/>
                      <a:pt x="611" y="1056"/>
                      <a:pt x="611" y="1041"/>
                    </a:cubicBezTo>
                    <a:cubicBezTo>
                      <a:pt x="619" y="1040"/>
                      <a:pt x="626" y="1039"/>
                      <a:pt x="633" y="1038"/>
                    </a:cubicBezTo>
                    <a:cubicBezTo>
                      <a:pt x="638" y="1052"/>
                      <a:pt x="642" y="1067"/>
                      <a:pt x="643" y="1070"/>
                    </a:cubicBezTo>
                    <a:cubicBezTo>
                      <a:pt x="644" y="1073"/>
                      <a:pt x="646" y="1075"/>
                      <a:pt x="649" y="1076"/>
                    </a:cubicBezTo>
                    <a:cubicBezTo>
                      <a:pt x="651" y="1078"/>
                      <a:pt x="654" y="1078"/>
                      <a:pt x="657" y="1078"/>
                    </a:cubicBezTo>
                    <a:cubicBezTo>
                      <a:pt x="660" y="1077"/>
                      <a:pt x="662" y="1075"/>
                      <a:pt x="664" y="1073"/>
                    </a:cubicBezTo>
                    <a:cubicBezTo>
                      <a:pt x="666" y="1071"/>
                      <a:pt x="667" y="1068"/>
                      <a:pt x="666" y="1065"/>
                    </a:cubicBezTo>
                    <a:cubicBezTo>
                      <a:pt x="666" y="1062"/>
                      <a:pt x="664" y="1046"/>
                      <a:pt x="663" y="1032"/>
                    </a:cubicBezTo>
                    <a:cubicBezTo>
                      <a:pt x="670" y="1030"/>
                      <a:pt x="677" y="1028"/>
                      <a:pt x="684" y="1026"/>
                    </a:cubicBezTo>
                    <a:cubicBezTo>
                      <a:pt x="690" y="1039"/>
                      <a:pt x="696" y="1054"/>
                      <a:pt x="698" y="1057"/>
                    </a:cubicBezTo>
                    <a:cubicBezTo>
                      <a:pt x="699" y="1060"/>
                      <a:pt x="701" y="1062"/>
                      <a:pt x="704" y="1063"/>
                    </a:cubicBezTo>
                    <a:cubicBezTo>
                      <a:pt x="706" y="1064"/>
                      <a:pt x="709" y="1064"/>
                      <a:pt x="712" y="1063"/>
                    </a:cubicBezTo>
                    <a:cubicBezTo>
                      <a:pt x="715" y="1062"/>
                      <a:pt x="717" y="1060"/>
                      <a:pt x="719" y="1058"/>
                    </a:cubicBezTo>
                    <a:cubicBezTo>
                      <a:pt x="720" y="1055"/>
                      <a:pt x="721" y="1052"/>
                      <a:pt x="720" y="1050"/>
                    </a:cubicBezTo>
                    <a:cubicBezTo>
                      <a:pt x="719" y="1046"/>
                      <a:pt x="716" y="1031"/>
                      <a:pt x="713" y="1017"/>
                    </a:cubicBezTo>
                    <a:cubicBezTo>
                      <a:pt x="720" y="1014"/>
                      <a:pt x="727" y="1011"/>
                      <a:pt x="734" y="1009"/>
                    </a:cubicBezTo>
                    <a:cubicBezTo>
                      <a:pt x="741" y="1021"/>
                      <a:pt x="749" y="1035"/>
                      <a:pt x="750" y="1038"/>
                    </a:cubicBezTo>
                    <a:cubicBezTo>
                      <a:pt x="752" y="1041"/>
                      <a:pt x="754" y="1042"/>
                      <a:pt x="757" y="1043"/>
                    </a:cubicBezTo>
                    <a:cubicBezTo>
                      <a:pt x="760" y="1044"/>
                      <a:pt x="762" y="1044"/>
                      <a:pt x="765" y="1042"/>
                    </a:cubicBezTo>
                    <a:cubicBezTo>
                      <a:pt x="768" y="1041"/>
                      <a:pt x="770" y="1039"/>
                      <a:pt x="771" y="1037"/>
                    </a:cubicBezTo>
                    <a:cubicBezTo>
                      <a:pt x="772" y="1034"/>
                      <a:pt x="773" y="1031"/>
                      <a:pt x="772" y="1028"/>
                    </a:cubicBezTo>
                    <a:cubicBezTo>
                      <a:pt x="771" y="1025"/>
                      <a:pt x="766" y="1010"/>
                      <a:pt x="761" y="996"/>
                    </a:cubicBezTo>
                    <a:cubicBezTo>
                      <a:pt x="768" y="993"/>
                      <a:pt x="774" y="990"/>
                      <a:pt x="781" y="986"/>
                    </a:cubicBezTo>
                    <a:cubicBezTo>
                      <a:pt x="790" y="998"/>
                      <a:pt x="799" y="1011"/>
                      <a:pt x="801" y="1014"/>
                    </a:cubicBezTo>
                    <a:cubicBezTo>
                      <a:pt x="802" y="1016"/>
                      <a:pt x="805" y="1018"/>
                      <a:pt x="808" y="1018"/>
                    </a:cubicBezTo>
                    <a:cubicBezTo>
                      <a:pt x="810" y="1019"/>
                      <a:pt x="813" y="1018"/>
                      <a:pt x="816" y="1017"/>
                    </a:cubicBezTo>
                    <a:cubicBezTo>
                      <a:pt x="818" y="1015"/>
                      <a:pt x="820" y="1013"/>
                      <a:pt x="821" y="1010"/>
                    </a:cubicBezTo>
                    <a:cubicBezTo>
                      <a:pt x="822" y="1008"/>
                      <a:pt x="822" y="1005"/>
                      <a:pt x="821" y="1002"/>
                    </a:cubicBezTo>
                    <a:cubicBezTo>
                      <a:pt x="820" y="999"/>
                      <a:pt x="813" y="984"/>
                      <a:pt x="807" y="971"/>
                    </a:cubicBezTo>
                    <a:cubicBezTo>
                      <a:pt x="813" y="967"/>
                      <a:pt x="820" y="963"/>
                      <a:pt x="826" y="959"/>
                    </a:cubicBezTo>
                    <a:cubicBezTo>
                      <a:pt x="835" y="970"/>
                      <a:pt x="846" y="982"/>
                      <a:pt x="848" y="984"/>
                    </a:cubicBezTo>
                    <a:cubicBezTo>
                      <a:pt x="850" y="986"/>
                      <a:pt x="853" y="988"/>
                      <a:pt x="856" y="988"/>
                    </a:cubicBezTo>
                    <a:cubicBezTo>
                      <a:pt x="858" y="988"/>
                      <a:pt x="861" y="987"/>
                      <a:pt x="864" y="986"/>
                    </a:cubicBezTo>
                    <a:cubicBezTo>
                      <a:pt x="866" y="984"/>
                      <a:pt x="868" y="981"/>
                      <a:pt x="868" y="979"/>
                    </a:cubicBezTo>
                    <a:cubicBezTo>
                      <a:pt x="869" y="976"/>
                      <a:pt x="869" y="973"/>
                      <a:pt x="867" y="970"/>
                    </a:cubicBezTo>
                    <a:cubicBezTo>
                      <a:pt x="865" y="968"/>
                      <a:pt x="857" y="954"/>
                      <a:pt x="850" y="941"/>
                    </a:cubicBezTo>
                    <a:cubicBezTo>
                      <a:pt x="856" y="937"/>
                      <a:pt x="862" y="932"/>
                      <a:pt x="867" y="927"/>
                    </a:cubicBezTo>
                    <a:cubicBezTo>
                      <a:pt x="878" y="937"/>
                      <a:pt x="890" y="948"/>
                      <a:pt x="892" y="950"/>
                    </a:cubicBezTo>
                    <a:cubicBezTo>
                      <a:pt x="894" y="952"/>
                      <a:pt x="897" y="953"/>
                      <a:pt x="900" y="953"/>
                    </a:cubicBezTo>
                    <a:cubicBezTo>
                      <a:pt x="903" y="953"/>
                      <a:pt x="906" y="952"/>
                      <a:pt x="908" y="950"/>
                    </a:cubicBezTo>
                    <a:cubicBezTo>
                      <a:pt x="910" y="948"/>
                      <a:pt x="911" y="945"/>
                      <a:pt x="912" y="942"/>
                    </a:cubicBezTo>
                    <a:cubicBezTo>
                      <a:pt x="912" y="940"/>
                      <a:pt x="911" y="937"/>
                      <a:pt x="910" y="934"/>
                    </a:cubicBezTo>
                    <a:cubicBezTo>
                      <a:pt x="908" y="932"/>
                      <a:pt x="898" y="919"/>
                      <a:pt x="890" y="907"/>
                    </a:cubicBezTo>
                    <a:cubicBezTo>
                      <a:pt x="895" y="902"/>
                      <a:pt x="900" y="897"/>
                      <a:pt x="905" y="891"/>
                    </a:cubicBezTo>
                    <a:cubicBezTo>
                      <a:pt x="917" y="900"/>
                      <a:pt x="930" y="909"/>
                      <a:pt x="933" y="911"/>
                    </a:cubicBezTo>
                    <a:cubicBezTo>
                      <a:pt x="935" y="913"/>
                      <a:pt x="938" y="914"/>
                      <a:pt x="941" y="913"/>
                    </a:cubicBezTo>
                    <a:cubicBezTo>
                      <a:pt x="943" y="913"/>
                      <a:pt x="946" y="912"/>
                      <a:pt x="948" y="909"/>
                    </a:cubicBezTo>
                    <a:cubicBezTo>
                      <a:pt x="950" y="907"/>
                      <a:pt x="951" y="904"/>
                      <a:pt x="951" y="902"/>
                    </a:cubicBezTo>
                    <a:cubicBezTo>
                      <a:pt x="951" y="899"/>
                      <a:pt x="950" y="896"/>
                      <a:pt x="948" y="894"/>
                    </a:cubicBezTo>
                    <a:cubicBezTo>
                      <a:pt x="946" y="891"/>
                      <a:pt x="935" y="880"/>
                      <a:pt x="925" y="869"/>
                    </a:cubicBezTo>
                    <a:cubicBezTo>
                      <a:pt x="930" y="863"/>
                      <a:pt x="935" y="857"/>
                      <a:pt x="940" y="851"/>
                    </a:cubicBezTo>
                    <a:cubicBezTo>
                      <a:pt x="952" y="859"/>
                      <a:pt x="966" y="867"/>
                      <a:pt x="969" y="869"/>
                    </a:cubicBezTo>
                    <a:cubicBezTo>
                      <a:pt x="971" y="870"/>
                      <a:pt x="974" y="870"/>
                      <a:pt x="977" y="870"/>
                    </a:cubicBezTo>
                    <a:cubicBezTo>
                      <a:pt x="980" y="869"/>
                      <a:pt x="982" y="867"/>
                      <a:pt x="984" y="865"/>
                    </a:cubicBezTo>
                    <a:cubicBezTo>
                      <a:pt x="986" y="863"/>
                      <a:pt x="986" y="860"/>
                      <a:pt x="986" y="857"/>
                    </a:cubicBezTo>
                    <a:cubicBezTo>
                      <a:pt x="986" y="854"/>
                      <a:pt x="985" y="852"/>
                      <a:pt x="983" y="850"/>
                    </a:cubicBezTo>
                    <a:cubicBezTo>
                      <a:pt x="980" y="847"/>
                      <a:pt x="968" y="837"/>
                      <a:pt x="957" y="827"/>
                    </a:cubicBezTo>
                    <a:cubicBezTo>
                      <a:pt x="961" y="821"/>
                      <a:pt x="966" y="815"/>
                      <a:pt x="969" y="808"/>
                    </a:cubicBezTo>
                    <a:cubicBezTo>
                      <a:pt x="983" y="814"/>
                      <a:pt x="997" y="821"/>
                      <a:pt x="1000" y="822"/>
                    </a:cubicBezTo>
                    <a:cubicBezTo>
                      <a:pt x="1003" y="824"/>
                      <a:pt x="1006" y="824"/>
                      <a:pt x="1008" y="823"/>
                    </a:cubicBezTo>
                    <a:cubicBezTo>
                      <a:pt x="1011" y="822"/>
                      <a:pt x="1013" y="820"/>
                      <a:pt x="1015" y="817"/>
                    </a:cubicBezTo>
                    <a:cubicBezTo>
                      <a:pt x="1016" y="815"/>
                      <a:pt x="1017" y="812"/>
                      <a:pt x="1016" y="809"/>
                    </a:cubicBezTo>
                    <a:cubicBezTo>
                      <a:pt x="1016" y="806"/>
                      <a:pt x="1014" y="804"/>
                      <a:pt x="1012" y="802"/>
                    </a:cubicBezTo>
                    <a:cubicBezTo>
                      <a:pt x="1009" y="800"/>
                      <a:pt x="996" y="791"/>
                      <a:pt x="984" y="782"/>
                    </a:cubicBezTo>
                    <a:cubicBezTo>
                      <a:pt x="988" y="776"/>
                      <a:pt x="991" y="769"/>
                      <a:pt x="995" y="762"/>
                    </a:cubicBezTo>
                    <a:cubicBezTo>
                      <a:pt x="1009" y="767"/>
                      <a:pt x="1024" y="772"/>
                      <a:pt x="1027" y="773"/>
                    </a:cubicBezTo>
                    <a:cubicBezTo>
                      <a:pt x="1029" y="774"/>
                      <a:pt x="1032" y="774"/>
                      <a:pt x="1035" y="772"/>
                    </a:cubicBezTo>
                    <a:cubicBezTo>
                      <a:pt x="1037" y="771"/>
                      <a:pt x="1039" y="769"/>
                      <a:pt x="1041" y="766"/>
                    </a:cubicBezTo>
                    <a:cubicBezTo>
                      <a:pt x="1042" y="764"/>
                      <a:pt x="1042" y="761"/>
                      <a:pt x="1041" y="758"/>
                    </a:cubicBezTo>
                    <a:cubicBezTo>
                      <a:pt x="1040" y="755"/>
                      <a:pt x="1039" y="753"/>
                      <a:pt x="1036" y="752"/>
                    </a:cubicBezTo>
                    <a:cubicBezTo>
                      <a:pt x="1033" y="750"/>
                      <a:pt x="1020" y="742"/>
                      <a:pt x="1007" y="735"/>
                    </a:cubicBezTo>
                    <a:cubicBezTo>
                      <a:pt x="1010" y="728"/>
                      <a:pt x="1012" y="721"/>
                      <a:pt x="1015" y="714"/>
                    </a:cubicBezTo>
                    <a:cubicBezTo>
                      <a:pt x="1029" y="717"/>
                      <a:pt x="1045" y="721"/>
                      <a:pt x="1048" y="721"/>
                    </a:cubicBezTo>
                    <a:cubicBezTo>
                      <a:pt x="1051" y="722"/>
                      <a:pt x="1054" y="721"/>
                      <a:pt x="1056" y="720"/>
                    </a:cubicBezTo>
                    <a:cubicBezTo>
                      <a:pt x="1058" y="718"/>
                      <a:pt x="1060" y="716"/>
                      <a:pt x="1061" y="713"/>
                    </a:cubicBezTo>
                    <a:cubicBezTo>
                      <a:pt x="1062" y="710"/>
                      <a:pt x="1062" y="707"/>
                      <a:pt x="1061" y="705"/>
                    </a:cubicBezTo>
                    <a:cubicBezTo>
                      <a:pt x="1060" y="702"/>
                      <a:pt x="1058" y="700"/>
                      <a:pt x="1055" y="699"/>
                    </a:cubicBezTo>
                    <a:cubicBezTo>
                      <a:pt x="1052" y="698"/>
                      <a:pt x="1037" y="691"/>
                      <a:pt x="1024" y="686"/>
                    </a:cubicBezTo>
                    <a:cubicBezTo>
                      <a:pt x="1026" y="678"/>
                      <a:pt x="1028" y="671"/>
                      <a:pt x="1030" y="664"/>
                    </a:cubicBezTo>
                    <a:cubicBezTo>
                      <a:pt x="1044" y="665"/>
                      <a:pt x="1060" y="667"/>
                      <a:pt x="1063" y="668"/>
                    </a:cubicBezTo>
                    <a:cubicBezTo>
                      <a:pt x="1066" y="668"/>
                      <a:pt x="1069" y="667"/>
                      <a:pt x="1071" y="665"/>
                    </a:cubicBezTo>
                    <a:cubicBezTo>
                      <a:pt x="1074" y="664"/>
                      <a:pt x="1075" y="661"/>
                      <a:pt x="1076" y="658"/>
                    </a:cubicBezTo>
                    <a:cubicBezTo>
                      <a:pt x="1076" y="655"/>
                      <a:pt x="1076" y="652"/>
                      <a:pt x="1075" y="650"/>
                    </a:cubicBezTo>
                    <a:cubicBezTo>
                      <a:pt x="1073" y="647"/>
                      <a:pt x="1071" y="645"/>
                      <a:pt x="1068" y="645"/>
                    </a:cubicBezTo>
                    <a:cubicBezTo>
                      <a:pt x="1065" y="644"/>
                      <a:pt x="1050" y="639"/>
                      <a:pt x="1036" y="634"/>
                    </a:cubicBezTo>
                    <a:cubicBezTo>
                      <a:pt x="1037" y="627"/>
                      <a:pt x="1039" y="620"/>
                      <a:pt x="1040" y="612"/>
                    </a:cubicBezTo>
                    <a:cubicBezTo>
                      <a:pt x="1054" y="612"/>
                      <a:pt x="1070" y="612"/>
                      <a:pt x="1073" y="612"/>
                    </a:cubicBezTo>
                    <a:cubicBezTo>
                      <a:pt x="1076" y="613"/>
                      <a:pt x="1079" y="611"/>
                      <a:pt x="1081" y="609"/>
                    </a:cubicBezTo>
                    <a:cubicBezTo>
                      <a:pt x="1083" y="607"/>
                      <a:pt x="1084" y="605"/>
                      <a:pt x="1085" y="602"/>
                    </a:cubicBezTo>
                    <a:cubicBezTo>
                      <a:pt x="1085" y="599"/>
                      <a:pt x="1084" y="596"/>
                      <a:pt x="1083" y="594"/>
                    </a:cubicBezTo>
                    <a:cubicBezTo>
                      <a:pt x="1081" y="591"/>
                      <a:pt x="1079" y="590"/>
                      <a:pt x="1076" y="589"/>
                    </a:cubicBezTo>
                    <a:cubicBezTo>
                      <a:pt x="1073" y="588"/>
                      <a:pt x="1057" y="585"/>
                      <a:pt x="1043" y="582"/>
                    </a:cubicBezTo>
                    <a:cubicBezTo>
                      <a:pt x="1043" y="575"/>
                      <a:pt x="1044" y="567"/>
                      <a:pt x="1044" y="560"/>
                    </a:cubicBezTo>
                    <a:cubicBezTo>
                      <a:pt x="1058" y="558"/>
                      <a:pt x="1074" y="557"/>
                      <a:pt x="1078" y="557"/>
                    </a:cubicBezTo>
                    <a:close/>
                    <a:moveTo>
                      <a:pt x="544" y="979"/>
                    </a:moveTo>
                    <a:cubicBezTo>
                      <a:pt x="305" y="979"/>
                      <a:pt x="111" y="785"/>
                      <a:pt x="111" y="545"/>
                    </a:cubicBezTo>
                    <a:cubicBezTo>
                      <a:pt x="111" y="305"/>
                      <a:pt x="305" y="111"/>
                      <a:pt x="544" y="111"/>
                    </a:cubicBezTo>
                    <a:cubicBezTo>
                      <a:pt x="783" y="111"/>
                      <a:pt x="977" y="305"/>
                      <a:pt x="977" y="545"/>
                    </a:cubicBezTo>
                    <a:cubicBezTo>
                      <a:pt x="977" y="785"/>
                      <a:pt x="783" y="979"/>
                      <a:pt x="544" y="979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70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9" name="iŝḷîḓè">
                <a:extLst>
                  <a:ext uri="{FF2B5EF4-FFF2-40B4-BE49-F238E27FC236}">
                    <a16:creationId xmlns:a16="http://schemas.microsoft.com/office/drawing/2014/main" id="{078F67D8-3BEF-4D2E-A6A7-374B117E0404}"/>
                  </a:ext>
                </a:extLst>
              </p:cNvPr>
              <p:cNvSpPr/>
              <p:nvPr/>
            </p:nvSpPr>
            <p:spPr bwMode="auto">
              <a:xfrm>
                <a:off x="6856146" y="2167187"/>
                <a:ext cx="256487" cy="257032"/>
              </a:xfrm>
              <a:custGeom>
                <a:avLst/>
                <a:gdLst>
                  <a:gd name="T0" fmla="*/ 1043 w 1088"/>
                  <a:gd name="T1" fmla="*/ 507 h 1090"/>
                  <a:gd name="T2" fmla="*/ 1036 w 1088"/>
                  <a:gd name="T3" fmla="*/ 455 h 1090"/>
                  <a:gd name="T4" fmla="*/ 1024 w 1088"/>
                  <a:gd name="T5" fmla="*/ 404 h 1090"/>
                  <a:gd name="T6" fmla="*/ 1007 w 1088"/>
                  <a:gd name="T7" fmla="*/ 355 h 1090"/>
                  <a:gd name="T8" fmla="*/ 984 w 1088"/>
                  <a:gd name="T9" fmla="*/ 307 h 1090"/>
                  <a:gd name="T10" fmla="*/ 957 w 1088"/>
                  <a:gd name="T11" fmla="*/ 263 h 1090"/>
                  <a:gd name="T12" fmla="*/ 925 w 1088"/>
                  <a:gd name="T13" fmla="*/ 221 h 1090"/>
                  <a:gd name="T14" fmla="*/ 890 w 1088"/>
                  <a:gd name="T15" fmla="*/ 183 h 1090"/>
                  <a:gd name="T16" fmla="*/ 850 w 1088"/>
                  <a:gd name="T17" fmla="*/ 149 h 1090"/>
                  <a:gd name="T18" fmla="*/ 807 w 1088"/>
                  <a:gd name="T19" fmla="*/ 119 h 1090"/>
                  <a:gd name="T20" fmla="*/ 761 w 1088"/>
                  <a:gd name="T21" fmla="*/ 93 h 1090"/>
                  <a:gd name="T22" fmla="*/ 713 w 1088"/>
                  <a:gd name="T23" fmla="*/ 73 h 1090"/>
                  <a:gd name="T24" fmla="*/ 663 w 1088"/>
                  <a:gd name="T25" fmla="*/ 58 h 1090"/>
                  <a:gd name="T26" fmla="*/ 611 w 1088"/>
                  <a:gd name="T27" fmla="*/ 48 h 1090"/>
                  <a:gd name="T28" fmla="*/ 559 w 1088"/>
                  <a:gd name="T29" fmla="*/ 44 h 1090"/>
                  <a:gd name="T30" fmla="*/ 507 w 1088"/>
                  <a:gd name="T31" fmla="*/ 45 h 1090"/>
                  <a:gd name="T32" fmla="*/ 455 w 1088"/>
                  <a:gd name="T33" fmla="*/ 52 h 1090"/>
                  <a:gd name="T34" fmla="*/ 404 w 1088"/>
                  <a:gd name="T35" fmla="*/ 64 h 1090"/>
                  <a:gd name="T36" fmla="*/ 354 w 1088"/>
                  <a:gd name="T37" fmla="*/ 81 h 1090"/>
                  <a:gd name="T38" fmla="*/ 307 w 1088"/>
                  <a:gd name="T39" fmla="*/ 104 h 1090"/>
                  <a:gd name="T40" fmla="*/ 262 w 1088"/>
                  <a:gd name="T41" fmla="*/ 131 h 1090"/>
                  <a:gd name="T42" fmla="*/ 221 w 1088"/>
                  <a:gd name="T43" fmla="*/ 163 h 1090"/>
                  <a:gd name="T44" fmla="*/ 182 w 1088"/>
                  <a:gd name="T45" fmla="*/ 199 h 1090"/>
                  <a:gd name="T46" fmla="*/ 148 w 1088"/>
                  <a:gd name="T47" fmla="*/ 238 h 1090"/>
                  <a:gd name="T48" fmla="*/ 118 w 1088"/>
                  <a:gd name="T49" fmla="*/ 282 h 1090"/>
                  <a:gd name="T50" fmla="*/ 93 w 1088"/>
                  <a:gd name="T51" fmla="*/ 328 h 1090"/>
                  <a:gd name="T52" fmla="*/ 73 w 1088"/>
                  <a:gd name="T53" fmla="*/ 376 h 1090"/>
                  <a:gd name="T54" fmla="*/ 58 w 1088"/>
                  <a:gd name="T55" fmla="*/ 426 h 1090"/>
                  <a:gd name="T56" fmla="*/ 48 w 1088"/>
                  <a:gd name="T57" fmla="*/ 478 h 1090"/>
                  <a:gd name="T58" fmla="*/ 44 w 1088"/>
                  <a:gd name="T59" fmla="*/ 530 h 1090"/>
                  <a:gd name="T60" fmla="*/ 45 w 1088"/>
                  <a:gd name="T61" fmla="*/ 582 h 1090"/>
                  <a:gd name="T62" fmla="*/ 52 w 1088"/>
                  <a:gd name="T63" fmla="*/ 634 h 1090"/>
                  <a:gd name="T64" fmla="*/ 64 w 1088"/>
                  <a:gd name="T65" fmla="*/ 686 h 1090"/>
                  <a:gd name="T66" fmla="*/ 81 w 1088"/>
                  <a:gd name="T67" fmla="*/ 735 h 1090"/>
                  <a:gd name="T68" fmla="*/ 104 w 1088"/>
                  <a:gd name="T69" fmla="*/ 782 h 1090"/>
                  <a:gd name="T70" fmla="*/ 131 w 1088"/>
                  <a:gd name="T71" fmla="*/ 827 h 1090"/>
                  <a:gd name="T72" fmla="*/ 163 w 1088"/>
                  <a:gd name="T73" fmla="*/ 869 h 1090"/>
                  <a:gd name="T74" fmla="*/ 198 w 1088"/>
                  <a:gd name="T75" fmla="*/ 907 h 1090"/>
                  <a:gd name="T76" fmla="*/ 238 w 1088"/>
                  <a:gd name="T77" fmla="*/ 941 h 1090"/>
                  <a:gd name="T78" fmla="*/ 281 w 1088"/>
                  <a:gd name="T79" fmla="*/ 971 h 1090"/>
                  <a:gd name="T80" fmla="*/ 327 w 1088"/>
                  <a:gd name="T81" fmla="*/ 996 h 1090"/>
                  <a:gd name="T82" fmla="*/ 375 w 1088"/>
                  <a:gd name="T83" fmla="*/ 1017 h 1090"/>
                  <a:gd name="T84" fmla="*/ 425 w 1088"/>
                  <a:gd name="T85" fmla="*/ 1032 h 1090"/>
                  <a:gd name="T86" fmla="*/ 477 w 1088"/>
                  <a:gd name="T87" fmla="*/ 1041 h 1090"/>
                  <a:gd name="T88" fmla="*/ 529 w 1088"/>
                  <a:gd name="T89" fmla="*/ 1046 h 1090"/>
                  <a:gd name="T90" fmla="*/ 581 w 1088"/>
                  <a:gd name="T91" fmla="*/ 1045 h 1090"/>
                  <a:gd name="T92" fmla="*/ 633 w 1088"/>
                  <a:gd name="T93" fmla="*/ 1038 h 1090"/>
                  <a:gd name="T94" fmla="*/ 684 w 1088"/>
                  <a:gd name="T95" fmla="*/ 1026 h 1090"/>
                  <a:gd name="T96" fmla="*/ 734 w 1088"/>
                  <a:gd name="T97" fmla="*/ 1009 h 1090"/>
                  <a:gd name="T98" fmla="*/ 781 w 1088"/>
                  <a:gd name="T99" fmla="*/ 986 h 1090"/>
                  <a:gd name="T100" fmla="*/ 826 w 1088"/>
                  <a:gd name="T101" fmla="*/ 959 h 1090"/>
                  <a:gd name="T102" fmla="*/ 867 w 1088"/>
                  <a:gd name="T103" fmla="*/ 927 h 1090"/>
                  <a:gd name="T104" fmla="*/ 905 w 1088"/>
                  <a:gd name="T105" fmla="*/ 891 h 1090"/>
                  <a:gd name="T106" fmla="*/ 940 w 1088"/>
                  <a:gd name="T107" fmla="*/ 851 h 1090"/>
                  <a:gd name="T108" fmla="*/ 969 w 1088"/>
                  <a:gd name="T109" fmla="*/ 808 h 1090"/>
                  <a:gd name="T110" fmla="*/ 995 w 1088"/>
                  <a:gd name="T111" fmla="*/ 762 h 1090"/>
                  <a:gd name="T112" fmla="*/ 1015 w 1088"/>
                  <a:gd name="T113" fmla="*/ 714 h 1090"/>
                  <a:gd name="T114" fmla="*/ 1030 w 1088"/>
                  <a:gd name="T115" fmla="*/ 664 h 1090"/>
                  <a:gd name="T116" fmla="*/ 1040 w 1088"/>
                  <a:gd name="T117" fmla="*/ 612 h 1090"/>
                  <a:gd name="T118" fmla="*/ 1044 w 1088"/>
                  <a:gd name="T119" fmla="*/ 560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88" h="1090">
                    <a:moveTo>
                      <a:pt x="1078" y="557"/>
                    </a:moveTo>
                    <a:cubicBezTo>
                      <a:pt x="1080" y="556"/>
                      <a:pt x="1083" y="555"/>
                      <a:pt x="1085" y="553"/>
                    </a:cubicBezTo>
                    <a:cubicBezTo>
                      <a:pt x="1087" y="551"/>
                      <a:pt x="1088" y="548"/>
                      <a:pt x="1088" y="545"/>
                    </a:cubicBezTo>
                    <a:cubicBezTo>
                      <a:pt x="1088" y="542"/>
                      <a:pt x="1087" y="539"/>
                      <a:pt x="1085" y="537"/>
                    </a:cubicBezTo>
                    <a:cubicBezTo>
                      <a:pt x="1083" y="535"/>
                      <a:pt x="1080" y="533"/>
                      <a:pt x="1078" y="533"/>
                    </a:cubicBezTo>
                    <a:cubicBezTo>
                      <a:pt x="1074" y="533"/>
                      <a:pt x="1058" y="531"/>
                      <a:pt x="1044" y="530"/>
                    </a:cubicBezTo>
                    <a:cubicBezTo>
                      <a:pt x="1044" y="522"/>
                      <a:pt x="1043" y="515"/>
                      <a:pt x="1043" y="507"/>
                    </a:cubicBezTo>
                    <a:cubicBezTo>
                      <a:pt x="1057" y="505"/>
                      <a:pt x="1073" y="501"/>
                      <a:pt x="1076" y="501"/>
                    </a:cubicBezTo>
                    <a:cubicBezTo>
                      <a:pt x="1079" y="500"/>
                      <a:pt x="1081" y="498"/>
                      <a:pt x="1083" y="496"/>
                    </a:cubicBezTo>
                    <a:cubicBezTo>
                      <a:pt x="1084" y="494"/>
                      <a:pt x="1085" y="491"/>
                      <a:pt x="1085" y="488"/>
                    </a:cubicBezTo>
                    <a:cubicBezTo>
                      <a:pt x="1084" y="485"/>
                      <a:pt x="1083" y="482"/>
                      <a:pt x="1081" y="481"/>
                    </a:cubicBezTo>
                    <a:cubicBezTo>
                      <a:pt x="1079" y="479"/>
                      <a:pt x="1076" y="477"/>
                      <a:pt x="1073" y="477"/>
                    </a:cubicBezTo>
                    <a:cubicBezTo>
                      <a:pt x="1070" y="477"/>
                      <a:pt x="1054" y="478"/>
                      <a:pt x="1040" y="478"/>
                    </a:cubicBezTo>
                    <a:cubicBezTo>
                      <a:pt x="1039" y="470"/>
                      <a:pt x="1037" y="463"/>
                      <a:pt x="1036" y="455"/>
                    </a:cubicBezTo>
                    <a:cubicBezTo>
                      <a:pt x="1050" y="451"/>
                      <a:pt x="1065" y="446"/>
                      <a:pt x="1068" y="445"/>
                    </a:cubicBezTo>
                    <a:cubicBezTo>
                      <a:pt x="1071" y="444"/>
                      <a:pt x="1073" y="442"/>
                      <a:pt x="1075" y="440"/>
                    </a:cubicBezTo>
                    <a:cubicBezTo>
                      <a:pt x="1076" y="437"/>
                      <a:pt x="1076" y="435"/>
                      <a:pt x="1076" y="432"/>
                    </a:cubicBezTo>
                    <a:cubicBezTo>
                      <a:pt x="1075" y="429"/>
                      <a:pt x="1074" y="426"/>
                      <a:pt x="1071" y="425"/>
                    </a:cubicBezTo>
                    <a:cubicBezTo>
                      <a:pt x="1069" y="423"/>
                      <a:pt x="1066" y="422"/>
                      <a:pt x="1063" y="422"/>
                    </a:cubicBezTo>
                    <a:cubicBezTo>
                      <a:pt x="1060" y="423"/>
                      <a:pt x="1044" y="425"/>
                      <a:pt x="1030" y="426"/>
                    </a:cubicBezTo>
                    <a:cubicBezTo>
                      <a:pt x="1028" y="419"/>
                      <a:pt x="1026" y="412"/>
                      <a:pt x="1024" y="404"/>
                    </a:cubicBezTo>
                    <a:cubicBezTo>
                      <a:pt x="1037" y="399"/>
                      <a:pt x="1052" y="392"/>
                      <a:pt x="1055" y="391"/>
                    </a:cubicBezTo>
                    <a:cubicBezTo>
                      <a:pt x="1058" y="390"/>
                      <a:pt x="1060" y="388"/>
                      <a:pt x="1061" y="385"/>
                    </a:cubicBezTo>
                    <a:cubicBezTo>
                      <a:pt x="1062" y="382"/>
                      <a:pt x="1062" y="379"/>
                      <a:pt x="1061" y="377"/>
                    </a:cubicBezTo>
                    <a:cubicBezTo>
                      <a:pt x="1060" y="374"/>
                      <a:pt x="1058" y="372"/>
                      <a:pt x="1056" y="370"/>
                    </a:cubicBezTo>
                    <a:cubicBezTo>
                      <a:pt x="1054" y="369"/>
                      <a:pt x="1051" y="368"/>
                      <a:pt x="1048" y="369"/>
                    </a:cubicBezTo>
                    <a:cubicBezTo>
                      <a:pt x="1045" y="369"/>
                      <a:pt x="1029" y="373"/>
                      <a:pt x="1015" y="376"/>
                    </a:cubicBezTo>
                    <a:cubicBezTo>
                      <a:pt x="1012" y="369"/>
                      <a:pt x="1010" y="362"/>
                      <a:pt x="1007" y="355"/>
                    </a:cubicBezTo>
                    <a:cubicBezTo>
                      <a:pt x="1020" y="348"/>
                      <a:pt x="1033" y="340"/>
                      <a:pt x="1036" y="338"/>
                    </a:cubicBezTo>
                    <a:cubicBezTo>
                      <a:pt x="1039" y="337"/>
                      <a:pt x="1040" y="334"/>
                      <a:pt x="1041" y="332"/>
                    </a:cubicBezTo>
                    <a:cubicBezTo>
                      <a:pt x="1042" y="329"/>
                      <a:pt x="1042" y="326"/>
                      <a:pt x="1041" y="323"/>
                    </a:cubicBezTo>
                    <a:cubicBezTo>
                      <a:pt x="1039" y="321"/>
                      <a:pt x="1037" y="319"/>
                      <a:pt x="1035" y="317"/>
                    </a:cubicBezTo>
                    <a:cubicBezTo>
                      <a:pt x="1032" y="316"/>
                      <a:pt x="1029" y="316"/>
                      <a:pt x="1027" y="317"/>
                    </a:cubicBezTo>
                    <a:cubicBezTo>
                      <a:pt x="1024" y="318"/>
                      <a:pt x="1009" y="323"/>
                      <a:pt x="995" y="328"/>
                    </a:cubicBezTo>
                    <a:cubicBezTo>
                      <a:pt x="991" y="321"/>
                      <a:pt x="988" y="314"/>
                      <a:pt x="984" y="307"/>
                    </a:cubicBezTo>
                    <a:cubicBezTo>
                      <a:pt x="996" y="299"/>
                      <a:pt x="1009" y="290"/>
                      <a:pt x="1012" y="288"/>
                    </a:cubicBezTo>
                    <a:cubicBezTo>
                      <a:pt x="1014" y="286"/>
                      <a:pt x="1016" y="284"/>
                      <a:pt x="1016" y="281"/>
                    </a:cubicBezTo>
                    <a:cubicBezTo>
                      <a:pt x="1017" y="278"/>
                      <a:pt x="1016" y="275"/>
                      <a:pt x="1015" y="273"/>
                    </a:cubicBezTo>
                    <a:cubicBezTo>
                      <a:pt x="1013" y="270"/>
                      <a:pt x="1011" y="268"/>
                      <a:pt x="1008" y="267"/>
                    </a:cubicBezTo>
                    <a:cubicBezTo>
                      <a:pt x="1006" y="266"/>
                      <a:pt x="1003" y="266"/>
                      <a:pt x="1000" y="268"/>
                    </a:cubicBezTo>
                    <a:cubicBezTo>
                      <a:pt x="997" y="269"/>
                      <a:pt x="983" y="276"/>
                      <a:pt x="969" y="282"/>
                    </a:cubicBezTo>
                    <a:cubicBezTo>
                      <a:pt x="966" y="275"/>
                      <a:pt x="961" y="269"/>
                      <a:pt x="957" y="263"/>
                    </a:cubicBezTo>
                    <a:cubicBezTo>
                      <a:pt x="968" y="253"/>
                      <a:pt x="980" y="242"/>
                      <a:pt x="983" y="240"/>
                    </a:cubicBezTo>
                    <a:cubicBezTo>
                      <a:pt x="985" y="238"/>
                      <a:pt x="986" y="236"/>
                      <a:pt x="986" y="233"/>
                    </a:cubicBezTo>
                    <a:cubicBezTo>
                      <a:pt x="986" y="230"/>
                      <a:pt x="986" y="227"/>
                      <a:pt x="984" y="225"/>
                    </a:cubicBezTo>
                    <a:cubicBezTo>
                      <a:pt x="982" y="222"/>
                      <a:pt x="980" y="221"/>
                      <a:pt x="977" y="220"/>
                    </a:cubicBezTo>
                    <a:cubicBezTo>
                      <a:pt x="974" y="220"/>
                      <a:pt x="971" y="220"/>
                      <a:pt x="969" y="221"/>
                    </a:cubicBezTo>
                    <a:cubicBezTo>
                      <a:pt x="966" y="223"/>
                      <a:pt x="952" y="231"/>
                      <a:pt x="940" y="238"/>
                    </a:cubicBezTo>
                    <a:cubicBezTo>
                      <a:pt x="935" y="233"/>
                      <a:pt x="930" y="227"/>
                      <a:pt x="925" y="221"/>
                    </a:cubicBezTo>
                    <a:cubicBezTo>
                      <a:pt x="935" y="210"/>
                      <a:pt x="946" y="198"/>
                      <a:pt x="948" y="196"/>
                    </a:cubicBezTo>
                    <a:cubicBezTo>
                      <a:pt x="950" y="194"/>
                      <a:pt x="951" y="191"/>
                      <a:pt x="951" y="188"/>
                    </a:cubicBezTo>
                    <a:cubicBezTo>
                      <a:pt x="951" y="185"/>
                      <a:pt x="950" y="183"/>
                      <a:pt x="948" y="180"/>
                    </a:cubicBezTo>
                    <a:cubicBezTo>
                      <a:pt x="946" y="178"/>
                      <a:pt x="943" y="177"/>
                      <a:pt x="941" y="177"/>
                    </a:cubicBezTo>
                    <a:cubicBezTo>
                      <a:pt x="938" y="176"/>
                      <a:pt x="935" y="177"/>
                      <a:pt x="933" y="179"/>
                    </a:cubicBezTo>
                    <a:cubicBezTo>
                      <a:pt x="930" y="181"/>
                      <a:pt x="917" y="190"/>
                      <a:pt x="905" y="199"/>
                    </a:cubicBezTo>
                    <a:cubicBezTo>
                      <a:pt x="900" y="193"/>
                      <a:pt x="895" y="188"/>
                      <a:pt x="890" y="183"/>
                    </a:cubicBezTo>
                    <a:cubicBezTo>
                      <a:pt x="898" y="171"/>
                      <a:pt x="908" y="158"/>
                      <a:pt x="910" y="156"/>
                    </a:cubicBezTo>
                    <a:cubicBezTo>
                      <a:pt x="911" y="153"/>
                      <a:pt x="912" y="150"/>
                      <a:pt x="912" y="148"/>
                    </a:cubicBezTo>
                    <a:cubicBezTo>
                      <a:pt x="911" y="145"/>
                      <a:pt x="910" y="142"/>
                      <a:pt x="908" y="140"/>
                    </a:cubicBezTo>
                    <a:cubicBezTo>
                      <a:pt x="906" y="138"/>
                      <a:pt x="903" y="137"/>
                      <a:pt x="900" y="137"/>
                    </a:cubicBezTo>
                    <a:cubicBezTo>
                      <a:pt x="897" y="137"/>
                      <a:pt x="894" y="138"/>
                      <a:pt x="892" y="140"/>
                    </a:cubicBezTo>
                    <a:cubicBezTo>
                      <a:pt x="890" y="142"/>
                      <a:pt x="878" y="153"/>
                      <a:pt x="867" y="163"/>
                    </a:cubicBezTo>
                    <a:cubicBezTo>
                      <a:pt x="862" y="158"/>
                      <a:pt x="856" y="153"/>
                      <a:pt x="850" y="149"/>
                    </a:cubicBezTo>
                    <a:cubicBezTo>
                      <a:pt x="857" y="136"/>
                      <a:pt x="865" y="122"/>
                      <a:pt x="867" y="119"/>
                    </a:cubicBezTo>
                    <a:cubicBezTo>
                      <a:pt x="869" y="117"/>
                      <a:pt x="869" y="114"/>
                      <a:pt x="868" y="111"/>
                    </a:cubicBezTo>
                    <a:cubicBezTo>
                      <a:pt x="868" y="109"/>
                      <a:pt x="866" y="106"/>
                      <a:pt x="864" y="104"/>
                    </a:cubicBezTo>
                    <a:cubicBezTo>
                      <a:pt x="861" y="103"/>
                      <a:pt x="858" y="102"/>
                      <a:pt x="856" y="102"/>
                    </a:cubicBezTo>
                    <a:cubicBezTo>
                      <a:pt x="853" y="102"/>
                      <a:pt x="850" y="103"/>
                      <a:pt x="848" y="106"/>
                    </a:cubicBezTo>
                    <a:cubicBezTo>
                      <a:pt x="846" y="108"/>
                      <a:pt x="835" y="120"/>
                      <a:pt x="826" y="131"/>
                    </a:cubicBezTo>
                    <a:cubicBezTo>
                      <a:pt x="820" y="127"/>
                      <a:pt x="813" y="123"/>
                      <a:pt x="807" y="119"/>
                    </a:cubicBezTo>
                    <a:cubicBezTo>
                      <a:pt x="813" y="105"/>
                      <a:pt x="820" y="91"/>
                      <a:pt x="821" y="88"/>
                    </a:cubicBezTo>
                    <a:cubicBezTo>
                      <a:pt x="822" y="85"/>
                      <a:pt x="822" y="82"/>
                      <a:pt x="821" y="80"/>
                    </a:cubicBezTo>
                    <a:cubicBezTo>
                      <a:pt x="820" y="77"/>
                      <a:pt x="818" y="75"/>
                      <a:pt x="816" y="73"/>
                    </a:cubicBezTo>
                    <a:cubicBezTo>
                      <a:pt x="813" y="72"/>
                      <a:pt x="810" y="71"/>
                      <a:pt x="808" y="72"/>
                    </a:cubicBezTo>
                    <a:cubicBezTo>
                      <a:pt x="805" y="72"/>
                      <a:pt x="802" y="74"/>
                      <a:pt x="801" y="76"/>
                    </a:cubicBezTo>
                    <a:cubicBezTo>
                      <a:pt x="799" y="79"/>
                      <a:pt x="790" y="92"/>
                      <a:pt x="781" y="104"/>
                    </a:cubicBezTo>
                    <a:cubicBezTo>
                      <a:pt x="774" y="100"/>
                      <a:pt x="768" y="97"/>
                      <a:pt x="761" y="93"/>
                    </a:cubicBezTo>
                    <a:cubicBezTo>
                      <a:pt x="766" y="80"/>
                      <a:pt x="771" y="65"/>
                      <a:pt x="772" y="61"/>
                    </a:cubicBezTo>
                    <a:cubicBezTo>
                      <a:pt x="773" y="59"/>
                      <a:pt x="772" y="56"/>
                      <a:pt x="771" y="53"/>
                    </a:cubicBezTo>
                    <a:cubicBezTo>
                      <a:pt x="770" y="51"/>
                      <a:pt x="768" y="49"/>
                      <a:pt x="765" y="47"/>
                    </a:cubicBezTo>
                    <a:cubicBezTo>
                      <a:pt x="762" y="46"/>
                      <a:pt x="760" y="46"/>
                      <a:pt x="757" y="47"/>
                    </a:cubicBezTo>
                    <a:cubicBezTo>
                      <a:pt x="754" y="48"/>
                      <a:pt x="752" y="49"/>
                      <a:pt x="750" y="52"/>
                    </a:cubicBezTo>
                    <a:cubicBezTo>
                      <a:pt x="749" y="55"/>
                      <a:pt x="741" y="69"/>
                      <a:pt x="734" y="81"/>
                    </a:cubicBezTo>
                    <a:cubicBezTo>
                      <a:pt x="727" y="78"/>
                      <a:pt x="720" y="76"/>
                      <a:pt x="713" y="73"/>
                    </a:cubicBezTo>
                    <a:cubicBezTo>
                      <a:pt x="716" y="59"/>
                      <a:pt x="719" y="43"/>
                      <a:pt x="720" y="40"/>
                    </a:cubicBezTo>
                    <a:cubicBezTo>
                      <a:pt x="721" y="37"/>
                      <a:pt x="720" y="34"/>
                      <a:pt x="719" y="32"/>
                    </a:cubicBezTo>
                    <a:cubicBezTo>
                      <a:pt x="717" y="30"/>
                      <a:pt x="715" y="28"/>
                      <a:pt x="712" y="27"/>
                    </a:cubicBezTo>
                    <a:cubicBezTo>
                      <a:pt x="709" y="26"/>
                      <a:pt x="706" y="26"/>
                      <a:pt x="704" y="27"/>
                    </a:cubicBezTo>
                    <a:cubicBezTo>
                      <a:pt x="701" y="28"/>
                      <a:pt x="699" y="30"/>
                      <a:pt x="698" y="33"/>
                    </a:cubicBezTo>
                    <a:cubicBezTo>
                      <a:pt x="696" y="36"/>
                      <a:pt x="690" y="51"/>
                      <a:pt x="684" y="64"/>
                    </a:cubicBezTo>
                    <a:cubicBezTo>
                      <a:pt x="677" y="62"/>
                      <a:pt x="670" y="60"/>
                      <a:pt x="663" y="58"/>
                    </a:cubicBezTo>
                    <a:cubicBezTo>
                      <a:pt x="664" y="44"/>
                      <a:pt x="666" y="28"/>
                      <a:pt x="666" y="25"/>
                    </a:cubicBezTo>
                    <a:cubicBezTo>
                      <a:pt x="667" y="22"/>
                      <a:pt x="666" y="19"/>
                      <a:pt x="664" y="17"/>
                    </a:cubicBezTo>
                    <a:cubicBezTo>
                      <a:pt x="662" y="14"/>
                      <a:pt x="660" y="13"/>
                      <a:pt x="657" y="12"/>
                    </a:cubicBezTo>
                    <a:cubicBezTo>
                      <a:pt x="654" y="12"/>
                      <a:pt x="651" y="12"/>
                      <a:pt x="649" y="13"/>
                    </a:cubicBezTo>
                    <a:cubicBezTo>
                      <a:pt x="646" y="15"/>
                      <a:pt x="644" y="17"/>
                      <a:pt x="643" y="20"/>
                    </a:cubicBezTo>
                    <a:cubicBezTo>
                      <a:pt x="642" y="23"/>
                      <a:pt x="638" y="38"/>
                      <a:pt x="633" y="52"/>
                    </a:cubicBezTo>
                    <a:cubicBezTo>
                      <a:pt x="626" y="51"/>
                      <a:pt x="619" y="49"/>
                      <a:pt x="611" y="48"/>
                    </a:cubicBezTo>
                    <a:cubicBezTo>
                      <a:pt x="611" y="34"/>
                      <a:pt x="611" y="18"/>
                      <a:pt x="611" y="15"/>
                    </a:cubicBezTo>
                    <a:cubicBezTo>
                      <a:pt x="611" y="12"/>
                      <a:pt x="610" y="9"/>
                      <a:pt x="608" y="7"/>
                    </a:cubicBezTo>
                    <a:cubicBezTo>
                      <a:pt x="606" y="5"/>
                      <a:pt x="604" y="4"/>
                      <a:pt x="601" y="3"/>
                    </a:cubicBezTo>
                    <a:cubicBezTo>
                      <a:pt x="598" y="3"/>
                      <a:pt x="595" y="4"/>
                      <a:pt x="593" y="5"/>
                    </a:cubicBezTo>
                    <a:cubicBezTo>
                      <a:pt x="590" y="7"/>
                      <a:pt x="589" y="9"/>
                      <a:pt x="588" y="12"/>
                    </a:cubicBezTo>
                    <a:cubicBezTo>
                      <a:pt x="587" y="15"/>
                      <a:pt x="584" y="31"/>
                      <a:pt x="581" y="45"/>
                    </a:cubicBezTo>
                    <a:cubicBezTo>
                      <a:pt x="574" y="45"/>
                      <a:pt x="566" y="44"/>
                      <a:pt x="559" y="44"/>
                    </a:cubicBezTo>
                    <a:cubicBezTo>
                      <a:pt x="558" y="30"/>
                      <a:pt x="556" y="14"/>
                      <a:pt x="556" y="10"/>
                    </a:cubicBezTo>
                    <a:cubicBezTo>
                      <a:pt x="555" y="8"/>
                      <a:pt x="554" y="5"/>
                      <a:pt x="552" y="3"/>
                    </a:cubicBezTo>
                    <a:cubicBezTo>
                      <a:pt x="550" y="1"/>
                      <a:pt x="547" y="0"/>
                      <a:pt x="544" y="0"/>
                    </a:cubicBezTo>
                    <a:cubicBezTo>
                      <a:pt x="541" y="0"/>
                      <a:pt x="538" y="1"/>
                      <a:pt x="536" y="3"/>
                    </a:cubicBezTo>
                    <a:cubicBezTo>
                      <a:pt x="534" y="5"/>
                      <a:pt x="533" y="8"/>
                      <a:pt x="532" y="10"/>
                    </a:cubicBezTo>
                    <a:cubicBezTo>
                      <a:pt x="532" y="14"/>
                      <a:pt x="530" y="30"/>
                      <a:pt x="529" y="44"/>
                    </a:cubicBezTo>
                    <a:cubicBezTo>
                      <a:pt x="522" y="44"/>
                      <a:pt x="514" y="45"/>
                      <a:pt x="507" y="45"/>
                    </a:cubicBezTo>
                    <a:cubicBezTo>
                      <a:pt x="504" y="31"/>
                      <a:pt x="501" y="15"/>
                      <a:pt x="500" y="12"/>
                    </a:cubicBezTo>
                    <a:cubicBezTo>
                      <a:pt x="499" y="9"/>
                      <a:pt x="497" y="7"/>
                      <a:pt x="495" y="5"/>
                    </a:cubicBezTo>
                    <a:cubicBezTo>
                      <a:pt x="493" y="4"/>
                      <a:pt x="490" y="3"/>
                      <a:pt x="487" y="3"/>
                    </a:cubicBezTo>
                    <a:cubicBezTo>
                      <a:pt x="484" y="4"/>
                      <a:pt x="482" y="5"/>
                      <a:pt x="480" y="7"/>
                    </a:cubicBezTo>
                    <a:cubicBezTo>
                      <a:pt x="478" y="9"/>
                      <a:pt x="477" y="12"/>
                      <a:pt x="477" y="15"/>
                    </a:cubicBezTo>
                    <a:cubicBezTo>
                      <a:pt x="477" y="18"/>
                      <a:pt x="477" y="34"/>
                      <a:pt x="477" y="48"/>
                    </a:cubicBezTo>
                    <a:cubicBezTo>
                      <a:pt x="469" y="49"/>
                      <a:pt x="462" y="51"/>
                      <a:pt x="455" y="52"/>
                    </a:cubicBezTo>
                    <a:cubicBezTo>
                      <a:pt x="450" y="38"/>
                      <a:pt x="446" y="23"/>
                      <a:pt x="445" y="20"/>
                    </a:cubicBezTo>
                    <a:cubicBezTo>
                      <a:pt x="444" y="17"/>
                      <a:pt x="442" y="15"/>
                      <a:pt x="439" y="13"/>
                    </a:cubicBezTo>
                    <a:cubicBezTo>
                      <a:pt x="437" y="12"/>
                      <a:pt x="434" y="12"/>
                      <a:pt x="431" y="12"/>
                    </a:cubicBezTo>
                    <a:cubicBezTo>
                      <a:pt x="428" y="13"/>
                      <a:pt x="426" y="14"/>
                      <a:pt x="424" y="17"/>
                    </a:cubicBezTo>
                    <a:cubicBezTo>
                      <a:pt x="422" y="19"/>
                      <a:pt x="421" y="22"/>
                      <a:pt x="422" y="25"/>
                    </a:cubicBezTo>
                    <a:cubicBezTo>
                      <a:pt x="422" y="28"/>
                      <a:pt x="424" y="44"/>
                      <a:pt x="425" y="58"/>
                    </a:cubicBezTo>
                    <a:cubicBezTo>
                      <a:pt x="418" y="60"/>
                      <a:pt x="411" y="62"/>
                      <a:pt x="404" y="64"/>
                    </a:cubicBezTo>
                    <a:cubicBezTo>
                      <a:pt x="398" y="51"/>
                      <a:pt x="392" y="36"/>
                      <a:pt x="390" y="33"/>
                    </a:cubicBezTo>
                    <a:cubicBezTo>
                      <a:pt x="389" y="30"/>
                      <a:pt x="387" y="28"/>
                      <a:pt x="384" y="27"/>
                    </a:cubicBezTo>
                    <a:cubicBezTo>
                      <a:pt x="382" y="26"/>
                      <a:pt x="379" y="26"/>
                      <a:pt x="376" y="27"/>
                    </a:cubicBezTo>
                    <a:cubicBezTo>
                      <a:pt x="373" y="28"/>
                      <a:pt x="371" y="30"/>
                      <a:pt x="369" y="32"/>
                    </a:cubicBezTo>
                    <a:cubicBezTo>
                      <a:pt x="368" y="34"/>
                      <a:pt x="367" y="37"/>
                      <a:pt x="368" y="40"/>
                    </a:cubicBezTo>
                    <a:cubicBezTo>
                      <a:pt x="369" y="43"/>
                      <a:pt x="372" y="59"/>
                      <a:pt x="375" y="73"/>
                    </a:cubicBezTo>
                    <a:cubicBezTo>
                      <a:pt x="368" y="76"/>
                      <a:pt x="361" y="78"/>
                      <a:pt x="354" y="81"/>
                    </a:cubicBezTo>
                    <a:cubicBezTo>
                      <a:pt x="347" y="69"/>
                      <a:pt x="339" y="55"/>
                      <a:pt x="338" y="52"/>
                    </a:cubicBezTo>
                    <a:cubicBezTo>
                      <a:pt x="336" y="49"/>
                      <a:pt x="334" y="48"/>
                      <a:pt x="331" y="47"/>
                    </a:cubicBezTo>
                    <a:cubicBezTo>
                      <a:pt x="328" y="46"/>
                      <a:pt x="326" y="46"/>
                      <a:pt x="323" y="47"/>
                    </a:cubicBezTo>
                    <a:cubicBezTo>
                      <a:pt x="320" y="49"/>
                      <a:pt x="318" y="51"/>
                      <a:pt x="317" y="53"/>
                    </a:cubicBezTo>
                    <a:cubicBezTo>
                      <a:pt x="316" y="56"/>
                      <a:pt x="315" y="59"/>
                      <a:pt x="316" y="61"/>
                    </a:cubicBezTo>
                    <a:cubicBezTo>
                      <a:pt x="317" y="65"/>
                      <a:pt x="322" y="80"/>
                      <a:pt x="327" y="93"/>
                    </a:cubicBezTo>
                    <a:cubicBezTo>
                      <a:pt x="320" y="97"/>
                      <a:pt x="314" y="100"/>
                      <a:pt x="307" y="104"/>
                    </a:cubicBezTo>
                    <a:cubicBezTo>
                      <a:pt x="298" y="92"/>
                      <a:pt x="289" y="79"/>
                      <a:pt x="287" y="76"/>
                    </a:cubicBezTo>
                    <a:cubicBezTo>
                      <a:pt x="286" y="74"/>
                      <a:pt x="283" y="72"/>
                      <a:pt x="280" y="72"/>
                    </a:cubicBezTo>
                    <a:cubicBezTo>
                      <a:pt x="278" y="71"/>
                      <a:pt x="275" y="72"/>
                      <a:pt x="272" y="73"/>
                    </a:cubicBezTo>
                    <a:cubicBezTo>
                      <a:pt x="270" y="75"/>
                      <a:pt x="268" y="77"/>
                      <a:pt x="267" y="80"/>
                    </a:cubicBezTo>
                    <a:cubicBezTo>
                      <a:pt x="266" y="82"/>
                      <a:pt x="266" y="85"/>
                      <a:pt x="267" y="88"/>
                    </a:cubicBezTo>
                    <a:cubicBezTo>
                      <a:pt x="268" y="91"/>
                      <a:pt x="275" y="105"/>
                      <a:pt x="281" y="119"/>
                    </a:cubicBezTo>
                    <a:cubicBezTo>
                      <a:pt x="275" y="123"/>
                      <a:pt x="268" y="127"/>
                      <a:pt x="262" y="131"/>
                    </a:cubicBezTo>
                    <a:cubicBezTo>
                      <a:pt x="253" y="120"/>
                      <a:pt x="242" y="108"/>
                      <a:pt x="240" y="106"/>
                    </a:cubicBezTo>
                    <a:cubicBezTo>
                      <a:pt x="238" y="103"/>
                      <a:pt x="235" y="102"/>
                      <a:pt x="232" y="102"/>
                    </a:cubicBezTo>
                    <a:cubicBezTo>
                      <a:pt x="230" y="102"/>
                      <a:pt x="227" y="103"/>
                      <a:pt x="224" y="104"/>
                    </a:cubicBezTo>
                    <a:cubicBezTo>
                      <a:pt x="222" y="106"/>
                      <a:pt x="220" y="109"/>
                      <a:pt x="220" y="111"/>
                    </a:cubicBezTo>
                    <a:cubicBezTo>
                      <a:pt x="219" y="114"/>
                      <a:pt x="219" y="117"/>
                      <a:pt x="221" y="119"/>
                    </a:cubicBezTo>
                    <a:cubicBezTo>
                      <a:pt x="223" y="122"/>
                      <a:pt x="231" y="136"/>
                      <a:pt x="238" y="149"/>
                    </a:cubicBezTo>
                    <a:cubicBezTo>
                      <a:pt x="232" y="153"/>
                      <a:pt x="226" y="158"/>
                      <a:pt x="221" y="163"/>
                    </a:cubicBezTo>
                    <a:cubicBezTo>
                      <a:pt x="210" y="153"/>
                      <a:pt x="198" y="142"/>
                      <a:pt x="196" y="140"/>
                    </a:cubicBezTo>
                    <a:cubicBezTo>
                      <a:pt x="194" y="138"/>
                      <a:pt x="191" y="137"/>
                      <a:pt x="188" y="137"/>
                    </a:cubicBezTo>
                    <a:cubicBezTo>
                      <a:pt x="185" y="137"/>
                      <a:pt x="182" y="138"/>
                      <a:pt x="180" y="140"/>
                    </a:cubicBezTo>
                    <a:cubicBezTo>
                      <a:pt x="178" y="142"/>
                      <a:pt x="177" y="145"/>
                      <a:pt x="176" y="148"/>
                    </a:cubicBezTo>
                    <a:cubicBezTo>
                      <a:pt x="176" y="150"/>
                      <a:pt x="176" y="153"/>
                      <a:pt x="178" y="156"/>
                    </a:cubicBezTo>
                    <a:cubicBezTo>
                      <a:pt x="180" y="158"/>
                      <a:pt x="190" y="171"/>
                      <a:pt x="198" y="183"/>
                    </a:cubicBezTo>
                    <a:cubicBezTo>
                      <a:pt x="193" y="188"/>
                      <a:pt x="188" y="193"/>
                      <a:pt x="182" y="199"/>
                    </a:cubicBezTo>
                    <a:cubicBezTo>
                      <a:pt x="171" y="190"/>
                      <a:pt x="158" y="181"/>
                      <a:pt x="155" y="179"/>
                    </a:cubicBezTo>
                    <a:cubicBezTo>
                      <a:pt x="153" y="177"/>
                      <a:pt x="150" y="176"/>
                      <a:pt x="147" y="177"/>
                    </a:cubicBezTo>
                    <a:cubicBezTo>
                      <a:pt x="145" y="177"/>
                      <a:pt x="142" y="178"/>
                      <a:pt x="140" y="180"/>
                    </a:cubicBezTo>
                    <a:cubicBezTo>
                      <a:pt x="138" y="183"/>
                      <a:pt x="137" y="185"/>
                      <a:pt x="137" y="188"/>
                    </a:cubicBezTo>
                    <a:cubicBezTo>
                      <a:pt x="137" y="191"/>
                      <a:pt x="138" y="194"/>
                      <a:pt x="140" y="196"/>
                    </a:cubicBezTo>
                    <a:cubicBezTo>
                      <a:pt x="142" y="198"/>
                      <a:pt x="153" y="210"/>
                      <a:pt x="163" y="221"/>
                    </a:cubicBezTo>
                    <a:cubicBezTo>
                      <a:pt x="158" y="227"/>
                      <a:pt x="153" y="233"/>
                      <a:pt x="148" y="238"/>
                    </a:cubicBezTo>
                    <a:cubicBezTo>
                      <a:pt x="136" y="231"/>
                      <a:pt x="122" y="223"/>
                      <a:pt x="119" y="221"/>
                    </a:cubicBezTo>
                    <a:cubicBezTo>
                      <a:pt x="117" y="220"/>
                      <a:pt x="114" y="220"/>
                      <a:pt x="111" y="220"/>
                    </a:cubicBezTo>
                    <a:cubicBezTo>
                      <a:pt x="108" y="221"/>
                      <a:pt x="106" y="222"/>
                      <a:pt x="104" y="225"/>
                    </a:cubicBezTo>
                    <a:cubicBezTo>
                      <a:pt x="102" y="227"/>
                      <a:pt x="102" y="230"/>
                      <a:pt x="102" y="233"/>
                    </a:cubicBezTo>
                    <a:cubicBezTo>
                      <a:pt x="102" y="236"/>
                      <a:pt x="103" y="238"/>
                      <a:pt x="105" y="240"/>
                    </a:cubicBezTo>
                    <a:cubicBezTo>
                      <a:pt x="108" y="242"/>
                      <a:pt x="120" y="253"/>
                      <a:pt x="131" y="263"/>
                    </a:cubicBezTo>
                    <a:cubicBezTo>
                      <a:pt x="127" y="269"/>
                      <a:pt x="122" y="275"/>
                      <a:pt x="118" y="282"/>
                    </a:cubicBezTo>
                    <a:cubicBezTo>
                      <a:pt x="105" y="276"/>
                      <a:pt x="91" y="269"/>
                      <a:pt x="88" y="268"/>
                    </a:cubicBezTo>
                    <a:cubicBezTo>
                      <a:pt x="85" y="266"/>
                      <a:pt x="82" y="266"/>
                      <a:pt x="80" y="267"/>
                    </a:cubicBezTo>
                    <a:cubicBezTo>
                      <a:pt x="77" y="268"/>
                      <a:pt x="75" y="270"/>
                      <a:pt x="73" y="273"/>
                    </a:cubicBezTo>
                    <a:cubicBezTo>
                      <a:pt x="72" y="275"/>
                      <a:pt x="71" y="278"/>
                      <a:pt x="72" y="281"/>
                    </a:cubicBezTo>
                    <a:cubicBezTo>
                      <a:pt x="72" y="284"/>
                      <a:pt x="74" y="286"/>
                      <a:pt x="76" y="288"/>
                    </a:cubicBezTo>
                    <a:cubicBezTo>
                      <a:pt x="79" y="290"/>
                      <a:pt x="92" y="299"/>
                      <a:pt x="104" y="307"/>
                    </a:cubicBezTo>
                    <a:cubicBezTo>
                      <a:pt x="100" y="314"/>
                      <a:pt x="97" y="321"/>
                      <a:pt x="93" y="328"/>
                    </a:cubicBezTo>
                    <a:cubicBezTo>
                      <a:pt x="79" y="323"/>
                      <a:pt x="64" y="318"/>
                      <a:pt x="61" y="317"/>
                    </a:cubicBezTo>
                    <a:cubicBezTo>
                      <a:pt x="59" y="316"/>
                      <a:pt x="56" y="316"/>
                      <a:pt x="53" y="317"/>
                    </a:cubicBezTo>
                    <a:cubicBezTo>
                      <a:pt x="51" y="319"/>
                      <a:pt x="48" y="321"/>
                      <a:pt x="47" y="323"/>
                    </a:cubicBezTo>
                    <a:cubicBezTo>
                      <a:pt x="46" y="326"/>
                      <a:pt x="46" y="329"/>
                      <a:pt x="47" y="332"/>
                    </a:cubicBezTo>
                    <a:cubicBezTo>
                      <a:pt x="48" y="334"/>
                      <a:pt x="49" y="337"/>
                      <a:pt x="52" y="338"/>
                    </a:cubicBezTo>
                    <a:cubicBezTo>
                      <a:pt x="55" y="340"/>
                      <a:pt x="68" y="348"/>
                      <a:pt x="81" y="355"/>
                    </a:cubicBezTo>
                    <a:cubicBezTo>
                      <a:pt x="78" y="362"/>
                      <a:pt x="76" y="369"/>
                      <a:pt x="73" y="376"/>
                    </a:cubicBezTo>
                    <a:cubicBezTo>
                      <a:pt x="59" y="373"/>
                      <a:pt x="43" y="369"/>
                      <a:pt x="40" y="369"/>
                    </a:cubicBezTo>
                    <a:cubicBezTo>
                      <a:pt x="37" y="368"/>
                      <a:pt x="34" y="369"/>
                      <a:pt x="32" y="370"/>
                    </a:cubicBezTo>
                    <a:cubicBezTo>
                      <a:pt x="30" y="372"/>
                      <a:pt x="28" y="374"/>
                      <a:pt x="27" y="377"/>
                    </a:cubicBezTo>
                    <a:cubicBezTo>
                      <a:pt x="26" y="379"/>
                      <a:pt x="26" y="382"/>
                      <a:pt x="27" y="385"/>
                    </a:cubicBezTo>
                    <a:cubicBezTo>
                      <a:pt x="28" y="388"/>
                      <a:pt x="30" y="390"/>
                      <a:pt x="33" y="391"/>
                    </a:cubicBezTo>
                    <a:cubicBezTo>
                      <a:pt x="36" y="392"/>
                      <a:pt x="50" y="399"/>
                      <a:pt x="64" y="404"/>
                    </a:cubicBezTo>
                    <a:cubicBezTo>
                      <a:pt x="62" y="412"/>
                      <a:pt x="60" y="419"/>
                      <a:pt x="58" y="426"/>
                    </a:cubicBezTo>
                    <a:cubicBezTo>
                      <a:pt x="44" y="425"/>
                      <a:pt x="28" y="423"/>
                      <a:pt x="25" y="422"/>
                    </a:cubicBezTo>
                    <a:cubicBezTo>
                      <a:pt x="22" y="422"/>
                      <a:pt x="19" y="423"/>
                      <a:pt x="17" y="425"/>
                    </a:cubicBezTo>
                    <a:cubicBezTo>
                      <a:pt x="14" y="426"/>
                      <a:pt x="13" y="429"/>
                      <a:pt x="12" y="432"/>
                    </a:cubicBezTo>
                    <a:cubicBezTo>
                      <a:pt x="12" y="435"/>
                      <a:pt x="12" y="437"/>
                      <a:pt x="13" y="440"/>
                    </a:cubicBezTo>
                    <a:cubicBezTo>
                      <a:pt x="15" y="442"/>
                      <a:pt x="17" y="444"/>
                      <a:pt x="20" y="445"/>
                    </a:cubicBezTo>
                    <a:cubicBezTo>
                      <a:pt x="23" y="446"/>
                      <a:pt x="38" y="451"/>
                      <a:pt x="52" y="455"/>
                    </a:cubicBezTo>
                    <a:cubicBezTo>
                      <a:pt x="50" y="463"/>
                      <a:pt x="49" y="470"/>
                      <a:pt x="48" y="478"/>
                    </a:cubicBezTo>
                    <a:cubicBezTo>
                      <a:pt x="34" y="478"/>
                      <a:pt x="18" y="477"/>
                      <a:pt x="15" y="477"/>
                    </a:cubicBezTo>
                    <a:cubicBezTo>
                      <a:pt x="12" y="477"/>
                      <a:pt x="9" y="479"/>
                      <a:pt x="7" y="481"/>
                    </a:cubicBezTo>
                    <a:cubicBezTo>
                      <a:pt x="5" y="482"/>
                      <a:pt x="4" y="485"/>
                      <a:pt x="3" y="488"/>
                    </a:cubicBezTo>
                    <a:cubicBezTo>
                      <a:pt x="3" y="491"/>
                      <a:pt x="4" y="494"/>
                      <a:pt x="5" y="496"/>
                    </a:cubicBezTo>
                    <a:cubicBezTo>
                      <a:pt x="7" y="498"/>
                      <a:pt x="9" y="500"/>
                      <a:pt x="12" y="501"/>
                    </a:cubicBezTo>
                    <a:cubicBezTo>
                      <a:pt x="15" y="501"/>
                      <a:pt x="31" y="505"/>
                      <a:pt x="45" y="507"/>
                    </a:cubicBezTo>
                    <a:cubicBezTo>
                      <a:pt x="45" y="515"/>
                      <a:pt x="44" y="522"/>
                      <a:pt x="44" y="530"/>
                    </a:cubicBezTo>
                    <a:cubicBezTo>
                      <a:pt x="30" y="531"/>
                      <a:pt x="14" y="533"/>
                      <a:pt x="10" y="533"/>
                    </a:cubicBezTo>
                    <a:cubicBezTo>
                      <a:pt x="7" y="533"/>
                      <a:pt x="5" y="535"/>
                      <a:pt x="3" y="537"/>
                    </a:cubicBezTo>
                    <a:cubicBezTo>
                      <a:pt x="1" y="539"/>
                      <a:pt x="0" y="542"/>
                      <a:pt x="0" y="545"/>
                    </a:cubicBezTo>
                    <a:cubicBezTo>
                      <a:pt x="0" y="548"/>
                      <a:pt x="1" y="551"/>
                      <a:pt x="3" y="553"/>
                    </a:cubicBezTo>
                    <a:cubicBezTo>
                      <a:pt x="5" y="555"/>
                      <a:pt x="7" y="556"/>
                      <a:pt x="10" y="557"/>
                    </a:cubicBezTo>
                    <a:cubicBezTo>
                      <a:pt x="14" y="557"/>
                      <a:pt x="30" y="558"/>
                      <a:pt x="44" y="560"/>
                    </a:cubicBezTo>
                    <a:cubicBezTo>
                      <a:pt x="44" y="567"/>
                      <a:pt x="45" y="575"/>
                      <a:pt x="45" y="582"/>
                    </a:cubicBezTo>
                    <a:cubicBezTo>
                      <a:pt x="31" y="585"/>
                      <a:pt x="15" y="588"/>
                      <a:pt x="12" y="589"/>
                    </a:cubicBezTo>
                    <a:cubicBezTo>
                      <a:pt x="9" y="590"/>
                      <a:pt x="7" y="591"/>
                      <a:pt x="5" y="594"/>
                    </a:cubicBezTo>
                    <a:cubicBezTo>
                      <a:pt x="4" y="596"/>
                      <a:pt x="3" y="599"/>
                      <a:pt x="3" y="602"/>
                    </a:cubicBezTo>
                    <a:cubicBezTo>
                      <a:pt x="4" y="605"/>
                      <a:pt x="5" y="607"/>
                      <a:pt x="7" y="609"/>
                    </a:cubicBezTo>
                    <a:cubicBezTo>
                      <a:pt x="9" y="611"/>
                      <a:pt x="12" y="613"/>
                      <a:pt x="15" y="612"/>
                    </a:cubicBezTo>
                    <a:cubicBezTo>
                      <a:pt x="18" y="612"/>
                      <a:pt x="34" y="612"/>
                      <a:pt x="48" y="612"/>
                    </a:cubicBezTo>
                    <a:cubicBezTo>
                      <a:pt x="49" y="620"/>
                      <a:pt x="50" y="627"/>
                      <a:pt x="52" y="634"/>
                    </a:cubicBezTo>
                    <a:cubicBezTo>
                      <a:pt x="38" y="639"/>
                      <a:pt x="23" y="644"/>
                      <a:pt x="20" y="645"/>
                    </a:cubicBezTo>
                    <a:cubicBezTo>
                      <a:pt x="17" y="645"/>
                      <a:pt x="15" y="647"/>
                      <a:pt x="13" y="650"/>
                    </a:cubicBezTo>
                    <a:cubicBezTo>
                      <a:pt x="12" y="652"/>
                      <a:pt x="12" y="655"/>
                      <a:pt x="12" y="658"/>
                    </a:cubicBezTo>
                    <a:cubicBezTo>
                      <a:pt x="13" y="661"/>
                      <a:pt x="14" y="664"/>
                      <a:pt x="17" y="665"/>
                    </a:cubicBezTo>
                    <a:cubicBezTo>
                      <a:pt x="19" y="667"/>
                      <a:pt x="22" y="668"/>
                      <a:pt x="25" y="668"/>
                    </a:cubicBezTo>
                    <a:cubicBezTo>
                      <a:pt x="28" y="667"/>
                      <a:pt x="44" y="665"/>
                      <a:pt x="58" y="664"/>
                    </a:cubicBezTo>
                    <a:cubicBezTo>
                      <a:pt x="60" y="671"/>
                      <a:pt x="62" y="678"/>
                      <a:pt x="64" y="686"/>
                    </a:cubicBezTo>
                    <a:cubicBezTo>
                      <a:pt x="50" y="691"/>
                      <a:pt x="36" y="698"/>
                      <a:pt x="33" y="699"/>
                    </a:cubicBezTo>
                    <a:cubicBezTo>
                      <a:pt x="30" y="700"/>
                      <a:pt x="28" y="702"/>
                      <a:pt x="27" y="705"/>
                    </a:cubicBezTo>
                    <a:cubicBezTo>
                      <a:pt x="26" y="708"/>
                      <a:pt x="26" y="710"/>
                      <a:pt x="27" y="713"/>
                    </a:cubicBezTo>
                    <a:cubicBezTo>
                      <a:pt x="28" y="716"/>
                      <a:pt x="30" y="718"/>
                      <a:pt x="32" y="720"/>
                    </a:cubicBezTo>
                    <a:cubicBezTo>
                      <a:pt x="34" y="721"/>
                      <a:pt x="37" y="722"/>
                      <a:pt x="40" y="721"/>
                    </a:cubicBezTo>
                    <a:cubicBezTo>
                      <a:pt x="43" y="721"/>
                      <a:pt x="59" y="717"/>
                      <a:pt x="73" y="714"/>
                    </a:cubicBezTo>
                    <a:cubicBezTo>
                      <a:pt x="76" y="721"/>
                      <a:pt x="78" y="728"/>
                      <a:pt x="81" y="735"/>
                    </a:cubicBezTo>
                    <a:cubicBezTo>
                      <a:pt x="68" y="742"/>
                      <a:pt x="55" y="750"/>
                      <a:pt x="52" y="752"/>
                    </a:cubicBezTo>
                    <a:cubicBezTo>
                      <a:pt x="49" y="753"/>
                      <a:pt x="48" y="755"/>
                      <a:pt x="47" y="758"/>
                    </a:cubicBezTo>
                    <a:cubicBezTo>
                      <a:pt x="46" y="761"/>
                      <a:pt x="46" y="764"/>
                      <a:pt x="47" y="766"/>
                    </a:cubicBezTo>
                    <a:cubicBezTo>
                      <a:pt x="48" y="769"/>
                      <a:pt x="51" y="771"/>
                      <a:pt x="53" y="772"/>
                    </a:cubicBezTo>
                    <a:cubicBezTo>
                      <a:pt x="56" y="774"/>
                      <a:pt x="59" y="774"/>
                      <a:pt x="61" y="773"/>
                    </a:cubicBezTo>
                    <a:cubicBezTo>
                      <a:pt x="64" y="772"/>
                      <a:pt x="79" y="767"/>
                      <a:pt x="93" y="762"/>
                    </a:cubicBezTo>
                    <a:cubicBezTo>
                      <a:pt x="97" y="769"/>
                      <a:pt x="100" y="776"/>
                      <a:pt x="104" y="782"/>
                    </a:cubicBezTo>
                    <a:cubicBezTo>
                      <a:pt x="92" y="791"/>
                      <a:pt x="79" y="800"/>
                      <a:pt x="76" y="802"/>
                    </a:cubicBezTo>
                    <a:cubicBezTo>
                      <a:pt x="74" y="804"/>
                      <a:pt x="72" y="806"/>
                      <a:pt x="72" y="809"/>
                    </a:cubicBezTo>
                    <a:cubicBezTo>
                      <a:pt x="71" y="812"/>
                      <a:pt x="72" y="815"/>
                      <a:pt x="73" y="817"/>
                    </a:cubicBezTo>
                    <a:cubicBezTo>
                      <a:pt x="75" y="820"/>
                      <a:pt x="77" y="822"/>
                      <a:pt x="80" y="823"/>
                    </a:cubicBezTo>
                    <a:cubicBezTo>
                      <a:pt x="82" y="824"/>
                      <a:pt x="85" y="824"/>
                      <a:pt x="88" y="822"/>
                    </a:cubicBezTo>
                    <a:cubicBezTo>
                      <a:pt x="91" y="821"/>
                      <a:pt x="105" y="814"/>
                      <a:pt x="118" y="808"/>
                    </a:cubicBezTo>
                    <a:cubicBezTo>
                      <a:pt x="122" y="815"/>
                      <a:pt x="127" y="821"/>
                      <a:pt x="131" y="827"/>
                    </a:cubicBezTo>
                    <a:cubicBezTo>
                      <a:pt x="120" y="837"/>
                      <a:pt x="108" y="847"/>
                      <a:pt x="105" y="850"/>
                    </a:cubicBezTo>
                    <a:cubicBezTo>
                      <a:pt x="103" y="852"/>
                      <a:pt x="102" y="854"/>
                      <a:pt x="102" y="857"/>
                    </a:cubicBezTo>
                    <a:cubicBezTo>
                      <a:pt x="102" y="860"/>
                      <a:pt x="102" y="863"/>
                      <a:pt x="104" y="865"/>
                    </a:cubicBezTo>
                    <a:cubicBezTo>
                      <a:pt x="106" y="867"/>
                      <a:pt x="108" y="869"/>
                      <a:pt x="111" y="870"/>
                    </a:cubicBezTo>
                    <a:cubicBezTo>
                      <a:pt x="114" y="870"/>
                      <a:pt x="117" y="870"/>
                      <a:pt x="119" y="869"/>
                    </a:cubicBezTo>
                    <a:cubicBezTo>
                      <a:pt x="122" y="867"/>
                      <a:pt x="136" y="859"/>
                      <a:pt x="148" y="851"/>
                    </a:cubicBezTo>
                    <a:cubicBezTo>
                      <a:pt x="153" y="857"/>
                      <a:pt x="158" y="863"/>
                      <a:pt x="163" y="869"/>
                    </a:cubicBezTo>
                    <a:cubicBezTo>
                      <a:pt x="153" y="880"/>
                      <a:pt x="142" y="891"/>
                      <a:pt x="140" y="894"/>
                    </a:cubicBezTo>
                    <a:cubicBezTo>
                      <a:pt x="138" y="896"/>
                      <a:pt x="137" y="899"/>
                      <a:pt x="137" y="902"/>
                    </a:cubicBezTo>
                    <a:cubicBezTo>
                      <a:pt x="137" y="904"/>
                      <a:pt x="138" y="907"/>
                      <a:pt x="140" y="909"/>
                    </a:cubicBezTo>
                    <a:cubicBezTo>
                      <a:pt x="142" y="912"/>
                      <a:pt x="145" y="913"/>
                      <a:pt x="147" y="913"/>
                    </a:cubicBezTo>
                    <a:cubicBezTo>
                      <a:pt x="150" y="914"/>
                      <a:pt x="153" y="913"/>
                      <a:pt x="155" y="911"/>
                    </a:cubicBezTo>
                    <a:cubicBezTo>
                      <a:pt x="158" y="909"/>
                      <a:pt x="171" y="900"/>
                      <a:pt x="182" y="891"/>
                    </a:cubicBezTo>
                    <a:cubicBezTo>
                      <a:pt x="188" y="897"/>
                      <a:pt x="193" y="902"/>
                      <a:pt x="198" y="907"/>
                    </a:cubicBezTo>
                    <a:cubicBezTo>
                      <a:pt x="190" y="919"/>
                      <a:pt x="180" y="932"/>
                      <a:pt x="178" y="934"/>
                    </a:cubicBezTo>
                    <a:cubicBezTo>
                      <a:pt x="176" y="937"/>
                      <a:pt x="176" y="940"/>
                      <a:pt x="176" y="942"/>
                    </a:cubicBezTo>
                    <a:cubicBezTo>
                      <a:pt x="177" y="945"/>
                      <a:pt x="178" y="948"/>
                      <a:pt x="180" y="950"/>
                    </a:cubicBezTo>
                    <a:cubicBezTo>
                      <a:pt x="182" y="952"/>
                      <a:pt x="185" y="953"/>
                      <a:pt x="188" y="953"/>
                    </a:cubicBezTo>
                    <a:cubicBezTo>
                      <a:pt x="191" y="953"/>
                      <a:pt x="194" y="952"/>
                      <a:pt x="196" y="950"/>
                    </a:cubicBezTo>
                    <a:cubicBezTo>
                      <a:pt x="198" y="948"/>
                      <a:pt x="210" y="937"/>
                      <a:pt x="221" y="927"/>
                    </a:cubicBezTo>
                    <a:cubicBezTo>
                      <a:pt x="226" y="932"/>
                      <a:pt x="232" y="937"/>
                      <a:pt x="238" y="941"/>
                    </a:cubicBezTo>
                    <a:cubicBezTo>
                      <a:pt x="231" y="954"/>
                      <a:pt x="223" y="968"/>
                      <a:pt x="221" y="970"/>
                    </a:cubicBezTo>
                    <a:cubicBezTo>
                      <a:pt x="219" y="973"/>
                      <a:pt x="219" y="976"/>
                      <a:pt x="220" y="979"/>
                    </a:cubicBezTo>
                    <a:cubicBezTo>
                      <a:pt x="220" y="981"/>
                      <a:pt x="222" y="984"/>
                      <a:pt x="224" y="986"/>
                    </a:cubicBezTo>
                    <a:cubicBezTo>
                      <a:pt x="227" y="987"/>
                      <a:pt x="230" y="988"/>
                      <a:pt x="232" y="988"/>
                    </a:cubicBezTo>
                    <a:cubicBezTo>
                      <a:pt x="235" y="988"/>
                      <a:pt x="238" y="986"/>
                      <a:pt x="240" y="984"/>
                    </a:cubicBezTo>
                    <a:cubicBezTo>
                      <a:pt x="242" y="982"/>
                      <a:pt x="253" y="970"/>
                      <a:pt x="262" y="959"/>
                    </a:cubicBezTo>
                    <a:cubicBezTo>
                      <a:pt x="268" y="963"/>
                      <a:pt x="275" y="967"/>
                      <a:pt x="281" y="971"/>
                    </a:cubicBezTo>
                    <a:cubicBezTo>
                      <a:pt x="275" y="984"/>
                      <a:pt x="268" y="999"/>
                      <a:pt x="267" y="1002"/>
                    </a:cubicBezTo>
                    <a:cubicBezTo>
                      <a:pt x="266" y="1005"/>
                      <a:pt x="266" y="1008"/>
                      <a:pt x="267" y="1010"/>
                    </a:cubicBezTo>
                    <a:cubicBezTo>
                      <a:pt x="268" y="1013"/>
                      <a:pt x="270" y="1015"/>
                      <a:pt x="272" y="1017"/>
                    </a:cubicBezTo>
                    <a:cubicBezTo>
                      <a:pt x="275" y="1018"/>
                      <a:pt x="278" y="1019"/>
                      <a:pt x="280" y="1018"/>
                    </a:cubicBezTo>
                    <a:cubicBezTo>
                      <a:pt x="283" y="1018"/>
                      <a:pt x="286" y="1016"/>
                      <a:pt x="287" y="1014"/>
                    </a:cubicBezTo>
                    <a:cubicBezTo>
                      <a:pt x="289" y="1011"/>
                      <a:pt x="298" y="998"/>
                      <a:pt x="307" y="986"/>
                    </a:cubicBezTo>
                    <a:cubicBezTo>
                      <a:pt x="314" y="990"/>
                      <a:pt x="320" y="993"/>
                      <a:pt x="327" y="996"/>
                    </a:cubicBezTo>
                    <a:cubicBezTo>
                      <a:pt x="322" y="1010"/>
                      <a:pt x="317" y="1025"/>
                      <a:pt x="316" y="1028"/>
                    </a:cubicBezTo>
                    <a:cubicBezTo>
                      <a:pt x="315" y="1031"/>
                      <a:pt x="316" y="1034"/>
                      <a:pt x="317" y="1037"/>
                    </a:cubicBezTo>
                    <a:cubicBezTo>
                      <a:pt x="318" y="1039"/>
                      <a:pt x="320" y="1041"/>
                      <a:pt x="323" y="1042"/>
                    </a:cubicBezTo>
                    <a:cubicBezTo>
                      <a:pt x="326" y="1044"/>
                      <a:pt x="328" y="1044"/>
                      <a:pt x="331" y="1043"/>
                    </a:cubicBezTo>
                    <a:cubicBezTo>
                      <a:pt x="334" y="1042"/>
                      <a:pt x="336" y="1041"/>
                      <a:pt x="338" y="1038"/>
                    </a:cubicBezTo>
                    <a:cubicBezTo>
                      <a:pt x="339" y="1035"/>
                      <a:pt x="347" y="1021"/>
                      <a:pt x="354" y="1009"/>
                    </a:cubicBezTo>
                    <a:cubicBezTo>
                      <a:pt x="361" y="1011"/>
                      <a:pt x="368" y="1014"/>
                      <a:pt x="375" y="1017"/>
                    </a:cubicBezTo>
                    <a:cubicBezTo>
                      <a:pt x="372" y="1031"/>
                      <a:pt x="369" y="1046"/>
                      <a:pt x="368" y="1050"/>
                    </a:cubicBezTo>
                    <a:cubicBezTo>
                      <a:pt x="367" y="1052"/>
                      <a:pt x="368" y="1055"/>
                      <a:pt x="369" y="1058"/>
                    </a:cubicBezTo>
                    <a:cubicBezTo>
                      <a:pt x="371" y="1060"/>
                      <a:pt x="373" y="1062"/>
                      <a:pt x="376" y="1063"/>
                    </a:cubicBezTo>
                    <a:cubicBezTo>
                      <a:pt x="379" y="1064"/>
                      <a:pt x="382" y="1064"/>
                      <a:pt x="384" y="1063"/>
                    </a:cubicBezTo>
                    <a:cubicBezTo>
                      <a:pt x="387" y="1062"/>
                      <a:pt x="389" y="1060"/>
                      <a:pt x="390" y="1057"/>
                    </a:cubicBezTo>
                    <a:cubicBezTo>
                      <a:pt x="392" y="1054"/>
                      <a:pt x="398" y="1039"/>
                      <a:pt x="404" y="1026"/>
                    </a:cubicBezTo>
                    <a:cubicBezTo>
                      <a:pt x="411" y="1028"/>
                      <a:pt x="418" y="1030"/>
                      <a:pt x="425" y="1032"/>
                    </a:cubicBezTo>
                    <a:cubicBezTo>
                      <a:pt x="424" y="1046"/>
                      <a:pt x="422" y="1062"/>
                      <a:pt x="422" y="1065"/>
                    </a:cubicBezTo>
                    <a:cubicBezTo>
                      <a:pt x="421" y="1068"/>
                      <a:pt x="422" y="1071"/>
                      <a:pt x="424" y="1073"/>
                    </a:cubicBezTo>
                    <a:cubicBezTo>
                      <a:pt x="426" y="1075"/>
                      <a:pt x="428" y="1077"/>
                      <a:pt x="431" y="1078"/>
                    </a:cubicBezTo>
                    <a:cubicBezTo>
                      <a:pt x="434" y="1078"/>
                      <a:pt x="437" y="1078"/>
                      <a:pt x="439" y="1076"/>
                    </a:cubicBezTo>
                    <a:cubicBezTo>
                      <a:pt x="442" y="1075"/>
                      <a:pt x="444" y="1073"/>
                      <a:pt x="445" y="1070"/>
                    </a:cubicBezTo>
                    <a:cubicBezTo>
                      <a:pt x="446" y="1067"/>
                      <a:pt x="450" y="1052"/>
                      <a:pt x="455" y="1038"/>
                    </a:cubicBezTo>
                    <a:cubicBezTo>
                      <a:pt x="462" y="1039"/>
                      <a:pt x="469" y="1040"/>
                      <a:pt x="477" y="1041"/>
                    </a:cubicBezTo>
                    <a:cubicBezTo>
                      <a:pt x="477" y="1056"/>
                      <a:pt x="477" y="1072"/>
                      <a:pt x="477" y="1075"/>
                    </a:cubicBezTo>
                    <a:cubicBezTo>
                      <a:pt x="477" y="1078"/>
                      <a:pt x="478" y="1081"/>
                      <a:pt x="480" y="1083"/>
                    </a:cubicBezTo>
                    <a:cubicBezTo>
                      <a:pt x="482" y="1085"/>
                      <a:pt x="484" y="1086"/>
                      <a:pt x="487" y="1087"/>
                    </a:cubicBezTo>
                    <a:cubicBezTo>
                      <a:pt x="490" y="1087"/>
                      <a:pt x="493" y="1086"/>
                      <a:pt x="495" y="1085"/>
                    </a:cubicBezTo>
                    <a:cubicBezTo>
                      <a:pt x="497" y="1083"/>
                      <a:pt x="499" y="1081"/>
                      <a:pt x="500" y="1078"/>
                    </a:cubicBezTo>
                    <a:cubicBezTo>
                      <a:pt x="501" y="1074"/>
                      <a:pt x="504" y="1059"/>
                      <a:pt x="507" y="1045"/>
                    </a:cubicBezTo>
                    <a:cubicBezTo>
                      <a:pt x="514" y="1045"/>
                      <a:pt x="522" y="1045"/>
                      <a:pt x="529" y="1046"/>
                    </a:cubicBezTo>
                    <a:cubicBezTo>
                      <a:pt x="530" y="1060"/>
                      <a:pt x="532" y="1076"/>
                      <a:pt x="532" y="1079"/>
                    </a:cubicBezTo>
                    <a:cubicBezTo>
                      <a:pt x="533" y="1082"/>
                      <a:pt x="534" y="1085"/>
                      <a:pt x="536" y="1087"/>
                    </a:cubicBezTo>
                    <a:cubicBezTo>
                      <a:pt x="538" y="1089"/>
                      <a:pt x="541" y="1090"/>
                      <a:pt x="544" y="1090"/>
                    </a:cubicBezTo>
                    <a:cubicBezTo>
                      <a:pt x="547" y="1090"/>
                      <a:pt x="550" y="1088"/>
                      <a:pt x="552" y="1087"/>
                    </a:cubicBezTo>
                    <a:cubicBezTo>
                      <a:pt x="554" y="1085"/>
                      <a:pt x="555" y="1082"/>
                      <a:pt x="556" y="1079"/>
                    </a:cubicBezTo>
                    <a:cubicBezTo>
                      <a:pt x="556" y="1076"/>
                      <a:pt x="558" y="1060"/>
                      <a:pt x="559" y="1046"/>
                    </a:cubicBezTo>
                    <a:cubicBezTo>
                      <a:pt x="566" y="1045"/>
                      <a:pt x="574" y="1045"/>
                      <a:pt x="581" y="1045"/>
                    </a:cubicBezTo>
                    <a:cubicBezTo>
                      <a:pt x="584" y="1059"/>
                      <a:pt x="587" y="1074"/>
                      <a:pt x="588" y="1078"/>
                    </a:cubicBezTo>
                    <a:cubicBezTo>
                      <a:pt x="589" y="1081"/>
                      <a:pt x="590" y="1083"/>
                      <a:pt x="593" y="1085"/>
                    </a:cubicBezTo>
                    <a:cubicBezTo>
                      <a:pt x="595" y="1086"/>
                      <a:pt x="598" y="1087"/>
                      <a:pt x="601" y="1087"/>
                    </a:cubicBezTo>
                    <a:cubicBezTo>
                      <a:pt x="604" y="1086"/>
                      <a:pt x="606" y="1085"/>
                      <a:pt x="608" y="1083"/>
                    </a:cubicBezTo>
                    <a:cubicBezTo>
                      <a:pt x="610" y="1081"/>
                      <a:pt x="611" y="1078"/>
                      <a:pt x="611" y="1075"/>
                    </a:cubicBezTo>
                    <a:cubicBezTo>
                      <a:pt x="611" y="1072"/>
                      <a:pt x="611" y="1056"/>
                      <a:pt x="611" y="1041"/>
                    </a:cubicBezTo>
                    <a:cubicBezTo>
                      <a:pt x="619" y="1040"/>
                      <a:pt x="626" y="1039"/>
                      <a:pt x="633" y="1038"/>
                    </a:cubicBezTo>
                    <a:cubicBezTo>
                      <a:pt x="638" y="1052"/>
                      <a:pt x="642" y="1067"/>
                      <a:pt x="643" y="1070"/>
                    </a:cubicBezTo>
                    <a:cubicBezTo>
                      <a:pt x="644" y="1073"/>
                      <a:pt x="646" y="1075"/>
                      <a:pt x="649" y="1076"/>
                    </a:cubicBezTo>
                    <a:cubicBezTo>
                      <a:pt x="651" y="1078"/>
                      <a:pt x="654" y="1078"/>
                      <a:pt x="657" y="1078"/>
                    </a:cubicBezTo>
                    <a:cubicBezTo>
                      <a:pt x="660" y="1077"/>
                      <a:pt x="662" y="1075"/>
                      <a:pt x="664" y="1073"/>
                    </a:cubicBezTo>
                    <a:cubicBezTo>
                      <a:pt x="666" y="1071"/>
                      <a:pt x="667" y="1068"/>
                      <a:pt x="666" y="1065"/>
                    </a:cubicBezTo>
                    <a:cubicBezTo>
                      <a:pt x="666" y="1062"/>
                      <a:pt x="664" y="1046"/>
                      <a:pt x="663" y="1032"/>
                    </a:cubicBezTo>
                    <a:cubicBezTo>
                      <a:pt x="670" y="1030"/>
                      <a:pt x="677" y="1028"/>
                      <a:pt x="684" y="1026"/>
                    </a:cubicBezTo>
                    <a:cubicBezTo>
                      <a:pt x="690" y="1039"/>
                      <a:pt x="696" y="1054"/>
                      <a:pt x="698" y="1057"/>
                    </a:cubicBezTo>
                    <a:cubicBezTo>
                      <a:pt x="699" y="1060"/>
                      <a:pt x="701" y="1062"/>
                      <a:pt x="704" y="1063"/>
                    </a:cubicBezTo>
                    <a:cubicBezTo>
                      <a:pt x="706" y="1064"/>
                      <a:pt x="709" y="1064"/>
                      <a:pt x="712" y="1063"/>
                    </a:cubicBezTo>
                    <a:cubicBezTo>
                      <a:pt x="715" y="1062"/>
                      <a:pt x="717" y="1060"/>
                      <a:pt x="719" y="1058"/>
                    </a:cubicBezTo>
                    <a:cubicBezTo>
                      <a:pt x="720" y="1055"/>
                      <a:pt x="721" y="1052"/>
                      <a:pt x="720" y="1050"/>
                    </a:cubicBezTo>
                    <a:cubicBezTo>
                      <a:pt x="719" y="1046"/>
                      <a:pt x="716" y="1031"/>
                      <a:pt x="713" y="1017"/>
                    </a:cubicBezTo>
                    <a:cubicBezTo>
                      <a:pt x="720" y="1014"/>
                      <a:pt x="727" y="1011"/>
                      <a:pt x="734" y="1009"/>
                    </a:cubicBezTo>
                    <a:cubicBezTo>
                      <a:pt x="741" y="1021"/>
                      <a:pt x="749" y="1035"/>
                      <a:pt x="750" y="1038"/>
                    </a:cubicBezTo>
                    <a:cubicBezTo>
                      <a:pt x="752" y="1041"/>
                      <a:pt x="754" y="1042"/>
                      <a:pt x="757" y="1043"/>
                    </a:cubicBezTo>
                    <a:cubicBezTo>
                      <a:pt x="760" y="1044"/>
                      <a:pt x="762" y="1044"/>
                      <a:pt x="765" y="1042"/>
                    </a:cubicBezTo>
                    <a:cubicBezTo>
                      <a:pt x="768" y="1041"/>
                      <a:pt x="770" y="1039"/>
                      <a:pt x="771" y="1037"/>
                    </a:cubicBezTo>
                    <a:cubicBezTo>
                      <a:pt x="772" y="1034"/>
                      <a:pt x="773" y="1031"/>
                      <a:pt x="772" y="1028"/>
                    </a:cubicBezTo>
                    <a:cubicBezTo>
                      <a:pt x="771" y="1025"/>
                      <a:pt x="766" y="1010"/>
                      <a:pt x="761" y="996"/>
                    </a:cubicBezTo>
                    <a:cubicBezTo>
                      <a:pt x="768" y="993"/>
                      <a:pt x="774" y="990"/>
                      <a:pt x="781" y="986"/>
                    </a:cubicBezTo>
                    <a:cubicBezTo>
                      <a:pt x="790" y="998"/>
                      <a:pt x="799" y="1011"/>
                      <a:pt x="801" y="1014"/>
                    </a:cubicBezTo>
                    <a:cubicBezTo>
                      <a:pt x="802" y="1016"/>
                      <a:pt x="805" y="1018"/>
                      <a:pt x="808" y="1018"/>
                    </a:cubicBezTo>
                    <a:cubicBezTo>
                      <a:pt x="810" y="1019"/>
                      <a:pt x="813" y="1018"/>
                      <a:pt x="816" y="1017"/>
                    </a:cubicBezTo>
                    <a:cubicBezTo>
                      <a:pt x="818" y="1015"/>
                      <a:pt x="820" y="1013"/>
                      <a:pt x="821" y="1010"/>
                    </a:cubicBezTo>
                    <a:cubicBezTo>
                      <a:pt x="822" y="1008"/>
                      <a:pt x="822" y="1005"/>
                      <a:pt x="821" y="1002"/>
                    </a:cubicBezTo>
                    <a:cubicBezTo>
                      <a:pt x="820" y="999"/>
                      <a:pt x="813" y="984"/>
                      <a:pt x="807" y="971"/>
                    </a:cubicBezTo>
                    <a:cubicBezTo>
                      <a:pt x="813" y="967"/>
                      <a:pt x="820" y="963"/>
                      <a:pt x="826" y="959"/>
                    </a:cubicBezTo>
                    <a:cubicBezTo>
                      <a:pt x="835" y="970"/>
                      <a:pt x="846" y="982"/>
                      <a:pt x="848" y="984"/>
                    </a:cubicBezTo>
                    <a:cubicBezTo>
                      <a:pt x="850" y="986"/>
                      <a:pt x="853" y="988"/>
                      <a:pt x="856" y="988"/>
                    </a:cubicBezTo>
                    <a:cubicBezTo>
                      <a:pt x="858" y="988"/>
                      <a:pt x="861" y="987"/>
                      <a:pt x="864" y="986"/>
                    </a:cubicBezTo>
                    <a:cubicBezTo>
                      <a:pt x="866" y="984"/>
                      <a:pt x="868" y="981"/>
                      <a:pt x="868" y="979"/>
                    </a:cubicBezTo>
                    <a:cubicBezTo>
                      <a:pt x="869" y="976"/>
                      <a:pt x="869" y="973"/>
                      <a:pt x="867" y="970"/>
                    </a:cubicBezTo>
                    <a:cubicBezTo>
                      <a:pt x="865" y="968"/>
                      <a:pt x="857" y="954"/>
                      <a:pt x="850" y="941"/>
                    </a:cubicBezTo>
                    <a:cubicBezTo>
                      <a:pt x="856" y="937"/>
                      <a:pt x="862" y="932"/>
                      <a:pt x="867" y="927"/>
                    </a:cubicBezTo>
                    <a:cubicBezTo>
                      <a:pt x="878" y="937"/>
                      <a:pt x="890" y="948"/>
                      <a:pt x="892" y="950"/>
                    </a:cubicBezTo>
                    <a:cubicBezTo>
                      <a:pt x="894" y="952"/>
                      <a:pt x="897" y="953"/>
                      <a:pt x="900" y="953"/>
                    </a:cubicBezTo>
                    <a:cubicBezTo>
                      <a:pt x="903" y="953"/>
                      <a:pt x="906" y="952"/>
                      <a:pt x="908" y="950"/>
                    </a:cubicBezTo>
                    <a:cubicBezTo>
                      <a:pt x="910" y="948"/>
                      <a:pt x="911" y="945"/>
                      <a:pt x="912" y="942"/>
                    </a:cubicBezTo>
                    <a:cubicBezTo>
                      <a:pt x="912" y="940"/>
                      <a:pt x="911" y="937"/>
                      <a:pt x="910" y="934"/>
                    </a:cubicBezTo>
                    <a:cubicBezTo>
                      <a:pt x="908" y="932"/>
                      <a:pt x="898" y="919"/>
                      <a:pt x="890" y="907"/>
                    </a:cubicBezTo>
                    <a:cubicBezTo>
                      <a:pt x="895" y="902"/>
                      <a:pt x="900" y="897"/>
                      <a:pt x="905" y="891"/>
                    </a:cubicBezTo>
                    <a:cubicBezTo>
                      <a:pt x="917" y="900"/>
                      <a:pt x="930" y="909"/>
                      <a:pt x="933" y="911"/>
                    </a:cubicBezTo>
                    <a:cubicBezTo>
                      <a:pt x="935" y="913"/>
                      <a:pt x="938" y="914"/>
                      <a:pt x="941" y="913"/>
                    </a:cubicBezTo>
                    <a:cubicBezTo>
                      <a:pt x="943" y="913"/>
                      <a:pt x="946" y="912"/>
                      <a:pt x="948" y="909"/>
                    </a:cubicBezTo>
                    <a:cubicBezTo>
                      <a:pt x="950" y="907"/>
                      <a:pt x="951" y="904"/>
                      <a:pt x="951" y="902"/>
                    </a:cubicBezTo>
                    <a:cubicBezTo>
                      <a:pt x="951" y="899"/>
                      <a:pt x="950" y="896"/>
                      <a:pt x="948" y="894"/>
                    </a:cubicBezTo>
                    <a:cubicBezTo>
                      <a:pt x="946" y="891"/>
                      <a:pt x="935" y="880"/>
                      <a:pt x="925" y="869"/>
                    </a:cubicBezTo>
                    <a:cubicBezTo>
                      <a:pt x="930" y="863"/>
                      <a:pt x="935" y="857"/>
                      <a:pt x="940" y="851"/>
                    </a:cubicBezTo>
                    <a:cubicBezTo>
                      <a:pt x="952" y="859"/>
                      <a:pt x="966" y="867"/>
                      <a:pt x="969" y="869"/>
                    </a:cubicBezTo>
                    <a:cubicBezTo>
                      <a:pt x="971" y="870"/>
                      <a:pt x="974" y="870"/>
                      <a:pt x="977" y="870"/>
                    </a:cubicBezTo>
                    <a:cubicBezTo>
                      <a:pt x="980" y="869"/>
                      <a:pt x="982" y="867"/>
                      <a:pt x="984" y="865"/>
                    </a:cubicBezTo>
                    <a:cubicBezTo>
                      <a:pt x="986" y="863"/>
                      <a:pt x="986" y="860"/>
                      <a:pt x="986" y="857"/>
                    </a:cubicBezTo>
                    <a:cubicBezTo>
                      <a:pt x="986" y="854"/>
                      <a:pt x="985" y="852"/>
                      <a:pt x="983" y="850"/>
                    </a:cubicBezTo>
                    <a:cubicBezTo>
                      <a:pt x="980" y="847"/>
                      <a:pt x="968" y="837"/>
                      <a:pt x="957" y="827"/>
                    </a:cubicBezTo>
                    <a:cubicBezTo>
                      <a:pt x="961" y="821"/>
                      <a:pt x="966" y="815"/>
                      <a:pt x="969" y="808"/>
                    </a:cubicBezTo>
                    <a:cubicBezTo>
                      <a:pt x="983" y="814"/>
                      <a:pt x="997" y="821"/>
                      <a:pt x="1000" y="822"/>
                    </a:cubicBezTo>
                    <a:cubicBezTo>
                      <a:pt x="1003" y="824"/>
                      <a:pt x="1006" y="824"/>
                      <a:pt x="1008" y="823"/>
                    </a:cubicBezTo>
                    <a:cubicBezTo>
                      <a:pt x="1011" y="822"/>
                      <a:pt x="1013" y="820"/>
                      <a:pt x="1015" y="817"/>
                    </a:cubicBezTo>
                    <a:cubicBezTo>
                      <a:pt x="1016" y="815"/>
                      <a:pt x="1017" y="812"/>
                      <a:pt x="1016" y="809"/>
                    </a:cubicBezTo>
                    <a:cubicBezTo>
                      <a:pt x="1016" y="806"/>
                      <a:pt x="1014" y="804"/>
                      <a:pt x="1012" y="802"/>
                    </a:cubicBezTo>
                    <a:cubicBezTo>
                      <a:pt x="1009" y="800"/>
                      <a:pt x="996" y="791"/>
                      <a:pt x="984" y="782"/>
                    </a:cubicBezTo>
                    <a:cubicBezTo>
                      <a:pt x="988" y="776"/>
                      <a:pt x="991" y="769"/>
                      <a:pt x="995" y="762"/>
                    </a:cubicBezTo>
                    <a:cubicBezTo>
                      <a:pt x="1009" y="767"/>
                      <a:pt x="1024" y="772"/>
                      <a:pt x="1027" y="773"/>
                    </a:cubicBezTo>
                    <a:cubicBezTo>
                      <a:pt x="1029" y="774"/>
                      <a:pt x="1032" y="774"/>
                      <a:pt x="1035" y="772"/>
                    </a:cubicBezTo>
                    <a:cubicBezTo>
                      <a:pt x="1037" y="771"/>
                      <a:pt x="1039" y="769"/>
                      <a:pt x="1041" y="766"/>
                    </a:cubicBezTo>
                    <a:cubicBezTo>
                      <a:pt x="1042" y="764"/>
                      <a:pt x="1042" y="761"/>
                      <a:pt x="1041" y="758"/>
                    </a:cubicBezTo>
                    <a:cubicBezTo>
                      <a:pt x="1040" y="755"/>
                      <a:pt x="1039" y="753"/>
                      <a:pt x="1036" y="752"/>
                    </a:cubicBezTo>
                    <a:cubicBezTo>
                      <a:pt x="1033" y="750"/>
                      <a:pt x="1020" y="742"/>
                      <a:pt x="1007" y="735"/>
                    </a:cubicBezTo>
                    <a:cubicBezTo>
                      <a:pt x="1010" y="728"/>
                      <a:pt x="1012" y="721"/>
                      <a:pt x="1015" y="714"/>
                    </a:cubicBezTo>
                    <a:cubicBezTo>
                      <a:pt x="1029" y="717"/>
                      <a:pt x="1045" y="721"/>
                      <a:pt x="1048" y="721"/>
                    </a:cubicBezTo>
                    <a:cubicBezTo>
                      <a:pt x="1051" y="722"/>
                      <a:pt x="1054" y="721"/>
                      <a:pt x="1056" y="720"/>
                    </a:cubicBezTo>
                    <a:cubicBezTo>
                      <a:pt x="1058" y="718"/>
                      <a:pt x="1060" y="716"/>
                      <a:pt x="1061" y="713"/>
                    </a:cubicBezTo>
                    <a:cubicBezTo>
                      <a:pt x="1062" y="710"/>
                      <a:pt x="1062" y="707"/>
                      <a:pt x="1061" y="705"/>
                    </a:cubicBezTo>
                    <a:cubicBezTo>
                      <a:pt x="1060" y="702"/>
                      <a:pt x="1058" y="700"/>
                      <a:pt x="1055" y="699"/>
                    </a:cubicBezTo>
                    <a:cubicBezTo>
                      <a:pt x="1052" y="698"/>
                      <a:pt x="1037" y="691"/>
                      <a:pt x="1024" y="686"/>
                    </a:cubicBezTo>
                    <a:cubicBezTo>
                      <a:pt x="1026" y="678"/>
                      <a:pt x="1028" y="671"/>
                      <a:pt x="1030" y="664"/>
                    </a:cubicBezTo>
                    <a:cubicBezTo>
                      <a:pt x="1044" y="665"/>
                      <a:pt x="1060" y="667"/>
                      <a:pt x="1063" y="668"/>
                    </a:cubicBezTo>
                    <a:cubicBezTo>
                      <a:pt x="1066" y="668"/>
                      <a:pt x="1069" y="667"/>
                      <a:pt x="1071" y="665"/>
                    </a:cubicBezTo>
                    <a:cubicBezTo>
                      <a:pt x="1074" y="664"/>
                      <a:pt x="1075" y="661"/>
                      <a:pt x="1076" y="658"/>
                    </a:cubicBezTo>
                    <a:cubicBezTo>
                      <a:pt x="1076" y="655"/>
                      <a:pt x="1076" y="652"/>
                      <a:pt x="1075" y="650"/>
                    </a:cubicBezTo>
                    <a:cubicBezTo>
                      <a:pt x="1073" y="647"/>
                      <a:pt x="1071" y="645"/>
                      <a:pt x="1068" y="645"/>
                    </a:cubicBezTo>
                    <a:cubicBezTo>
                      <a:pt x="1065" y="644"/>
                      <a:pt x="1050" y="639"/>
                      <a:pt x="1036" y="634"/>
                    </a:cubicBezTo>
                    <a:cubicBezTo>
                      <a:pt x="1037" y="627"/>
                      <a:pt x="1039" y="620"/>
                      <a:pt x="1040" y="612"/>
                    </a:cubicBezTo>
                    <a:cubicBezTo>
                      <a:pt x="1054" y="612"/>
                      <a:pt x="1070" y="612"/>
                      <a:pt x="1073" y="612"/>
                    </a:cubicBezTo>
                    <a:cubicBezTo>
                      <a:pt x="1076" y="613"/>
                      <a:pt x="1079" y="611"/>
                      <a:pt x="1081" y="609"/>
                    </a:cubicBezTo>
                    <a:cubicBezTo>
                      <a:pt x="1083" y="607"/>
                      <a:pt x="1084" y="605"/>
                      <a:pt x="1085" y="602"/>
                    </a:cubicBezTo>
                    <a:cubicBezTo>
                      <a:pt x="1085" y="599"/>
                      <a:pt x="1084" y="596"/>
                      <a:pt x="1083" y="594"/>
                    </a:cubicBezTo>
                    <a:cubicBezTo>
                      <a:pt x="1081" y="591"/>
                      <a:pt x="1079" y="590"/>
                      <a:pt x="1076" y="589"/>
                    </a:cubicBezTo>
                    <a:cubicBezTo>
                      <a:pt x="1073" y="588"/>
                      <a:pt x="1057" y="585"/>
                      <a:pt x="1043" y="582"/>
                    </a:cubicBezTo>
                    <a:cubicBezTo>
                      <a:pt x="1043" y="575"/>
                      <a:pt x="1044" y="567"/>
                      <a:pt x="1044" y="560"/>
                    </a:cubicBezTo>
                    <a:cubicBezTo>
                      <a:pt x="1058" y="558"/>
                      <a:pt x="1074" y="557"/>
                      <a:pt x="1078" y="557"/>
                    </a:cubicBezTo>
                    <a:close/>
                    <a:moveTo>
                      <a:pt x="544" y="979"/>
                    </a:moveTo>
                    <a:cubicBezTo>
                      <a:pt x="305" y="979"/>
                      <a:pt x="111" y="785"/>
                      <a:pt x="111" y="545"/>
                    </a:cubicBezTo>
                    <a:cubicBezTo>
                      <a:pt x="111" y="305"/>
                      <a:pt x="305" y="111"/>
                      <a:pt x="544" y="111"/>
                    </a:cubicBezTo>
                    <a:cubicBezTo>
                      <a:pt x="783" y="111"/>
                      <a:pt x="977" y="305"/>
                      <a:pt x="977" y="545"/>
                    </a:cubicBezTo>
                    <a:cubicBezTo>
                      <a:pt x="977" y="785"/>
                      <a:pt x="783" y="979"/>
                      <a:pt x="544" y="979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70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0" name="îşlíḍe">
                <a:extLst>
                  <a:ext uri="{FF2B5EF4-FFF2-40B4-BE49-F238E27FC236}">
                    <a16:creationId xmlns:a16="http://schemas.microsoft.com/office/drawing/2014/main" id="{5B8C5884-AB42-4251-9029-9AEDFE6EA7E9}"/>
                  </a:ext>
                </a:extLst>
              </p:cNvPr>
              <p:cNvSpPr/>
              <p:nvPr/>
            </p:nvSpPr>
            <p:spPr bwMode="auto">
              <a:xfrm>
                <a:off x="4952106" y="2392951"/>
                <a:ext cx="256487" cy="257032"/>
              </a:xfrm>
              <a:custGeom>
                <a:avLst/>
                <a:gdLst>
                  <a:gd name="T0" fmla="*/ 1043 w 1088"/>
                  <a:gd name="T1" fmla="*/ 507 h 1090"/>
                  <a:gd name="T2" fmla="*/ 1036 w 1088"/>
                  <a:gd name="T3" fmla="*/ 455 h 1090"/>
                  <a:gd name="T4" fmla="*/ 1024 w 1088"/>
                  <a:gd name="T5" fmla="*/ 404 h 1090"/>
                  <a:gd name="T6" fmla="*/ 1007 w 1088"/>
                  <a:gd name="T7" fmla="*/ 355 h 1090"/>
                  <a:gd name="T8" fmla="*/ 984 w 1088"/>
                  <a:gd name="T9" fmla="*/ 307 h 1090"/>
                  <a:gd name="T10" fmla="*/ 957 w 1088"/>
                  <a:gd name="T11" fmla="*/ 263 h 1090"/>
                  <a:gd name="T12" fmla="*/ 925 w 1088"/>
                  <a:gd name="T13" fmla="*/ 221 h 1090"/>
                  <a:gd name="T14" fmla="*/ 890 w 1088"/>
                  <a:gd name="T15" fmla="*/ 183 h 1090"/>
                  <a:gd name="T16" fmla="*/ 850 w 1088"/>
                  <a:gd name="T17" fmla="*/ 149 h 1090"/>
                  <a:gd name="T18" fmla="*/ 807 w 1088"/>
                  <a:gd name="T19" fmla="*/ 119 h 1090"/>
                  <a:gd name="T20" fmla="*/ 761 w 1088"/>
                  <a:gd name="T21" fmla="*/ 93 h 1090"/>
                  <a:gd name="T22" fmla="*/ 713 w 1088"/>
                  <a:gd name="T23" fmla="*/ 73 h 1090"/>
                  <a:gd name="T24" fmla="*/ 663 w 1088"/>
                  <a:gd name="T25" fmla="*/ 58 h 1090"/>
                  <a:gd name="T26" fmla="*/ 611 w 1088"/>
                  <a:gd name="T27" fmla="*/ 48 h 1090"/>
                  <a:gd name="T28" fmla="*/ 559 w 1088"/>
                  <a:gd name="T29" fmla="*/ 44 h 1090"/>
                  <a:gd name="T30" fmla="*/ 507 w 1088"/>
                  <a:gd name="T31" fmla="*/ 45 h 1090"/>
                  <a:gd name="T32" fmla="*/ 455 w 1088"/>
                  <a:gd name="T33" fmla="*/ 52 h 1090"/>
                  <a:gd name="T34" fmla="*/ 404 w 1088"/>
                  <a:gd name="T35" fmla="*/ 64 h 1090"/>
                  <a:gd name="T36" fmla="*/ 354 w 1088"/>
                  <a:gd name="T37" fmla="*/ 81 h 1090"/>
                  <a:gd name="T38" fmla="*/ 307 w 1088"/>
                  <a:gd name="T39" fmla="*/ 104 h 1090"/>
                  <a:gd name="T40" fmla="*/ 262 w 1088"/>
                  <a:gd name="T41" fmla="*/ 131 h 1090"/>
                  <a:gd name="T42" fmla="*/ 221 w 1088"/>
                  <a:gd name="T43" fmla="*/ 163 h 1090"/>
                  <a:gd name="T44" fmla="*/ 182 w 1088"/>
                  <a:gd name="T45" fmla="*/ 199 h 1090"/>
                  <a:gd name="T46" fmla="*/ 148 w 1088"/>
                  <a:gd name="T47" fmla="*/ 238 h 1090"/>
                  <a:gd name="T48" fmla="*/ 118 w 1088"/>
                  <a:gd name="T49" fmla="*/ 282 h 1090"/>
                  <a:gd name="T50" fmla="*/ 93 w 1088"/>
                  <a:gd name="T51" fmla="*/ 328 h 1090"/>
                  <a:gd name="T52" fmla="*/ 73 w 1088"/>
                  <a:gd name="T53" fmla="*/ 376 h 1090"/>
                  <a:gd name="T54" fmla="*/ 58 w 1088"/>
                  <a:gd name="T55" fmla="*/ 426 h 1090"/>
                  <a:gd name="T56" fmla="*/ 48 w 1088"/>
                  <a:gd name="T57" fmla="*/ 478 h 1090"/>
                  <a:gd name="T58" fmla="*/ 44 w 1088"/>
                  <a:gd name="T59" fmla="*/ 530 h 1090"/>
                  <a:gd name="T60" fmla="*/ 45 w 1088"/>
                  <a:gd name="T61" fmla="*/ 582 h 1090"/>
                  <a:gd name="T62" fmla="*/ 52 w 1088"/>
                  <a:gd name="T63" fmla="*/ 634 h 1090"/>
                  <a:gd name="T64" fmla="*/ 64 w 1088"/>
                  <a:gd name="T65" fmla="*/ 686 h 1090"/>
                  <a:gd name="T66" fmla="*/ 81 w 1088"/>
                  <a:gd name="T67" fmla="*/ 735 h 1090"/>
                  <a:gd name="T68" fmla="*/ 104 w 1088"/>
                  <a:gd name="T69" fmla="*/ 782 h 1090"/>
                  <a:gd name="T70" fmla="*/ 131 w 1088"/>
                  <a:gd name="T71" fmla="*/ 827 h 1090"/>
                  <a:gd name="T72" fmla="*/ 163 w 1088"/>
                  <a:gd name="T73" fmla="*/ 869 h 1090"/>
                  <a:gd name="T74" fmla="*/ 198 w 1088"/>
                  <a:gd name="T75" fmla="*/ 907 h 1090"/>
                  <a:gd name="T76" fmla="*/ 238 w 1088"/>
                  <a:gd name="T77" fmla="*/ 941 h 1090"/>
                  <a:gd name="T78" fmla="*/ 281 w 1088"/>
                  <a:gd name="T79" fmla="*/ 971 h 1090"/>
                  <a:gd name="T80" fmla="*/ 327 w 1088"/>
                  <a:gd name="T81" fmla="*/ 996 h 1090"/>
                  <a:gd name="T82" fmla="*/ 375 w 1088"/>
                  <a:gd name="T83" fmla="*/ 1017 h 1090"/>
                  <a:gd name="T84" fmla="*/ 425 w 1088"/>
                  <a:gd name="T85" fmla="*/ 1032 h 1090"/>
                  <a:gd name="T86" fmla="*/ 477 w 1088"/>
                  <a:gd name="T87" fmla="*/ 1041 h 1090"/>
                  <a:gd name="T88" fmla="*/ 529 w 1088"/>
                  <a:gd name="T89" fmla="*/ 1046 h 1090"/>
                  <a:gd name="T90" fmla="*/ 581 w 1088"/>
                  <a:gd name="T91" fmla="*/ 1045 h 1090"/>
                  <a:gd name="T92" fmla="*/ 633 w 1088"/>
                  <a:gd name="T93" fmla="*/ 1038 h 1090"/>
                  <a:gd name="T94" fmla="*/ 684 w 1088"/>
                  <a:gd name="T95" fmla="*/ 1026 h 1090"/>
                  <a:gd name="T96" fmla="*/ 734 w 1088"/>
                  <a:gd name="T97" fmla="*/ 1009 h 1090"/>
                  <a:gd name="T98" fmla="*/ 781 w 1088"/>
                  <a:gd name="T99" fmla="*/ 986 h 1090"/>
                  <a:gd name="T100" fmla="*/ 826 w 1088"/>
                  <a:gd name="T101" fmla="*/ 959 h 1090"/>
                  <a:gd name="T102" fmla="*/ 867 w 1088"/>
                  <a:gd name="T103" fmla="*/ 927 h 1090"/>
                  <a:gd name="T104" fmla="*/ 905 w 1088"/>
                  <a:gd name="T105" fmla="*/ 891 h 1090"/>
                  <a:gd name="T106" fmla="*/ 940 w 1088"/>
                  <a:gd name="T107" fmla="*/ 851 h 1090"/>
                  <a:gd name="T108" fmla="*/ 969 w 1088"/>
                  <a:gd name="T109" fmla="*/ 808 h 1090"/>
                  <a:gd name="T110" fmla="*/ 995 w 1088"/>
                  <a:gd name="T111" fmla="*/ 762 h 1090"/>
                  <a:gd name="T112" fmla="*/ 1015 w 1088"/>
                  <a:gd name="T113" fmla="*/ 714 h 1090"/>
                  <a:gd name="T114" fmla="*/ 1030 w 1088"/>
                  <a:gd name="T115" fmla="*/ 664 h 1090"/>
                  <a:gd name="T116" fmla="*/ 1040 w 1088"/>
                  <a:gd name="T117" fmla="*/ 612 h 1090"/>
                  <a:gd name="T118" fmla="*/ 1044 w 1088"/>
                  <a:gd name="T119" fmla="*/ 560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88" h="1090">
                    <a:moveTo>
                      <a:pt x="1078" y="557"/>
                    </a:moveTo>
                    <a:cubicBezTo>
                      <a:pt x="1080" y="556"/>
                      <a:pt x="1083" y="555"/>
                      <a:pt x="1085" y="553"/>
                    </a:cubicBezTo>
                    <a:cubicBezTo>
                      <a:pt x="1087" y="551"/>
                      <a:pt x="1088" y="548"/>
                      <a:pt x="1088" y="545"/>
                    </a:cubicBezTo>
                    <a:cubicBezTo>
                      <a:pt x="1088" y="542"/>
                      <a:pt x="1087" y="539"/>
                      <a:pt x="1085" y="537"/>
                    </a:cubicBezTo>
                    <a:cubicBezTo>
                      <a:pt x="1083" y="535"/>
                      <a:pt x="1080" y="533"/>
                      <a:pt x="1078" y="533"/>
                    </a:cubicBezTo>
                    <a:cubicBezTo>
                      <a:pt x="1074" y="533"/>
                      <a:pt x="1058" y="531"/>
                      <a:pt x="1044" y="530"/>
                    </a:cubicBezTo>
                    <a:cubicBezTo>
                      <a:pt x="1044" y="522"/>
                      <a:pt x="1043" y="515"/>
                      <a:pt x="1043" y="507"/>
                    </a:cubicBezTo>
                    <a:cubicBezTo>
                      <a:pt x="1057" y="505"/>
                      <a:pt x="1073" y="501"/>
                      <a:pt x="1076" y="501"/>
                    </a:cubicBezTo>
                    <a:cubicBezTo>
                      <a:pt x="1079" y="500"/>
                      <a:pt x="1081" y="498"/>
                      <a:pt x="1083" y="496"/>
                    </a:cubicBezTo>
                    <a:cubicBezTo>
                      <a:pt x="1084" y="494"/>
                      <a:pt x="1085" y="491"/>
                      <a:pt x="1085" y="488"/>
                    </a:cubicBezTo>
                    <a:cubicBezTo>
                      <a:pt x="1084" y="485"/>
                      <a:pt x="1083" y="482"/>
                      <a:pt x="1081" y="481"/>
                    </a:cubicBezTo>
                    <a:cubicBezTo>
                      <a:pt x="1079" y="479"/>
                      <a:pt x="1076" y="477"/>
                      <a:pt x="1073" y="477"/>
                    </a:cubicBezTo>
                    <a:cubicBezTo>
                      <a:pt x="1070" y="477"/>
                      <a:pt x="1054" y="478"/>
                      <a:pt x="1040" y="478"/>
                    </a:cubicBezTo>
                    <a:cubicBezTo>
                      <a:pt x="1039" y="470"/>
                      <a:pt x="1037" y="463"/>
                      <a:pt x="1036" y="455"/>
                    </a:cubicBezTo>
                    <a:cubicBezTo>
                      <a:pt x="1050" y="451"/>
                      <a:pt x="1065" y="446"/>
                      <a:pt x="1068" y="445"/>
                    </a:cubicBezTo>
                    <a:cubicBezTo>
                      <a:pt x="1071" y="444"/>
                      <a:pt x="1073" y="442"/>
                      <a:pt x="1075" y="440"/>
                    </a:cubicBezTo>
                    <a:cubicBezTo>
                      <a:pt x="1076" y="437"/>
                      <a:pt x="1076" y="435"/>
                      <a:pt x="1076" y="432"/>
                    </a:cubicBezTo>
                    <a:cubicBezTo>
                      <a:pt x="1075" y="429"/>
                      <a:pt x="1074" y="426"/>
                      <a:pt x="1071" y="425"/>
                    </a:cubicBezTo>
                    <a:cubicBezTo>
                      <a:pt x="1069" y="423"/>
                      <a:pt x="1066" y="422"/>
                      <a:pt x="1063" y="422"/>
                    </a:cubicBezTo>
                    <a:cubicBezTo>
                      <a:pt x="1060" y="423"/>
                      <a:pt x="1044" y="425"/>
                      <a:pt x="1030" y="426"/>
                    </a:cubicBezTo>
                    <a:cubicBezTo>
                      <a:pt x="1028" y="419"/>
                      <a:pt x="1026" y="412"/>
                      <a:pt x="1024" y="404"/>
                    </a:cubicBezTo>
                    <a:cubicBezTo>
                      <a:pt x="1037" y="399"/>
                      <a:pt x="1052" y="392"/>
                      <a:pt x="1055" y="391"/>
                    </a:cubicBezTo>
                    <a:cubicBezTo>
                      <a:pt x="1058" y="390"/>
                      <a:pt x="1060" y="388"/>
                      <a:pt x="1061" y="385"/>
                    </a:cubicBezTo>
                    <a:cubicBezTo>
                      <a:pt x="1062" y="382"/>
                      <a:pt x="1062" y="379"/>
                      <a:pt x="1061" y="377"/>
                    </a:cubicBezTo>
                    <a:cubicBezTo>
                      <a:pt x="1060" y="374"/>
                      <a:pt x="1058" y="372"/>
                      <a:pt x="1056" y="370"/>
                    </a:cubicBezTo>
                    <a:cubicBezTo>
                      <a:pt x="1054" y="369"/>
                      <a:pt x="1051" y="368"/>
                      <a:pt x="1048" y="369"/>
                    </a:cubicBezTo>
                    <a:cubicBezTo>
                      <a:pt x="1045" y="369"/>
                      <a:pt x="1029" y="373"/>
                      <a:pt x="1015" y="376"/>
                    </a:cubicBezTo>
                    <a:cubicBezTo>
                      <a:pt x="1012" y="369"/>
                      <a:pt x="1010" y="362"/>
                      <a:pt x="1007" y="355"/>
                    </a:cubicBezTo>
                    <a:cubicBezTo>
                      <a:pt x="1020" y="348"/>
                      <a:pt x="1033" y="340"/>
                      <a:pt x="1036" y="338"/>
                    </a:cubicBezTo>
                    <a:cubicBezTo>
                      <a:pt x="1039" y="337"/>
                      <a:pt x="1040" y="334"/>
                      <a:pt x="1041" y="332"/>
                    </a:cubicBezTo>
                    <a:cubicBezTo>
                      <a:pt x="1042" y="329"/>
                      <a:pt x="1042" y="326"/>
                      <a:pt x="1041" y="323"/>
                    </a:cubicBezTo>
                    <a:cubicBezTo>
                      <a:pt x="1039" y="321"/>
                      <a:pt x="1037" y="319"/>
                      <a:pt x="1035" y="317"/>
                    </a:cubicBezTo>
                    <a:cubicBezTo>
                      <a:pt x="1032" y="316"/>
                      <a:pt x="1029" y="316"/>
                      <a:pt x="1027" y="317"/>
                    </a:cubicBezTo>
                    <a:cubicBezTo>
                      <a:pt x="1024" y="318"/>
                      <a:pt x="1009" y="323"/>
                      <a:pt x="995" y="328"/>
                    </a:cubicBezTo>
                    <a:cubicBezTo>
                      <a:pt x="991" y="321"/>
                      <a:pt x="988" y="314"/>
                      <a:pt x="984" y="307"/>
                    </a:cubicBezTo>
                    <a:cubicBezTo>
                      <a:pt x="996" y="299"/>
                      <a:pt x="1009" y="290"/>
                      <a:pt x="1012" y="288"/>
                    </a:cubicBezTo>
                    <a:cubicBezTo>
                      <a:pt x="1014" y="286"/>
                      <a:pt x="1016" y="284"/>
                      <a:pt x="1016" y="281"/>
                    </a:cubicBezTo>
                    <a:cubicBezTo>
                      <a:pt x="1017" y="278"/>
                      <a:pt x="1016" y="275"/>
                      <a:pt x="1015" y="273"/>
                    </a:cubicBezTo>
                    <a:cubicBezTo>
                      <a:pt x="1013" y="270"/>
                      <a:pt x="1011" y="268"/>
                      <a:pt x="1008" y="267"/>
                    </a:cubicBezTo>
                    <a:cubicBezTo>
                      <a:pt x="1006" y="266"/>
                      <a:pt x="1003" y="266"/>
                      <a:pt x="1000" y="268"/>
                    </a:cubicBezTo>
                    <a:cubicBezTo>
                      <a:pt x="997" y="269"/>
                      <a:pt x="983" y="276"/>
                      <a:pt x="969" y="282"/>
                    </a:cubicBezTo>
                    <a:cubicBezTo>
                      <a:pt x="966" y="275"/>
                      <a:pt x="961" y="269"/>
                      <a:pt x="957" y="263"/>
                    </a:cubicBezTo>
                    <a:cubicBezTo>
                      <a:pt x="968" y="253"/>
                      <a:pt x="980" y="242"/>
                      <a:pt x="983" y="240"/>
                    </a:cubicBezTo>
                    <a:cubicBezTo>
                      <a:pt x="985" y="238"/>
                      <a:pt x="986" y="236"/>
                      <a:pt x="986" y="233"/>
                    </a:cubicBezTo>
                    <a:cubicBezTo>
                      <a:pt x="986" y="230"/>
                      <a:pt x="986" y="227"/>
                      <a:pt x="984" y="225"/>
                    </a:cubicBezTo>
                    <a:cubicBezTo>
                      <a:pt x="982" y="222"/>
                      <a:pt x="980" y="221"/>
                      <a:pt x="977" y="220"/>
                    </a:cubicBezTo>
                    <a:cubicBezTo>
                      <a:pt x="974" y="220"/>
                      <a:pt x="971" y="220"/>
                      <a:pt x="969" y="221"/>
                    </a:cubicBezTo>
                    <a:cubicBezTo>
                      <a:pt x="966" y="223"/>
                      <a:pt x="952" y="231"/>
                      <a:pt x="940" y="238"/>
                    </a:cubicBezTo>
                    <a:cubicBezTo>
                      <a:pt x="935" y="233"/>
                      <a:pt x="930" y="227"/>
                      <a:pt x="925" y="221"/>
                    </a:cubicBezTo>
                    <a:cubicBezTo>
                      <a:pt x="935" y="210"/>
                      <a:pt x="946" y="198"/>
                      <a:pt x="948" y="196"/>
                    </a:cubicBezTo>
                    <a:cubicBezTo>
                      <a:pt x="950" y="194"/>
                      <a:pt x="951" y="191"/>
                      <a:pt x="951" y="188"/>
                    </a:cubicBezTo>
                    <a:cubicBezTo>
                      <a:pt x="951" y="185"/>
                      <a:pt x="950" y="183"/>
                      <a:pt x="948" y="180"/>
                    </a:cubicBezTo>
                    <a:cubicBezTo>
                      <a:pt x="946" y="178"/>
                      <a:pt x="943" y="177"/>
                      <a:pt x="941" y="177"/>
                    </a:cubicBezTo>
                    <a:cubicBezTo>
                      <a:pt x="938" y="176"/>
                      <a:pt x="935" y="177"/>
                      <a:pt x="933" y="179"/>
                    </a:cubicBezTo>
                    <a:cubicBezTo>
                      <a:pt x="930" y="181"/>
                      <a:pt x="917" y="190"/>
                      <a:pt x="905" y="199"/>
                    </a:cubicBezTo>
                    <a:cubicBezTo>
                      <a:pt x="900" y="193"/>
                      <a:pt x="895" y="188"/>
                      <a:pt x="890" y="183"/>
                    </a:cubicBezTo>
                    <a:cubicBezTo>
                      <a:pt x="898" y="171"/>
                      <a:pt x="908" y="158"/>
                      <a:pt x="910" y="156"/>
                    </a:cubicBezTo>
                    <a:cubicBezTo>
                      <a:pt x="911" y="153"/>
                      <a:pt x="912" y="150"/>
                      <a:pt x="912" y="148"/>
                    </a:cubicBezTo>
                    <a:cubicBezTo>
                      <a:pt x="911" y="145"/>
                      <a:pt x="910" y="142"/>
                      <a:pt x="908" y="140"/>
                    </a:cubicBezTo>
                    <a:cubicBezTo>
                      <a:pt x="906" y="138"/>
                      <a:pt x="903" y="137"/>
                      <a:pt x="900" y="137"/>
                    </a:cubicBezTo>
                    <a:cubicBezTo>
                      <a:pt x="897" y="137"/>
                      <a:pt x="894" y="138"/>
                      <a:pt x="892" y="140"/>
                    </a:cubicBezTo>
                    <a:cubicBezTo>
                      <a:pt x="890" y="142"/>
                      <a:pt x="878" y="153"/>
                      <a:pt x="867" y="163"/>
                    </a:cubicBezTo>
                    <a:cubicBezTo>
                      <a:pt x="862" y="158"/>
                      <a:pt x="856" y="153"/>
                      <a:pt x="850" y="149"/>
                    </a:cubicBezTo>
                    <a:cubicBezTo>
                      <a:pt x="857" y="136"/>
                      <a:pt x="865" y="122"/>
                      <a:pt x="867" y="119"/>
                    </a:cubicBezTo>
                    <a:cubicBezTo>
                      <a:pt x="869" y="117"/>
                      <a:pt x="869" y="114"/>
                      <a:pt x="868" y="111"/>
                    </a:cubicBezTo>
                    <a:cubicBezTo>
                      <a:pt x="868" y="109"/>
                      <a:pt x="866" y="106"/>
                      <a:pt x="864" y="104"/>
                    </a:cubicBezTo>
                    <a:cubicBezTo>
                      <a:pt x="861" y="103"/>
                      <a:pt x="858" y="102"/>
                      <a:pt x="856" y="102"/>
                    </a:cubicBezTo>
                    <a:cubicBezTo>
                      <a:pt x="853" y="102"/>
                      <a:pt x="850" y="103"/>
                      <a:pt x="848" y="106"/>
                    </a:cubicBezTo>
                    <a:cubicBezTo>
                      <a:pt x="846" y="108"/>
                      <a:pt x="835" y="120"/>
                      <a:pt x="826" y="131"/>
                    </a:cubicBezTo>
                    <a:cubicBezTo>
                      <a:pt x="820" y="127"/>
                      <a:pt x="813" y="123"/>
                      <a:pt x="807" y="119"/>
                    </a:cubicBezTo>
                    <a:cubicBezTo>
                      <a:pt x="813" y="105"/>
                      <a:pt x="820" y="91"/>
                      <a:pt x="821" y="88"/>
                    </a:cubicBezTo>
                    <a:cubicBezTo>
                      <a:pt x="822" y="85"/>
                      <a:pt x="822" y="82"/>
                      <a:pt x="821" y="80"/>
                    </a:cubicBezTo>
                    <a:cubicBezTo>
                      <a:pt x="820" y="77"/>
                      <a:pt x="818" y="75"/>
                      <a:pt x="816" y="73"/>
                    </a:cubicBezTo>
                    <a:cubicBezTo>
                      <a:pt x="813" y="72"/>
                      <a:pt x="810" y="71"/>
                      <a:pt x="808" y="72"/>
                    </a:cubicBezTo>
                    <a:cubicBezTo>
                      <a:pt x="805" y="72"/>
                      <a:pt x="802" y="74"/>
                      <a:pt x="801" y="76"/>
                    </a:cubicBezTo>
                    <a:cubicBezTo>
                      <a:pt x="799" y="79"/>
                      <a:pt x="790" y="92"/>
                      <a:pt x="781" y="104"/>
                    </a:cubicBezTo>
                    <a:cubicBezTo>
                      <a:pt x="774" y="100"/>
                      <a:pt x="768" y="97"/>
                      <a:pt x="761" y="93"/>
                    </a:cubicBezTo>
                    <a:cubicBezTo>
                      <a:pt x="766" y="80"/>
                      <a:pt x="771" y="65"/>
                      <a:pt x="772" y="61"/>
                    </a:cubicBezTo>
                    <a:cubicBezTo>
                      <a:pt x="773" y="59"/>
                      <a:pt x="772" y="56"/>
                      <a:pt x="771" y="53"/>
                    </a:cubicBezTo>
                    <a:cubicBezTo>
                      <a:pt x="770" y="51"/>
                      <a:pt x="768" y="49"/>
                      <a:pt x="765" y="47"/>
                    </a:cubicBezTo>
                    <a:cubicBezTo>
                      <a:pt x="762" y="46"/>
                      <a:pt x="760" y="46"/>
                      <a:pt x="757" y="47"/>
                    </a:cubicBezTo>
                    <a:cubicBezTo>
                      <a:pt x="754" y="48"/>
                      <a:pt x="752" y="49"/>
                      <a:pt x="750" y="52"/>
                    </a:cubicBezTo>
                    <a:cubicBezTo>
                      <a:pt x="749" y="55"/>
                      <a:pt x="741" y="69"/>
                      <a:pt x="734" y="81"/>
                    </a:cubicBezTo>
                    <a:cubicBezTo>
                      <a:pt x="727" y="78"/>
                      <a:pt x="720" y="76"/>
                      <a:pt x="713" y="73"/>
                    </a:cubicBezTo>
                    <a:cubicBezTo>
                      <a:pt x="716" y="59"/>
                      <a:pt x="719" y="43"/>
                      <a:pt x="720" y="40"/>
                    </a:cubicBezTo>
                    <a:cubicBezTo>
                      <a:pt x="721" y="37"/>
                      <a:pt x="720" y="34"/>
                      <a:pt x="719" y="32"/>
                    </a:cubicBezTo>
                    <a:cubicBezTo>
                      <a:pt x="717" y="30"/>
                      <a:pt x="715" y="28"/>
                      <a:pt x="712" y="27"/>
                    </a:cubicBezTo>
                    <a:cubicBezTo>
                      <a:pt x="709" y="26"/>
                      <a:pt x="706" y="26"/>
                      <a:pt x="704" y="27"/>
                    </a:cubicBezTo>
                    <a:cubicBezTo>
                      <a:pt x="701" y="28"/>
                      <a:pt x="699" y="30"/>
                      <a:pt x="698" y="33"/>
                    </a:cubicBezTo>
                    <a:cubicBezTo>
                      <a:pt x="696" y="36"/>
                      <a:pt x="690" y="51"/>
                      <a:pt x="684" y="64"/>
                    </a:cubicBezTo>
                    <a:cubicBezTo>
                      <a:pt x="677" y="62"/>
                      <a:pt x="670" y="60"/>
                      <a:pt x="663" y="58"/>
                    </a:cubicBezTo>
                    <a:cubicBezTo>
                      <a:pt x="664" y="44"/>
                      <a:pt x="666" y="28"/>
                      <a:pt x="666" y="25"/>
                    </a:cubicBezTo>
                    <a:cubicBezTo>
                      <a:pt x="667" y="22"/>
                      <a:pt x="666" y="19"/>
                      <a:pt x="664" y="17"/>
                    </a:cubicBezTo>
                    <a:cubicBezTo>
                      <a:pt x="662" y="14"/>
                      <a:pt x="660" y="13"/>
                      <a:pt x="657" y="12"/>
                    </a:cubicBezTo>
                    <a:cubicBezTo>
                      <a:pt x="654" y="12"/>
                      <a:pt x="651" y="12"/>
                      <a:pt x="649" y="13"/>
                    </a:cubicBezTo>
                    <a:cubicBezTo>
                      <a:pt x="646" y="15"/>
                      <a:pt x="644" y="17"/>
                      <a:pt x="643" y="20"/>
                    </a:cubicBezTo>
                    <a:cubicBezTo>
                      <a:pt x="642" y="23"/>
                      <a:pt x="638" y="38"/>
                      <a:pt x="633" y="52"/>
                    </a:cubicBezTo>
                    <a:cubicBezTo>
                      <a:pt x="626" y="51"/>
                      <a:pt x="619" y="49"/>
                      <a:pt x="611" y="48"/>
                    </a:cubicBezTo>
                    <a:cubicBezTo>
                      <a:pt x="611" y="34"/>
                      <a:pt x="611" y="18"/>
                      <a:pt x="611" y="15"/>
                    </a:cubicBezTo>
                    <a:cubicBezTo>
                      <a:pt x="611" y="12"/>
                      <a:pt x="610" y="9"/>
                      <a:pt x="608" y="7"/>
                    </a:cubicBezTo>
                    <a:cubicBezTo>
                      <a:pt x="606" y="5"/>
                      <a:pt x="604" y="4"/>
                      <a:pt x="601" y="3"/>
                    </a:cubicBezTo>
                    <a:cubicBezTo>
                      <a:pt x="598" y="3"/>
                      <a:pt x="595" y="4"/>
                      <a:pt x="593" y="5"/>
                    </a:cubicBezTo>
                    <a:cubicBezTo>
                      <a:pt x="590" y="7"/>
                      <a:pt x="589" y="9"/>
                      <a:pt x="588" y="12"/>
                    </a:cubicBezTo>
                    <a:cubicBezTo>
                      <a:pt x="587" y="15"/>
                      <a:pt x="584" y="31"/>
                      <a:pt x="581" y="45"/>
                    </a:cubicBezTo>
                    <a:cubicBezTo>
                      <a:pt x="574" y="45"/>
                      <a:pt x="566" y="44"/>
                      <a:pt x="559" y="44"/>
                    </a:cubicBezTo>
                    <a:cubicBezTo>
                      <a:pt x="558" y="30"/>
                      <a:pt x="556" y="14"/>
                      <a:pt x="556" y="10"/>
                    </a:cubicBezTo>
                    <a:cubicBezTo>
                      <a:pt x="555" y="8"/>
                      <a:pt x="554" y="5"/>
                      <a:pt x="552" y="3"/>
                    </a:cubicBezTo>
                    <a:cubicBezTo>
                      <a:pt x="550" y="1"/>
                      <a:pt x="547" y="0"/>
                      <a:pt x="544" y="0"/>
                    </a:cubicBezTo>
                    <a:cubicBezTo>
                      <a:pt x="541" y="0"/>
                      <a:pt x="538" y="1"/>
                      <a:pt x="536" y="3"/>
                    </a:cubicBezTo>
                    <a:cubicBezTo>
                      <a:pt x="534" y="5"/>
                      <a:pt x="533" y="8"/>
                      <a:pt x="532" y="10"/>
                    </a:cubicBezTo>
                    <a:cubicBezTo>
                      <a:pt x="532" y="14"/>
                      <a:pt x="530" y="30"/>
                      <a:pt x="529" y="44"/>
                    </a:cubicBezTo>
                    <a:cubicBezTo>
                      <a:pt x="522" y="44"/>
                      <a:pt x="514" y="45"/>
                      <a:pt x="507" y="45"/>
                    </a:cubicBezTo>
                    <a:cubicBezTo>
                      <a:pt x="504" y="31"/>
                      <a:pt x="501" y="15"/>
                      <a:pt x="500" y="12"/>
                    </a:cubicBezTo>
                    <a:cubicBezTo>
                      <a:pt x="499" y="9"/>
                      <a:pt x="497" y="7"/>
                      <a:pt x="495" y="5"/>
                    </a:cubicBezTo>
                    <a:cubicBezTo>
                      <a:pt x="493" y="4"/>
                      <a:pt x="490" y="3"/>
                      <a:pt x="487" y="3"/>
                    </a:cubicBezTo>
                    <a:cubicBezTo>
                      <a:pt x="484" y="4"/>
                      <a:pt x="482" y="5"/>
                      <a:pt x="480" y="7"/>
                    </a:cubicBezTo>
                    <a:cubicBezTo>
                      <a:pt x="478" y="9"/>
                      <a:pt x="477" y="12"/>
                      <a:pt x="477" y="15"/>
                    </a:cubicBezTo>
                    <a:cubicBezTo>
                      <a:pt x="477" y="18"/>
                      <a:pt x="477" y="34"/>
                      <a:pt x="477" y="48"/>
                    </a:cubicBezTo>
                    <a:cubicBezTo>
                      <a:pt x="469" y="49"/>
                      <a:pt x="462" y="51"/>
                      <a:pt x="455" y="52"/>
                    </a:cubicBezTo>
                    <a:cubicBezTo>
                      <a:pt x="450" y="38"/>
                      <a:pt x="446" y="23"/>
                      <a:pt x="445" y="20"/>
                    </a:cubicBezTo>
                    <a:cubicBezTo>
                      <a:pt x="444" y="17"/>
                      <a:pt x="442" y="15"/>
                      <a:pt x="439" y="13"/>
                    </a:cubicBezTo>
                    <a:cubicBezTo>
                      <a:pt x="437" y="12"/>
                      <a:pt x="434" y="12"/>
                      <a:pt x="431" y="12"/>
                    </a:cubicBezTo>
                    <a:cubicBezTo>
                      <a:pt x="428" y="13"/>
                      <a:pt x="426" y="14"/>
                      <a:pt x="424" y="17"/>
                    </a:cubicBezTo>
                    <a:cubicBezTo>
                      <a:pt x="422" y="19"/>
                      <a:pt x="421" y="22"/>
                      <a:pt x="422" y="25"/>
                    </a:cubicBezTo>
                    <a:cubicBezTo>
                      <a:pt x="422" y="28"/>
                      <a:pt x="424" y="44"/>
                      <a:pt x="425" y="58"/>
                    </a:cubicBezTo>
                    <a:cubicBezTo>
                      <a:pt x="418" y="60"/>
                      <a:pt x="411" y="62"/>
                      <a:pt x="404" y="64"/>
                    </a:cubicBezTo>
                    <a:cubicBezTo>
                      <a:pt x="398" y="51"/>
                      <a:pt x="392" y="36"/>
                      <a:pt x="390" y="33"/>
                    </a:cubicBezTo>
                    <a:cubicBezTo>
                      <a:pt x="389" y="30"/>
                      <a:pt x="387" y="28"/>
                      <a:pt x="384" y="27"/>
                    </a:cubicBezTo>
                    <a:cubicBezTo>
                      <a:pt x="382" y="26"/>
                      <a:pt x="379" y="26"/>
                      <a:pt x="376" y="27"/>
                    </a:cubicBezTo>
                    <a:cubicBezTo>
                      <a:pt x="373" y="28"/>
                      <a:pt x="371" y="30"/>
                      <a:pt x="369" y="32"/>
                    </a:cubicBezTo>
                    <a:cubicBezTo>
                      <a:pt x="368" y="34"/>
                      <a:pt x="367" y="37"/>
                      <a:pt x="368" y="40"/>
                    </a:cubicBezTo>
                    <a:cubicBezTo>
                      <a:pt x="369" y="43"/>
                      <a:pt x="372" y="59"/>
                      <a:pt x="375" y="73"/>
                    </a:cubicBezTo>
                    <a:cubicBezTo>
                      <a:pt x="368" y="76"/>
                      <a:pt x="361" y="78"/>
                      <a:pt x="354" y="81"/>
                    </a:cubicBezTo>
                    <a:cubicBezTo>
                      <a:pt x="347" y="69"/>
                      <a:pt x="339" y="55"/>
                      <a:pt x="338" y="52"/>
                    </a:cubicBezTo>
                    <a:cubicBezTo>
                      <a:pt x="336" y="49"/>
                      <a:pt x="334" y="48"/>
                      <a:pt x="331" y="47"/>
                    </a:cubicBezTo>
                    <a:cubicBezTo>
                      <a:pt x="328" y="46"/>
                      <a:pt x="326" y="46"/>
                      <a:pt x="323" y="47"/>
                    </a:cubicBezTo>
                    <a:cubicBezTo>
                      <a:pt x="320" y="49"/>
                      <a:pt x="318" y="51"/>
                      <a:pt x="317" y="53"/>
                    </a:cubicBezTo>
                    <a:cubicBezTo>
                      <a:pt x="316" y="56"/>
                      <a:pt x="315" y="59"/>
                      <a:pt x="316" y="61"/>
                    </a:cubicBezTo>
                    <a:cubicBezTo>
                      <a:pt x="317" y="65"/>
                      <a:pt x="322" y="80"/>
                      <a:pt x="327" y="93"/>
                    </a:cubicBezTo>
                    <a:cubicBezTo>
                      <a:pt x="320" y="97"/>
                      <a:pt x="314" y="100"/>
                      <a:pt x="307" y="104"/>
                    </a:cubicBezTo>
                    <a:cubicBezTo>
                      <a:pt x="298" y="92"/>
                      <a:pt x="289" y="79"/>
                      <a:pt x="287" y="76"/>
                    </a:cubicBezTo>
                    <a:cubicBezTo>
                      <a:pt x="286" y="74"/>
                      <a:pt x="283" y="72"/>
                      <a:pt x="280" y="72"/>
                    </a:cubicBezTo>
                    <a:cubicBezTo>
                      <a:pt x="278" y="71"/>
                      <a:pt x="275" y="72"/>
                      <a:pt x="272" y="73"/>
                    </a:cubicBezTo>
                    <a:cubicBezTo>
                      <a:pt x="270" y="75"/>
                      <a:pt x="268" y="77"/>
                      <a:pt x="267" y="80"/>
                    </a:cubicBezTo>
                    <a:cubicBezTo>
                      <a:pt x="266" y="82"/>
                      <a:pt x="266" y="85"/>
                      <a:pt x="267" y="88"/>
                    </a:cubicBezTo>
                    <a:cubicBezTo>
                      <a:pt x="268" y="91"/>
                      <a:pt x="275" y="105"/>
                      <a:pt x="281" y="119"/>
                    </a:cubicBezTo>
                    <a:cubicBezTo>
                      <a:pt x="275" y="123"/>
                      <a:pt x="268" y="127"/>
                      <a:pt x="262" y="131"/>
                    </a:cubicBezTo>
                    <a:cubicBezTo>
                      <a:pt x="253" y="120"/>
                      <a:pt x="242" y="108"/>
                      <a:pt x="240" y="106"/>
                    </a:cubicBezTo>
                    <a:cubicBezTo>
                      <a:pt x="238" y="103"/>
                      <a:pt x="235" y="102"/>
                      <a:pt x="232" y="102"/>
                    </a:cubicBezTo>
                    <a:cubicBezTo>
                      <a:pt x="230" y="102"/>
                      <a:pt x="227" y="103"/>
                      <a:pt x="224" y="104"/>
                    </a:cubicBezTo>
                    <a:cubicBezTo>
                      <a:pt x="222" y="106"/>
                      <a:pt x="220" y="109"/>
                      <a:pt x="220" y="111"/>
                    </a:cubicBezTo>
                    <a:cubicBezTo>
                      <a:pt x="219" y="114"/>
                      <a:pt x="219" y="117"/>
                      <a:pt x="221" y="119"/>
                    </a:cubicBezTo>
                    <a:cubicBezTo>
                      <a:pt x="223" y="122"/>
                      <a:pt x="231" y="136"/>
                      <a:pt x="238" y="149"/>
                    </a:cubicBezTo>
                    <a:cubicBezTo>
                      <a:pt x="232" y="153"/>
                      <a:pt x="226" y="158"/>
                      <a:pt x="221" y="163"/>
                    </a:cubicBezTo>
                    <a:cubicBezTo>
                      <a:pt x="210" y="153"/>
                      <a:pt x="198" y="142"/>
                      <a:pt x="196" y="140"/>
                    </a:cubicBezTo>
                    <a:cubicBezTo>
                      <a:pt x="194" y="138"/>
                      <a:pt x="191" y="137"/>
                      <a:pt x="188" y="137"/>
                    </a:cubicBezTo>
                    <a:cubicBezTo>
                      <a:pt x="185" y="137"/>
                      <a:pt x="182" y="138"/>
                      <a:pt x="180" y="140"/>
                    </a:cubicBezTo>
                    <a:cubicBezTo>
                      <a:pt x="178" y="142"/>
                      <a:pt x="177" y="145"/>
                      <a:pt x="176" y="148"/>
                    </a:cubicBezTo>
                    <a:cubicBezTo>
                      <a:pt x="176" y="150"/>
                      <a:pt x="176" y="153"/>
                      <a:pt x="178" y="156"/>
                    </a:cubicBezTo>
                    <a:cubicBezTo>
                      <a:pt x="180" y="158"/>
                      <a:pt x="190" y="171"/>
                      <a:pt x="198" y="183"/>
                    </a:cubicBezTo>
                    <a:cubicBezTo>
                      <a:pt x="193" y="188"/>
                      <a:pt x="188" y="193"/>
                      <a:pt x="182" y="199"/>
                    </a:cubicBezTo>
                    <a:cubicBezTo>
                      <a:pt x="171" y="190"/>
                      <a:pt x="158" y="181"/>
                      <a:pt x="155" y="179"/>
                    </a:cubicBezTo>
                    <a:cubicBezTo>
                      <a:pt x="153" y="177"/>
                      <a:pt x="150" y="176"/>
                      <a:pt x="147" y="177"/>
                    </a:cubicBezTo>
                    <a:cubicBezTo>
                      <a:pt x="145" y="177"/>
                      <a:pt x="142" y="178"/>
                      <a:pt x="140" y="180"/>
                    </a:cubicBezTo>
                    <a:cubicBezTo>
                      <a:pt x="138" y="183"/>
                      <a:pt x="137" y="185"/>
                      <a:pt x="137" y="188"/>
                    </a:cubicBezTo>
                    <a:cubicBezTo>
                      <a:pt x="137" y="191"/>
                      <a:pt x="138" y="194"/>
                      <a:pt x="140" y="196"/>
                    </a:cubicBezTo>
                    <a:cubicBezTo>
                      <a:pt x="142" y="198"/>
                      <a:pt x="153" y="210"/>
                      <a:pt x="163" y="221"/>
                    </a:cubicBezTo>
                    <a:cubicBezTo>
                      <a:pt x="158" y="227"/>
                      <a:pt x="153" y="233"/>
                      <a:pt x="148" y="238"/>
                    </a:cubicBezTo>
                    <a:cubicBezTo>
                      <a:pt x="136" y="231"/>
                      <a:pt x="122" y="223"/>
                      <a:pt x="119" y="221"/>
                    </a:cubicBezTo>
                    <a:cubicBezTo>
                      <a:pt x="117" y="220"/>
                      <a:pt x="114" y="220"/>
                      <a:pt x="111" y="220"/>
                    </a:cubicBezTo>
                    <a:cubicBezTo>
                      <a:pt x="108" y="221"/>
                      <a:pt x="106" y="222"/>
                      <a:pt x="104" y="225"/>
                    </a:cubicBezTo>
                    <a:cubicBezTo>
                      <a:pt x="102" y="227"/>
                      <a:pt x="102" y="230"/>
                      <a:pt x="102" y="233"/>
                    </a:cubicBezTo>
                    <a:cubicBezTo>
                      <a:pt x="102" y="236"/>
                      <a:pt x="103" y="238"/>
                      <a:pt x="105" y="240"/>
                    </a:cubicBezTo>
                    <a:cubicBezTo>
                      <a:pt x="108" y="242"/>
                      <a:pt x="120" y="253"/>
                      <a:pt x="131" y="263"/>
                    </a:cubicBezTo>
                    <a:cubicBezTo>
                      <a:pt x="127" y="269"/>
                      <a:pt x="122" y="275"/>
                      <a:pt x="118" y="282"/>
                    </a:cubicBezTo>
                    <a:cubicBezTo>
                      <a:pt x="105" y="276"/>
                      <a:pt x="91" y="269"/>
                      <a:pt x="88" y="268"/>
                    </a:cubicBezTo>
                    <a:cubicBezTo>
                      <a:pt x="85" y="266"/>
                      <a:pt x="82" y="266"/>
                      <a:pt x="80" y="267"/>
                    </a:cubicBezTo>
                    <a:cubicBezTo>
                      <a:pt x="77" y="268"/>
                      <a:pt x="75" y="270"/>
                      <a:pt x="73" y="273"/>
                    </a:cubicBezTo>
                    <a:cubicBezTo>
                      <a:pt x="72" y="275"/>
                      <a:pt x="71" y="278"/>
                      <a:pt x="72" y="281"/>
                    </a:cubicBezTo>
                    <a:cubicBezTo>
                      <a:pt x="72" y="284"/>
                      <a:pt x="74" y="286"/>
                      <a:pt x="76" y="288"/>
                    </a:cubicBezTo>
                    <a:cubicBezTo>
                      <a:pt x="79" y="290"/>
                      <a:pt x="92" y="299"/>
                      <a:pt x="104" y="307"/>
                    </a:cubicBezTo>
                    <a:cubicBezTo>
                      <a:pt x="100" y="314"/>
                      <a:pt x="97" y="321"/>
                      <a:pt x="93" y="328"/>
                    </a:cubicBezTo>
                    <a:cubicBezTo>
                      <a:pt x="79" y="323"/>
                      <a:pt x="64" y="318"/>
                      <a:pt x="61" y="317"/>
                    </a:cubicBezTo>
                    <a:cubicBezTo>
                      <a:pt x="59" y="316"/>
                      <a:pt x="56" y="316"/>
                      <a:pt x="53" y="317"/>
                    </a:cubicBezTo>
                    <a:cubicBezTo>
                      <a:pt x="51" y="319"/>
                      <a:pt x="48" y="321"/>
                      <a:pt x="47" y="323"/>
                    </a:cubicBezTo>
                    <a:cubicBezTo>
                      <a:pt x="46" y="326"/>
                      <a:pt x="46" y="329"/>
                      <a:pt x="47" y="332"/>
                    </a:cubicBezTo>
                    <a:cubicBezTo>
                      <a:pt x="48" y="334"/>
                      <a:pt x="49" y="337"/>
                      <a:pt x="52" y="338"/>
                    </a:cubicBezTo>
                    <a:cubicBezTo>
                      <a:pt x="55" y="340"/>
                      <a:pt x="68" y="348"/>
                      <a:pt x="81" y="355"/>
                    </a:cubicBezTo>
                    <a:cubicBezTo>
                      <a:pt x="78" y="362"/>
                      <a:pt x="76" y="369"/>
                      <a:pt x="73" y="376"/>
                    </a:cubicBezTo>
                    <a:cubicBezTo>
                      <a:pt x="59" y="373"/>
                      <a:pt x="43" y="369"/>
                      <a:pt x="40" y="369"/>
                    </a:cubicBezTo>
                    <a:cubicBezTo>
                      <a:pt x="37" y="368"/>
                      <a:pt x="34" y="369"/>
                      <a:pt x="32" y="370"/>
                    </a:cubicBezTo>
                    <a:cubicBezTo>
                      <a:pt x="30" y="372"/>
                      <a:pt x="28" y="374"/>
                      <a:pt x="27" y="377"/>
                    </a:cubicBezTo>
                    <a:cubicBezTo>
                      <a:pt x="26" y="379"/>
                      <a:pt x="26" y="382"/>
                      <a:pt x="27" y="385"/>
                    </a:cubicBezTo>
                    <a:cubicBezTo>
                      <a:pt x="28" y="388"/>
                      <a:pt x="30" y="390"/>
                      <a:pt x="33" y="391"/>
                    </a:cubicBezTo>
                    <a:cubicBezTo>
                      <a:pt x="36" y="392"/>
                      <a:pt x="50" y="399"/>
                      <a:pt x="64" y="404"/>
                    </a:cubicBezTo>
                    <a:cubicBezTo>
                      <a:pt x="62" y="412"/>
                      <a:pt x="60" y="419"/>
                      <a:pt x="58" y="426"/>
                    </a:cubicBezTo>
                    <a:cubicBezTo>
                      <a:pt x="44" y="425"/>
                      <a:pt x="28" y="423"/>
                      <a:pt x="25" y="422"/>
                    </a:cubicBezTo>
                    <a:cubicBezTo>
                      <a:pt x="22" y="422"/>
                      <a:pt x="19" y="423"/>
                      <a:pt x="17" y="425"/>
                    </a:cubicBezTo>
                    <a:cubicBezTo>
                      <a:pt x="14" y="426"/>
                      <a:pt x="13" y="429"/>
                      <a:pt x="12" y="432"/>
                    </a:cubicBezTo>
                    <a:cubicBezTo>
                      <a:pt x="12" y="435"/>
                      <a:pt x="12" y="437"/>
                      <a:pt x="13" y="440"/>
                    </a:cubicBezTo>
                    <a:cubicBezTo>
                      <a:pt x="15" y="442"/>
                      <a:pt x="17" y="444"/>
                      <a:pt x="20" y="445"/>
                    </a:cubicBezTo>
                    <a:cubicBezTo>
                      <a:pt x="23" y="446"/>
                      <a:pt x="38" y="451"/>
                      <a:pt x="52" y="455"/>
                    </a:cubicBezTo>
                    <a:cubicBezTo>
                      <a:pt x="50" y="463"/>
                      <a:pt x="49" y="470"/>
                      <a:pt x="48" y="478"/>
                    </a:cubicBezTo>
                    <a:cubicBezTo>
                      <a:pt x="34" y="478"/>
                      <a:pt x="18" y="477"/>
                      <a:pt x="15" y="477"/>
                    </a:cubicBezTo>
                    <a:cubicBezTo>
                      <a:pt x="12" y="477"/>
                      <a:pt x="9" y="479"/>
                      <a:pt x="7" y="481"/>
                    </a:cubicBezTo>
                    <a:cubicBezTo>
                      <a:pt x="5" y="482"/>
                      <a:pt x="4" y="485"/>
                      <a:pt x="3" y="488"/>
                    </a:cubicBezTo>
                    <a:cubicBezTo>
                      <a:pt x="3" y="491"/>
                      <a:pt x="4" y="494"/>
                      <a:pt x="5" y="496"/>
                    </a:cubicBezTo>
                    <a:cubicBezTo>
                      <a:pt x="7" y="498"/>
                      <a:pt x="9" y="500"/>
                      <a:pt x="12" y="501"/>
                    </a:cubicBezTo>
                    <a:cubicBezTo>
                      <a:pt x="15" y="501"/>
                      <a:pt x="31" y="505"/>
                      <a:pt x="45" y="507"/>
                    </a:cubicBezTo>
                    <a:cubicBezTo>
                      <a:pt x="45" y="515"/>
                      <a:pt x="44" y="522"/>
                      <a:pt x="44" y="530"/>
                    </a:cubicBezTo>
                    <a:cubicBezTo>
                      <a:pt x="30" y="531"/>
                      <a:pt x="14" y="533"/>
                      <a:pt x="10" y="533"/>
                    </a:cubicBezTo>
                    <a:cubicBezTo>
                      <a:pt x="7" y="533"/>
                      <a:pt x="5" y="535"/>
                      <a:pt x="3" y="537"/>
                    </a:cubicBezTo>
                    <a:cubicBezTo>
                      <a:pt x="1" y="539"/>
                      <a:pt x="0" y="542"/>
                      <a:pt x="0" y="545"/>
                    </a:cubicBezTo>
                    <a:cubicBezTo>
                      <a:pt x="0" y="548"/>
                      <a:pt x="1" y="551"/>
                      <a:pt x="3" y="553"/>
                    </a:cubicBezTo>
                    <a:cubicBezTo>
                      <a:pt x="5" y="555"/>
                      <a:pt x="7" y="556"/>
                      <a:pt x="10" y="557"/>
                    </a:cubicBezTo>
                    <a:cubicBezTo>
                      <a:pt x="14" y="557"/>
                      <a:pt x="30" y="558"/>
                      <a:pt x="44" y="560"/>
                    </a:cubicBezTo>
                    <a:cubicBezTo>
                      <a:pt x="44" y="567"/>
                      <a:pt x="45" y="575"/>
                      <a:pt x="45" y="582"/>
                    </a:cubicBezTo>
                    <a:cubicBezTo>
                      <a:pt x="31" y="585"/>
                      <a:pt x="15" y="588"/>
                      <a:pt x="12" y="589"/>
                    </a:cubicBezTo>
                    <a:cubicBezTo>
                      <a:pt x="9" y="590"/>
                      <a:pt x="7" y="591"/>
                      <a:pt x="5" y="594"/>
                    </a:cubicBezTo>
                    <a:cubicBezTo>
                      <a:pt x="4" y="596"/>
                      <a:pt x="3" y="599"/>
                      <a:pt x="3" y="602"/>
                    </a:cubicBezTo>
                    <a:cubicBezTo>
                      <a:pt x="4" y="605"/>
                      <a:pt x="5" y="607"/>
                      <a:pt x="7" y="609"/>
                    </a:cubicBezTo>
                    <a:cubicBezTo>
                      <a:pt x="9" y="611"/>
                      <a:pt x="12" y="613"/>
                      <a:pt x="15" y="612"/>
                    </a:cubicBezTo>
                    <a:cubicBezTo>
                      <a:pt x="18" y="612"/>
                      <a:pt x="34" y="612"/>
                      <a:pt x="48" y="612"/>
                    </a:cubicBezTo>
                    <a:cubicBezTo>
                      <a:pt x="49" y="620"/>
                      <a:pt x="50" y="627"/>
                      <a:pt x="52" y="634"/>
                    </a:cubicBezTo>
                    <a:cubicBezTo>
                      <a:pt x="38" y="639"/>
                      <a:pt x="23" y="644"/>
                      <a:pt x="20" y="645"/>
                    </a:cubicBezTo>
                    <a:cubicBezTo>
                      <a:pt x="17" y="645"/>
                      <a:pt x="15" y="647"/>
                      <a:pt x="13" y="650"/>
                    </a:cubicBezTo>
                    <a:cubicBezTo>
                      <a:pt x="12" y="652"/>
                      <a:pt x="12" y="655"/>
                      <a:pt x="12" y="658"/>
                    </a:cubicBezTo>
                    <a:cubicBezTo>
                      <a:pt x="13" y="661"/>
                      <a:pt x="14" y="664"/>
                      <a:pt x="17" y="665"/>
                    </a:cubicBezTo>
                    <a:cubicBezTo>
                      <a:pt x="19" y="667"/>
                      <a:pt x="22" y="668"/>
                      <a:pt x="25" y="668"/>
                    </a:cubicBezTo>
                    <a:cubicBezTo>
                      <a:pt x="28" y="667"/>
                      <a:pt x="44" y="665"/>
                      <a:pt x="58" y="664"/>
                    </a:cubicBezTo>
                    <a:cubicBezTo>
                      <a:pt x="60" y="671"/>
                      <a:pt x="62" y="678"/>
                      <a:pt x="64" y="686"/>
                    </a:cubicBezTo>
                    <a:cubicBezTo>
                      <a:pt x="50" y="691"/>
                      <a:pt x="36" y="698"/>
                      <a:pt x="33" y="699"/>
                    </a:cubicBezTo>
                    <a:cubicBezTo>
                      <a:pt x="30" y="700"/>
                      <a:pt x="28" y="702"/>
                      <a:pt x="27" y="705"/>
                    </a:cubicBezTo>
                    <a:cubicBezTo>
                      <a:pt x="26" y="708"/>
                      <a:pt x="26" y="710"/>
                      <a:pt x="27" y="713"/>
                    </a:cubicBezTo>
                    <a:cubicBezTo>
                      <a:pt x="28" y="716"/>
                      <a:pt x="30" y="718"/>
                      <a:pt x="32" y="720"/>
                    </a:cubicBezTo>
                    <a:cubicBezTo>
                      <a:pt x="34" y="721"/>
                      <a:pt x="37" y="722"/>
                      <a:pt x="40" y="721"/>
                    </a:cubicBezTo>
                    <a:cubicBezTo>
                      <a:pt x="43" y="721"/>
                      <a:pt x="59" y="717"/>
                      <a:pt x="73" y="714"/>
                    </a:cubicBezTo>
                    <a:cubicBezTo>
                      <a:pt x="76" y="721"/>
                      <a:pt x="78" y="728"/>
                      <a:pt x="81" y="735"/>
                    </a:cubicBezTo>
                    <a:cubicBezTo>
                      <a:pt x="68" y="742"/>
                      <a:pt x="55" y="750"/>
                      <a:pt x="52" y="752"/>
                    </a:cubicBezTo>
                    <a:cubicBezTo>
                      <a:pt x="49" y="753"/>
                      <a:pt x="48" y="755"/>
                      <a:pt x="47" y="758"/>
                    </a:cubicBezTo>
                    <a:cubicBezTo>
                      <a:pt x="46" y="761"/>
                      <a:pt x="46" y="764"/>
                      <a:pt x="47" y="766"/>
                    </a:cubicBezTo>
                    <a:cubicBezTo>
                      <a:pt x="48" y="769"/>
                      <a:pt x="51" y="771"/>
                      <a:pt x="53" y="772"/>
                    </a:cubicBezTo>
                    <a:cubicBezTo>
                      <a:pt x="56" y="774"/>
                      <a:pt x="59" y="774"/>
                      <a:pt x="61" y="773"/>
                    </a:cubicBezTo>
                    <a:cubicBezTo>
                      <a:pt x="64" y="772"/>
                      <a:pt x="79" y="767"/>
                      <a:pt x="93" y="762"/>
                    </a:cubicBezTo>
                    <a:cubicBezTo>
                      <a:pt x="97" y="769"/>
                      <a:pt x="100" y="776"/>
                      <a:pt x="104" y="782"/>
                    </a:cubicBezTo>
                    <a:cubicBezTo>
                      <a:pt x="92" y="791"/>
                      <a:pt x="79" y="800"/>
                      <a:pt x="76" y="802"/>
                    </a:cubicBezTo>
                    <a:cubicBezTo>
                      <a:pt x="74" y="804"/>
                      <a:pt x="72" y="806"/>
                      <a:pt x="72" y="809"/>
                    </a:cubicBezTo>
                    <a:cubicBezTo>
                      <a:pt x="71" y="812"/>
                      <a:pt x="72" y="815"/>
                      <a:pt x="73" y="817"/>
                    </a:cubicBezTo>
                    <a:cubicBezTo>
                      <a:pt x="75" y="820"/>
                      <a:pt x="77" y="822"/>
                      <a:pt x="80" y="823"/>
                    </a:cubicBezTo>
                    <a:cubicBezTo>
                      <a:pt x="82" y="824"/>
                      <a:pt x="85" y="824"/>
                      <a:pt x="88" y="822"/>
                    </a:cubicBezTo>
                    <a:cubicBezTo>
                      <a:pt x="91" y="821"/>
                      <a:pt x="105" y="814"/>
                      <a:pt x="118" y="808"/>
                    </a:cubicBezTo>
                    <a:cubicBezTo>
                      <a:pt x="122" y="815"/>
                      <a:pt x="127" y="821"/>
                      <a:pt x="131" y="827"/>
                    </a:cubicBezTo>
                    <a:cubicBezTo>
                      <a:pt x="120" y="837"/>
                      <a:pt x="108" y="847"/>
                      <a:pt x="105" y="850"/>
                    </a:cubicBezTo>
                    <a:cubicBezTo>
                      <a:pt x="103" y="852"/>
                      <a:pt x="102" y="854"/>
                      <a:pt x="102" y="857"/>
                    </a:cubicBezTo>
                    <a:cubicBezTo>
                      <a:pt x="102" y="860"/>
                      <a:pt x="102" y="863"/>
                      <a:pt x="104" y="865"/>
                    </a:cubicBezTo>
                    <a:cubicBezTo>
                      <a:pt x="106" y="867"/>
                      <a:pt x="108" y="869"/>
                      <a:pt x="111" y="870"/>
                    </a:cubicBezTo>
                    <a:cubicBezTo>
                      <a:pt x="114" y="870"/>
                      <a:pt x="117" y="870"/>
                      <a:pt x="119" y="869"/>
                    </a:cubicBezTo>
                    <a:cubicBezTo>
                      <a:pt x="122" y="867"/>
                      <a:pt x="136" y="859"/>
                      <a:pt x="148" y="851"/>
                    </a:cubicBezTo>
                    <a:cubicBezTo>
                      <a:pt x="153" y="857"/>
                      <a:pt x="158" y="863"/>
                      <a:pt x="163" y="869"/>
                    </a:cubicBezTo>
                    <a:cubicBezTo>
                      <a:pt x="153" y="880"/>
                      <a:pt x="142" y="891"/>
                      <a:pt x="140" y="894"/>
                    </a:cubicBezTo>
                    <a:cubicBezTo>
                      <a:pt x="138" y="896"/>
                      <a:pt x="137" y="899"/>
                      <a:pt x="137" y="902"/>
                    </a:cubicBezTo>
                    <a:cubicBezTo>
                      <a:pt x="137" y="904"/>
                      <a:pt x="138" y="907"/>
                      <a:pt x="140" y="909"/>
                    </a:cubicBezTo>
                    <a:cubicBezTo>
                      <a:pt x="142" y="912"/>
                      <a:pt x="145" y="913"/>
                      <a:pt x="147" y="913"/>
                    </a:cubicBezTo>
                    <a:cubicBezTo>
                      <a:pt x="150" y="914"/>
                      <a:pt x="153" y="913"/>
                      <a:pt x="155" y="911"/>
                    </a:cubicBezTo>
                    <a:cubicBezTo>
                      <a:pt x="158" y="909"/>
                      <a:pt x="171" y="900"/>
                      <a:pt x="182" y="891"/>
                    </a:cubicBezTo>
                    <a:cubicBezTo>
                      <a:pt x="188" y="897"/>
                      <a:pt x="193" y="902"/>
                      <a:pt x="198" y="907"/>
                    </a:cubicBezTo>
                    <a:cubicBezTo>
                      <a:pt x="190" y="919"/>
                      <a:pt x="180" y="932"/>
                      <a:pt x="178" y="934"/>
                    </a:cubicBezTo>
                    <a:cubicBezTo>
                      <a:pt x="176" y="937"/>
                      <a:pt x="176" y="940"/>
                      <a:pt x="176" y="942"/>
                    </a:cubicBezTo>
                    <a:cubicBezTo>
                      <a:pt x="177" y="945"/>
                      <a:pt x="178" y="948"/>
                      <a:pt x="180" y="950"/>
                    </a:cubicBezTo>
                    <a:cubicBezTo>
                      <a:pt x="182" y="952"/>
                      <a:pt x="185" y="953"/>
                      <a:pt x="188" y="953"/>
                    </a:cubicBezTo>
                    <a:cubicBezTo>
                      <a:pt x="191" y="953"/>
                      <a:pt x="194" y="952"/>
                      <a:pt x="196" y="950"/>
                    </a:cubicBezTo>
                    <a:cubicBezTo>
                      <a:pt x="198" y="948"/>
                      <a:pt x="210" y="937"/>
                      <a:pt x="221" y="927"/>
                    </a:cubicBezTo>
                    <a:cubicBezTo>
                      <a:pt x="226" y="932"/>
                      <a:pt x="232" y="937"/>
                      <a:pt x="238" y="941"/>
                    </a:cubicBezTo>
                    <a:cubicBezTo>
                      <a:pt x="231" y="954"/>
                      <a:pt x="223" y="968"/>
                      <a:pt x="221" y="970"/>
                    </a:cubicBezTo>
                    <a:cubicBezTo>
                      <a:pt x="219" y="973"/>
                      <a:pt x="219" y="976"/>
                      <a:pt x="220" y="979"/>
                    </a:cubicBezTo>
                    <a:cubicBezTo>
                      <a:pt x="220" y="981"/>
                      <a:pt x="222" y="984"/>
                      <a:pt x="224" y="986"/>
                    </a:cubicBezTo>
                    <a:cubicBezTo>
                      <a:pt x="227" y="987"/>
                      <a:pt x="230" y="988"/>
                      <a:pt x="232" y="988"/>
                    </a:cubicBezTo>
                    <a:cubicBezTo>
                      <a:pt x="235" y="988"/>
                      <a:pt x="238" y="986"/>
                      <a:pt x="240" y="984"/>
                    </a:cubicBezTo>
                    <a:cubicBezTo>
                      <a:pt x="242" y="982"/>
                      <a:pt x="253" y="970"/>
                      <a:pt x="262" y="959"/>
                    </a:cubicBezTo>
                    <a:cubicBezTo>
                      <a:pt x="268" y="963"/>
                      <a:pt x="275" y="967"/>
                      <a:pt x="281" y="971"/>
                    </a:cubicBezTo>
                    <a:cubicBezTo>
                      <a:pt x="275" y="984"/>
                      <a:pt x="268" y="999"/>
                      <a:pt x="267" y="1002"/>
                    </a:cubicBezTo>
                    <a:cubicBezTo>
                      <a:pt x="266" y="1005"/>
                      <a:pt x="266" y="1008"/>
                      <a:pt x="267" y="1010"/>
                    </a:cubicBezTo>
                    <a:cubicBezTo>
                      <a:pt x="268" y="1013"/>
                      <a:pt x="270" y="1015"/>
                      <a:pt x="272" y="1017"/>
                    </a:cubicBezTo>
                    <a:cubicBezTo>
                      <a:pt x="275" y="1018"/>
                      <a:pt x="278" y="1019"/>
                      <a:pt x="280" y="1018"/>
                    </a:cubicBezTo>
                    <a:cubicBezTo>
                      <a:pt x="283" y="1018"/>
                      <a:pt x="286" y="1016"/>
                      <a:pt x="287" y="1014"/>
                    </a:cubicBezTo>
                    <a:cubicBezTo>
                      <a:pt x="289" y="1011"/>
                      <a:pt x="298" y="998"/>
                      <a:pt x="307" y="986"/>
                    </a:cubicBezTo>
                    <a:cubicBezTo>
                      <a:pt x="314" y="990"/>
                      <a:pt x="320" y="993"/>
                      <a:pt x="327" y="996"/>
                    </a:cubicBezTo>
                    <a:cubicBezTo>
                      <a:pt x="322" y="1010"/>
                      <a:pt x="317" y="1025"/>
                      <a:pt x="316" y="1028"/>
                    </a:cubicBezTo>
                    <a:cubicBezTo>
                      <a:pt x="315" y="1031"/>
                      <a:pt x="316" y="1034"/>
                      <a:pt x="317" y="1037"/>
                    </a:cubicBezTo>
                    <a:cubicBezTo>
                      <a:pt x="318" y="1039"/>
                      <a:pt x="320" y="1041"/>
                      <a:pt x="323" y="1042"/>
                    </a:cubicBezTo>
                    <a:cubicBezTo>
                      <a:pt x="326" y="1044"/>
                      <a:pt x="328" y="1044"/>
                      <a:pt x="331" y="1043"/>
                    </a:cubicBezTo>
                    <a:cubicBezTo>
                      <a:pt x="334" y="1042"/>
                      <a:pt x="336" y="1041"/>
                      <a:pt x="338" y="1038"/>
                    </a:cubicBezTo>
                    <a:cubicBezTo>
                      <a:pt x="339" y="1035"/>
                      <a:pt x="347" y="1021"/>
                      <a:pt x="354" y="1009"/>
                    </a:cubicBezTo>
                    <a:cubicBezTo>
                      <a:pt x="361" y="1011"/>
                      <a:pt x="368" y="1014"/>
                      <a:pt x="375" y="1017"/>
                    </a:cubicBezTo>
                    <a:cubicBezTo>
                      <a:pt x="372" y="1031"/>
                      <a:pt x="369" y="1046"/>
                      <a:pt x="368" y="1050"/>
                    </a:cubicBezTo>
                    <a:cubicBezTo>
                      <a:pt x="367" y="1052"/>
                      <a:pt x="368" y="1055"/>
                      <a:pt x="369" y="1058"/>
                    </a:cubicBezTo>
                    <a:cubicBezTo>
                      <a:pt x="371" y="1060"/>
                      <a:pt x="373" y="1062"/>
                      <a:pt x="376" y="1063"/>
                    </a:cubicBezTo>
                    <a:cubicBezTo>
                      <a:pt x="379" y="1064"/>
                      <a:pt x="382" y="1064"/>
                      <a:pt x="384" y="1063"/>
                    </a:cubicBezTo>
                    <a:cubicBezTo>
                      <a:pt x="387" y="1062"/>
                      <a:pt x="389" y="1060"/>
                      <a:pt x="390" y="1057"/>
                    </a:cubicBezTo>
                    <a:cubicBezTo>
                      <a:pt x="392" y="1054"/>
                      <a:pt x="398" y="1039"/>
                      <a:pt x="404" y="1026"/>
                    </a:cubicBezTo>
                    <a:cubicBezTo>
                      <a:pt x="411" y="1028"/>
                      <a:pt x="418" y="1030"/>
                      <a:pt x="425" y="1032"/>
                    </a:cubicBezTo>
                    <a:cubicBezTo>
                      <a:pt x="424" y="1046"/>
                      <a:pt x="422" y="1062"/>
                      <a:pt x="422" y="1065"/>
                    </a:cubicBezTo>
                    <a:cubicBezTo>
                      <a:pt x="421" y="1068"/>
                      <a:pt x="422" y="1071"/>
                      <a:pt x="424" y="1073"/>
                    </a:cubicBezTo>
                    <a:cubicBezTo>
                      <a:pt x="426" y="1075"/>
                      <a:pt x="428" y="1077"/>
                      <a:pt x="431" y="1078"/>
                    </a:cubicBezTo>
                    <a:cubicBezTo>
                      <a:pt x="434" y="1078"/>
                      <a:pt x="437" y="1078"/>
                      <a:pt x="439" y="1076"/>
                    </a:cubicBezTo>
                    <a:cubicBezTo>
                      <a:pt x="442" y="1075"/>
                      <a:pt x="444" y="1073"/>
                      <a:pt x="445" y="1070"/>
                    </a:cubicBezTo>
                    <a:cubicBezTo>
                      <a:pt x="446" y="1067"/>
                      <a:pt x="450" y="1052"/>
                      <a:pt x="455" y="1038"/>
                    </a:cubicBezTo>
                    <a:cubicBezTo>
                      <a:pt x="462" y="1039"/>
                      <a:pt x="469" y="1040"/>
                      <a:pt x="477" y="1041"/>
                    </a:cubicBezTo>
                    <a:cubicBezTo>
                      <a:pt x="477" y="1056"/>
                      <a:pt x="477" y="1072"/>
                      <a:pt x="477" y="1075"/>
                    </a:cubicBezTo>
                    <a:cubicBezTo>
                      <a:pt x="477" y="1078"/>
                      <a:pt x="478" y="1081"/>
                      <a:pt x="480" y="1083"/>
                    </a:cubicBezTo>
                    <a:cubicBezTo>
                      <a:pt x="482" y="1085"/>
                      <a:pt x="484" y="1086"/>
                      <a:pt x="487" y="1087"/>
                    </a:cubicBezTo>
                    <a:cubicBezTo>
                      <a:pt x="490" y="1087"/>
                      <a:pt x="493" y="1086"/>
                      <a:pt x="495" y="1085"/>
                    </a:cubicBezTo>
                    <a:cubicBezTo>
                      <a:pt x="497" y="1083"/>
                      <a:pt x="499" y="1081"/>
                      <a:pt x="500" y="1078"/>
                    </a:cubicBezTo>
                    <a:cubicBezTo>
                      <a:pt x="501" y="1074"/>
                      <a:pt x="504" y="1059"/>
                      <a:pt x="507" y="1045"/>
                    </a:cubicBezTo>
                    <a:cubicBezTo>
                      <a:pt x="514" y="1045"/>
                      <a:pt x="522" y="1045"/>
                      <a:pt x="529" y="1046"/>
                    </a:cubicBezTo>
                    <a:cubicBezTo>
                      <a:pt x="530" y="1060"/>
                      <a:pt x="532" y="1076"/>
                      <a:pt x="532" y="1079"/>
                    </a:cubicBezTo>
                    <a:cubicBezTo>
                      <a:pt x="533" y="1082"/>
                      <a:pt x="534" y="1085"/>
                      <a:pt x="536" y="1087"/>
                    </a:cubicBezTo>
                    <a:cubicBezTo>
                      <a:pt x="538" y="1089"/>
                      <a:pt x="541" y="1090"/>
                      <a:pt x="544" y="1090"/>
                    </a:cubicBezTo>
                    <a:cubicBezTo>
                      <a:pt x="547" y="1090"/>
                      <a:pt x="550" y="1088"/>
                      <a:pt x="552" y="1087"/>
                    </a:cubicBezTo>
                    <a:cubicBezTo>
                      <a:pt x="554" y="1085"/>
                      <a:pt x="555" y="1082"/>
                      <a:pt x="556" y="1079"/>
                    </a:cubicBezTo>
                    <a:cubicBezTo>
                      <a:pt x="556" y="1076"/>
                      <a:pt x="558" y="1060"/>
                      <a:pt x="559" y="1046"/>
                    </a:cubicBezTo>
                    <a:cubicBezTo>
                      <a:pt x="566" y="1045"/>
                      <a:pt x="574" y="1045"/>
                      <a:pt x="581" y="1045"/>
                    </a:cubicBezTo>
                    <a:cubicBezTo>
                      <a:pt x="584" y="1059"/>
                      <a:pt x="587" y="1074"/>
                      <a:pt x="588" y="1078"/>
                    </a:cubicBezTo>
                    <a:cubicBezTo>
                      <a:pt x="589" y="1081"/>
                      <a:pt x="590" y="1083"/>
                      <a:pt x="593" y="1085"/>
                    </a:cubicBezTo>
                    <a:cubicBezTo>
                      <a:pt x="595" y="1086"/>
                      <a:pt x="598" y="1087"/>
                      <a:pt x="601" y="1087"/>
                    </a:cubicBezTo>
                    <a:cubicBezTo>
                      <a:pt x="604" y="1086"/>
                      <a:pt x="606" y="1085"/>
                      <a:pt x="608" y="1083"/>
                    </a:cubicBezTo>
                    <a:cubicBezTo>
                      <a:pt x="610" y="1081"/>
                      <a:pt x="611" y="1078"/>
                      <a:pt x="611" y="1075"/>
                    </a:cubicBezTo>
                    <a:cubicBezTo>
                      <a:pt x="611" y="1072"/>
                      <a:pt x="611" y="1056"/>
                      <a:pt x="611" y="1041"/>
                    </a:cubicBezTo>
                    <a:cubicBezTo>
                      <a:pt x="619" y="1040"/>
                      <a:pt x="626" y="1039"/>
                      <a:pt x="633" y="1038"/>
                    </a:cubicBezTo>
                    <a:cubicBezTo>
                      <a:pt x="638" y="1052"/>
                      <a:pt x="642" y="1067"/>
                      <a:pt x="643" y="1070"/>
                    </a:cubicBezTo>
                    <a:cubicBezTo>
                      <a:pt x="644" y="1073"/>
                      <a:pt x="646" y="1075"/>
                      <a:pt x="649" y="1076"/>
                    </a:cubicBezTo>
                    <a:cubicBezTo>
                      <a:pt x="651" y="1078"/>
                      <a:pt x="654" y="1078"/>
                      <a:pt x="657" y="1078"/>
                    </a:cubicBezTo>
                    <a:cubicBezTo>
                      <a:pt x="660" y="1077"/>
                      <a:pt x="662" y="1075"/>
                      <a:pt x="664" y="1073"/>
                    </a:cubicBezTo>
                    <a:cubicBezTo>
                      <a:pt x="666" y="1071"/>
                      <a:pt x="667" y="1068"/>
                      <a:pt x="666" y="1065"/>
                    </a:cubicBezTo>
                    <a:cubicBezTo>
                      <a:pt x="666" y="1062"/>
                      <a:pt x="664" y="1046"/>
                      <a:pt x="663" y="1032"/>
                    </a:cubicBezTo>
                    <a:cubicBezTo>
                      <a:pt x="670" y="1030"/>
                      <a:pt x="677" y="1028"/>
                      <a:pt x="684" y="1026"/>
                    </a:cubicBezTo>
                    <a:cubicBezTo>
                      <a:pt x="690" y="1039"/>
                      <a:pt x="696" y="1054"/>
                      <a:pt x="698" y="1057"/>
                    </a:cubicBezTo>
                    <a:cubicBezTo>
                      <a:pt x="699" y="1060"/>
                      <a:pt x="701" y="1062"/>
                      <a:pt x="704" y="1063"/>
                    </a:cubicBezTo>
                    <a:cubicBezTo>
                      <a:pt x="706" y="1064"/>
                      <a:pt x="709" y="1064"/>
                      <a:pt x="712" y="1063"/>
                    </a:cubicBezTo>
                    <a:cubicBezTo>
                      <a:pt x="715" y="1062"/>
                      <a:pt x="717" y="1060"/>
                      <a:pt x="719" y="1058"/>
                    </a:cubicBezTo>
                    <a:cubicBezTo>
                      <a:pt x="720" y="1055"/>
                      <a:pt x="721" y="1052"/>
                      <a:pt x="720" y="1050"/>
                    </a:cubicBezTo>
                    <a:cubicBezTo>
                      <a:pt x="719" y="1046"/>
                      <a:pt x="716" y="1031"/>
                      <a:pt x="713" y="1017"/>
                    </a:cubicBezTo>
                    <a:cubicBezTo>
                      <a:pt x="720" y="1014"/>
                      <a:pt x="727" y="1011"/>
                      <a:pt x="734" y="1009"/>
                    </a:cubicBezTo>
                    <a:cubicBezTo>
                      <a:pt x="741" y="1021"/>
                      <a:pt x="749" y="1035"/>
                      <a:pt x="750" y="1038"/>
                    </a:cubicBezTo>
                    <a:cubicBezTo>
                      <a:pt x="752" y="1041"/>
                      <a:pt x="754" y="1042"/>
                      <a:pt x="757" y="1043"/>
                    </a:cubicBezTo>
                    <a:cubicBezTo>
                      <a:pt x="760" y="1044"/>
                      <a:pt x="762" y="1044"/>
                      <a:pt x="765" y="1042"/>
                    </a:cubicBezTo>
                    <a:cubicBezTo>
                      <a:pt x="768" y="1041"/>
                      <a:pt x="770" y="1039"/>
                      <a:pt x="771" y="1037"/>
                    </a:cubicBezTo>
                    <a:cubicBezTo>
                      <a:pt x="772" y="1034"/>
                      <a:pt x="773" y="1031"/>
                      <a:pt x="772" y="1028"/>
                    </a:cubicBezTo>
                    <a:cubicBezTo>
                      <a:pt x="771" y="1025"/>
                      <a:pt x="766" y="1010"/>
                      <a:pt x="761" y="996"/>
                    </a:cubicBezTo>
                    <a:cubicBezTo>
                      <a:pt x="768" y="993"/>
                      <a:pt x="774" y="990"/>
                      <a:pt x="781" y="986"/>
                    </a:cubicBezTo>
                    <a:cubicBezTo>
                      <a:pt x="790" y="998"/>
                      <a:pt x="799" y="1011"/>
                      <a:pt x="801" y="1014"/>
                    </a:cubicBezTo>
                    <a:cubicBezTo>
                      <a:pt x="802" y="1016"/>
                      <a:pt x="805" y="1018"/>
                      <a:pt x="808" y="1018"/>
                    </a:cubicBezTo>
                    <a:cubicBezTo>
                      <a:pt x="810" y="1019"/>
                      <a:pt x="813" y="1018"/>
                      <a:pt x="816" y="1017"/>
                    </a:cubicBezTo>
                    <a:cubicBezTo>
                      <a:pt x="818" y="1015"/>
                      <a:pt x="820" y="1013"/>
                      <a:pt x="821" y="1010"/>
                    </a:cubicBezTo>
                    <a:cubicBezTo>
                      <a:pt x="822" y="1008"/>
                      <a:pt x="822" y="1005"/>
                      <a:pt x="821" y="1002"/>
                    </a:cubicBezTo>
                    <a:cubicBezTo>
                      <a:pt x="820" y="999"/>
                      <a:pt x="813" y="984"/>
                      <a:pt x="807" y="971"/>
                    </a:cubicBezTo>
                    <a:cubicBezTo>
                      <a:pt x="813" y="967"/>
                      <a:pt x="820" y="963"/>
                      <a:pt x="826" y="959"/>
                    </a:cubicBezTo>
                    <a:cubicBezTo>
                      <a:pt x="835" y="970"/>
                      <a:pt x="846" y="982"/>
                      <a:pt x="848" y="984"/>
                    </a:cubicBezTo>
                    <a:cubicBezTo>
                      <a:pt x="850" y="986"/>
                      <a:pt x="853" y="988"/>
                      <a:pt x="856" y="988"/>
                    </a:cubicBezTo>
                    <a:cubicBezTo>
                      <a:pt x="858" y="988"/>
                      <a:pt x="861" y="987"/>
                      <a:pt x="864" y="986"/>
                    </a:cubicBezTo>
                    <a:cubicBezTo>
                      <a:pt x="866" y="984"/>
                      <a:pt x="868" y="981"/>
                      <a:pt x="868" y="979"/>
                    </a:cubicBezTo>
                    <a:cubicBezTo>
                      <a:pt x="869" y="976"/>
                      <a:pt x="869" y="973"/>
                      <a:pt x="867" y="970"/>
                    </a:cubicBezTo>
                    <a:cubicBezTo>
                      <a:pt x="865" y="968"/>
                      <a:pt x="857" y="954"/>
                      <a:pt x="850" y="941"/>
                    </a:cubicBezTo>
                    <a:cubicBezTo>
                      <a:pt x="856" y="937"/>
                      <a:pt x="862" y="932"/>
                      <a:pt x="867" y="927"/>
                    </a:cubicBezTo>
                    <a:cubicBezTo>
                      <a:pt x="878" y="937"/>
                      <a:pt x="890" y="948"/>
                      <a:pt x="892" y="950"/>
                    </a:cubicBezTo>
                    <a:cubicBezTo>
                      <a:pt x="894" y="952"/>
                      <a:pt x="897" y="953"/>
                      <a:pt x="900" y="953"/>
                    </a:cubicBezTo>
                    <a:cubicBezTo>
                      <a:pt x="903" y="953"/>
                      <a:pt x="906" y="952"/>
                      <a:pt x="908" y="950"/>
                    </a:cubicBezTo>
                    <a:cubicBezTo>
                      <a:pt x="910" y="948"/>
                      <a:pt x="911" y="945"/>
                      <a:pt x="912" y="942"/>
                    </a:cubicBezTo>
                    <a:cubicBezTo>
                      <a:pt x="912" y="940"/>
                      <a:pt x="911" y="937"/>
                      <a:pt x="910" y="934"/>
                    </a:cubicBezTo>
                    <a:cubicBezTo>
                      <a:pt x="908" y="932"/>
                      <a:pt x="898" y="919"/>
                      <a:pt x="890" y="907"/>
                    </a:cubicBezTo>
                    <a:cubicBezTo>
                      <a:pt x="895" y="902"/>
                      <a:pt x="900" y="897"/>
                      <a:pt x="905" y="891"/>
                    </a:cubicBezTo>
                    <a:cubicBezTo>
                      <a:pt x="917" y="900"/>
                      <a:pt x="930" y="909"/>
                      <a:pt x="933" y="911"/>
                    </a:cubicBezTo>
                    <a:cubicBezTo>
                      <a:pt x="935" y="913"/>
                      <a:pt x="938" y="914"/>
                      <a:pt x="941" y="913"/>
                    </a:cubicBezTo>
                    <a:cubicBezTo>
                      <a:pt x="943" y="913"/>
                      <a:pt x="946" y="912"/>
                      <a:pt x="948" y="909"/>
                    </a:cubicBezTo>
                    <a:cubicBezTo>
                      <a:pt x="950" y="907"/>
                      <a:pt x="951" y="904"/>
                      <a:pt x="951" y="902"/>
                    </a:cubicBezTo>
                    <a:cubicBezTo>
                      <a:pt x="951" y="899"/>
                      <a:pt x="950" y="896"/>
                      <a:pt x="948" y="894"/>
                    </a:cubicBezTo>
                    <a:cubicBezTo>
                      <a:pt x="946" y="891"/>
                      <a:pt x="935" y="880"/>
                      <a:pt x="925" y="869"/>
                    </a:cubicBezTo>
                    <a:cubicBezTo>
                      <a:pt x="930" y="863"/>
                      <a:pt x="935" y="857"/>
                      <a:pt x="940" y="851"/>
                    </a:cubicBezTo>
                    <a:cubicBezTo>
                      <a:pt x="952" y="859"/>
                      <a:pt x="966" y="867"/>
                      <a:pt x="969" y="869"/>
                    </a:cubicBezTo>
                    <a:cubicBezTo>
                      <a:pt x="971" y="870"/>
                      <a:pt x="974" y="870"/>
                      <a:pt x="977" y="870"/>
                    </a:cubicBezTo>
                    <a:cubicBezTo>
                      <a:pt x="980" y="869"/>
                      <a:pt x="982" y="867"/>
                      <a:pt x="984" y="865"/>
                    </a:cubicBezTo>
                    <a:cubicBezTo>
                      <a:pt x="986" y="863"/>
                      <a:pt x="986" y="860"/>
                      <a:pt x="986" y="857"/>
                    </a:cubicBezTo>
                    <a:cubicBezTo>
                      <a:pt x="986" y="854"/>
                      <a:pt x="985" y="852"/>
                      <a:pt x="983" y="850"/>
                    </a:cubicBezTo>
                    <a:cubicBezTo>
                      <a:pt x="980" y="847"/>
                      <a:pt x="968" y="837"/>
                      <a:pt x="957" y="827"/>
                    </a:cubicBezTo>
                    <a:cubicBezTo>
                      <a:pt x="961" y="821"/>
                      <a:pt x="966" y="815"/>
                      <a:pt x="969" y="808"/>
                    </a:cubicBezTo>
                    <a:cubicBezTo>
                      <a:pt x="983" y="814"/>
                      <a:pt x="997" y="821"/>
                      <a:pt x="1000" y="822"/>
                    </a:cubicBezTo>
                    <a:cubicBezTo>
                      <a:pt x="1003" y="824"/>
                      <a:pt x="1006" y="824"/>
                      <a:pt x="1008" y="823"/>
                    </a:cubicBezTo>
                    <a:cubicBezTo>
                      <a:pt x="1011" y="822"/>
                      <a:pt x="1013" y="820"/>
                      <a:pt x="1015" y="817"/>
                    </a:cubicBezTo>
                    <a:cubicBezTo>
                      <a:pt x="1016" y="815"/>
                      <a:pt x="1017" y="812"/>
                      <a:pt x="1016" y="809"/>
                    </a:cubicBezTo>
                    <a:cubicBezTo>
                      <a:pt x="1016" y="806"/>
                      <a:pt x="1014" y="804"/>
                      <a:pt x="1012" y="802"/>
                    </a:cubicBezTo>
                    <a:cubicBezTo>
                      <a:pt x="1009" y="800"/>
                      <a:pt x="996" y="791"/>
                      <a:pt x="984" y="782"/>
                    </a:cubicBezTo>
                    <a:cubicBezTo>
                      <a:pt x="988" y="776"/>
                      <a:pt x="991" y="769"/>
                      <a:pt x="995" y="762"/>
                    </a:cubicBezTo>
                    <a:cubicBezTo>
                      <a:pt x="1009" y="767"/>
                      <a:pt x="1024" y="772"/>
                      <a:pt x="1027" y="773"/>
                    </a:cubicBezTo>
                    <a:cubicBezTo>
                      <a:pt x="1029" y="774"/>
                      <a:pt x="1032" y="774"/>
                      <a:pt x="1035" y="772"/>
                    </a:cubicBezTo>
                    <a:cubicBezTo>
                      <a:pt x="1037" y="771"/>
                      <a:pt x="1039" y="769"/>
                      <a:pt x="1041" y="766"/>
                    </a:cubicBezTo>
                    <a:cubicBezTo>
                      <a:pt x="1042" y="764"/>
                      <a:pt x="1042" y="761"/>
                      <a:pt x="1041" y="758"/>
                    </a:cubicBezTo>
                    <a:cubicBezTo>
                      <a:pt x="1040" y="755"/>
                      <a:pt x="1039" y="753"/>
                      <a:pt x="1036" y="752"/>
                    </a:cubicBezTo>
                    <a:cubicBezTo>
                      <a:pt x="1033" y="750"/>
                      <a:pt x="1020" y="742"/>
                      <a:pt x="1007" y="735"/>
                    </a:cubicBezTo>
                    <a:cubicBezTo>
                      <a:pt x="1010" y="728"/>
                      <a:pt x="1012" y="721"/>
                      <a:pt x="1015" y="714"/>
                    </a:cubicBezTo>
                    <a:cubicBezTo>
                      <a:pt x="1029" y="717"/>
                      <a:pt x="1045" y="721"/>
                      <a:pt x="1048" y="721"/>
                    </a:cubicBezTo>
                    <a:cubicBezTo>
                      <a:pt x="1051" y="722"/>
                      <a:pt x="1054" y="721"/>
                      <a:pt x="1056" y="720"/>
                    </a:cubicBezTo>
                    <a:cubicBezTo>
                      <a:pt x="1058" y="718"/>
                      <a:pt x="1060" y="716"/>
                      <a:pt x="1061" y="713"/>
                    </a:cubicBezTo>
                    <a:cubicBezTo>
                      <a:pt x="1062" y="710"/>
                      <a:pt x="1062" y="707"/>
                      <a:pt x="1061" y="705"/>
                    </a:cubicBezTo>
                    <a:cubicBezTo>
                      <a:pt x="1060" y="702"/>
                      <a:pt x="1058" y="700"/>
                      <a:pt x="1055" y="699"/>
                    </a:cubicBezTo>
                    <a:cubicBezTo>
                      <a:pt x="1052" y="698"/>
                      <a:pt x="1037" y="691"/>
                      <a:pt x="1024" y="686"/>
                    </a:cubicBezTo>
                    <a:cubicBezTo>
                      <a:pt x="1026" y="678"/>
                      <a:pt x="1028" y="671"/>
                      <a:pt x="1030" y="664"/>
                    </a:cubicBezTo>
                    <a:cubicBezTo>
                      <a:pt x="1044" y="665"/>
                      <a:pt x="1060" y="667"/>
                      <a:pt x="1063" y="668"/>
                    </a:cubicBezTo>
                    <a:cubicBezTo>
                      <a:pt x="1066" y="668"/>
                      <a:pt x="1069" y="667"/>
                      <a:pt x="1071" y="665"/>
                    </a:cubicBezTo>
                    <a:cubicBezTo>
                      <a:pt x="1074" y="664"/>
                      <a:pt x="1075" y="661"/>
                      <a:pt x="1076" y="658"/>
                    </a:cubicBezTo>
                    <a:cubicBezTo>
                      <a:pt x="1076" y="655"/>
                      <a:pt x="1076" y="652"/>
                      <a:pt x="1075" y="650"/>
                    </a:cubicBezTo>
                    <a:cubicBezTo>
                      <a:pt x="1073" y="647"/>
                      <a:pt x="1071" y="645"/>
                      <a:pt x="1068" y="645"/>
                    </a:cubicBezTo>
                    <a:cubicBezTo>
                      <a:pt x="1065" y="644"/>
                      <a:pt x="1050" y="639"/>
                      <a:pt x="1036" y="634"/>
                    </a:cubicBezTo>
                    <a:cubicBezTo>
                      <a:pt x="1037" y="627"/>
                      <a:pt x="1039" y="620"/>
                      <a:pt x="1040" y="612"/>
                    </a:cubicBezTo>
                    <a:cubicBezTo>
                      <a:pt x="1054" y="612"/>
                      <a:pt x="1070" y="612"/>
                      <a:pt x="1073" y="612"/>
                    </a:cubicBezTo>
                    <a:cubicBezTo>
                      <a:pt x="1076" y="613"/>
                      <a:pt x="1079" y="611"/>
                      <a:pt x="1081" y="609"/>
                    </a:cubicBezTo>
                    <a:cubicBezTo>
                      <a:pt x="1083" y="607"/>
                      <a:pt x="1084" y="605"/>
                      <a:pt x="1085" y="602"/>
                    </a:cubicBezTo>
                    <a:cubicBezTo>
                      <a:pt x="1085" y="599"/>
                      <a:pt x="1084" y="596"/>
                      <a:pt x="1083" y="594"/>
                    </a:cubicBezTo>
                    <a:cubicBezTo>
                      <a:pt x="1081" y="591"/>
                      <a:pt x="1079" y="590"/>
                      <a:pt x="1076" y="589"/>
                    </a:cubicBezTo>
                    <a:cubicBezTo>
                      <a:pt x="1073" y="588"/>
                      <a:pt x="1057" y="585"/>
                      <a:pt x="1043" y="582"/>
                    </a:cubicBezTo>
                    <a:cubicBezTo>
                      <a:pt x="1043" y="575"/>
                      <a:pt x="1044" y="567"/>
                      <a:pt x="1044" y="560"/>
                    </a:cubicBezTo>
                    <a:cubicBezTo>
                      <a:pt x="1058" y="558"/>
                      <a:pt x="1074" y="557"/>
                      <a:pt x="1078" y="557"/>
                    </a:cubicBezTo>
                    <a:close/>
                    <a:moveTo>
                      <a:pt x="544" y="979"/>
                    </a:moveTo>
                    <a:cubicBezTo>
                      <a:pt x="305" y="979"/>
                      <a:pt x="111" y="785"/>
                      <a:pt x="111" y="545"/>
                    </a:cubicBezTo>
                    <a:cubicBezTo>
                      <a:pt x="111" y="305"/>
                      <a:pt x="305" y="111"/>
                      <a:pt x="544" y="111"/>
                    </a:cubicBezTo>
                    <a:cubicBezTo>
                      <a:pt x="783" y="111"/>
                      <a:pt x="977" y="305"/>
                      <a:pt x="977" y="545"/>
                    </a:cubicBezTo>
                    <a:cubicBezTo>
                      <a:pt x="977" y="785"/>
                      <a:pt x="783" y="979"/>
                      <a:pt x="544" y="979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70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1" name="i$ļïḓê">
                <a:extLst>
                  <a:ext uri="{FF2B5EF4-FFF2-40B4-BE49-F238E27FC236}">
                    <a16:creationId xmlns:a16="http://schemas.microsoft.com/office/drawing/2014/main" id="{CFC30A67-9AC2-4053-9ED5-95AD1904FBBE}"/>
                  </a:ext>
                </a:extLst>
              </p:cNvPr>
              <p:cNvSpPr/>
              <p:nvPr/>
            </p:nvSpPr>
            <p:spPr bwMode="auto">
              <a:xfrm>
                <a:off x="5438205" y="1858189"/>
                <a:ext cx="256487" cy="257032"/>
              </a:xfrm>
              <a:custGeom>
                <a:avLst/>
                <a:gdLst>
                  <a:gd name="T0" fmla="*/ 1043 w 1088"/>
                  <a:gd name="T1" fmla="*/ 507 h 1090"/>
                  <a:gd name="T2" fmla="*/ 1036 w 1088"/>
                  <a:gd name="T3" fmla="*/ 455 h 1090"/>
                  <a:gd name="T4" fmla="*/ 1024 w 1088"/>
                  <a:gd name="T5" fmla="*/ 404 h 1090"/>
                  <a:gd name="T6" fmla="*/ 1007 w 1088"/>
                  <a:gd name="T7" fmla="*/ 355 h 1090"/>
                  <a:gd name="T8" fmla="*/ 984 w 1088"/>
                  <a:gd name="T9" fmla="*/ 307 h 1090"/>
                  <a:gd name="T10" fmla="*/ 957 w 1088"/>
                  <a:gd name="T11" fmla="*/ 263 h 1090"/>
                  <a:gd name="T12" fmla="*/ 925 w 1088"/>
                  <a:gd name="T13" fmla="*/ 221 h 1090"/>
                  <a:gd name="T14" fmla="*/ 890 w 1088"/>
                  <a:gd name="T15" fmla="*/ 183 h 1090"/>
                  <a:gd name="T16" fmla="*/ 850 w 1088"/>
                  <a:gd name="T17" fmla="*/ 149 h 1090"/>
                  <a:gd name="T18" fmla="*/ 807 w 1088"/>
                  <a:gd name="T19" fmla="*/ 119 h 1090"/>
                  <a:gd name="T20" fmla="*/ 761 w 1088"/>
                  <a:gd name="T21" fmla="*/ 93 h 1090"/>
                  <a:gd name="T22" fmla="*/ 713 w 1088"/>
                  <a:gd name="T23" fmla="*/ 73 h 1090"/>
                  <a:gd name="T24" fmla="*/ 663 w 1088"/>
                  <a:gd name="T25" fmla="*/ 58 h 1090"/>
                  <a:gd name="T26" fmla="*/ 611 w 1088"/>
                  <a:gd name="T27" fmla="*/ 48 h 1090"/>
                  <a:gd name="T28" fmla="*/ 559 w 1088"/>
                  <a:gd name="T29" fmla="*/ 44 h 1090"/>
                  <a:gd name="T30" fmla="*/ 507 w 1088"/>
                  <a:gd name="T31" fmla="*/ 45 h 1090"/>
                  <a:gd name="T32" fmla="*/ 455 w 1088"/>
                  <a:gd name="T33" fmla="*/ 52 h 1090"/>
                  <a:gd name="T34" fmla="*/ 404 w 1088"/>
                  <a:gd name="T35" fmla="*/ 64 h 1090"/>
                  <a:gd name="T36" fmla="*/ 354 w 1088"/>
                  <a:gd name="T37" fmla="*/ 81 h 1090"/>
                  <a:gd name="T38" fmla="*/ 307 w 1088"/>
                  <a:gd name="T39" fmla="*/ 104 h 1090"/>
                  <a:gd name="T40" fmla="*/ 262 w 1088"/>
                  <a:gd name="T41" fmla="*/ 131 h 1090"/>
                  <a:gd name="T42" fmla="*/ 221 w 1088"/>
                  <a:gd name="T43" fmla="*/ 163 h 1090"/>
                  <a:gd name="T44" fmla="*/ 182 w 1088"/>
                  <a:gd name="T45" fmla="*/ 199 h 1090"/>
                  <a:gd name="T46" fmla="*/ 148 w 1088"/>
                  <a:gd name="T47" fmla="*/ 238 h 1090"/>
                  <a:gd name="T48" fmla="*/ 118 w 1088"/>
                  <a:gd name="T49" fmla="*/ 282 h 1090"/>
                  <a:gd name="T50" fmla="*/ 93 w 1088"/>
                  <a:gd name="T51" fmla="*/ 328 h 1090"/>
                  <a:gd name="T52" fmla="*/ 73 w 1088"/>
                  <a:gd name="T53" fmla="*/ 376 h 1090"/>
                  <a:gd name="T54" fmla="*/ 58 w 1088"/>
                  <a:gd name="T55" fmla="*/ 426 h 1090"/>
                  <a:gd name="T56" fmla="*/ 48 w 1088"/>
                  <a:gd name="T57" fmla="*/ 478 h 1090"/>
                  <a:gd name="T58" fmla="*/ 44 w 1088"/>
                  <a:gd name="T59" fmla="*/ 530 h 1090"/>
                  <a:gd name="T60" fmla="*/ 45 w 1088"/>
                  <a:gd name="T61" fmla="*/ 582 h 1090"/>
                  <a:gd name="T62" fmla="*/ 52 w 1088"/>
                  <a:gd name="T63" fmla="*/ 634 h 1090"/>
                  <a:gd name="T64" fmla="*/ 64 w 1088"/>
                  <a:gd name="T65" fmla="*/ 686 h 1090"/>
                  <a:gd name="T66" fmla="*/ 81 w 1088"/>
                  <a:gd name="T67" fmla="*/ 735 h 1090"/>
                  <a:gd name="T68" fmla="*/ 104 w 1088"/>
                  <a:gd name="T69" fmla="*/ 782 h 1090"/>
                  <a:gd name="T70" fmla="*/ 131 w 1088"/>
                  <a:gd name="T71" fmla="*/ 827 h 1090"/>
                  <a:gd name="T72" fmla="*/ 163 w 1088"/>
                  <a:gd name="T73" fmla="*/ 869 h 1090"/>
                  <a:gd name="T74" fmla="*/ 198 w 1088"/>
                  <a:gd name="T75" fmla="*/ 907 h 1090"/>
                  <a:gd name="T76" fmla="*/ 238 w 1088"/>
                  <a:gd name="T77" fmla="*/ 941 h 1090"/>
                  <a:gd name="T78" fmla="*/ 281 w 1088"/>
                  <a:gd name="T79" fmla="*/ 971 h 1090"/>
                  <a:gd name="T80" fmla="*/ 327 w 1088"/>
                  <a:gd name="T81" fmla="*/ 996 h 1090"/>
                  <a:gd name="T82" fmla="*/ 375 w 1088"/>
                  <a:gd name="T83" fmla="*/ 1017 h 1090"/>
                  <a:gd name="T84" fmla="*/ 425 w 1088"/>
                  <a:gd name="T85" fmla="*/ 1032 h 1090"/>
                  <a:gd name="T86" fmla="*/ 477 w 1088"/>
                  <a:gd name="T87" fmla="*/ 1041 h 1090"/>
                  <a:gd name="T88" fmla="*/ 529 w 1088"/>
                  <a:gd name="T89" fmla="*/ 1046 h 1090"/>
                  <a:gd name="T90" fmla="*/ 581 w 1088"/>
                  <a:gd name="T91" fmla="*/ 1045 h 1090"/>
                  <a:gd name="T92" fmla="*/ 633 w 1088"/>
                  <a:gd name="T93" fmla="*/ 1038 h 1090"/>
                  <a:gd name="T94" fmla="*/ 684 w 1088"/>
                  <a:gd name="T95" fmla="*/ 1026 h 1090"/>
                  <a:gd name="T96" fmla="*/ 734 w 1088"/>
                  <a:gd name="T97" fmla="*/ 1009 h 1090"/>
                  <a:gd name="T98" fmla="*/ 781 w 1088"/>
                  <a:gd name="T99" fmla="*/ 986 h 1090"/>
                  <a:gd name="T100" fmla="*/ 826 w 1088"/>
                  <a:gd name="T101" fmla="*/ 959 h 1090"/>
                  <a:gd name="T102" fmla="*/ 867 w 1088"/>
                  <a:gd name="T103" fmla="*/ 927 h 1090"/>
                  <a:gd name="T104" fmla="*/ 905 w 1088"/>
                  <a:gd name="T105" fmla="*/ 891 h 1090"/>
                  <a:gd name="T106" fmla="*/ 940 w 1088"/>
                  <a:gd name="T107" fmla="*/ 851 h 1090"/>
                  <a:gd name="T108" fmla="*/ 969 w 1088"/>
                  <a:gd name="T109" fmla="*/ 808 h 1090"/>
                  <a:gd name="T110" fmla="*/ 995 w 1088"/>
                  <a:gd name="T111" fmla="*/ 762 h 1090"/>
                  <a:gd name="T112" fmla="*/ 1015 w 1088"/>
                  <a:gd name="T113" fmla="*/ 714 h 1090"/>
                  <a:gd name="T114" fmla="*/ 1030 w 1088"/>
                  <a:gd name="T115" fmla="*/ 664 h 1090"/>
                  <a:gd name="T116" fmla="*/ 1040 w 1088"/>
                  <a:gd name="T117" fmla="*/ 612 h 1090"/>
                  <a:gd name="T118" fmla="*/ 1044 w 1088"/>
                  <a:gd name="T119" fmla="*/ 560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88" h="1090">
                    <a:moveTo>
                      <a:pt x="1078" y="557"/>
                    </a:moveTo>
                    <a:cubicBezTo>
                      <a:pt x="1080" y="556"/>
                      <a:pt x="1083" y="555"/>
                      <a:pt x="1085" y="553"/>
                    </a:cubicBezTo>
                    <a:cubicBezTo>
                      <a:pt x="1087" y="551"/>
                      <a:pt x="1088" y="548"/>
                      <a:pt x="1088" y="545"/>
                    </a:cubicBezTo>
                    <a:cubicBezTo>
                      <a:pt x="1088" y="542"/>
                      <a:pt x="1087" y="539"/>
                      <a:pt x="1085" y="537"/>
                    </a:cubicBezTo>
                    <a:cubicBezTo>
                      <a:pt x="1083" y="535"/>
                      <a:pt x="1080" y="533"/>
                      <a:pt x="1078" y="533"/>
                    </a:cubicBezTo>
                    <a:cubicBezTo>
                      <a:pt x="1074" y="533"/>
                      <a:pt x="1058" y="531"/>
                      <a:pt x="1044" y="530"/>
                    </a:cubicBezTo>
                    <a:cubicBezTo>
                      <a:pt x="1044" y="522"/>
                      <a:pt x="1043" y="515"/>
                      <a:pt x="1043" y="507"/>
                    </a:cubicBezTo>
                    <a:cubicBezTo>
                      <a:pt x="1057" y="505"/>
                      <a:pt x="1073" y="501"/>
                      <a:pt x="1076" y="501"/>
                    </a:cubicBezTo>
                    <a:cubicBezTo>
                      <a:pt x="1079" y="500"/>
                      <a:pt x="1081" y="498"/>
                      <a:pt x="1083" y="496"/>
                    </a:cubicBezTo>
                    <a:cubicBezTo>
                      <a:pt x="1084" y="494"/>
                      <a:pt x="1085" y="491"/>
                      <a:pt x="1085" y="488"/>
                    </a:cubicBezTo>
                    <a:cubicBezTo>
                      <a:pt x="1084" y="485"/>
                      <a:pt x="1083" y="482"/>
                      <a:pt x="1081" y="481"/>
                    </a:cubicBezTo>
                    <a:cubicBezTo>
                      <a:pt x="1079" y="479"/>
                      <a:pt x="1076" y="477"/>
                      <a:pt x="1073" y="477"/>
                    </a:cubicBezTo>
                    <a:cubicBezTo>
                      <a:pt x="1070" y="477"/>
                      <a:pt x="1054" y="478"/>
                      <a:pt x="1040" y="478"/>
                    </a:cubicBezTo>
                    <a:cubicBezTo>
                      <a:pt x="1039" y="470"/>
                      <a:pt x="1037" y="463"/>
                      <a:pt x="1036" y="455"/>
                    </a:cubicBezTo>
                    <a:cubicBezTo>
                      <a:pt x="1050" y="451"/>
                      <a:pt x="1065" y="446"/>
                      <a:pt x="1068" y="445"/>
                    </a:cubicBezTo>
                    <a:cubicBezTo>
                      <a:pt x="1071" y="444"/>
                      <a:pt x="1073" y="442"/>
                      <a:pt x="1075" y="440"/>
                    </a:cubicBezTo>
                    <a:cubicBezTo>
                      <a:pt x="1076" y="437"/>
                      <a:pt x="1076" y="435"/>
                      <a:pt x="1076" y="432"/>
                    </a:cubicBezTo>
                    <a:cubicBezTo>
                      <a:pt x="1075" y="429"/>
                      <a:pt x="1074" y="426"/>
                      <a:pt x="1071" y="425"/>
                    </a:cubicBezTo>
                    <a:cubicBezTo>
                      <a:pt x="1069" y="423"/>
                      <a:pt x="1066" y="422"/>
                      <a:pt x="1063" y="422"/>
                    </a:cubicBezTo>
                    <a:cubicBezTo>
                      <a:pt x="1060" y="423"/>
                      <a:pt x="1044" y="425"/>
                      <a:pt x="1030" y="426"/>
                    </a:cubicBezTo>
                    <a:cubicBezTo>
                      <a:pt x="1028" y="419"/>
                      <a:pt x="1026" y="412"/>
                      <a:pt x="1024" y="404"/>
                    </a:cubicBezTo>
                    <a:cubicBezTo>
                      <a:pt x="1037" y="399"/>
                      <a:pt x="1052" y="392"/>
                      <a:pt x="1055" y="391"/>
                    </a:cubicBezTo>
                    <a:cubicBezTo>
                      <a:pt x="1058" y="390"/>
                      <a:pt x="1060" y="388"/>
                      <a:pt x="1061" y="385"/>
                    </a:cubicBezTo>
                    <a:cubicBezTo>
                      <a:pt x="1062" y="382"/>
                      <a:pt x="1062" y="379"/>
                      <a:pt x="1061" y="377"/>
                    </a:cubicBezTo>
                    <a:cubicBezTo>
                      <a:pt x="1060" y="374"/>
                      <a:pt x="1058" y="372"/>
                      <a:pt x="1056" y="370"/>
                    </a:cubicBezTo>
                    <a:cubicBezTo>
                      <a:pt x="1054" y="369"/>
                      <a:pt x="1051" y="368"/>
                      <a:pt x="1048" y="369"/>
                    </a:cubicBezTo>
                    <a:cubicBezTo>
                      <a:pt x="1045" y="369"/>
                      <a:pt x="1029" y="373"/>
                      <a:pt x="1015" y="376"/>
                    </a:cubicBezTo>
                    <a:cubicBezTo>
                      <a:pt x="1012" y="369"/>
                      <a:pt x="1010" y="362"/>
                      <a:pt x="1007" y="355"/>
                    </a:cubicBezTo>
                    <a:cubicBezTo>
                      <a:pt x="1020" y="348"/>
                      <a:pt x="1033" y="340"/>
                      <a:pt x="1036" y="338"/>
                    </a:cubicBezTo>
                    <a:cubicBezTo>
                      <a:pt x="1039" y="337"/>
                      <a:pt x="1040" y="334"/>
                      <a:pt x="1041" y="332"/>
                    </a:cubicBezTo>
                    <a:cubicBezTo>
                      <a:pt x="1042" y="329"/>
                      <a:pt x="1042" y="326"/>
                      <a:pt x="1041" y="323"/>
                    </a:cubicBezTo>
                    <a:cubicBezTo>
                      <a:pt x="1039" y="321"/>
                      <a:pt x="1037" y="319"/>
                      <a:pt x="1035" y="317"/>
                    </a:cubicBezTo>
                    <a:cubicBezTo>
                      <a:pt x="1032" y="316"/>
                      <a:pt x="1029" y="316"/>
                      <a:pt x="1027" y="317"/>
                    </a:cubicBezTo>
                    <a:cubicBezTo>
                      <a:pt x="1024" y="318"/>
                      <a:pt x="1009" y="323"/>
                      <a:pt x="995" y="328"/>
                    </a:cubicBezTo>
                    <a:cubicBezTo>
                      <a:pt x="991" y="321"/>
                      <a:pt x="988" y="314"/>
                      <a:pt x="984" y="307"/>
                    </a:cubicBezTo>
                    <a:cubicBezTo>
                      <a:pt x="996" y="299"/>
                      <a:pt x="1009" y="290"/>
                      <a:pt x="1012" y="288"/>
                    </a:cubicBezTo>
                    <a:cubicBezTo>
                      <a:pt x="1014" y="286"/>
                      <a:pt x="1016" y="284"/>
                      <a:pt x="1016" y="281"/>
                    </a:cubicBezTo>
                    <a:cubicBezTo>
                      <a:pt x="1017" y="278"/>
                      <a:pt x="1016" y="275"/>
                      <a:pt x="1015" y="273"/>
                    </a:cubicBezTo>
                    <a:cubicBezTo>
                      <a:pt x="1013" y="270"/>
                      <a:pt x="1011" y="268"/>
                      <a:pt x="1008" y="267"/>
                    </a:cubicBezTo>
                    <a:cubicBezTo>
                      <a:pt x="1006" y="266"/>
                      <a:pt x="1003" y="266"/>
                      <a:pt x="1000" y="268"/>
                    </a:cubicBezTo>
                    <a:cubicBezTo>
                      <a:pt x="997" y="269"/>
                      <a:pt x="983" y="276"/>
                      <a:pt x="969" y="282"/>
                    </a:cubicBezTo>
                    <a:cubicBezTo>
                      <a:pt x="966" y="275"/>
                      <a:pt x="961" y="269"/>
                      <a:pt x="957" y="263"/>
                    </a:cubicBezTo>
                    <a:cubicBezTo>
                      <a:pt x="968" y="253"/>
                      <a:pt x="980" y="242"/>
                      <a:pt x="983" y="240"/>
                    </a:cubicBezTo>
                    <a:cubicBezTo>
                      <a:pt x="985" y="238"/>
                      <a:pt x="986" y="236"/>
                      <a:pt x="986" y="233"/>
                    </a:cubicBezTo>
                    <a:cubicBezTo>
                      <a:pt x="986" y="230"/>
                      <a:pt x="986" y="227"/>
                      <a:pt x="984" y="225"/>
                    </a:cubicBezTo>
                    <a:cubicBezTo>
                      <a:pt x="982" y="222"/>
                      <a:pt x="980" y="221"/>
                      <a:pt x="977" y="220"/>
                    </a:cubicBezTo>
                    <a:cubicBezTo>
                      <a:pt x="974" y="220"/>
                      <a:pt x="971" y="220"/>
                      <a:pt x="969" y="221"/>
                    </a:cubicBezTo>
                    <a:cubicBezTo>
                      <a:pt x="966" y="223"/>
                      <a:pt x="952" y="231"/>
                      <a:pt x="940" y="238"/>
                    </a:cubicBezTo>
                    <a:cubicBezTo>
                      <a:pt x="935" y="233"/>
                      <a:pt x="930" y="227"/>
                      <a:pt x="925" y="221"/>
                    </a:cubicBezTo>
                    <a:cubicBezTo>
                      <a:pt x="935" y="210"/>
                      <a:pt x="946" y="198"/>
                      <a:pt x="948" y="196"/>
                    </a:cubicBezTo>
                    <a:cubicBezTo>
                      <a:pt x="950" y="194"/>
                      <a:pt x="951" y="191"/>
                      <a:pt x="951" y="188"/>
                    </a:cubicBezTo>
                    <a:cubicBezTo>
                      <a:pt x="951" y="185"/>
                      <a:pt x="950" y="183"/>
                      <a:pt x="948" y="180"/>
                    </a:cubicBezTo>
                    <a:cubicBezTo>
                      <a:pt x="946" y="178"/>
                      <a:pt x="943" y="177"/>
                      <a:pt x="941" y="177"/>
                    </a:cubicBezTo>
                    <a:cubicBezTo>
                      <a:pt x="938" y="176"/>
                      <a:pt x="935" y="177"/>
                      <a:pt x="933" y="179"/>
                    </a:cubicBezTo>
                    <a:cubicBezTo>
                      <a:pt x="930" y="181"/>
                      <a:pt x="917" y="190"/>
                      <a:pt x="905" y="199"/>
                    </a:cubicBezTo>
                    <a:cubicBezTo>
                      <a:pt x="900" y="193"/>
                      <a:pt x="895" y="188"/>
                      <a:pt x="890" y="183"/>
                    </a:cubicBezTo>
                    <a:cubicBezTo>
                      <a:pt x="898" y="171"/>
                      <a:pt x="908" y="158"/>
                      <a:pt x="910" y="156"/>
                    </a:cubicBezTo>
                    <a:cubicBezTo>
                      <a:pt x="911" y="153"/>
                      <a:pt x="912" y="150"/>
                      <a:pt x="912" y="148"/>
                    </a:cubicBezTo>
                    <a:cubicBezTo>
                      <a:pt x="911" y="145"/>
                      <a:pt x="910" y="142"/>
                      <a:pt x="908" y="140"/>
                    </a:cubicBezTo>
                    <a:cubicBezTo>
                      <a:pt x="906" y="138"/>
                      <a:pt x="903" y="137"/>
                      <a:pt x="900" y="137"/>
                    </a:cubicBezTo>
                    <a:cubicBezTo>
                      <a:pt x="897" y="137"/>
                      <a:pt x="894" y="138"/>
                      <a:pt x="892" y="140"/>
                    </a:cubicBezTo>
                    <a:cubicBezTo>
                      <a:pt x="890" y="142"/>
                      <a:pt x="878" y="153"/>
                      <a:pt x="867" y="163"/>
                    </a:cubicBezTo>
                    <a:cubicBezTo>
                      <a:pt x="862" y="158"/>
                      <a:pt x="856" y="153"/>
                      <a:pt x="850" y="149"/>
                    </a:cubicBezTo>
                    <a:cubicBezTo>
                      <a:pt x="857" y="136"/>
                      <a:pt x="865" y="122"/>
                      <a:pt x="867" y="119"/>
                    </a:cubicBezTo>
                    <a:cubicBezTo>
                      <a:pt x="869" y="117"/>
                      <a:pt x="869" y="114"/>
                      <a:pt x="868" y="111"/>
                    </a:cubicBezTo>
                    <a:cubicBezTo>
                      <a:pt x="868" y="109"/>
                      <a:pt x="866" y="106"/>
                      <a:pt x="864" y="104"/>
                    </a:cubicBezTo>
                    <a:cubicBezTo>
                      <a:pt x="861" y="103"/>
                      <a:pt x="858" y="102"/>
                      <a:pt x="856" y="102"/>
                    </a:cubicBezTo>
                    <a:cubicBezTo>
                      <a:pt x="853" y="102"/>
                      <a:pt x="850" y="103"/>
                      <a:pt x="848" y="106"/>
                    </a:cubicBezTo>
                    <a:cubicBezTo>
                      <a:pt x="846" y="108"/>
                      <a:pt x="835" y="120"/>
                      <a:pt x="826" y="131"/>
                    </a:cubicBezTo>
                    <a:cubicBezTo>
                      <a:pt x="820" y="127"/>
                      <a:pt x="813" y="123"/>
                      <a:pt x="807" y="119"/>
                    </a:cubicBezTo>
                    <a:cubicBezTo>
                      <a:pt x="813" y="105"/>
                      <a:pt x="820" y="91"/>
                      <a:pt x="821" y="88"/>
                    </a:cubicBezTo>
                    <a:cubicBezTo>
                      <a:pt x="822" y="85"/>
                      <a:pt x="822" y="82"/>
                      <a:pt x="821" y="80"/>
                    </a:cubicBezTo>
                    <a:cubicBezTo>
                      <a:pt x="820" y="77"/>
                      <a:pt x="818" y="75"/>
                      <a:pt x="816" y="73"/>
                    </a:cubicBezTo>
                    <a:cubicBezTo>
                      <a:pt x="813" y="72"/>
                      <a:pt x="810" y="71"/>
                      <a:pt x="808" y="72"/>
                    </a:cubicBezTo>
                    <a:cubicBezTo>
                      <a:pt x="805" y="72"/>
                      <a:pt x="802" y="74"/>
                      <a:pt x="801" y="76"/>
                    </a:cubicBezTo>
                    <a:cubicBezTo>
                      <a:pt x="799" y="79"/>
                      <a:pt x="790" y="92"/>
                      <a:pt x="781" y="104"/>
                    </a:cubicBezTo>
                    <a:cubicBezTo>
                      <a:pt x="774" y="100"/>
                      <a:pt x="768" y="97"/>
                      <a:pt x="761" y="93"/>
                    </a:cubicBezTo>
                    <a:cubicBezTo>
                      <a:pt x="766" y="80"/>
                      <a:pt x="771" y="65"/>
                      <a:pt x="772" y="61"/>
                    </a:cubicBezTo>
                    <a:cubicBezTo>
                      <a:pt x="773" y="59"/>
                      <a:pt x="772" y="56"/>
                      <a:pt x="771" y="53"/>
                    </a:cubicBezTo>
                    <a:cubicBezTo>
                      <a:pt x="770" y="51"/>
                      <a:pt x="768" y="49"/>
                      <a:pt x="765" y="47"/>
                    </a:cubicBezTo>
                    <a:cubicBezTo>
                      <a:pt x="762" y="46"/>
                      <a:pt x="760" y="46"/>
                      <a:pt x="757" y="47"/>
                    </a:cubicBezTo>
                    <a:cubicBezTo>
                      <a:pt x="754" y="48"/>
                      <a:pt x="752" y="49"/>
                      <a:pt x="750" y="52"/>
                    </a:cubicBezTo>
                    <a:cubicBezTo>
                      <a:pt x="749" y="55"/>
                      <a:pt x="741" y="69"/>
                      <a:pt x="734" y="81"/>
                    </a:cubicBezTo>
                    <a:cubicBezTo>
                      <a:pt x="727" y="78"/>
                      <a:pt x="720" y="76"/>
                      <a:pt x="713" y="73"/>
                    </a:cubicBezTo>
                    <a:cubicBezTo>
                      <a:pt x="716" y="59"/>
                      <a:pt x="719" y="43"/>
                      <a:pt x="720" y="40"/>
                    </a:cubicBezTo>
                    <a:cubicBezTo>
                      <a:pt x="721" y="37"/>
                      <a:pt x="720" y="34"/>
                      <a:pt x="719" y="32"/>
                    </a:cubicBezTo>
                    <a:cubicBezTo>
                      <a:pt x="717" y="30"/>
                      <a:pt x="715" y="28"/>
                      <a:pt x="712" y="27"/>
                    </a:cubicBezTo>
                    <a:cubicBezTo>
                      <a:pt x="709" y="26"/>
                      <a:pt x="706" y="26"/>
                      <a:pt x="704" y="27"/>
                    </a:cubicBezTo>
                    <a:cubicBezTo>
                      <a:pt x="701" y="28"/>
                      <a:pt x="699" y="30"/>
                      <a:pt x="698" y="33"/>
                    </a:cubicBezTo>
                    <a:cubicBezTo>
                      <a:pt x="696" y="36"/>
                      <a:pt x="690" y="51"/>
                      <a:pt x="684" y="64"/>
                    </a:cubicBezTo>
                    <a:cubicBezTo>
                      <a:pt x="677" y="62"/>
                      <a:pt x="670" y="60"/>
                      <a:pt x="663" y="58"/>
                    </a:cubicBezTo>
                    <a:cubicBezTo>
                      <a:pt x="664" y="44"/>
                      <a:pt x="666" y="28"/>
                      <a:pt x="666" y="25"/>
                    </a:cubicBezTo>
                    <a:cubicBezTo>
                      <a:pt x="667" y="22"/>
                      <a:pt x="666" y="19"/>
                      <a:pt x="664" y="17"/>
                    </a:cubicBezTo>
                    <a:cubicBezTo>
                      <a:pt x="662" y="14"/>
                      <a:pt x="660" y="13"/>
                      <a:pt x="657" y="12"/>
                    </a:cubicBezTo>
                    <a:cubicBezTo>
                      <a:pt x="654" y="12"/>
                      <a:pt x="651" y="12"/>
                      <a:pt x="649" y="13"/>
                    </a:cubicBezTo>
                    <a:cubicBezTo>
                      <a:pt x="646" y="15"/>
                      <a:pt x="644" y="17"/>
                      <a:pt x="643" y="20"/>
                    </a:cubicBezTo>
                    <a:cubicBezTo>
                      <a:pt x="642" y="23"/>
                      <a:pt x="638" y="38"/>
                      <a:pt x="633" y="52"/>
                    </a:cubicBezTo>
                    <a:cubicBezTo>
                      <a:pt x="626" y="51"/>
                      <a:pt x="619" y="49"/>
                      <a:pt x="611" y="48"/>
                    </a:cubicBezTo>
                    <a:cubicBezTo>
                      <a:pt x="611" y="34"/>
                      <a:pt x="611" y="18"/>
                      <a:pt x="611" y="15"/>
                    </a:cubicBezTo>
                    <a:cubicBezTo>
                      <a:pt x="611" y="12"/>
                      <a:pt x="610" y="9"/>
                      <a:pt x="608" y="7"/>
                    </a:cubicBezTo>
                    <a:cubicBezTo>
                      <a:pt x="606" y="5"/>
                      <a:pt x="604" y="4"/>
                      <a:pt x="601" y="3"/>
                    </a:cubicBezTo>
                    <a:cubicBezTo>
                      <a:pt x="598" y="3"/>
                      <a:pt x="595" y="4"/>
                      <a:pt x="593" y="5"/>
                    </a:cubicBezTo>
                    <a:cubicBezTo>
                      <a:pt x="590" y="7"/>
                      <a:pt x="589" y="9"/>
                      <a:pt x="588" y="12"/>
                    </a:cubicBezTo>
                    <a:cubicBezTo>
                      <a:pt x="587" y="15"/>
                      <a:pt x="584" y="31"/>
                      <a:pt x="581" y="45"/>
                    </a:cubicBezTo>
                    <a:cubicBezTo>
                      <a:pt x="574" y="45"/>
                      <a:pt x="566" y="44"/>
                      <a:pt x="559" y="44"/>
                    </a:cubicBezTo>
                    <a:cubicBezTo>
                      <a:pt x="558" y="30"/>
                      <a:pt x="556" y="14"/>
                      <a:pt x="556" y="10"/>
                    </a:cubicBezTo>
                    <a:cubicBezTo>
                      <a:pt x="555" y="8"/>
                      <a:pt x="554" y="5"/>
                      <a:pt x="552" y="3"/>
                    </a:cubicBezTo>
                    <a:cubicBezTo>
                      <a:pt x="550" y="1"/>
                      <a:pt x="547" y="0"/>
                      <a:pt x="544" y="0"/>
                    </a:cubicBezTo>
                    <a:cubicBezTo>
                      <a:pt x="541" y="0"/>
                      <a:pt x="538" y="1"/>
                      <a:pt x="536" y="3"/>
                    </a:cubicBezTo>
                    <a:cubicBezTo>
                      <a:pt x="534" y="5"/>
                      <a:pt x="533" y="8"/>
                      <a:pt x="532" y="10"/>
                    </a:cubicBezTo>
                    <a:cubicBezTo>
                      <a:pt x="532" y="14"/>
                      <a:pt x="530" y="30"/>
                      <a:pt x="529" y="44"/>
                    </a:cubicBezTo>
                    <a:cubicBezTo>
                      <a:pt x="522" y="44"/>
                      <a:pt x="514" y="45"/>
                      <a:pt x="507" y="45"/>
                    </a:cubicBezTo>
                    <a:cubicBezTo>
                      <a:pt x="504" y="31"/>
                      <a:pt x="501" y="15"/>
                      <a:pt x="500" y="12"/>
                    </a:cubicBezTo>
                    <a:cubicBezTo>
                      <a:pt x="499" y="9"/>
                      <a:pt x="497" y="7"/>
                      <a:pt x="495" y="5"/>
                    </a:cubicBezTo>
                    <a:cubicBezTo>
                      <a:pt x="493" y="4"/>
                      <a:pt x="490" y="3"/>
                      <a:pt x="487" y="3"/>
                    </a:cubicBezTo>
                    <a:cubicBezTo>
                      <a:pt x="484" y="4"/>
                      <a:pt x="482" y="5"/>
                      <a:pt x="480" y="7"/>
                    </a:cubicBezTo>
                    <a:cubicBezTo>
                      <a:pt x="478" y="9"/>
                      <a:pt x="477" y="12"/>
                      <a:pt x="477" y="15"/>
                    </a:cubicBezTo>
                    <a:cubicBezTo>
                      <a:pt x="477" y="18"/>
                      <a:pt x="477" y="34"/>
                      <a:pt x="477" y="48"/>
                    </a:cubicBezTo>
                    <a:cubicBezTo>
                      <a:pt x="469" y="49"/>
                      <a:pt x="462" y="51"/>
                      <a:pt x="455" y="52"/>
                    </a:cubicBezTo>
                    <a:cubicBezTo>
                      <a:pt x="450" y="38"/>
                      <a:pt x="446" y="23"/>
                      <a:pt x="445" y="20"/>
                    </a:cubicBezTo>
                    <a:cubicBezTo>
                      <a:pt x="444" y="17"/>
                      <a:pt x="442" y="15"/>
                      <a:pt x="439" y="13"/>
                    </a:cubicBezTo>
                    <a:cubicBezTo>
                      <a:pt x="437" y="12"/>
                      <a:pt x="434" y="12"/>
                      <a:pt x="431" y="12"/>
                    </a:cubicBezTo>
                    <a:cubicBezTo>
                      <a:pt x="428" y="13"/>
                      <a:pt x="426" y="14"/>
                      <a:pt x="424" y="17"/>
                    </a:cubicBezTo>
                    <a:cubicBezTo>
                      <a:pt x="422" y="19"/>
                      <a:pt x="421" y="22"/>
                      <a:pt x="422" y="25"/>
                    </a:cubicBezTo>
                    <a:cubicBezTo>
                      <a:pt x="422" y="28"/>
                      <a:pt x="424" y="44"/>
                      <a:pt x="425" y="58"/>
                    </a:cubicBezTo>
                    <a:cubicBezTo>
                      <a:pt x="418" y="60"/>
                      <a:pt x="411" y="62"/>
                      <a:pt x="404" y="64"/>
                    </a:cubicBezTo>
                    <a:cubicBezTo>
                      <a:pt x="398" y="51"/>
                      <a:pt x="392" y="36"/>
                      <a:pt x="390" y="33"/>
                    </a:cubicBezTo>
                    <a:cubicBezTo>
                      <a:pt x="389" y="30"/>
                      <a:pt x="387" y="28"/>
                      <a:pt x="384" y="27"/>
                    </a:cubicBezTo>
                    <a:cubicBezTo>
                      <a:pt x="382" y="26"/>
                      <a:pt x="379" y="26"/>
                      <a:pt x="376" y="27"/>
                    </a:cubicBezTo>
                    <a:cubicBezTo>
                      <a:pt x="373" y="28"/>
                      <a:pt x="371" y="30"/>
                      <a:pt x="369" y="32"/>
                    </a:cubicBezTo>
                    <a:cubicBezTo>
                      <a:pt x="368" y="34"/>
                      <a:pt x="367" y="37"/>
                      <a:pt x="368" y="40"/>
                    </a:cubicBezTo>
                    <a:cubicBezTo>
                      <a:pt x="369" y="43"/>
                      <a:pt x="372" y="59"/>
                      <a:pt x="375" y="73"/>
                    </a:cubicBezTo>
                    <a:cubicBezTo>
                      <a:pt x="368" y="76"/>
                      <a:pt x="361" y="78"/>
                      <a:pt x="354" y="81"/>
                    </a:cubicBezTo>
                    <a:cubicBezTo>
                      <a:pt x="347" y="69"/>
                      <a:pt x="339" y="55"/>
                      <a:pt x="338" y="52"/>
                    </a:cubicBezTo>
                    <a:cubicBezTo>
                      <a:pt x="336" y="49"/>
                      <a:pt x="334" y="48"/>
                      <a:pt x="331" y="47"/>
                    </a:cubicBezTo>
                    <a:cubicBezTo>
                      <a:pt x="328" y="46"/>
                      <a:pt x="326" y="46"/>
                      <a:pt x="323" y="47"/>
                    </a:cubicBezTo>
                    <a:cubicBezTo>
                      <a:pt x="320" y="49"/>
                      <a:pt x="318" y="51"/>
                      <a:pt x="317" y="53"/>
                    </a:cubicBezTo>
                    <a:cubicBezTo>
                      <a:pt x="316" y="56"/>
                      <a:pt x="315" y="59"/>
                      <a:pt x="316" y="61"/>
                    </a:cubicBezTo>
                    <a:cubicBezTo>
                      <a:pt x="317" y="65"/>
                      <a:pt x="322" y="80"/>
                      <a:pt x="327" y="93"/>
                    </a:cubicBezTo>
                    <a:cubicBezTo>
                      <a:pt x="320" y="97"/>
                      <a:pt x="314" y="100"/>
                      <a:pt x="307" y="104"/>
                    </a:cubicBezTo>
                    <a:cubicBezTo>
                      <a:pt x="298" y="92"/>
                      <a:pt x="289" y="79"/>
                      <a:pt x="287" y="76"/>
                    </a:cubicBezTo>
                    <a:cubicBezTo>
                      <a:pt x="286" y="74"/>
                      <a:pt x="283" y="72"/>
                      <a:pt x="280" y="72"/>
                    </a:cubicBezTo>
                    <a:cubicBezTo>
                      <a:pt x="278" y="71"/>
                      <a:pt x="275" y="72"/>
                      <a:pt x="272" y="73"/>
                    </a:cubicBezTo>
                    <a:cubicBezTo>
                      <a:pt x="270" y="75"/>
                      <a:pt x="268" y="77"/>
                      <a:pt x="267" y="80"/>
                    </a:cubicBezTo>
                    <a:cubicBezTo>
                      <a:pt x="266" y="82"/>
                      <a:pt x="266" y="85"/>
                      <a:pt x="267" y="88"/>
                    </a:cubicBezTo>
                    <a:cubicBezTo>
                      <a:pt x="268" y="91"/>
                      <a:pt x="275" y="105"/>
                      <a:pt x="281" y="119"/>
                    </a:cubicBezTo>
                    <a:cubicBezTo>
                      <a:pt x="275" y="123"/>
                      <a:pt x="268" y="127"/>
                      <a:pt x="262" y="131"/>
                    </a:cubicBezTo>
                    <a:cubicBezTo>
                      <a:pt x="253" y="120"/>
                      <a:pt x="242" y="108"/>
                      <a:pt x="240" y="106"/>
                    </a:cubicBezTo>
                    <a:cubicBezTo>
                      <a:pt x="238" y="103"/>
                      <a:pt x="235" y="102"/>
                      <a:pt x="232" y="102"/>
                    </a:cubicBezTo>
                    <a:cubicBezTo>
                      <a:pt x="230" y="102"/>
                      <a:pt x="227" y="103"/>
                      <a:pt x="224" y="104"/>
                    </a:cubicBezTo>
                    <a:cubicBezTo>
                      <a:pt x="222" y="106"/>
                      <a:pt x="220" y="109"/>
                      <a:pt x="220" y="111"/>
                    </a:cubicBezTo>
                    <a:cubicBezTo>
                      <a:pt x="219" y="114"/>
                      <a:pt x="219" y="117"/>
                      <a:pt x="221" y="119"/>
                    </a:cubicBezTo>
                    <a:cubicBezTo>
                      <a:pt x="223" y="122"/>
                      <a:pt x="231" y="136"/>
                      <a:pt x="238" y="149"/>
                    </a:cubicBezTo>
                    <a:cubicBezTo>
                      <a:pt x="232" y="153"/>
                      <a:pt x="226" y="158"/>
                      <a:pt x="221" y="163"/>
                    </a:cubicBezTo>
                    <a:cubicBezTo>
                      <a:pt x="210" y="153"/>
                      <a:pt x="198" y="142"/>
                      <a:pt x="196" y="140"/>
                    </a:cubicBezTo>
                    <a:cubicBezTo>
                      <a:pt x="194" y="138"/>
                      <a:pt x="191" y="137"/>
                      <a:pt x="188" y="137"/>
                    </a:cubicBezTo>
                    <a:cubicBezTo>
                      <a:pt x="185" y="137"/>
                      <a:pt x="182" y="138"/>
                      <a:pt x="180" y="140"/>
                    </a:cubicBezTo>
                    <a:cubicBezTo>
                      <a:pt x="178" y="142"/>
                      <a:pt x="177" y="145"/>
                      <a:pt x="176" y="148"/>
                    </a:cubicBezTo>
                    <a:cubicBezTo>
                      <a:pt x="176" y="150"/>
                      <a:pt x="176" y="153"/>
                      <a:pt x="178" y="156"/>
                    </a:cubicBezTo>
                    <a:cubicBezTo>
                      <a:pt x="180" y="158"/>
                      <a:pt x="190" y="171"/>
                      <a:pt x="198" y="183"/>
                    </a:cubicBezTo>
                    <a:cubicBezTo>
                      <a:pt x="193" y="188"/>
                      <a:pt x="188" y="193"/>
                      <a:pt x="182" y="199"/>
                    </a:cubicBezTo>
                    <a:cubicBezTo>
                      <a:pt x="171" y="190"/>
                      <a:pt x="158" y="181"/>
                      <a:pt x="155" y="179"/>
                    </a:cubicBezTo>
                    <a:cubicBezTo>
                      <a:pt x="153" y="177"/>
                      <a:pt x="150" y="176"/>
                      <a:pt x="147" y="177"/>
                    </a:cubicBezTo>
                    <a:cubicBezTo>
                      <a:pt x="145" y="177"/>
                      <a:pt x="142" y="178"/>
                      <a:pt x="140" y="180"/>
                    </a:cubicBezTo>
                    <a:cubicBezTo>
                      <a:pt x="138" y="183"/>
                      <a:pt x="137" y="185"/>
                      <a:pt x="137" y="188"/>
                    </a:cubicBezTo>
                    <a:cubicBezTo>
                      <a:pt x="137" y="191"/>
                      <a:pt x="138" y="194"/>
                      <a:pt x="140" y="196"/>
                    </a:cubicBezTo>
                    <a:cubicBezTo>
                      <a:pt x="142" y="198"/>
                      <a:pt x="153" y="210"/>
                      <a:pt x="163" y="221"/>
                    </a:cubicBezTo>
                    <a:cubicBezTo>
                      <a:pt x="158" y="227"/>
                      <a:pt x="153" y="233"/>
                      <a:pt x="148" y="238"/>
                    </a:cubicBezTo>
                    <a:cubicBezTo>
                      <a:pt x="136" y="231"/>
                      <a:pt x="122" y="223"/>
                      <a:pt x="119" y="221"/>
                    </a:cubicBezTo>
                    <a:cubicBezTo>
                      <a:pt x="117" y="220"/>
                      <a:pt x="114" y="220"/>
                      <a:pt x="111" y="220"/>
                    </a:cubicBezTo>
                    <a:cubicBezTo>
                      <a:pt x="108" y="221"/>
                      <a:pt x="106" y="222"/>
                      <a:pt x="104" y="225"/>
                    </a:cubicBezTo>
                    <a:cubicBezTo>
                      <a:pt x="102" y="227"/>
                      <a:pt x="102" y="230"/>
                      <a:pt x="102" y="233"/>
                    </a:cubicBezTo>
                    <a:cubicBezTo>
                      <a:pt x="102" y="236"/>
                      <a:pt x="103" y="238"/>
                      <a:pt x="105" y="240"/>
                    </a:cubicBezTo>
                    <a:cubicBezTo>
                      <a:pt x="108" y="242"/>
                      <a:pt x="120" y="253"/>
                      <a:pt x="131" y="263"/>
                    </a:cubicBezTo>
                    <a:cubicBezTo>
                      <a:pt x="127" y="269"/>
                      <a:pt x="122" y="275"/>
                      <a:pt x="118" y="282"/>
                    </a:cubicBezTo>
                    <a:cubicBezTo>
                      <a:pt x="105" y="276"/>
                      <a:pt x="91" y="269"/>
                      <a:pt x="88" y="268"/>
                    </a:cubicBezTo>
                    <a:cubicBezTo>
                      <a:pt x="85" y="266"/>
                      <a:pt x="82" y="266"/>
                      <a:pt x="80" y="267"/>
                    </a:cubicBezTo>
                    <a:cubicBezTo>
                      <a:pt x="77" y="268"/>
                      <a:pt x="75" y="270"/>
                      <a:pt x="73" y="273"/>
                    </a:cubicBezTo>
                    <a:cubicBezTo>
                      <a:pt x="72" y="275"/>
                      <a:pt x="71" y="278"/>
                      <a:pt x="72" y="281"/>
                    </a:cubicBezTo>
                    <a:cubicBezTo>
                      <a:pt x="72" y="284"/>
                      <a:pt x="74" y="286"/>
                      <a:pt x="76" y="288"/>
                    </a:cubicBezTo>
                    <a:cubicBezTo>
                      <a:pt x="79" y="290"/>
                      <a:pt x="92" y="299"/>
                      <a:pt x="104" y="307"/>
                    </a:cubicBezTo>
                    <a:cubicBezTo>
                      <a:pt x="100" y="314"/>
                      <a:pt x="97" y="321"/>
                      <a:pt x="93" y="328"/>
                    </a:cubicBezTo>
                    <a:cubicBezTo>
                      <a:pt x="79" y="323"/>
                      <a:pt x="64" y="318"/>
                      <a:pt x="61" y="317"/>
                    </a:cubicBezTo>
                    <a:cubicBezTo>
                      <a:pt x="59" y="316"/>
                      <a:pt x="56" y="316"/>
                      <a:pt x="53" y="317"/>
                    </a:cubicBezTo>
                    <a:cubicBezTo>
                      <a:pt x="51" y="319"/>
                      <a:pt x="48" y="321"/>
                      <a:pt x="47" y="323"/>
                    </a:cubicBezTo>
                    <a:cubicBezTo>
                      <a:pt x="46" y="326"/>
                      <a:pt x="46" y="329"/>
                      <a:pt x="47" y="332"/>
                    </a:cubicBezTo>
                    <a:cubicBezTo>
                      <a:pt x="48" y="334"/>
                      <a:pt x="49" y="337"/>
                      <a:pt x="52" y="338"/>
                    </a:cubicBezTo>
                    <a:cubicBezTo>
                      <a:pt x="55" y="340"/>
                      <a:pt x="68" y="348"/>
                      <a:pt x="81" y="355"/>
                    </a:cubicBezTo>
                    <a:cubicBezTo>
                      <a:pt x="78" y="362"/>
                      <a:pt x="76" y="369"/>
                      <a:pt x="73" y="376"/>
                    </a:cubicBezTo>
                    <a:cubicBezTo>
                      <a:pt x="59" y="373"/>
                      <a:pt x="43" y="369"/>
                      <a:pt x="40" y="369"/>
                    </a:cubicBezTo>
                    <a:cubicBezTo>
                      <a:pt x="37" y="368"/>
                      <a:pt x="34" y="369"/>
                      <a:pt x="32" y="370"/>
                    </a:cubicBezTo>
                    <a:cubicBezTo>
                      <a:pt x="30" y="372"/>
                      <a:pt x="28" y="374"/>
                      <a:pt x="27" y="377"/>
                    </a:cubicBezTo>
                    <a:cubicBezTo>
                      <a:pt x="26" y="379"/>
                      <a:pt x="26" y="382"/>
                      <a:pt x="27" y="385"/>
                    </a:cubicBezTo>
                    <a:cubicBezTo>
                      <a:pt x="28" y="388"/>
                      <a:pt x="30" y="390"/>
                      <a:pt x="33" y="391"/>
                    </a:cubicBezTo>
                    <a:cubicBezTo>
                      <a:pt x="36" y="392"/>
                      <a:pt x="50" y="399"/>
                      <a:pt x="64" y="404"/>
                    </a:cubicBezTo>
                    <a:cubicBezTo>
                      <a:pt x="62" y="412"/>
                      <a:pt x="60" y="419"/>
                      <a:pt x="58" y="426"/>
                    </a:cubicBezTo>
                    <a:cubicBezTo>
                      <a:pt x="44" y="425"/>
                      <a:pt x="28" y="423"/>
                      <a:pt x="25" y="422"/>
                    </a:cubicBezTo>
                    <a:cubicBezTo>
                      <a:pt x="22" y="422"/>
                      <a:pt x="19" y="423"/>
                      <a:pt x="17" y="425"/>
                    </a:cubicBezTo>
                    <a:cubicBezTo>
                      <a:pt x="14" y="426"/>
                      <a:pt x="13" y="429"/>
                      <a:pt x="12" y="432"/>
                    </a:cubicBezTo>
                    <a:cubicBezTo>
                      <a:pt x="12" y="435"/>
                      <a:pt x="12" y="437"/>
                      <a:pt x="13" y="440"/>
                    </a:cubicBezTo>
                    <a:cubicBezTo>
                      <a:pt x="15" y="442"/>
                      <a:pt x="17" y="444"/>
                      <a:pt x="20" y="445"/>
                    </a:cubicBezTo>
                    <a:cubicBezTo>
                      <a:pt x="23" y="446"/>
                      <a:pt x="38" y="451"/>
                      <a:pt x="52" y="455"/>
                    </a:cubicBezTo>
                    <a:cubicBezTo>
                      <a:pt x="50" y="463"/>
                      <a:pt x="49" y="470"/>
                      <a:pt x="48" y="478"/>
                    </a:cubicBezTo>
                    <a:cubicBezTo>
                      <a:pt x="34" y="478"/>
                      <a:pt x="18" y="477"/>
                      <a:pt x="15" y="477"/>
                    </a:cubicBezTo>
                    <a:cubicBezTo>
                      <a:pt x="12" y="477"/>
                      <a:pt x="9" y="479"/>
                      <a:pt x="7" y="481"/>
                    </a:cubicBezTo>
                    <a:cubicBezTo>
                      <a:pt x="5" y="482"/>
                      <a:pt x="4" y="485"/>
                      <a:pt x="3" y="488"/>
                    </a:cubicBezTo>
                    <a:cubicBezTo>
                      <a:pt x="3" y="491"/>
                      <a:pt x="4" y="494"/>
                      <a:pt x="5" y="496"/>
                    </a:cubicBezTo>
                    <a:cubicBezTo>
                      <a:pt x="7" y="498"/>
                      <a:pt x="9" y="500"/>
                      <a:pt x="12" y="501"/>
                    </a:cubicBezTo>
                    <a:cubicBezTo>
                      <a:pt x="15" y="501"/>
                      <a:pt x="31" y="505"/>
                      <a:pt x="45" y="507"/>
                    </a:cubicBezTo>
                    <a:cubicBezTo>
                      <a:pt x="45" y="515"/>
                      <a:pt x="44" y="522"/>
                      <a:pt x="44" y="530"/>
                    </a:cubicBezTo>
                    <a:cubicBezTo>
                      <a:pt x="30" y="531"/>
                      <a:pt x="14" y="533"/>
                      <a:pt x="10" y="533"/>
                    </a:cubicBezTo>
                    <a:cubicBezTo>
                      <a:pt x="7" y="533"/>
                      <a:pt x="5" y="535"/>
                      <a:pt x="3" y="537"/>
                    </a:cubicBezTo>
                    <a:cubicBezTo>
                      <a:pt x="1" y="539"/>
                      <a:pt x="0" y="542"/>
                      <a:pt x="0" y="545"/>
                    </a:cubicBezTo>
                    <a:cubicBezTo>
                      <a:pt x="0" y="548"/>
                      <a:pt x="1" y="551"/>
                      <a:pt x="3" y="553"/>
                    </a:cubicBezTo>
                    <a:cubicBezTo>
                      <a:pt x="5" y="555"/>
                      <a:pt x="7" y="556"/>
                      <a:pt x="10" y="557"/>
                    </a:cubicBezTo>
                    <a:cubicBezTo>
                      <a:pt x="14" y="557"/>
                      <a:pt x="30" y="558"/>
                      <a:pt x="44" y="560"/>
                    </a:cubicBezTo>
                    <a:cubicBezTo>
                      <a:pt x="44" y="567"/>
                      <a:pt x="45" y="575"/>
                      <a:pt x="45" y="582"/>
                    </a:cubicBezTo>
                    <a:cubicBezTo>
                      <a:pt x="31" y="585"/>
                      <a:pt x="15" y="588"/>
                      <a:pt x="12" y="589"/>
                    </a:cubicBezTo>
                    <a:cubicBezTo>
                      <a:pt x="9" y="590"/>
                      <a:pt x="7" y="591"/>
                      <a:pt x="5" y="594"/>
                    </a:cubicBezTo>
                    <a:cubicBezTo>
                      <a:pt x="4" y="596"/>
                      <a:pt x="3" y="599"/>
                      <a:pt x="3" y="602"/>
                    </a:cubicBezTo>
                    <a:cubicBezTo>
                      <a:pt x="4" y="605"/>
                      <a:pt x="5" y="607"/>
                      <a:pt x="7" y="609"/>
                    </a:cubicBezTo>
                    <a:cubicBezTo>
                      <a:pt x="9" y="611"/>
                      <a:pt x="12" y="613"/>
                      <a:pt x="15" y="612"/>
                    </a:cubicBezTo>
                    <a:cubicBezTo>
                      <a:pt x="18" y="612"/>
                      <a:pt x="34" y="612"/>
                      <a:pt x="48" y="612"/>
                    </a:cubicBezTo>
                    <a:cubicBezTo>
                      <a:pt x="49" y="620"/>
                      <a:pt x="50" y="627"/>
                      <a:pt x="52" y="634"/>
                    </a:cubicBezTo>
                    <a:cubicBezTo>
                      <a:pt x="38" y="639"/>
                      <a:pt x="23" y="644"/>
                      <a:pt x="20" y="645"/>
                    </a:cubicBezTo>
                    <a:cubicBezTo>
                      <a:pt x="17" y="645"/>
                      <a:pt x="15" y="647"/>
                      <a:pt x="13" y="650"/>
                    </a:cubicBezTo>
                    <a:cubicBezTo>
                      <a:pt x="12" y="652"/>
                      <a:pt x="12" y="655"/>
                      <a:pt x="12" y="658"/>
                    </a:cubicBezTo>
                    <a:cubicBezTo>
                      <a:pt x="13" y="661"/>
                      <a:pt x="14" y="664"/>
                      <a:pt x="17" y="665"/>
                    </a:cubicBezTo>
                    <a:cubicBezTo>
                      <a:pt x="19" y="667"/>
                      <a:pt x="22" y="668"/>
                      <a:pt x="25" y="668"/>
                    </a:cubicBezTo>
                    <a:cubicBezTo>
                      <a:pt x="28" y="667"/>
                      <a:pt x="44" y="665"/>
                      <a:pt x="58" y="664"/>
                    </a:cubicBezTo>
                    <a:cubicBezTo>
                      <a:pt x="60" y="671"/>
                      <a:pt x="62" y="678"/>
                      <a:pt x="64" y="686"/>
                    </a:cubicBezTo>
                    <a:cubicBezTo>
                      <a:pt x="50" y="691"/>
                      <a:pt x="36" y="698"/>
                      <a:pt x="33" y="699"/>
                    </a:cubicBezTo>
                    <a:cubicBezTo>
                      <a:pt x="30" y="700"/>
                      <a:pt x="28" y="702"/>
                      <a:pt x="27" y="705"/>
                    </a:cubicBezTo>
                    <a:cubicBezTo>
                      <a:pt x="26" y="708"/>
                      <a:pt x="26" y="710"/>
                      <a:pt x="27" y="713"/>
                    </a:cubicBezTo>
                    <a:cubicBezTo>
                      <a:pt x="28" y="716"/>
                      <a:pt x="30" y="718"/>
                      <a:pt x="32" y="720"/>
                    </a:cubicBezTo>
                    <a:cubicBezTo>
                      <a:pt x="34" y="721"/>
                      <a:pt x="37" y="722"/>
                      <a:pt x="40" y="721"/>
                    </a:cubicBezTo>
                    <a:cubicBezTo>
                      <a:pt x="43" y="721"/>
                      <a:pt x="59" y="717"/>
                      <a:pt x="73" y="714"/>
                    </a:cubicBezTo>
                    <a:cubicBezTo>
                      <a:pt x="76" y="721"/>
                      <a:pt x="78" y="728"/>
                      <a:pt x="81" y="735"/>
                    </a:cubicBezTo>
                    <a:cubicBezTo>
                      <a:pt x="68" y="742"/>
                      <a:pt x="55" y="750"/>
                      <a:pt x="52" y="752"/>
                    </a:cubicBezTo>
                    <a:cubicBezTo>
                      <a:pt x="49" y="753"/>
                      <a:pt x="48" y="755"/>
                      <a:pt x="47" y="758"/>
                    </a:cubicBezTo>
                    <a:cubicBezTo>
                      <a:pt x="46" y="761"/>
                      <a:pt x="46" y="764"/>
                      <a:pt x="47" y="766"/>
                    </a:cubicBezTo>
                    <a:cubicBezTo>
                      <a:pt x="48" y="769"/>
                      <a:pt x="51" y="771"/>
                      <a:pt x="53" y="772"/>
                    </a:cubicBezTo>
                    <a:cubicBezTo>
                      <a:pt x="56" y="774"/>
                      <a:pt x="59" y="774"/>
                      <a:pt x="61" y="773"/>
                    </a:cubicBezTo>
                    <a:cubicBezTo>
                      <a:pt x="64" y="772"/>
                      <a:pt x="79" y="767"/>
                      <a:pt x="93" y="762"/>
                    </a:cubicBezTo>
                    <a:cubicBezTo>
                      <a:pt x="97" y="769"/>
                      <a:pt x="100" y="776"/>
                      <a:pt x="104" y="782"/>
                    </a:cubicBezTo>
                    <a:cubicBezTo>
                      <a:pt x="92" y="791"/>
                      <a:pt x="79" y="800"/>
                      <a:pt x="76" y="802"/>
                    </a:cubicBezTo>
                    <a:cubicBezTo>
                      <a:pt x="74" y="804"/>
                      <a:pt x="72" y="806"/>
                      <a:pt x="72" y="809"/>
                    </a:cubicBezTo>
                    <a:cubicBezTo>
                      <a:pt x="71" y="812"/>
                      <a:pt x="72" y="815"/>
                      <a:pt x="73" y="817"/>
                    </a:cubicBezTo>
                    <a:cubicBezTo>
                      <a:pt x="75" y="820"/>
                      <a:pt x="77" y="822"/>
                      <a:pt x="80" y="823"/>
                    </a:cubicBezTo>
                    <a:cubicBezTo>
                      <a:pt x="82" y="824"/>
                      <a:pt x="85" y="824"/>
                      <a:pt x="88" y="822"/>
                    </a:cubicBezTo>
                    <a:cubicBezTo>
                      <a:pt x="91" y="821"/>
                      <a:pt x="105" y="814"/>
                      <a:pt x="118" y="808"/>
                    </a:cubicBezTo>
                    <a:cubicBezTo>
                      <a:pt x="122" y="815"/>
                      <a:pt x="127" y="821"/>
                      <a:pt x="131" y="827"/>
                    </a:cubicBezTo>
                    <a:cubicBezTo>
                      <a:pt x="120" y="837"/>
                      <a:pt x="108" y="847"/>
                      <a:pt x="105" y="850"/>
                    </a:cubicBezTo>
                    <a:cubicBezTo>
                      <a:pt x="103" y="852"/>
                      <a:pt x="102" y="854"/>
                      <a:pt x="102" y="857"/>
                    </a:cubicBezTo>
                    <a:cubicBezTo>
                      <a:pt x="102" y="860"/>
                      <a:pt x="102" y="863"/>
                      <a:pt x="104" y="865"/>
                    </a:cubicBezTo>
                    <a:cubicBezTo>
                      <a:pt x="106" y="867"/>
                      <a:pt x="108" y="869"/>
                      <a:pt x="111" y="870"/>
                    </a:cubicBezTo>
                    <a:cubicBezTo>
                      <a:pt x="114" y="870"/>
                      <a:pt x="117" y="870"/>
                      <a:pt x="119" y="869"/>
                    </a:cubicBezTo>
                    <a:cubicBezTo>
                      <a:pt x="122" y="867"/>
                      <a:pt x="136" y="859"/>
                      <a:pt x="148" y="851"/>
                    </a:cubicBezTo>
                    <a:cubicBezTo>
                      <a:pt x="153" y="857"/>
                      <a:pt x="158" y="863"/>
                      <a:pt x="163" y="869"/>
                    </a:cubicBezTo>
                    <a:cubicBezTo>
                      <a:pt x="153" y="880"/>
                      <a:pt x="142" y="891"/>
                      <a:pt x="140" y="894"/>
                    </a:cubicBezTo>
                    <a:cubicBezTo>
                      <a:pt x="138" y="896"/>
                      <a:pt x="137" y="899"/>
                      <a:pt x="137" y="902"/>
                    </a:cubicBezTo>
                    <a:cubicBezTo>
                      <a:pt x="137" y="904"/>
                      <a:pt x="138" y="907"/>
                      <a:pt x="140" y="909"/>
                    </a:cubicBezTo>
                    <a:cubicBezTo>
                      <a:pt x="142" y="912"/>
                      <a:pt x="145" y="913"/>
                      <a:pt x="147" y="913"/>
                    </a:cubicBezTo>
                    <a:cubicBezTo>
                      <a:pt x="150" y="914"/>
                      <a:pt x="153" y="913"/>
                      <a:pt x="155" y="911"/>
                    </a:cubicBezTo>
                    <a:cubicBezTo>
                      <a:pt x="158" y="909"/>
                      <a:pt x="171" y="900"/>
                      <a:pt x="182" y="891"/>
                    </a:cubicBezTo>
                    <a:cubicBezTo>
                      <a:pt x="188" y="897"/>
                      <a:pt x="193" y="902"/>
                      <a:pt x="198" y="907"/>
                    </a:cubicBezTo>
                    <a:cubicBezTo>
                      <a:pt x="190" y="919"/>
                      <a:pt x="180" y="932"/>
                      <a:pt x="178" y="934"/>
                    </a:cubicBezTo>
                    <a:cubicBezTo>
                      <a:pt x="176" y="937"/>
                      <a:pt x="176" y="940"/>
                      <a:pt x="176" y="942"/>
                    </a:cubicBezTo>
                    <a:cubicBezTo>
                      <a:pt x="177" y="945"/>
                      <a:pt x="178" y="948"/>
                      <a:pt x="180" y="950"/>
                    </a:cubicBezTo>
                    <a:cubicBezTo>
                      <a:pt x="182" y="952"/>
                      <a:pt x="185" y="953"/>
                      <a:pt x="188" y="953"/>
                    </a:cubicBezTo>
                    <a:cubicBezTo>
                      <a:pt x="191" y="953"/>
                      <a:pt x="194" y="952"/>
                      <a:pt x="196" y="950"/>
                    </a:cubicBezTo>
                    <a:cubicBezTo>
                      <a:pt x="198" y="948"/>
                      <a:pt x="210" y="937"/>
                      <a:pt x="221" y="927"/>
                    </a:cubicBezTo>
                    <a:cubicBezTo>
                      <a:pt x="226" y="932"/>
                      <a:pt x="232" y="937"/>
                      <a:pt x="238" y="941"/>
                    </a:cubicBezTo>
                    <a:cubicBezTo>
                      <a:pt x="231" y="954"/>
                      <a:pt x="223" y="968"/>
                      <a:pt x="221" y="970"/>
                    </a:cubicBezTo>
                    <a:cubicBezTo>
                      <a:pt x="219" y="973"/>
                      <a:pt x="219" y="976"/>
                      <a:pt x="220" y="979"/>
                    </a:cubicBezTo>
                    <a:cubicBezTo>
                      <a:pt x="220" y="981"/>
                      <a:pt x="222" y="984"/>
                      <a:pt x="224" y="986"/>
                    </a:cubicBezTo>
                    <a:cubicBezTo>
                      <a:pt x="227" y="987"/>
                      <a:pt x="230" y="988"/>
                      <a:pt x="232" y="988"/>
                    </a:cubicBezTo>
                    <a:cubicBezTo>
                      <a:pt x="235" y="988"/>
                      <a:pt x="238" y="986"/>
                      <a:pt x="240" y="984"/>
                    </a:cubicBezTo>
                    <a:cubicBezTo>
                      <a:pt x="242" y="982"/>
                      <a:pt x="253" y="970"/>
                      <a:pt x="262" y="959"/>
                    </a:cubicBezTo>
                    <a:cubicBezTo>
                      <a:pt x="268" y="963"/>
                      <a:pt x="275" y="967"/>
                      <a:pt x="281" y="971"/>
                    </a:cubicBezTo>
                    <a:cubicBezTo>
                      <a:pt x="275" y="984"/>
                      <a:pt x="268" y="999"/>
                      <a:pt x="267" y="1002"/>
                    </a:cubicBezTo>
                    <a:cubicBezTo>
                      <a:pt x="266" y="1005"/>
                      <a:pt x="266" y="1008"/>
                      <a:pt x="267" y="1010"/>
                    </a:cubicBezTo>
                    <a:cubicBezTo>
                      <a:pt x="268" y="1013"/>
                      <a:pt x="270" y="1015"/>
                      <a:pt x="272" y="1017"/>
                    </a:cubicBezTo>
                    <a:cubicBezTo>
                      <a:pt x="275" y="1018"/>
                      <a:pt x="278" y="1019"/>
                      <a:pt x="280" y="1018"/>
                    </a:cubicBezTo>
                    <a:cubicBezTo>
                      <a:pt x="283" y="1018"/>
                      <a:pt x="286" y="1016"/>
                      <a:pt x="287" y="1014"/>
                    </a:cubicBezTo>
                    <a:cubicBezTo>
                      <a:pt x="289" y="1011"/>
                      <a:pt x="298" y="998"/>
                      <a:pt x="307" y="986"/>
                    </a:cubicBezTo>
                    <a:cubicBezTo>
                      <a:pt x="314" y="990"/>
                      <a:pt x="320" y="993"/>
                      <a:pt x="327" y="996"/>
                    </a:cubicBezTo>
                    <a:cubicBezTo>
                      <a:pt x="322" y="1010"/>
                      <a:pt x="317" y="1025"/>
                      <a:pt x="316" y="1028"/>
                    </a:cubicBezTo>
                    <a:cubicBezTo>
                      <a:pt x="315" y="1031"/>
                      <a:pt x="316" y="1034"/>
                      <a:pt x="317" y="1037"/>
                    </a:cubicBezTo>
                    <a:cubicBezTo>
                      <a:pt x="318" y="1039"/>
                      <a:pt x="320" y="1041"/>
                      <a:pt x="323" y="1042"/>
                    </a:cubicBezTo>
                    <a:cubicBezTo>
                      <a:pt x="326" y="1044"/>
                      <a:pt x="328" y="1044"/>
                      <a:pt x="331" y="1043"/>
                    </a:cubicBezTo>
                    <a:cubicBezTo>
                      <a:pt x="334" y="1042"/>
                      <a:pt x="336" y="1041"/>
                      <a:pt x="338" y="1038"/>
                    </a:cubicBezTo>
                    <a:cubicBezTo>
                      <a:pt x="339" y="1035"/>
                      <a:pt x="347" y="1021"/>
                      <a:pt x="354" y="1009"/>
                    </a:cubicBezTo>
                    <a:cubicBezTo>
                      <a:pt x="361" y="1011"/>
                      <a:pt x="368" y="1014"/>
                      <a:pt x="375" y="1017"/>
                    </a:cubicBezTo>
                    <a:cubicBezTo>
                      <a:pt x="372" y="1031"/>
                      <a:pt x="369" y="1046"/>
                      <a:pt x="368" y="1050"/>
                    </a:cubicBezTo>
                    <a:cubicBezTo>
                      <a:pt x="367" y="1052"/>
                      <a:pt x="368" y="1055"/>
                      <a:pt x="369" y="1058"/>
                    </a:cubicBezTo>
                    <a:cubicBezTo>
                      <a:pt x="371" y="1060"/>
                      <a:pt x="373" y="1062"/>
                      <a:pt x="376" y="1063"/>
                    </a:cubicBezTo>
                    <a:cubicBezTo>
                      <a:pt x="379" y="1064"/>
                      <a:pt x="382" y="1064"/>
                      <a:pt x="384" y="1063"/>
                    </a:cubicBezTo>
                    <a:cubicBezTo>
                      <a:pt x="387" y="1062"/>
                      <a:pt x="389" y="1060"/>
                      <a:pt x="390" y="1057"/>
                    </a:cubicBezTo>
                    <a:cubicBezTo>
                      <a:pt x="392" y="1054"/>
                      <a:pt x="398" y="1039"/>
                      <a:pt x="404" y="1026"/>
                    </a:cubicBezTo>
                    <a:cubicBezTo>
                      <a:pt x="411" y="1028"/>
                      <a:pt x="418" y="1030"/>
                      <a:pt x="425" y="1032"/>
                    </a:cubicBezTo>
                    <a:cubicBezTo>
                      <a:pt x="424" y="1046"/>
                      <a:pt x="422" y="1062"/>
                      <a:pt x="422" y="1065"/>
                    </a:cubicBezTo>
                    <a:cubicBezTo>
                      <a:pt x="421" y="1068"/>
                      <a:pt x="422" y="1071"/>
                      <a:pt x="424" y="1073"/>
                    </a:cubicBezTo>
                    <a:cubicBezTo>
                      <a:pt x="426" y="1075"/>
                      <a:pt x="428" y="1077"/>
                      <a:pt x="431" y="1078"/>
                    </a:cubicBezTo>
                    <a:cubicBezTo>
                      <a:pt x="434" y="1078"/>
                      <a:pt x="437" y="1078"/>
                      <a:pt x="439" y="1076"/>
                    </a:cubicBezTo>
                    <a:cubicBezTo>
                      <a:pt x="442" y="1075"/>
                      <a:pt x="444" y="1073"/>
                      <a:pt x="445" y="1070"/>
                    </a:cubicBezTo>
                    <a:cubicBezTo>
                      <a:pt x="446" y="1067"/>
                      <a:pt x="450" y="1052"/>
                      <a:pt x="455" y="1038"/>
                    </a:cubicBezTo>
                    <a:cubicBezTo>
                      <a:pt x="462" y="1039"/>
                      <a:pt x="469" y="1040"/>
                      <a:pt x="477" y="1041"/>
                    </a:cubicBezTo>
                    <a:cubicBezTo>
                      <a:pt x="477" y="1056"/>
                      <a:pt x="477" y="1072"/>
                      <a:pt x="477" y="1075"/>
                    </a:cubicBezTo>
                    <a:cubicBezTo>
                      <a:pt x="477" y="1078"/>
                      <a:pt x="478" y="1081"/>
                      <a:pt x="480" y="1083"/>
                    </a:cubicBezTo>
                    <a:cubicBezTo>
                      <a:pt x="482" y="1085"/>
                      <a:pt x="484" y="1086"/>
                      <a:pt x="487" y="1087"/>
                    </a:cubicBezTo>
                    <a:cubicBezTo>
                      <a:pt x="490" y="1087"/>
                      <a:pt x="493" y="1086"/>
                      <a:pt x="495" y="1085"/>
                    </a:cubicBezTo>
                    <a:cubicBezTo>
                      <a:pt x="497" y="1083"/>
                      <a:pt x="499" y="1081"/>
                      <a:pt x="500" y="1078"/>
                    </a:cubicBezTo>
                    <a:cubicBezTo>
                      <a:pt x="501" y="1074"/>
                      <a:pt x="504" y="1059"/>
                      <a:pt x="507" y="1045"/>
                    </a:cubicBezTo>
                    <a:cubicBezTo>
                      <a:pt x="514" y="1045"/>
                      <a:pt x="522" y="1045"/>
                      <a:pt x="529" y="1046"/>
                    </a:cubicBezTo>
                    <a:cubicBezTo>
                      <a:pt x="530" y="1060"/>
                      <a:pt x="532" y="1076"/>
                      <a:pt x="532" y="1079"/>
                    </a:cubicBezTo>
                    <a:cubicBezTo>
                      <a:pt x="533" y="1082"/>
                      <a:pt x="534" y="1085"/>
                      <a:pt x="536" y="1087"/>
                    </a:cubicBezTo>
                    <a:cubicBezTo>
                      <a:pt x="538" y="1089"/>
                      <a:pt x="541" y="1090"/>
                      <a:pt x="544" y="1090"/>
                    </a:cubicBezTo>
                    <a:cubicBezTo>
                      <a:pt x="547" y="1090"/>
                      <a:pt x="550" y="1088"/>
                      <a:pt x="552" y="1087"/>
                    </a:cubicBezTo>
                    <a:cubicBezTo>
                      <a:pt x="554" y="1085"/>
                      <a:pt x="555" y="1082"/>
                      <a:pt x="556" y="1079"/>
                    </a:cubicBezTo>
                    <a:cubicBezTo>
                      <a:pt x="556" y="1076"/>
                      <a:pt x="558" y="1060"/>
                      <a:pt x="559" y="1046"/>
                    </a:cubicBezTo>
                    <a:cubicBezTo>
                      <a:pt x="566" y="1045"/>
                      <a:pt x="574" y="1045"/>
                      <a:pt x="581" y="1045"/>
                    </a:cubicBezTo>
                    <a:cubicBezTo>
                      <a:pt x="584" y="1059"/>
                      <a:pt x="587" y="1074"/>
                      <a:pt x="588" y="1078"/>
                    </a:cubicBezTo>
                    <a:cubicBezTo>
                      <a:pt x="589" y="1081"/>
                      <a:pt x="590" y="1083"/>
                      <a:pt x="593" y="1085"/>
                    </a:cubicBezTo>
                    <a:cubicBezTo>
                      <a:pt x="595" y="1086"/>
                      <a:pt x="598" y="1087"/>
                      <a:pt x="601" y="1087"/>
                    </a:cubicBezTo>
                    <a:cubicBezTo>
                      <a:pt x="604" y="1086"/>
                      <a:pt x="606" y="1085"/>
                      <a:pt x="608" y="1083"/>
                    </a:cubicBezTo>
                    <a:cubicBezTo>
                      <a:pt x="610" y="1081"/>
                      <a:pt x="611" y="1078"/>
                      <a:pt x="611" y="1075"/>
                    </a:cubicBezTo>
                    <a:cubicBezTo>
                      <a:pt x="611" y="1072"/>
                      <a:pt x="611" y="1056"/>
                      <a:pt x="611" y="1041"/>
                    </a:cubicBezTo>
                    <a:cubicBezTo>
                      <a:pt x="619" y="1040"/>
                      <a:pt x="626" y="1039"/>
                      <a:pt x="633" y="1038"/>
                    </a:cubicBezTo>
                    <a:cubicBezTo>
                      <a:pt x="638" y="1052"/>
                      <a:pt x="642" y="1067"/>
                      <a:pt x="643" y="1070"/>
                    </a:cubicBezTo>
                    <a:cubicBezTo>
                      <a:pt x="644" y="1073"/>
                      <a:pt x="646" y="1075"/>
                      <a:pt x="649" y="1076"/>
                    </a:cubicBezTo>
                    <a:cubicBezTo>
                      <a:pt x="651" y="1078"/>
                      <a:pt x="654" y="1078"/>
                      <a:pt x="657" y="1078"/>
                    </a:cubicBezTo>
                    <a:cubicBezTo>
                      <a:pt x="660" y="1077"/>
                      <a:pt x="662" y="1075"/>
                      <a:pt x="664" y="1073"/>
                    </a:cubicBezTo>
                    <a:cubicBezTo>
                      <a:pt x="666" y="1071"/>
                      <a:pt x="667" y="1068"/>
                      <a:pt x="666" y="1065"/>
                    </a:cubicBezTo>
                    <a:cubicBezTo>
                      <a:pt x="666" y="1062"/>
                      <a:pt x="664" y="1046"/>
                      <a:pt x="663" y="1032"/>
                    </a:cubicBezTo>
                    <a:cubicBezTo>
                      <a:pt x="670" y="1030"/>
                      <a:pt x="677" y="1028"/>
                      <a:pt x="684" y="1026"/>
                    </a:cubicBezTo>
                    <a:cubicBezTo>
                      <a:pt x="690" y="1039"/>
                      <a:pt x="696" y="1054"/>
                      <a:pt x="698" y="1057"/>
                    </a:cubicBezTo>
                    <a:cubicBezTo>
                      <a:pt x="699" y="1060"/>
                      <a:pt x="701" y="1062"/>
                      <a:pt x="704" y="1063"/>
                    </a:cubicBezTo>
                    <a:cubicBezTo>
                      <a:pt x="706" y="1064"/>
                      <a:pt x="709" y="1064"/>
                      <a:pt x="712" y="1063"/>
                    </a:cubicBezTo>
                    <a:cubicBezTo>
                      <a:pt x="715" y="1062"/>
                      <a:pt x="717" y="1060"/>
                      <a:pt x="719" y="1058"/>
                    </a:cubicBezTo>
                    <a:cubicBezTo>
                      <a:pt x="720" y="1055"/>
                      <a:pt x="721" y="1052"/>
                      <a:pt x="720" y="1050"/>
                    </a:cubicBezTo>
                    <a:cubicBezTo>
                      <a:pt x="719" y="1046"/>
                      <a:pt x="716" y="1031"/>
                      <a:pt x="713" y="1017"/>
                    </a:cubicBezTo>
                    <a:cubicBezTo>
                      <a:pt x="720" y="1014"/>
                      <a:pt x="727" y="1011"/>
                      <a:pt x="734" y="1009"/>
                    </a:cubicBezTo>
                    <a:cubicBezTo>
                      <a:pt x="741" y="1021"/>
                      <a:pt x="749" y="1035"/>
                      <a:pt x="750" y="1038"/>
                    </a:cubicBezTo>
                    <a:cubicBezTo>
                      <a:pt x="752" y="1041"/>
                      <a:pt x="754" y="1042"/>
                      <a:pt x="757" y="1043"/>
                    </a:cubicBezTo>
                    <a:cubicBezTo>
                      <a:pt x="760" y="1044"/>
                      <a:pt x="762" y="1044"/>
                      <a:pt x="765" y="1042"/>
                    </a:cubicBezTo>
                    <a:cubicBezTo>
                      <a:pt x="768" y="1041"/>
                      <a:pt x="770" y="1039"/>
                      <a:pt x="771" y="1037"/>
                    </a:cubicBezTo>
                    <a:cubicBezTo>
                      <a:pt x="772" y="1034"/>
                      <a:pt x="773" y="1031"/>
                      <a:pt x="772" y="1028"/>
                    </a:cubicBezTo>
                    <a:cubicBezTo>
                      <a:pt x="771" y="1025"/>
                      <a:pt x="766" y="1010"/>
                      <a:pt x="761" y="996"/>
                    </a:cubicBezTo>
                    <a:cubicBezTo>
                      <a:pt x="768" y="993"/>
                      <a:pt x="774" y="990"/>
                      <a:pt x="781" y="986"/>
                    </a:cubicBezTo>
                    <a:cubicBezTo>
                      <a:pt x="790" y="998"/>
                      <a:pt x="799" y="1011"/>
                      <a:pt x="801" y="1014"/>
                    </a:cubicBezTo>
                    <a:cubicBezTo>
                      <a:pt x="802" y="1016"/>
                      <a:pt x="805" y="1018"/>
                      <a:pt x="808" y="1018"/>
                    </a:cubicBezTo>
                    <a:cubicBezTo>
                      <a:pt x="810" y="1019"/>
                      <a:pt x="813" y="1018"/>
                      <a:pt x="816" y="1017"/>
                    </a:cubicBezTo>
                    <a:cubicBezTo>
                      <a:pt x="818" y="1015"/>
                      <a:pt x="820" y="1013"/>
                      <a:pt x="821" y="1010"/>
                    </a:cubicBezTo>
                    <a:cubicBezTo>
                      <a:pt x="822" y="1008"/>
                      <a:pt x="822" y="1005"/>
                      <a:pt x="821" y="1002"/>
                    </a:cubicBezTo>
                    <a:cubicBezTo>
                      <a:pt x="820" y="999"/>
                      <a:pt x="813" y="984"/>
                      <a:pt x="807" y="971"/>
                    </a:cubicBezTo>
                    <a:cubicBezTo>
                      <a:pt x="813" y="967"/>
                      <a:pt x="820" y="963"/>
                      <a:pt x="826" y="959"/>
                    </a:cubicBezTo>
                    <a:cubicBezTo>
                      <a:pt x="835" y="970"/>
                      <a:pt x="846" y="982"/>
                      <a:pt x="848" y="984"/>
                    </a:cubicBezTo>
                    <a:cubicBezTo>
                      <a:pt x="850" y="986"/>
                      <a:pt x="853" y="988"/>
                      <a:pt x="856" y="988"/>
                    </a:cubicBezTo>
                    <a:cubicBezTo>
                      <a:pt x="858" y="988"/>
                      <a:pt x="861" y="987"/>
                      <a:pt x="864" y="986"/>
                    </a:cubicBezTo>
                    <a:cubicBezTo>
                      <a:pt x="866" y="984"/>
                      <a:pt x="868" y="981"/>
                      <a:pt x="868" y="979"/>
                    </a:cubicBezTo>
                    <a:cubicBezTo>
                      <a:pt x="869" y="976"/>
                      <a:pt x="869" y="973"/>
                      <a:pt x="867" y="970"/>
                    </a:cubicBezTo>
                    <a:cubicBezTo>
                      <a:pt x="865" y="968"/>
                      <a:pt x="857" y="954"/>
                      <a:pt x="850" y="941"/>
                    </a:cubicBezTo>
                    <a:cubicBezTo>
                      <a:pt x="856" y="937"/>
                      <a:pt x="862" y="932"/>
                      <a:pt x="867" y="927"/>
                    </a:cubicBezTo>
                    <a:cubicBezTo>
                      <a:pt x="878" y="937"/>
                      <a:pt x="890" y="948"/>
                      <a:pt x="892" y="950"/>
                    </a:cubicBezTo>
                    <a:cubicBezTo>
                      <a:pt x="894" y="952"/>
                      <a:pt x="897" y="953"/>
                      <a:pt x="900" y="953"/>
                    </a:cubicBezTo>
                    <a:cubicBezTo>
                      <a:pt x="903" y="953"/>
                      <a:pt x="906" y="952"/>
                      <a:pt x="908" y="950"/>
                    </a:cubicBezTo>
                    <a:cubicBezTo>
                      <a:pt x="910" y="948"/>
                      <a:pt x="911" y="945"/>
                      <a:pt x="912" y="942"/>
                    </a:cubicBezTo>
                    <a:cubicBezTo>
                      <a:pt x="912" y="940"/>
                      <a:pt x="911" y="937"/>
                      <a:pt x="910" y="934"/>
                    </a:cubicBezTo>
                    <a:cubicBezTo>
                      <a:pt x="908" y="932"/>
                      <a:pt x="898" y="919"/>
                      <a:pt x="890" y="907"/>
                    </a:cubicBezTo>
                    <a:cubicBezTo>
                      <a:pt x="895" y="902"/>
                      <a:pt x="900" y="897"/>
                      <a:pt x="905" y="891"/>
                    </a:cubicBezTo>
                    <a:cubicBezTo>
                      <a:pt x="917" y="900"/>
                      <a:pt x="930" y="909"/>
                      <a:pt x="933" y="911"/>
                    </a:cubicBezTo>
                    <a:cubicBezTo>
                      <a:pt x="935" y="913"/>
                      <a:pt x="938" y="914"/>
                      <a:pt x="941" y="913"/>
                    </a:cubicBezTo>
                    <a:cubicBezTo>
                      <a:pt x="943" y="913"/>
                      <a:pt x="946" y="912"/>
                      <a:pt x="948" y="909"/>
                    </a:cubicBezTo>
                    <a:cubicBezTo>
                      <a:pt x="950" y="907"/>
                      <a:pt x="951" y="904"/>
                      <a:pt x="951" y="902"/>
                    </a:cubicBezTo>
                    <a:cubicBezTo>
                      <a:pt x="951" y="899"/>
                      <a:pt x="950" y="896"/>
                      <a:pt x="948" y="894"/>
                    </a:cubicBezTo>
                    <a:cubicBezTo>
                      <a:pt x="946" y="891"/>
                      <a:pt x="935" y="880"/>
                      <a:pt x="925" y="869"/>
                    </a:cubicBezTo>
                    <a:cubicBezTo>
                      <a:pt x="930" y="863"/>
                      <a:pt x="935" y="857"/>
                      <a:pt x="940" y="851"/>
                    </a:cubicBezTo>
                    <a:cubicBezTo>
                      <a:pt x="952" y="859"/>
                      <a:pt x="966" y="867"/>
                      <a:pt x="969" y="869"/>
                    </a:cubicBezTo>
                    <a:cubicBezTo>
                      <a:pt x="971" y="870"/>
                      <a:pt x="974" y="870"/>
                      <a:pt x="977" y="870"/>
                    </a:cubicBezTo>
                    <a:cubicBezTo>
                      <a:pt x="980" y="869"/>
                      <a:pt x="982" y="867"/>
                      <a:pt x="984" y="865"/>
                    </a:cubicBezTo>
                    <a:cubicBezTo>
                      <a:pt x="986" y="863"/>
                      <a:pt x="986" y="860"/>
                      <a:pt x="986" y="857"/>
                    </a:cubicBezTo>
                    <a:cubicBezTo>
                      <a:pt x="986" y="854"/>
                      <a:pt x="985" y="852"/>
                      <a:pt x="983" y="850"/>
                    </a:cubicBezTo>
                    <a:cubicBezTo>
                      <a:pt x="980" y="847"/>
                      <a:pt x="968" y="837"/>
                      <a:pt x="957" y="827"/>
                    </a:cubicBezTo>
                    <a:cubicBezTo>
                      <a:pt x="961" y="821"/>
                      <a:pt x="966" y="815"/>
                      <a:pt x="969" y="808"/>
                    </a:cubicBezTo>
                    <a:cubicBezTo>
                      <a:pt x="983" y="814"/>
                      <a:pt x="997" y="821"/>
                      <a:pt x="1000" y="822"/>
                    </a:cubicBezTo>
                    <a:cubicBezTo>
                      <a:pt x="1003" y="824"/>
                      <a:pt x="1006" y="824"/>
                      <a:pt x="1008" y="823"/>
                    </a:cubicBezTo>
                    <a:cubicBezTo>
                      <a:pt x="1011" y="822"/>
                      <a:pt x="1013" y="820"/>
                      <a:pt x="1015" y="817"/>
                    </a:cubicBezTo>
                    <a:cubicBezTo>
                      <a:pt x="1016" y="815"/>
                      <a:pt x="1017" y="812"/>
                      <a:pt x="1016" y="809"/>
                    </a:cubicBezTo>
                    <a:cubicBezTo>
                      <a:pt x="1016" y="806"/>
                      <a:pt x="1014" y="804"/>
                      <a:pt x="1012" y="802"/>
                    </a:cubicBezTo>
                    <a:cubicBezTo>
                      <a:pt x="1009" y="800"/>
                      <a:pt x="996" y="791"/>
                      <a:pt x="984" y="782"/>
                    </a:cubicBezTo>
                    <a:cubicBezTo>
                      <a:pt x="988" y="776"/>
                      <a:pt x="991" y="769"/>
                      <a:pt x="995" y="762"/>
                    </a:cubicBezTo>
                    <a:cubicBezTo>
                      <a:pt x="1009" y="767"/>
                      <a:pt x="1024" y="772"/>
                      <a:pt x="1027" y="773"/>
                    </a:cubicBezTo>
                    <a:cubicBezTo>
                      <a:pt x="1029" y="774"/>
                      <a:pt x="1032" y="774"/>
                      <a:pt x="1035" y="772"/>
                    </a:cubicBezTo>
                    <a:cubicBezTo>
                      <a:pt x="1037" y="771"/>
                      <a:pt x="1039" y="769"/>
                      <a:pt x="1041" y="766"/>
                    </a:cubicBezTo>
                    <a:cubicBezTo>
                      <a:pt x="1042" y="764"/>
                      <a:pt x="1042" y="761"/>
                      <a:pt x="1041" y="758"/>
                    </a:cubicBezTo>
                    <a:cubicBezTo>
                      <a:pt x="1040" y="755"/>
                      <a:pt x="1039" y="753"/>
                      <a:pt x="1036" y="752"/>
                    </a:cubicBezTo>
                    <a:cubicBezTo>
                      <a:pt x="1033" y="750"/>
                      <a:pt x="1020" y="742"/>
                      <a:pt x="1007" y="735"/>
                    </a:cubicBezTo>
                    <a:cubicBezTo>
                      <a:pt x="1010" y="728"/>
                      <a:pt x="1012" y="721"/>
                      <a:pt x="1015" y="714"/>
                    </a:cubicBezTo>
                    <a:cubicBezTo>
                      <a:pt x="1029" y="717"/>
                      <a:pt x="1045" y="721"/>
                      <a:pt x="1048" y="721"/>
                    </a:cubicBezTo>
                    <a:cubicBezTo>
                      <a:pt x="1051" y="722"/>
                      <a:pt x="1054" y="721"/>
                      <a:pt x="1056" y="720"/>
                    </a:cubicBezTo>
                    <a:cubicBezTo>
                      <a:pt x="1058" y="718"/>
                      <a:pt x="1060" y="716"/>
                      <a:pt x="1061" y="713"/>
                    </a:cubicBezTo>
                    <a:cubicBezTo>
                      <a:pt x="1062" y="710"/>
                      <a:pt x="1062" y="707"/>
                      <a:pt x="1061" y="705"/>
                    </a:cubicBezTo>
                    <a:cubicBezTo>
                      <a:pt x="1060" y="702"/>
                      <a:pt x="1058" y="700"/>
                      <a:pt x="1055" y="699"/>
                    </a:cubicBezTo>
                    <a:cubicBezTo>
                      <a:pt x="1052" y="698"/>
                      <a:pt x="1037" y="691"/>
                      <a:pt x="1024" y="686"/>
                    </a:cubicBezTo>
                    <a:cubicBezTo>
                      <a:pt x="1026" y="678"/>
                      <a:pt x="1028" y="671"/>
                      <a:pt x="1030" y="664"/>
                    </a:cubicBezTo>
                    <a:cubicBezTo>
                      <a:pt x="1044" y="665"/>
                      <a:pt x="1060" y="667"/>
                      <a:pt x="1063" y="668"/>
                    </a:cubicBezTo>
                    <a:cubicBezTo>
                      <a:pt x="1066" y="668"/>
                      <a:pt x="1069" y="667"/>
                      <a:pt x="1071" y="665"/>
                    </a:cubicBezTo>
                    <a:cubicBezTo>
                      <a:pt x="1074" y="664"/>
                      <a:pt x="1075" y="661"/>
                      <a:pt x="1076" y="658"/>
                    </a:cubicBezTo>
                    <a:cubicBezTo>
                      <a:pt x="1076" y="655"/>
                      <a:pt x="1076" y="652"/>
                      <a:pt x="1075" y="650"/>
                    </a:cubicBezTo>
                    <a:cubicBezTo>
                      <a:pt x="1073" y="647"/>
                      <a:pt x="1071" y="645"/>
                      <a:pt x="1068" y="645"/>
                    </a:cubicBezTo>
                    <a:cubicBezTo>
                      <a:pt x="1065" y="644"/>
                      <a:pt x="1050" y="639"/>
                      <a:pt x="1036" y="634"/>
                    </a:cubicBezTo>
                    <a:cubicBezTo>
                      <a:pt x="1037" y="627"/>
                      <a:pt x="1039" y="620"/>
                      <a:pt x="1040" y="612"/>
                    </a:cubicBezTo>
                    <a:cubicBezTo>
                      <a:pt x="1054" y="612"/>
                      <a:pt x="1070" y="612"/>
                      <a:pt x="1073" y="612"/>
                    </a:cubicBezTo>
                    <a:cubicBezTo>
                      <a:pt x="1076" y="613"/>
                      <a:pt x="1079" y="611"/>
                      <a:pt x="1081" y="609"/>
                    </a:cubicBezTo>
                    <a:cubicBezTo>
                      <a:pt x="1083" y="607"/>
                      <a:pt x="1084" y="605"/>
                      <a:pt x="1085" y="602"/>
                    </a:cubicBezTo>
                    <a:cubicBezTo>
                      <a:pt x="1085" y="599"/>
                      <a:pt x="1084" y="596"/>
                      <a:pt x="1083" y="594"/>
                    </a:cubicBezTo>
                    <a:cubicBezTo>
                      <a:pt x="1081" y="591"/>
                      <a:pt x="1079" y="590"/>
                      <a:pt x="1076" y="589"/>
                    </a:cubicBezTo>
                    <a:cubicBezTo>
                      <a:pt x="1073" y="588"/>
                      <a:pt x="1057" y="585"/>
                      <a:pt x="1043" y="582"/>
                    </a:cubicBezTo>
                    <a:cubicBezTo>
                      <a:pt x="1043" y="575"/>
                      <a:pt x="1044" y="567"/>
                      <a:pt x="1044" y="560"/>
                    </a:cubicBezTo>
                    <a:cubicBezTo>
                      <a:pt x="1058" y="558"/>
                      <a:pt x="1074" y="557"/>
                      <a:pt x="1078" y="557"/>
                    </a:cubicBezTo>
                    <a:close/>
                    <a:moveTo>
                      <a:pt x="544" y="979"/>
                    </a:moveTo>
                    <a:cubicBezTo>
                      <a:pt x="305" y="979"/>
                      <a:pt x="111" y="785"/>
                      <a:pt x="111" y="545"/>
                    </a:cubicBezTo>
                    <a:cubicBezTo>
                      <a:pt x="111" y="305"/>
                      <a:pt x="305" y="111"/>
                      <a:pt x="544" y="111"/>
                    </a:cubicBezTo>
                    <a:cubicBezTo>
                      <a:pt x="783" y="111"/>
                      <a:pt x="977" y="305"/>
                      <a:pt x="977" y="545"/>
                    </a:cubicBezTo>
                    <a:cubicBezTo>
                      <a:pt x="977" y="785"/>
                      <a:pt x="783" y="979"/>
                      <a:pt x="544" y="979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70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2" name="iṩ1îḑè">
                <a:extLst>
                  <a:ext uri="{FF2B5EF4-FFF2-40B4-BE49-F238E27FC236}">
                    <a16:creationId xmlns:a16="http://schemas.microsoft.com/office/drawing/2014/main" id="{AE6AE869-CA21-4FB2-A904-C3BEE54C7880}"/>
                  </a:ext>
                </a:extLst>
              </p:cNvPr>
              <p:cNvSpPr/>
              <p:nvPr/>
            </p:nvSpPr>
            <p:spPr bwMode="auto">
              <a:xfrm>
                <a:off x="5675800" y="3593517"/>
                <a:ext cx="256487" cy="257032"/>
              </a:xfrm>
              <a:custGeom>
                <a:avLst/>
                <a:gdLst>
                  <a:gd name="T0" fmla="*/ 1043 w 1088"/>
                  <a:gd name="T1" fmla="*/ 507 h 1090"/>
                  <a:gd name="T2" fmla="*/ 1036 w 1088"/>
                  <a:gd name="T3" fmla="*/ 455 h 1090"/>
                  <a:gd name="T4" fmla="*/ 1024 w 1088"/>
                  <a:gd name="T5" fmla="*/ 404 h 1090"/>
                  <a:gd name="T6" fmla="*/ 1007 w 1088"/>
                  <a:gd name="T7" fmla="*/ 355 h 1090"/>
                  <a:gd name="T8" fmla="*/ 984 w 1088"/>
                  <a:gd name="T9" fmla="*/ 307 h 1090"/>
                  <a:gd name="T10" fmla="*/ 957 w 1088"/>
                  <a:gd name="T11" fmla="*/ 263 h 1090"/>
                  <a:gd name="T12" fmla="*/ 925 w 1088"/>
                  <a:gd name="T13" fmla="*/ 221 h 1090"/>
                  <a:gd name="T14" fmla="*/ 890 w 1088"/>
                  <a:gd name="T15" fmla="*/ 183 h 1090"/>
                  <a:gd name="T16" fmla="*/ 850 w 1088"/>
                  <a:gd name="T17" fmla="*/ 149 h 1090"/>
                  <a:gd name="T18" fmla="*/ 807 w 1088"/>
                  <a:gd name="T19" fmla="*/ 119 h 1090"/>
                  <a:gd name="T20" fmla="*/ 761 w 1088"/>
                  <a:gd name="T21" fmla="*/ 93 h 1090"/>
                  <a:gd name="T22" fmla="*/ 713 w 1088"/>
                  <a:gd name="T23" fmla="*/ 73 h 1090"/>
                  <a:gd name="T24" fmla="*/ 663 w 1088"/>
                  <a:gd name="T25" fmla="*/ 58 h 1090"/>
                  <a:gd name="T26" fmla="*/ 611 w 1088"/>
                  <a:gd name="T27" fmla="*/ 48 h 1090"/>
                  <a:gd name="T28" fmla="*/ 559 w 1088"/>
                  <a:gd name="T29" fmla="*/ 44 h 1090"/>
                  <a:gd name="T30" fmla="*/ 507 w 1088"/>
                  <a:gd name="T31" fmla="*/ 45 h 1090"/>
                  <a:gd name="T32" fmla="*/ 455 w 1088"/>
                  <a:gd name="T33" fmla="*/ 52 h 1090"/>
                  <a:gd name="T34" fmla="*/ 404 w 1088"/>
                  <a:gd name="T35" fmla="*/ 64 h 1090"/>
                  <a:gd name="T36" fmla="*/ 354 w 1088"/>
                  <a:gd name="T37" fmla="*/ 81 h 1090"/>
                  <a:gd name="T38" fmla="*/ 307 w 1088"/>
                  <a:gd name="T39" fmla="*/ 104 h 1090"/>
                  <a:gd name="T40" fmla="*/ 262 w 1088"/>
                  <a:gd name="T41" fmla="*/ 131 h 1090"/>
                  <a:gd name="T42" fmla="*/ 221 w 1088"/>
                  <a:gd name="T43" fmla="*/ 163 h 1090"/>
                  <a:gd name="T44" fmla="*/ 182 w 1088"/>
                  <a:gd name="T45" fmla="*/ 199 h 1090"/>
                  <a:gd name="T46" fmla="*/ 148 w 1088"/>
                  <a:gd name="T47" fmla="*/ 238 h 1090"/>
                  <a:gd name="T48" fmla="*/ 118 w 1088"/>
                  <a:gd name="T49" fmla="*/ 282 h 1090"/>
                  <a:gd name="T50" fmla="*/ 93 w 1088"/>
                  <a:gd name="T51" fmla="*/ 328 h 1090"/>
                  <a:gd name="T52" fmla="*/ 73 w 1088"/>
                  <a:gd name="T53" fmla="*/ 376 h 1090"/>
                  <a:gd name="T54" fmla="*/ 58 w 1088"/>
                  <a:gd name="T55" fmla="*/ 426 h 1090"/>
                  <a:gd name="T56" fmla="*/ 48 w 1088"/>
                  <a:gd name="T57" fmla="*/ 478 h 1090"/>
                  <a:gd name="T58" fmla="*/ 44 w 1088"/>
                  <a:gd name="T59" fmla="*/ 530 h 1090"/>
                  <a:gd name="T60" fmla="*/ 45 w 1088"/>
                  <a:gd name="T61" fmla="*/ 582 h 1090"/>
                  <a:gd name="T62" fmla="*/ 52 w 1088"/>
                  <a:gd name="T63" fmla="*/ 634 h 1090"/>
                  <a:gd name="T64" fmla="*/ 64 w 1088"/>
                  <a:gd name="T65" fmla="*/ 686 h 1090"/>
                  <a:gd name="T66" fmla="*/ 81 w 1088"/>
                  <a:gd name="T67" fmla="*/ 735 h 1090"/>
                  <a:gd name="T68" fmla="*/ 104 w 1088"/>
                  <a:gd name="T69" fmla="*/ 782 h 1090"/>
                  <a:gd name="T70" fmla="*/ 131 w 1088"/>
                  <a:gd name="T71" fmla="*/ 827 h 1090"/>
                  <a:gd name="T72" fmla="*/ 163 w 1088"/>
                  <a:gd name="T73" fmla="*/ 869 h 1090"/>
                  <a:gd name="T74" fmla="*/ 198 w 1088"/>
                  <a:gd name="T75" fmla="*/ 907 h 1090"/>
                  <a:gd name="T76" fmla="*/ 238 w 1088"/>
                  <a:gd name="T77" fmla="*/ 941 h 1090"/>
                  <a:gd name="T78" fmla="*/ 281 w 1088"/>
                  <a:gd name="T79" fmla="*/ 971 h 1090"/>
                  <a:gd name="T80" fmla="*/ 327 w 1088"/>
                  <a:gd name="T81" fmla="*/ 996 h 1090"/>
                  <a:gd name="T82" fmla="*/ 375 w 1088"/>
                  <a:gd name="T83" fmla="*/ 1017 h 1090"/>
                  <a:gd name="T84" fmla="*/ 425 w 1088"/>
                  <a:gd name="T85" fmla="*/ 1032 h 1090"/>
                  <a:gd name="T86" fmla="*/ 477 w 1088"/>
                  <a:gd name="T87" fmla="*/ 1041 h 1090"/>
                  <a:gd name="T88" fmla="*/ 529 w 1088"/>
                  <a:gd name="T89" fmla="*/ 1046 h 1090"/>
                  <a:gd name="T90" fmla="*/ 581 w 1088"/>
                  <a:gd name="T91" fmla="*/ 1045 h 1090"/>
                  <a:gd name="T92" fmla="*/ 633 w 1088"/>
                  <a:gd name="T93" fmla="*/ 1038 h 1090"/>
                  <a:gd name="T94" fmla="*/ 684 w 1088"/>
                  <a:gd name="T95" fmla="*/ 1026 h 1090"/>
                  <a:gd name="T96" fmla="*/ 734 w 1088"/>
                  <a:gd name="T97" fmla="*/ 1009 h 1090"/>
                  <a:gd name="T98" fmla="*/ 781 w 1088"/>
                  <a:gd name="T99" fmla="*/ 986 h 1090"/>
                  <a:gd name="T100" fmla="*/ 826 w 1088"/>
                  <a:gd name="T101" fmla="*/ 959 h 1090"/>
                  <a:gd name="T102" fmla="*/ 867 w 1088"/>
                  <a:gd name="T103" fmla="*/ 927 h 1090"/>
                  <a:gd name="T104" fmla="*/ 905 w 1088"/>
                  <a:gd name="T105" fmla="*/ 891 h 1090"/>
                  <a:gd name="T106" fmla="*/ 940 w 1088"/>
                  <a:gd name="T107" fmla="*/ 851 h 1090"/>
                  <a:gd name="T108" fmla="*/ 969 w 1088"/>
                  <a:gd name="T109" fmla="*/ 808 h 1090"/>
                  <a:gd name="T110" fmla="*/ 995 w 1088"/>
                  <a:gd name="T111" fmla="*/ 762 h 1090"/>
                  <a:gd name="T112" fmla="*/ 1015 w 1088"/>
                  <a:gd name="T113" fmla="*/ 714 h 1090"/>
                  <a:gd name="T114" fmla="*/ 1030 w 1088"/>
                  <a:gd name="T115" fmla="*/ 664 h 1090"/>
                  <a:gd name="T116" fmla="*/ 1040 w 1088"/>
                  <a:gd name="T117" fmla="*/ 612 h 1090"/>
                  <a:gd name="T118" fmla="*/ 1044 w 1088"/>
                  <a:gd name="T119" fmla="*/ 560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88" h="1090">
                    <a:moveTo>
                      <a:pt x="1078" y="557"/>
                    </a:moveTo>
                    <a:cubicBezTo>
                      <a:pt x="1080" y="556"/>
                      <a:pt x="1083" y="555"/>
                      <a:pt x="1085" y="553"/>
                    </a:cubicBezTo>
                    <a:cubicBezTo>
                      <a:pt x="1087" y="551"/>
                      <a:pt x="1088" y="548"/>
                      <a:pt x="1088" y="545"/>
                    </a:cubicBezTo>
                    <a:cubicBezTo>
                      <a:pt x="1088" y="542"/>
                      <a:pt x="1087" y="539"/>
                      <a:pt x="1085" y="537"/>
                    </a:cubicBezTo>
                    <a:cubicBezTo>
                      <a:pt x="1083" y="535"/>
                      <a:pt x="1080" y="533"/>
                      <a:pt x="1078" y="533"/>
                    </a:cubicBezTo>
                    <a:cubicBezTo>
                      <a:pt x="1074" y="533"/>
                      <a:pt x="1058" y="531"/>
                      <a:pt x="1044" y="530"/>
                    </a:cubicBezTo>
                    <a:cubicBezTo>
                      <a:pt x="1044" y="522"/>
                      <a:pt x="1043" y="515"/>
                      <a:pt x="1043" y="507"/>
                    </a:cubicBezTo>
                    <a:cubicBezTo>
                      <a:pt x="1057" y="505"/>
                      <a:pt x="1073" y="501"/>
                      <a:pt x="1076" y="501"/>
                    </a:cubicBezTo>
                    <a:cubicBezTo>
                      <a:pt x="1079" y="500"/>
                      <a:pt x="1081" y="498"/>
                      <a:pt x="1083" y="496"/>
                    </a:cubicBezTo>
                    <a:cubicBezTo>
                      <a:pt x="1084" y="494"/>
                      <a:pt x="1085" y="491"/>
                      <a:pt x="1085" y="488"/>
                    </a:cubicBezTo>
                    <a:cubicBezTo>
                      <a:pt x="1084" y="485"/>
                      <a:pt x="1083" y="482"/>
                      <a:pt x="1081" y="481"/>
                    </a:cubicBezTo>
                    <a:cubicBezTo>
                      <a:pt x="1079" y="479"/>
                      <a:pt x="1076" y="477"/>
                      <a:pt x="1073" y="477"/>
                    </a:cubicBezTo>
                    <a:cubicBezTo>
                      <a:pt x="1070" y="477"/>
                      <a:pt x="1054" y="478"/>
                      <a:pt x="1040" y="478"/>
                    </a:cubicBezTo>
                    <a:cubicBezTo>
                      <a:pt x="1039" y="470"/>
                      <a:pt x="1037" y="463"/>
                      <a:pt x="1036" y="455"/>
                    </a:cubicBezTo>
                    <a:cubicBezTo>
                      <a:pt x="1050" y="451"/>
                      <a:pt x="1065" y="446"/>
                      <a:pt x="1068" y="445"/>
                    </a:cubicBezTo>
                    <a:cubicBezTo>
                      <a:pt x="1071" y="444"/>
                      <a:pt x="1073" y="442"/>
                      <a:pt x="1075" y="440"/>
                    </a:cubicBezTo>
                    <a:cubicBezTo>
                      <a:pt x="1076" y="437"/>
                      <a:pt x="1076" y="435"/>
                      <a:pt x="1076" y="432"/>
                    </a:cubicBezTo>
                    <a:cubicBezTo>
                      <a:pt x="1075" y="429"/>
                      <a:pt x="1074" y="426"/>
                      <a:pt x="1071" y="425"/>
                    </a:cubicBezTo>
                    <a:cubicBezTo>
                      <a:pt x="1069" y="423"/>
                      <a:pt x="1066" y="422"/>
                      <a:pt x="1063" y="422"/>
                    </a:cubicBezTo>
                    <a:cubicBezTo>
                      <a:pt x="1060" y="423"/>
                      <a:pt x="1044" y="425"/>
                      <a:pt x="1030" y="426"/>
                    </a:cubicBezTo>
                    <a:cubicBezTo>
                      <a:pt x="1028" y="419"/>
                      <a:pt x="1026" y="412"/>
                      <a:pt x="1024" y="404"/>
                    </a:cubicBezTo>
                    <a:cubicBezTo>
                      <a:pt x="1037" y="399"/>
                      <a:pt x="1052" y="392"/>
                      <a:pt x="1055" y="391"/>
                    </a:cubicBezTo>
                    <a:cubicBezTo>
                      <a:pt x="1058" y="390"/>
                      <a:pt x="1060" y="388"/>
                      <a:pt x="1061" y="385"/>
                    </a:cubicBezTo>
                    <a:cubicBezTo>
                      <a:pt x="1062" y="382"/>
                      <a:pt x="1062" y="379"/>
                      <a:pt x="1061" y="377"/>
                    </a:cubicBezTo>
                    <a:cubicBezTo>
                      <a:pt x="1060" y="374"/>
                      <a:pt x="1058" y="372"/>
                      <a:pt x="1056" y="370"/>
                    </a:cubicBezTo>
                    <a:cubicBezTo>
                      <a:pt x="1054" y="369"/>
                      <a:pt x="1051" y="368"/>
                      <a:pt x="1048" y="369"/>
                    </a:cubicBezTo>
                    <a:cubicBezTo>
                      <a:pt x="1045" y="369"/>
                      <a:pt x="1029" y="373"/>
                      <a:pt x="1015" y="376"/>
                    </a:cubicBezTo>
                    <a:cubicBezTo>
                      <a:pt x="1012" y="369"/>
                      <a:pt x="1010" y="362"/>
                      <a:pt x="1007" y="355"/>
                    </a:cubicBezTo>
                    <a:cubicBezTo>
                      <a:pt x="1020" y="348"/>
                      <a:pt x="1033" y="340"/>
                      <a:pt x="1036" y="338"/>
                    </a:cubicBezTo>
                    <a:cubicBezTo>
                      <a:pt x="1039" y="337"/>
                      <a:pt x="1040" y="334"/>
                      <a:pt x="1041" y="332"/>
                    </a:cubicBezTo>
                    <a:cubicBezTo>
                      <a:pt x="1042" y="329"/>
                      <a:pt x="1042" y="326"/>
                      <a:pt x="1041" y="323"/>
                    </a:cubicBezTo>
                    <a:cubicBezTo>
                      <a:pt x="1039" y="321"/>
                      <a:pt x="1037" y="319"/>
                      <a:pt x="1035" y="317"/>
                    </a:cubicBezTo>
                    <a:cubicBezTo>
                      <a:pt x="1032" y="316"/>
                      <a:pt x="1029" y="316"/>
                      <a:pt x="1027" y="317"/>
                    </a:cubicBezTo>
                    <a:cubicBezTo>
                      <a:pt x="1024" y="318"/>
                      <a:pt x="1009" y="323"/>
                      <a:pt x="995" y="328"/>
                    </a:cubicBezTo>
                    <a:cubicBezTo>
                      <a:pt x="991" y="321"/>
                      <a:pt x="988" y="314"/>
                      <a:pt x="984" y="307"/>
                    </a:cubicBezTo>
                    <a:cubicBezTo>
                      <a:pt x="996" y="299"/>
                      <a:pt x="1009" y="290"/>
                      <a:pt x="1012" y="288"/>
                    </a:cubicBezTo>
                    <a:cubicBezTo>
                      <a:pt x="1014" y="286"/>
                      <a:pt x="1016" y="284"/>
                      <a:pt x="1016" y="281"/>
                    </a:cubicBezTo>
                    <a:cubicBezTo>
                      <a:pt x="1017" y="278"/>
                      <a:pt x="1016" y="275"/>
                      <a:pt x="1015" y="273"/>
                    </a:cubicBezTo>
                    <a:cubicBezTo>
                      <a:pt x="1013" y="270"/>
                      <a:pt x="1011" y="268"/>
                      <a:pt x="1008" y="267"/>
                    </a:cubicBezTo>
                    <a:cubicBezTo>
                      <a:pt x="1006" y="266"/>
                      <a:pt x="1003" y="266"/>
                      <a:pt x="1000" y="268"/>
                    </a:cubicBezTo>
                    <a:cubicBezTo>
                      <a:pt x="997" y="269"/>
                      <a:pt x="983" y="276"/>
                      <a:pt x="969" y="282"/>
                    </a:cubicBezTo>
                    <a:cubicBezTo>
                      <a:pt x="966" y="275"/>
                      <a:pt x="961" y="269"/>
                      <a:pt x="957" y="263"/>
                    </a:cubicBezTo>
                    <a:cubicBezTo>
                      <a:pt x="968" y="253"/>
                      <a:pt x="980" y="242"/>
                      <a:pt x="983" y="240"/>
                    </a:cubicBezTo>
                    <a:cubicBezTo>
                      <a:pt x="985" y="238"/>
                      <a:pt x="986" y="236"/>
                      <a:pt x="986" y="233"/>
                    </a:cubicBezTo>
                    <a:cubicBezTo>
                      <a:pt x="986" y="230"/>
                      <a:pt x="986" y="227"/>
                      <a:pt x="984" y="225"/>
                    </a:cubicBezTo>
                    <a:cubicBezTo>
                      <a:pt x="982" y="222"/>
                      <a:pt x="980" y="221"/>
                      <a:pt x="977" y="220"/>
                    </a:cubicBezTo>
                    <a:cubicBezTo>
                      <a:pt x="974" y="220"/>
                      <a:pt x="971" y="220"/>
                      <a:pt x="969" y="221"/>
                    </a:cubicBezTo>
                    <a:cubicBezTo>
                      <a:pt x="966" y="223"/>
                      <a:pt x="952" y="231"/>
                      <a:pt x="940" y="238"/>
                    </a:cubicBezTo>
                    <a:cubicBezTo>
                      <a:pt x="935" y="233"/>
                      <a:pt x="930" y="227"/>
                      <a:pt x="925" y="221"/>
                    </a:cubicBezTo>
                    <a:cubicBezTo>
                      <a:pt x="935" y="210"/>
                      <a:pt x="946" y="198"/>
                      <a:pt x="948" y="196"/>
                    </a:cubicBezTo>
                    <a:cubicBezTo>
                      <a:pt x="950" y="194"/>
                      <a:pt x="951" y="191"/>
                      <a:pt x="951" y="188"/>
                    </a:cubicBezTo>
                    <a:cubicBezTo>
                      <a:pt x="951" y="185"/>
                      <a:pt x="950" y="183"/>
                      <a:pt x="948" y="180"/>
                    </a:cubicBezTo>
                    <a:cubicBezTo>
                      <a:pt x="946" y="178"/>
                      <a:pt x="943" y="177"/>
                      <a:pt x="941" y="177"/>
                    </a:cubicBezTo>
                    <a:cubicBezTo>
                      <a:pt x="938" y="176"/>
                      <a:pt x="935" y="177"/>
                      <a:pt x="933" y="179"/>
                    </a:cubicBezTo>
                    <a:cubicBezTo>
                      <a:pt x="930" y="181"/>
                      <a:pt x="917" y="190"/>
                      <a:pt x="905" y="199"/>
                    </a:cubicBezTo>
                    <a:cubicBezTo>
                      <a:pt x="900" y="193"/>
                      <a:pt x="895" y="188"/>
                      <a:pt x="890" y="183"/>
                    </a:cubicBezTo>
                    <a:cubicBezTo>
                      <a:pt x="898" y="171"/>
                      <a:pt x="908" y="158"/>
                      <a:pt x="910" y="156"/>
                    </a:cubicBezTo>
                    <a:cubicBezTo>
                      <a:pt x="911" y="153"/>
                      <a:pt x="912" y="150"/>
                      <a:pt x="912" y="148"/>
                    </a:cubicBezTo>
                    <a:cubicBezTo>
                      <a:pt x="911" y="145"/>
                      <a:pt x="910" y="142"/>
                      <a:pt x="908" y="140"/>
                    </a:cubicBezTo>
                    <a:cubicBezTo>
                      <a:pt x="906" y="138"/>
                      <a:pt x="903" y="137"/>
                      <a:pt x="900" y="137"/>
                    </a:cubicBezTo>
                    <a:cubicBezTo>
                      <a:pt x="897" y="137"/>
                      <a:pt x="894" y="138"/>
                      <a:pt x="892" y="140"/>
                    </a:cubicBezTo>
                    <a:cubicBezTo>
                      <a:pt x="890" y="142"/>
                      <a:pt x="878" y="153"/>
                      <a:pt x="867" y="163"/>
                    </a:cubicBezTo>
                    <a:cubicBezTo>
                      <a:pt x="862" y="158"/>
                      <a:pt x="856" y="153"/>
                      <a:pt x="850" y="149"/>
                    </a:cubicBezTo>
                    <a:cubicBezTo>
                      <a:pt x="857" y="136"/>
                      <a:pt x="865" y="122"/>
                      <a:pt x="867" y="119"/>
                    </a:cubicBezTo>
                    <a:cubicBezTo>
                      <a:pt x="869" y="117"/>
                      <a:pt x="869" y="114"/>
                      <a:pt x="868" y="111"/>
                    </a:cubicBezTo>
                    <a:cubicBezTo>
                      <a:pt x="868" y="109"/>
                      <a:pt x="866" y="106"/>
                      <a:pt x="864" y="104"/>
                    </a:cubicBezTo>
                    <a:cubicBezTo>
                      <a:pt x="861" y="103"/>
                      <a:pt x="858" y="102"/>
                      <a:pt x="856" y="102"/>
                    </a:cubicBezTo>
                    <a:cubicBezTo>
                      <a:pt x="853" y="102"/>
                      <a:pt x="850" y="103"/>
                      <a:pt x="848" y="106"/>
                    </a:cubicBezTo>
                    <a:cubicBezTo>
                      <a:pt x="846" y="108"/>
                      <a:pt x="835" y="120"/>
                      <a:pt x="826" y="131"/>
                    </a:cubicBezTo>
                    <a:cubicBezTo>
                      <a:pt x="820" y="127"/>
                      <a:pt x="813" y="123"/>
                      <a:pt x="807" y="119"/>
                    </a:cubicBezTo>
                    <a:cubicBezTo>
                      <a:pt x="813" y="105"/>
                      <a:pt x="820" y="91"/>
                      <a:pt x="821" y="88"/>
                    </a:cubicBezTo>
                    <a:cubicBezTo>
                      <a:pt x="822" y="85"/>
                      <a:pt x="822" y="82"/>
                      <a:pt x="821" y="80"/>
                    </a:cubicBezTo>
                    <a:cubicBezTo>
                      <a:pt x="820" y="77"/>
                      <a:pt x="818" y="75"/>
                      <a:pt x="816" y="73"/>
                    </a:cubicBezTo>
                    <a:cubicBezTo>
                      <a:pt x="813" y="72"/>
                      <a:pt x="810" y="71"/>
                      <a:pt x="808" y="72"/>
                    </a:cubicBezTo>
                    <a:cubicBezTo>
                      <a:pt x="805" y="72"/>
                      <a:pt x="802" y="74"/>
                      <a:pt x="801" y="76"/>
                    </a:cubicBezTo>
                    <a:cubicBezTo>
                      <a:pt x="799" y="79"/>
                      <a:pt x="790" y="92"/>
                      <a:pt x="781" y="104"/>
                    </a:cubicBezTo>
                    <a:cubicBezTo>
                      <a:pt x="774" y="100"/>
                      <a:pt x="768" y="97"/>
                      <a:pt x="761" y="93"/>
                    </a:cubicBezTo>
                    <a:cubicBezTo>
                      <a:pt x="766" y="80"/>
                      <a:pt x="771" y="65"/>
                      <a:pt x="772" y="61"/>
                    </a:cubicBezTo>
                    <a:cubicBezTo>
                      <a:pt x="773" y="59"/>
                      <a:pt x="772" y="56"/>
                      <a:pt x="771" y="53"/>
                    </a:cubicBezTo>
                    <a:cubicBezTo>
                      <a:pt x="770" y="51"/>
                      <a:pt x="768" y="49"/>
                      <a:pt x="765" y="47"/>
                    </a:cubicBezTo>
                    <a:cubicBezTo>
                      <a:pt x="762" y="46"/>
                      <a:pt x="760" y="46"/>
                      <a:pt x="757" y="47"/>
                    </a:cubicBezTo>
                    <a:cubicBezTo>
                      <a:pt x="754" y="48"/>
                      <a:pt x="752" y="49"/>
                      <a:pt x="750" y="52"/>
                    </a:cubicBezTo>
                    <a:cubicBezTo>
                      <a:pt x="749" y="55"/>
                      <a:pt x="741" y="69"/>
                      <a:pt x="734" y="81"/>
                    </a:cubicBezTo>
                    <a:cubicBezTo>
                      <a:pt x="727" y="78"/>
                      <a:pt x="720" y="76"/>
                      <a:pt x="713" y="73"/>
                    </a:cubicBezTo>
                    <a:cubicBezTo>
                      <a:pt x="716" y="59"/>
                      <a:pt x="719" y="43"/>
                      <a:pt x="720" y="40"/>
                    </a:cubicBezTo>
                    <a:cubicBezTo>
                      <a:pt x="721" y="37"/>
                      <a:pt x="720" y="34"/>
                      <a:pt x="719" y="32"/>
                    </a:cubicBezTo>
                    <a:cubicBezTo>
                      <a:pt x="717" y="30"/>
                      <a:pt x="715" y="28"/>
                      <a:pt x="712" y="27"/>
                    </a:cubicBezTo>
                    <a:cubicBezTo>
                      <a:pt x="709" y="26"/>
                      <a:pt x="706" y="26"/>
                      <a:pt x="704" y="27"/>
                    </a:cubicBezTo>
                    <a:cubicBezTo>
                      <a:pt x="701" y="28"/>
                      <a:pt x="699" y="30"/>
                      <a:pt x="698" y="33"/>
                    </a:cubicBezTo>
                    <a:cubicBezTo>
                      <a:pt x="696" y="36"/>
                      <a:pt x="690" y="51"/>
                      <a:pt x="684" y="64"/>
                    </a:cubicBezTo>
                    <a:cubicBezTo>
                      <a:pt x="677" y="62"/>
                      <a:pt x="670" y="60"/>
                      <a:pt x="663" y="58"/>
                    </a:cubicBezTo>
                    <a:cubicBezTo>
                      <a:pt x="664" y="44"/>
                      <a:pt x="666" y="28"/>
                      <a:pt x="666" y="25"/>
                    </a:cubicBezTo>
                    <a:cubicBezTo>
                      <a:pt x="667" y="22"/>
                      <a:pt x="666" y="19"/>
                      <a:pt x="664" y="17"/>
                    </a:cubicBezTo>
                    <a:cubicBezTo>
                      <a:pt x="662" y="14"/>
                      <a:pt x="660" y="13"/>
                      <a:pt x="657" y="12"/>
                    </a:cubicBezTo>
                    <a:cubicBezTo>
                      <a:pt x="654" y="12"/>
                      <a:pt x="651" y="12"/>
                      <a:pt x="649" y="13"/>
                    </a:cubicBezTo>
                    <a:cubicBezTo>
                      <a:pt x="646" y="15"/>
                      <a:pt x="644" y="17"/>
                      <a:pt x="643" y="20"/>
                    </a:cubicBezTo>
                    <a:cubicBezTo>
                      <a:pt x="642" y="23"/>
                      <a:pt x="638" y="38"/>
                      <a:pt x="633" y="52"/>
                    </a:cubicBezTo>
                    <a:cubicBezTo>
                      <a:pt x="626" y="51"/>
                      <a:pt x="619" y="49"/>
                      <a:pt x="611" y="48"/>
                    </a:cubicBezTo>
                    <a:cubicBezTo>
                      <a:pt x="611" y="34"/>
                      <a:pt x="611" y="18"/>
                      <a:pt x="611" y="15"/>
                    </a:cubicBezTo>
                    <a:cubicBezTo>
                      <a:pt x="611" y="12"/>
                      <a:pt x="610" y="9"/>
                      <a:pt x="608" y="7"/>
                    </a:cubicBezTo>
                    <a:cubicBezTo>
                      <a:pt x="606" y="5"/>
                      <a:pt x="604" y="4"/>
                      <a:pt x="601" y="3"/>
                    </a:cubicBezTo>
                    <a:cubicBezTo>
                      <a:pt x="598" y="3"/>
                      <a:pt x="595" y="4"/>
                      <a:pt x="593" y="5"/>
                    </a:cubicBezTo>
                    <a:cubicBezTo>
                      <a:pt x="590" y="7"/>
                      <a:pt x="589" y="9"/>
                      <a:pt x="588" y="12"/>
                    </a:cubicBezTo>
                    <a:cubicBezTo>
                      <a:pt x="587" y="15"/>
                      <a:pt x="584" y="31"/>
                      <a:pt x="581" y="45"/>
                    </a:cubicBezTo>
                    <a:cubicBezTo>
                      <a:pt x="574" y="45"/>
                      <a:pt x="566" y="44"/>
                      <a:pt x="559" y="44"/>
                    </a:cubicBezTo>
                    <a:cubicBezTo>
                      <a:pt x="558" y="30"/>
                      <a:pt x="556" y="14"/>
                      <a:pt x="556" y="10"/>
                    </a:cubicBezTo>
                    <a:cubicBezTo>
                      <a:pt x="555" y="8"/>
                      <a:pt x="554" y="5"/>
                      <a:pt x="552" y="3"/>
                    </a:cubicBezTo>
                    <a:cubicBezTo>
                      <a:pt x="550" y="1"/>
                      <a:pt x="547" y="0"/>
                      <a:pt x="544" y="0"/>
                    </a:cubicBezTo>
                    <a:cubicBezTo>
                      <a:pt x="541" y="0"/>
                      <a:pt x="538" y="1"/>
                      <a:pt x="536" y="3"/>
                    </a:cubicBezTo>
                    <a:cubicBezTo>
                      <a:pt x="534" y="5"/>
                      <a:pt x="533" y="8"/>
                      <a:pt x="532" y="10"/>
                    </a:cubicBezTo>
                    <a:cubicBezTo>
                      <a:pt x="532" y="14"/>
                      <a:pt x="530" y="30"/>
                      <a:pt x="529" y="44"/>
                    </a:cubicBezTo>
                    <a:cubicBezTo>
                      <a:pt x="522" y="44"/>
                      <a:pt x="514" y="45"/>
                      <a:pt x="507" y="45"/>
                    </a:cubicBezTo>
                    <a:cubicBezTo>
                      <a:pt x="504" y="31"/>
                      <a:pt x="501" y="15"/>
                      <a:pt x="500" y="12"/>
                    </a:cubicBezTo>
                    <a:cubicBezTo>
                      <a:pt x="499" y="9"/>
                      <a:pt x="497" y="7"/>
                      <a:pt x="495" y="5"/>
                    </a:cubicBezTo>
                    <a:cubicBezTo>
                      <a:pt x="493" y="4"/>
                      <a:pt x="490" y="3"/>
                      <a:pt x="487" y="3"/>
                    </a:cubicBezTo>
                    <a:cubicBezTo>
                      <a:pt x="484" y="4"/>
                      <a:pt x="482" y="5"/>
                      <a:pt x="480" y="7"/>
                    </a:cubicBezTo>
                    <a:cubicBezTo>
                      <a:pt x="478" y="9"/>
                      <a:pt x="477" y="12"/>
                      <a:pt x="477" y="15"/>
                    </a:cubicBezTo>
                    <a:cubicBezTo>
                      <a:pt x="477" y="18"/>
                      <a:pt x="477" y="34"/>
                      <a:pt x="477" y="48"/>
                    </a:cubicBezTo>
                    <a:cubicBezTo>
                      <a:pt x="469" y="49"/>
                      <a:pt x="462" y="51"/>
                      <a:pt x="455" y="52"/>
                    </a:cubicBezTo>
                    <a:cubicBezTo>
                      <a:pt x="450" y="38"/>
                      <a:pt x="446" y="23"/>
                      <a:pt x="445" y="20"/>
                    </a:cubicBezTo>
                    <a:cubicBezTo>
                      <a:pt x="444" y="17"/>
                      <a:pt x="442" y="15"/>
                      <a:pt x="439" y="13"/>
                    </a:cubicBezTo>
                    <a:cubicBezTo>
                      <a:pt x="437" y="12"/>
                      <a:pt x="434" y="12"/>
                      <a:pt x="431" y="12"/>
                    </a:cubicBezTo>
                    <a:cubicBezTo>
                      <a:pt x="428" y="13"/>
                      <a:pt x="426" y="14"/>
                      <a:pt x="424" y="17"/>
                    </a:cubicBezTo>
                    <a:cubicBezTo>
                      <a:pt x="422" y="19"/>
                      <a:pt x="421" y="22"/>
                      <a:pt x="422" y="25"/>
                    </a:cubicBezTo>
                    <a:cubicBezTo>
                      <a:pt x="422" y="28"/>
                      <a:pt x="424" y="44"/>
                      <a:pt x="425" y="58"/>
                    </a:cubicBezTo>
                    <a:cubicBezTo>
                      <a:pt x="418" y="60"/>
                      <a:pt x="411" y="62"/>
                      <a:pt x="404" y="64"/>
                    </a:cubicBezTo>
                    <a:cubicBezTo>
                      <a:pt x="398" y="51"/>
                      <a:pt x="392" y="36"/>
                      <a:pt x="390" y="33"/>
                    </a:cubicBezTo>
                    <a:cubicBezTo>
                      <a:pt x="389" y="30"/>
                      <a:pt x="387" y="28"/>
                      <a:pt x="384" y="27"/>
                    </a:cubicBezTo>
                    <a:cubicBezTo>
                      <a:pt x="382" y="26"/>
                      <a:pt x="379" y="26"/>
                      <a:pt x="376" y="27"/>
                    </a:cubicBezTo>
                    <a:cubicBezTo>
                      <a:pt x="373" y="28"/>
                      <a:pt x="371" y="30"/>
                      <a:pt x="369" y="32"/>
                    </a:cubicBezTo>
                    <a:cubicBezTo>
                      <a:pt x="368" y="34"/>
                      <a:pt x="367" y="37"/>
                      <a:pt x="368" y="40"/>
                    </a:cubicBezTo>
                    <a:cubicBezTo>
                      <a:pt x="369" y="43"/>
                      <a:pt x="372" y="59"/>
                      <a:pt x="375" y="73"/>
                    </a:cubicBezTo>
                    <a:cubicBezTo>
                      <a:pt x="368" y="76"/>
                      <a:pt x="361" y="78"/>
                      <a:pt x="354" y="81"/>
                    </a:cubicBezTo>
                    <a:cubicBezTo>
                      <a:pt x="347" y="69"/>
                      <a:pt x="339" y="55"/>
                      <a:pt x="338" y="52"/>
                    </a:cubicBezTo>
                    <a:cubicBezTo>
                      <a:pt x="336" y="49"/>
                      <a:pt x="334" y="48"/>
                      <a:pt x="331" y="47"/>
                    </a:cubicBezTo>
                    <a:cubicBezTo>
                      <a:pt x="328" y="46"/>
                      <a:pt x="326" y="46"/>
                      <a:pt x="323" y="47"/>
                    </a:cubicBezTo>
                    <a:cubicBezTo>
                      <a:pt x="320" y="49"/>
                      <a:pt x="318" y="51"/>
                      <a:pt x="317" y="53"/>
                    </a:cubicBezTo>
                    <a:cubicBezTo>
                      <a:pt x="316" y="56"/>
                      <a:pt x="315" y="59"/>
                      <a:pt x="316" y="61"/>
                    </a:cubicBezTo>
                    <a:cubicBezTo>
                      <a:pt x="317" y="65"/>
                      <a:pt x="322" y="80"/>
                      <a:pt x="327" y="93"/>
                    </a:cubicBezTo>
                    <a:cubicBezTo>
                      <a:pt x="320" y="97"/>
                      <a:pt x="314" y="100"/>
                      <a:pt x="307" y="104"/>
                    </a:cubicBezTo>
                    <a:cubicBezTo>
                      <a:pt x="298" y="92"/>
                      <a:pt x="289" y="79"/>
                      <a:pt x="287" y="76"/>
                    </a:cubicBezTo>
                    <a:cubicBezTo>
                      <a:pt x="286" y="74"/>
                      <a:pt x="283" y="72"/>
                      <a:pt x="280" y="72"/>
                    </a:cubicBezTo>
                    <a:cubicBezTo>
                      <a:pt x="278" y="71"/>
                      <a:pt x="275" y="72"/>
                      <a:pt x="272" y="73"/>
                    </a:cubicBezTo>
                    <a:cubicBezTo>
                      <a:pt x="270" y="75"/>
                      <a:pt x="268" y="77"/>
                      <a:pt x="267" y="80"/>
                    </a:cubicBezTo>
                    <a:cubicBezTo>
                      <a:pt x="266" y="82"/>
                      <a:pt x="266" y="85"/>
                      <a:pt x="267" y="88"/>
                    </a:cubicBezTo>
                    <a:cubicBezTo>
                      <a:pt x="268" y="91"/>
                      <a:pt x="275" y="105"/>
                      <a:pt x="281" y="119"/>
                    </a:cubicBezTo>
                    <a:cubicBezTo>
                      <a:pt x="275" y="123"/>
                      <a:pt x="268" y="127"/>
                      <a:pt x="262" y="131"/>
                    </a:cubicBezTo>
                    <a:cubicBezTo>
                      <a:pt x="253" y="120"/>
                      <a:pt x="242" y="108"/>
                      <a:pt x="240" y="106"/>
                    </a:cubicBezTo>
                    <a:cubicBezTo>
                      <a:pt x="238" y="103"/>
                      <a:pt x="235" y="102"/>
                      <a:pt x="232" y="102"/>
                    </a:cubicBezTo>
                    <a:cubicBezTo>
                      <a:pt x="230" y="102"/>
                      <a:pt x="227" y="103"/>
                      <a:pt x="224" y="104"/>
                    </a:cubicBezTo>
                    <a:cubicBezTo>
                      <a:pt x="222" y="106"/>
                      <a:pt x="220" y="109"/>
                      <a:pt x="220" y="111"/>
                    </a:cubicBezTo>
                    <a:cubicBezTo>
                      <a:pt x="219" y="114"/>
                      <a:pt x="219" y="117"/>
                      <a:pt x="221" y="119"/>
                    </a:cubicBezTo>
                    <a:cubicBezTo>
                      <a:pt x="223" y="122"/>
                      <a:pt x="231" y="136"/>
                      <a:pt x="238" y="149"/>
                    </a:cubicBezTo>
                    <a:cubicBezTo>
                      <a:pt x="232" y="153"/>
                      <a:pt x="226" y="158"/>
                      <a:pt x="221" y="163"/>
                    </a:cubicBezTo>
                    <a:cubicBezTo>
                      <a:pt x="210" y="153"/>
                      <a:pt x="198" y="142"/>
                      <a:pt x="196" y="140"/>
                    </a:cubicBezTo>
                    <a:cubicBezTo>
                      <a:pt x="194" y="138"/>
                      <a:pt x="191" y="137"/>
                      <a:pt x="188" y="137"/>
                    </a:cubicBezTo>
                    <a:cubicBezTo>
                      <a:pt x="185" y="137"/>
                      <a:pt x="182" y="138"/>
                      <a:pt x="180" y="140"/>
                    </a:cubicBezTo>
                    <a:cubicBezTo>
                      <a:pt x="178" y="142"/>
                      <a:pt x="177" y="145"/>
                      <a:pt x="176" y="148"/>
                    </a:cubicBezTo>
                    <a:cubicBezTo>
                      <a:pt x="176" y="150"/>
                      <a:pt x="176" y="153"/>
                      <a:pt x="178" y="156"/>
                    </a:cubicBezTo>
                    <a:cubicBezTo>
                      <a:pt x="180" y="158"/>
                      <a:pt x="190" y="171"/>
                      <a:pt x="198" y="183"/>
                    </a:cubicBezTo>
                    <a:cubicBezTo>
                      <a:pt x="193" y="188"/>
                      <a:pt x="188" y="193"/>
                      <a:pt x="182" y="199"/>
                    </a:cubicBezTo>
                    <a:cubicBezTo>
                      <a:pt x="171" y="190"/>
                      <a:pt x="158" y="181"/>
                      <a:pt x="155" y="179"/>
                    </a:cubicBezTo>
                    <a:cubicBezTo>
                      <a:pt x="153" y="177"/>
                      <a:pt x="150" y="176"/>
                      <a:pt x="147" y="177"/>
                    </a:cubicBezTo>
                    <a:cubicBezTo>
                      <a:pt x="145" y="177"/>
                      <a:pt x="142" y="178"/>
                      <a:pt x="140" y="180"/>
                    </a:cubicBezTo>
                    <a:cubicBezTo>
                      <a:pt x="138" y="183"/>
                      <a:pt x="137" y="185"/>
                      <a:pt x="137" y="188"/>
                    </a:cubicBezTo>
                    <a:cubicBezTo>
                      <a:pt x="137" y="191"/>
                      <a:pt x="138" y="194"/>
                      <a:pt x="140" y="196"/>
                    </a:cubicBezTo>
                    <a:cubicBezTo>
                      <a:pt x="142" y="198"/>
                      <a:pt x="153" y="210"/>
                      <a:pt x="163" y="221"/>
                    </a:cubicBezTo>
                    <a:cubicBezTo>
                      <a:pt x="158" y="227"/>
                      <a:pt x="153" y="233"/>
                      <a:pt x="148" y="238"/>
                    </a:cubicBezTo>
                    <a:cubicBezTo>
                      <a:pt x="136" y="231"/>
                      <a:pt x="122" y="223"/>
                      <a:pt x="119" y="221"/>
                    </a:cubicBezTo>
                    <a:cubicBezTo>
                      <a:pt x="117" y="220"/>
                      <a:pt x="114" y="220"/>
                      <a:pt x="111" y="220"/>
                    </a:cubicBezTo>
                    <a:cubicBezTo>
                      <a:pt x="108" y="221"/>
                      <a:pt x="106" y="222"/>
                      <a:pt x="104" y="225"/>
                    </a:cubicBezTo>
                    <a:cubicBezTo>
                      <a:pt x="102" y="227"/>
                      <a:pt x="102" y="230"/>
                      <a:pt x="102" y="233"/>
                    </a:cubicBezTo>
                    <a:cubicBezTo>
                      <a:pt x="102" y="236"/>
                      <a:pt x="103" y="238"/>
                      <a:pt x="105" y="240"/>
                    </a:cubicBezTo>
                    <a:cubicBezTo>
                      <a:pt x="108" y="242"/>
                      <a:pt x="120" y="253"/>
                      <a:pt x="131" y="263"/>
                    </a:cubicBezTo>
                    <a:cubicBezTo>
                      <a:pt x="127" y="269"/>
                      <a:pt x="122" y="275"/>
                      <a:pt x="118" y="282"/>
                    </a:cubicBezTo>
                    <a:cubicBezTo>
                      <a:pt x="105" y="276"/>
                      <a:pt x="91" y="269"/>
                      <a:pt x="88" y="268"/>
                    </a:cubicBezTo>
                    <a:cubicBezTo>
                      <a:pt x="85" y="266"/>
                      <a:pt x="82" y="266"/>
                      <a:pt x="80" y="267"/>
                    </a:cubicBezTo>
                    <a:cubicBezTo>
                      <a:pt x="77" y="268"/>
                      <a:pt x="75" y="270"/>
                      <a:pt x="73" y="273"/>
                    </a:cubicBezTo>
                    <a:cubicBezTo>
                      <a:pt x="72" y="275"/>
                      <a:pt x="71" y="278"/>
                      <a:pt x="72" y="281"/>
                    </a:cubicBezTo>
                    <a:cubicBezTo>
                      <a:pt x="72" y="284"/>
                      <a:pt x="74" y="286"/>
                      <a:pt x="76" y="288"/>
                    </a:cubicBezTo>
                    <a:cubicBezTo>
                      <a:pt x="79" y="290"/>
                      <a:pt x="92" y="299"/>
                      <a:pt x="104" y="307"/>
                    </a:cubicBezTo>
                    <a:cubicBezTo>
                      <a:pt x="100" y="314"/>
                      <a:pt x="97" y="321"/>
                      <a:pt x="93" y="328"/>
                    </a:cubicBezTo>
                    <a:cubicBezTo>
                      <a:pt x="79" y="323"/>
                      <a:pt x="64" y="318"/>
                      <a:pt x="61" y="317"/>
                    </a:cubicBezTo>
                    <a:cubicBezTo>
                      <a:pt x="59" y="316"/>
                      <a:pt x="56" y="316"/>
                      <a:pt x="53" y="317"/>
                    </a:cubicBezTo>
                    <a:cubicBezTo>
                      <a:pt x="51" y="319"/>
                      <a:pt x="48" y="321"/>
                      <a:pt x="47" y="323"/>
                    </a:cubicBezTo>
                    <a:cubicBezTo>
                      <a:pt x="46" y="326"/>
                      <a:pt x="46" y="329"/>
                      <a:pt x="47" y="332"/>
                    </a:cubicBezTo>
                    <a:cubicBezTo>
                      <a:pt x="48" y="334"/>
                      <a:pt x="49" y="337"/>
                      <a:pt x="52" y="338"/>
                    </a:cubicBezTo>
                    <a:cubicBezTo>
                      <a:pt x="55" y="340"/>
                      <a:pt x="68" y="348"/>
                      <a:pt x="81" y="355"/>
                    </a:cubicBezTo>
                    <a:cubicBezTo>
                      <a:pt x="78" y="362"/>
                      <a:pt x="76" y="369"/>
                      <a:pt x="73" y="376"/>
                    </a:cubicBezTo>
                    <a:cubicBezTo>
                      <a:pt x="59" y="373"/>
                      <a:pt x="43" y="369"/>
                      <a:pt x="40" y="369"/>
                    </a:cubicBezTo>
                    <a:cubicBezTo>
                      <a:pt x="37" y="368"/>
                      <a:pt x="34" y="369"/>
                      <a:pt x="32" y="370"/>
                    </a:cubicBezTo>
                    <a:cubicBezTo>
                      <a:pt x="30" y="372"/>
                      <a:pt x="28" y="374"/>
                      <a:pt x="27" y="377"/>
                    </a:cubicBezTo>
                    <a:cubicBezTo>
                      <a:pt x="26" y="379"/>
                      <a:pt x="26" y="382"/>
                      <a:pt x="27" y="385"/>
                    </a:cubicBezTo>
                    <a:cubicBezTo>
                      <a:pt x="28" y="388"/>
                      <a:pt x="30" y="390"/>
                      <a:pt x="33" y="391"/>
                    </a:cubicBezTo>
                    <a:cubicBezTo>
                      <a:pt x="36" y="392"/>
                      <a:pt x="50" y="399"/>
                      <a:pt x="64" y="404"/>
                    </a:cubicBezTo>
                    <a:cubicBezTo>
                      <a:pt x="62" y="412"/>
                      <a:pt x="60" y="419"/>
                      <a:pt x="58" y="426"/>
                    </a:cubicBezTo>
                    <a:cubicBezTo>
                      <a:pt x="44" y="425"/>
                      <a:pt x="28" y="423"/>
                      <a:pt x="25" y="422"/>
                    </a:cubicBezTo>
                    <a:cubicBezTo>
                      <a:pt x="22" y="422"/>
                      <a:pt x="19" y="423"/>
                      <a:pt x="17" y="425"/>
                    </a:cubicBezTo>
                    <a:cubicBezTo>
                      <a:pt x="14" y="426"/>
                      <a:pt x="13" y="429"/>
                      <a:pt x="12" y="432"/>
                    </a:cubicBezTo>
                    <a:cubicBezTo>
                      <a:pt x="12" y="435"/>
                      <a:pt x="12" y="437"/>
                      <a:pt x="13" y="440"/>
                    </a:cubicBezTo>
                    <a:cubicBezTo>
                      <a:pt x="15" y="442"/>
                      <a:pt x="17" y="444"/>
                      <a:pt x="20" y="445"/>
                    </a:cubicBezTo>
                    <a:cubicBezTo>
                      <a:pt x="23" y="446"/>
                      <a:pt x="38" y="451"/>
                      <a:pt x="52" y="455"/>
                    </a:cubicBezTo>
                    <a:cubicBezTo>
                      <a:pt x="50" y="463"/>
                      <a:pt x="49" y="470"/>
                      <a:pt x="48" y="478"/>
                    </a:cubicBezTo>
                    <a:cubicBezTo>
                      <a:pt x="34" y="478"/>
                      <a:pt x="18" y="477"/>
                      <a:pt x="15" y="477"/>
                    </a:cubicBezTo>
                    <a:cubicBezTo>
                      <a:pt x="12" y="477"/>
                      <a:pt x="9" y="479"/>
                      <a:pt x="7" y="481"/>
                    </a:cubicBezTo>
                    <a:cubicBezTo>
                      <a:pt x="5" y="482"/>
                      <a:pt x="4" y="485"/>
                      <a:pt x="3" y="488"/>
                    </a:cubicBezTo>
                    <a:cubicBezTo>
                      <a:pt x="3" y="491"/>
                      <a:pt x="4" y="494"/>
                      <a:pt x="5" y="496"/>
                    </a:cubicBezTo>
                    <a:cubicBezTo>
                      <a:pt x="7" y="498"/>
                      <a:pt x="9" y="500"/>
                      <a:pt x="12" y="501"/>
                    </a:cubicBezTo>
                    <a:cubicBezTo>
                      <a:pt x="15" y="501"/>
                      <a:pt x="31" y="505"/>
                      <a:pt x="45" y="507"/>
                    </a:cubicBezTo>
                    <a:cubicBezTo>
                      <a:pt x="45" y="515"/>
                      <a:pt x="44" y="522"/>
                      <a:pt x="44" y="530"/>
                    </a:cubicBezTo>
                    <a:cubicBezTo>
                      <a:pt x="30" y="531"/>
                      <a:pt x="14" y="533"/>
                      <a:pt x="10" y="533"/>
                    </a:cubicBezTo>
                    <a:cubicBezTo>
                      <a:pt x="7" y="533"/>
                      <a:pt x="5" y="535"/>
                      <a:pt x="3" y="537"/>
                    </a:cubicBezTo>
                    <a:cubicBezTo>
                      <a:pt x="1" y="539"/>
                      <a:pt x="0" y="542"/>
                      <a:pt x="0" y="545"/>
                    </a:cubicBezTo>
                    <a:cubicBezTo>
                      <a:pt x="0" y="548"/>
                      <a:pt x="1" y="551"/>
                      <a:pt x="3" y="553"/>
                    </a:cubicBezTo>
                    <a:cubicBezTo>
                      <a:pt x="5" y="555"/>
                      <a:pt x="7" y="556"/>
                      <a:pt x="10" y="557"/>
                    </a:cubicBezTo>
                    <a:cubicBezTo>
                      <a:pt x="14" y="557"/>
                      <a:pt x="30" y="558"/>
                      <a:pt x="44" y="560"/>
                    </a:cubicBezTo>
                    <a:cubicBezTo>
                      <a:pt x="44" y="567"/>
                      <a:pt x="45" y="575"/>
                      <a:pt x="45" y="582"/>
                    </a:cubicBezTo>
                    <a:cubicBezTo>
                      <a:pt x="31" y="585"/>
                      <a:pt x="15" y="588"/>
                      <a:pt x="12" y="589"/>
                    </a:cubicBezTo>
                    <a:cubicBezTo>
                      <a:pt x="9" y="590"/>
                      <a:pt x="7" y="591"/>
                      <a:pt x="5" y="594"/>
                    </a:cubicBezTo>
                    <a:cubicBezTo>
                      <a:pt x="4" y="596"/>
                      <a:pt x="3" y="599"/>
                      <a:pt x="3" y="602"/>
                    </a:cubicBezTo>
                    <a:cubicBezTo>
                      <a:pt x="4" y="605"/>
                      <a:pt x="5" y="607"/>
                      <a:pt x="7" y="609"/>
                    </a:cubicBezTo>
                    <a:cubicBezTo>
                      <a:pt x="9" y="611"/>
                      <a:pt x="12" y="613"/>
                      <a:pt x="15" y="612"/>
                    </a:cubicBezTo>
                    <a:cubicBezTo>
                      <a:pt x="18" y="612"/>
                      <a:pt x="34" y="612"/>
                      <a:pt x="48" y="612"/>
                    </a:cubicBezTo>
                    <a:cubicBezTo>
                      <a:pt x="49" y="620"/>
                      <a:pt x="50" y="627"/>
                      <a:pt x="52" y="634"/>
                    </a:cubicBezTo>
                    <a:cubicBezTo>
                      <a:pt x="38" y="639"/>
                      <a:pt x="23" y="644"/>
                      <a:pt x="20" y="645"/>
                    </a:cubicBezTo>
                    <a:cubicBezTo>
                      <a:pt x="17" y="645"/>
                      <a:pt x="15" y="647"/>
                      <a:pt x="13" y="650"/>
                    </a:cubicBezTo>
                    <a:cubicBezTo>
                      <a:pt x="12" y="652"/>
                      <a:pt x="12" y="655"/>
                      <a:pt x="12" y="658"/>
                    </a:cubicBezTo>
                    <a:cubicBezTo>
                      <a:pt x="13" y="661"/>
                      <a:pt x="14" y="664"/>
                      <a:pt x="17" y="665"/>
                    </a:cubicBezTo>
                    <a:cubicBezTo>
                      <a:pt x="19" y="667"/>
                      <a:pt x="22" y="668"/>
                      <a:pt x="25" y="668"/>
                    </a:cubicBezTo>
                    <a:cubicBezTo>
                      <a:pt x="28" y="667"/>
                      <a:pt x="44" y="665"/>
                      <a:pt x="58" y="664"/>
                    </a:cubicBezTo>
                    <a:cubicBezTo>
                      <a:pt x="60" y="671"/>
                      <a:pt x="62" y="678"/>
                      <a:pt x="64" y="686"/>
                    </a:cubicBezTo>
                    <a:cubicBezTo>
                      <a:pt x="50" y="691"/>
                      <a:pt x="36" y="698"/>
                      <a:pt x="33" y="699"/>
                    </a:cubicBezTo>
                    <a:cubicBezTo>
                      <a:pt x="30" y="700"/>
                      <a:pt x="28" y="702"/>
                      <a:pt x="27" y="705"/>
                    </a:cubicBezTo>
                    <a:cubicBezTo>
                      <a:pt x="26" y="708"/>
                      <a:pt x="26" y="710"/>
                      <a:pt x="27" y="713"/>
                    </a:cubicBezTo>
                    <a:cubicBezTo>
                      <a:pt x="28" y="716"/>
                      <a:pt x="30" y="718"/>
                      <a:pt x="32" y="720"/>
                    </a:cubicBezTo>
                    <a:cubicBezTo>
                      <a:pt x="34" y="721"/>
                      <a:pt x="37" y="722"/>
                      <a:pt x="40" y="721"/>
                    </a:cubicBezTo>
                    <a:cubicBezTo>
                      <a:pt x="43" y="721"/>
                      <a:pt x="59" y="717"/>
                      <a:pt x="73" y="714"/>
                    </a:cubicBezTo>
                    <a:cubicBezTo>
                      <a:pt x="76" y="721"/>
                      <a:pt x="78" y="728"/>
                      <a:pt x="81" y="735"/>
                    </a:cubicBezTo>
                    <a:cubicBezTo>
                      <a:pt x="68" y="742"/>
                      <a:pt x="55" y="750"/>
                      <a:pt x="52" y="752"/>
                    </a:cubicBezTo>
                    <a:cubicBezTo>
                      <a:pt x="49" y="753"/>
                      <a:pt x="48" y="755"/>
                      <a:pt x="47" y="758"/>
                    </a:cubicBezTo>
                    <a:cubicBezTo>
                      <a:pt x="46" y="761"/>
                      <a:pt x="46" y="764"/>
                      <a:pt x="47" y="766"/>
                    </a:cubicBezTo>
                    <a:cubicBezTo>
                      <a:pt x="48" y="769"/>
                      <a:pt x="51" y="771"/>
                      <a:pt x="53" y="772"/>
                    </a:cubicBezTo>
                    <a:cubicBezTo>
                      <a:pt x="56" y="774"/>
                      <a:pt x="59" y="774"/>
                      <a:pt x="61" y="773"/>
                    </a:cubicBezTo>
                    <a:cubicBezTo>
                      <a:pt x="64" y="772"/>
                      <a:pt x="79" y="767"/>
                      <a:pt x="93" y="762"/>
                    </a:cubicBezTo>
                    <a:cubicBezTo>
                      <a:pt x="97" y="769"/>
                      <a:pt x="100" y="776"/>
                      <a:pt x="104" y="782"/>
                    </a:cubicBezTo>
                    <a:cubicBezTo>
                      <a:pt x="92" y="791"/>
                      <a:pt x="79" y="800"/>
                      <a:pt x="76" y="802"/>
                    </a:cubicBezTo>
                    <a:cubicBezTo>
                      <a:pt x="74" y="804"/>
                      <a:pt x="72" y="806"/>
                      <a:pt x="72" y="809"/>
                    </a:cubicBezTo>
                    <a:cubicBezTo>
                      <a:pt x="71" y="812"/>
                      <a:pt x="72" y="815"/>
                      <a:pt x="73" y="817"/>
                    </a:cubicBezTo>
                    <a:cubicBezTo>
                      <a:pt x="75" y="820"/>
                      <a:pt x="77" y="822"/>
                      <a:pt x="80" y="823"/>
                    </a:cubicBezTo>
                    <a:cubicBezTo>
                      <a:pt x="82" y="824"/>
                      <a:pt x="85" y="824"/>
                      <a:pt x="88" y="822"/>
                    </a:cubicBezTo>
                    <a:cubicBezTo>
                      <a:pt x="91" y="821"/>
                      <a:pt x="105" y="814"/>
                      <a:pt x="118" y="808"/>
                    </a:cubicBezTo>
                    <a:cubicBezTo>
                      <a:pt x="122" y="815"/>
                      <a:pt x="127" y="821"/>
                      <a:pt x="131" y="827"/>
                    </a:cubicBezTo>
                    <a:cubicBezTo>
                      <a:pt x="120" y="837"/>
                      <a:pt x="108" y="847"/>
                      <a:pt x="105" y="850"/>
                    </a:cubicBezTo>
                    <a:cubicBezTo>
                      <a:pt x="103" y="852"/>
                      <a:pt x="102" y="854"/>
                      <a:pt x="102" y="857"/>
                    </a:cubicBezTo>
                    <a:cubicBezTo>
                      <a:pt x="102" y="860"/>
                      <a:pt x="102" y="863"/>
                      <a:pt x="104" y="865"/>
                    </a:cubicBezTo>
                    <a:cubicBezTo>
                      <a:pt x="106" y="867"/>
                      <a:pt x="108" y="869"/>
                      <a:pt x="111" y="870"/>
                    </a:cubicBezTo>
                    <a:cubicBezTo>
                      <a:pt x="114" y="870"/>
                      <a:pt x="117" y="870"/>
                      <a:pt x="119" y="869"/>
                    </a:cubicBezTo>
                    <a:cubicBezTo>
                      <a:pt x="122" y="867"/>
                      <a:pt x="136" y="859"/>
                      <a:pt x="148" y="851"/>
                    </a:cubicBezTo>
                    <a:cubicBezTo>
                      <a:pt x="153" y="857"/>
                      <a:pt x="158" y="863"/>
                      <a:pt x="163" y="869"/>
                    </a:cubicBezTo>
                    <a:cubicBezTo>
                      <a:pt x="153" y="880"/>
                      <a:pt x="142" y="891"/>
                      <a:pt x="140" y="894"/>
                    </a:cubicBezTo>
                    <a:cubicBezTo>
                      <a:pt x="138" y="896"/>
                      <a:pt x="137" y="899"/>
                      <a:pt x="137" y="902"/>
                    </a:cubicBezTo>
                    <a:cubicBezTo>
                      <a:pt x="137" y="904"/>
                      <a:pt x="138" y="907"/>
                      <a:pt x="140" y="909"/>
                    </a:cubicBezTo>
                    <a:cubicBezTo>
                      <a:pt x="142" y="912"/>
                      <a:pt x="145" y="913"/>
                      <a:pt x="147" y="913"/>
                    </a:cubicBezTo>
                    <a:cubicBezTo>
                      <a:pt x="150" y="914"/>
                      <a:pt x="153" y="913"/>
                      <a:pt x="155" y="911"/>
                    </a:cubicBezTo>
                    <a:cubicBezTo>
                      <a:pt x="158" y="909"/>
                      <a:pt x="171" y="900"/>
                      <a:pt x="182" y="891"/>
                    </a:cubicBezTo>
                    <a:cubicBezTo>
                      <a:pt x="188" y="897"/>
                      <a:pt x="193" y="902"/>
                      <a:pt x="198" y="907"/>
                    </a:cubicBezTo>
                    <a:cubicBezTo>
                      <a:pt x="190" y="919"/>
                      <a:pt x="180" y="932"/>
                      <a:pt x="178" y="934"/>
                    </a:cubicBezTo>
                    <a:cubicBezTo>
                      <a:pt x="176" y="937"/>
                      <a:pt x="176" y="940"/>
                      <a:pt x="176" y="942"/>
                    </a:cubicBezTo>
                    <a:cubicBezTo>
                      <a:pt x="177" y="945"/>
                      <a:pt x="178" y="948"/>
                      <a:pt x="180" y="950"/>
                    </a:cubicBezTo>
                    <a:cubicBezTo>
                      <a:pt x="182" y="952"/>
                      <a:pt x="185" y="953"/>
                      <a:pt x="188" y="953"/>
                    </a:cubicBezTo>
                    <a:cubicBezTo>
                      <a:pt x="191" y="953"/>
                      <a:pt x="194" y="952"/>
                      <a:pt x="196" y="950"/>
                    </a:cubicBezTo>
                    <a:cubicBezTo>
                      <a:pt x="198" y="948"/>
                      <a:pt x="210" y="937"/>
                      <a:pt x="221" y="927"/>
                    </a:cubicBezTo>
                    <a:cubicBezTo>
                      <a:pt x="226" y="932"/>
                      <a:pt x="232" y="937"/>
                      <a:pt x="238" y="941"/>
                    </a:cubicBezTo>
                    <a:cubicBezTo>
                      <a:pt x="231" y="954"/>
                      <a:pt x="223" y="968"/>
                      <a:pt x="221" y="970"/>
                    </a:cubicBezTo>
                    <a:cubicBezTo>
                      <a:pt x="219" y="973"/>
                      <a:pt x="219" y="976"/>
                      <a:pt x="220" y="979"/>
                    </a:cubicBezTo>
                    <a:cubicBezTo>
                      <a:pt x="220" y="981"/>
                      <a:pt x="222" y="984"/>
                      <a:pt x="224" y="986"/>
                    </a:cubicBezTo>
                    <a:cubicBezTo>
                      <a:pt x="227" y="987"/>
                      <a:pt x="230" y="988"/>
                      <a:pt x="232" y="988"/>
                    </a:cubicBezTo>
                    <a:cubicBezTo>
                      <a:pt x="235" y="988"/>
                      <a:pt x="238" y="986"/>
                      <a:pt x="240" y="984"/>
                    </a:cubicBezTo>
                    <a:cubicBezTo>
                      <a:pt x="242" y="982"/>
                      <a:pt x="253" y="970"/>
                      <a:pt x="262" y="959"/>
                    </a:cubicBezTo>
                    <a:cubicBezTo>
                      <a:pt x="268" y="963"/>
                      <a:pt x="275" y="967"/>
                      <a:pt x="281" y="971"/>
                    </a:cubicBezTo>
                    <a:cubicBezTo>
                      <a:pt x="275" y="984"/>
                      <a:pt x="268" y="999"/>
                      <a:pt x="267" y="1002"/>
                    </a:cubicBezTo>
                    <a:cubicBezTo>
                      <a:pt x="266" y="1005"/>
                      <a:pt x="266" y="1008"/>
                      <a:pt x="267" y="1010"/>
                    </a:cubicBezTo>
                    <a:cubicBezTo>
                      <a:pt x="268" y="1013"/>
                      <a:pt x="270" y="1015"/>
                      <a:pt x="272" y="1017"/>
                    </a:cubicBezTo>
                    <a:cubicBezTo>
                      <a:pt x="275" y="1018"/>
                      <a:pt x="278" y="1019"/>
                      <a:pt x="280" y="1018"/>
                    </a:cubicBezTo>
                    <a:cubicBezTo>
                      <a:pt x="283" y="1018"/>
                      <a:pt x="286" y="1016"/>
                      <a:pt x="287" y="1014"/>
                    </a:cubicBezTo>
                    <a:cubicBezTo>
                      <a:pt x="289" y="1011"/>
                      <a:pt x="298" y="998"/>
                      <a:pt x="307" y="986"/>
                    </a:cubicBezTo>
                    <a:cubicBezTo>
                      <a:pt x="314" y="990"/>
                      <a:pt x="320" y="993"/>
                      <a:pt x="327" y="996"/>
                    </a:cubicBezTo>
                    <a:cubicBezTo>
                      <a:pt x="322" y="1010"/>
                      <a:pt x="317" y="1025"/>
                      <a:pt x="316" y="1028"/>
                    </a:cubicBezTo>
                    <a:cubicBezTo>
                      <a:pt x="315" y="1031"/>
                      <a:pt x="316" y="1034"/>
                      <a:pt x="317" y="1037"/>
                    </a:cubicBezTo>
                    <a:cubicBezTo>
                      <a:pt x="318" y="1039"/>
                      <a:pt x="320" y="1041"/>
                      <a:pt x="323" y="1042"/>
                    </a:cubicBezTo>
                    <a:cubicBezTo>
                      <a:pt x="326" y="1044"/>
                      <a:pt x="328" y="1044"/>
                      <a:pt x="331" y="1043"/>
                    </a:cubicBezTo>
                    <a:cubicBezTo>
                      <a:pt x="334" y="1042"/>
                      <a:pt x="336" y="1041"/>
                      <a:pt x="338" y="1038"/>
                    </a:cubicBezTo>
                    <a:cubicBezTo>
                      <a:pt x="339" y="1035"/>
                      <a:pt x="347" y="1021"/>
                      <a:pt x="354" y="1009"/>
                    </a:cubicBezTo>
                    <a:cubicBezTo>
                      <a:pt x="361" y="1011"/>
                      <a:pt x="368" y="1014"/>
                      <a:pt x="375" y="1017"/>
                    </a:cubicBezTo>
                    <a:cubicBezTo>
                      <a:pt x="372" y="1031"/>
                      <a:pt x="369" y="1046"/>
                      <a:pt x="368" y="1050"/>
                    </a:cubicBezTo>
                    <a:cubicBezTo>
                      <a:pt x="367" y="1052"/>
                      <a:pt x="368" y="1055"/>
                      <a:pt x="369" y="1058"/>
                    </a:cubicBezTo>
                    <a:cubicBezTo>
                      <a:pt x="371" y="1060"/>
                      <a:pt x="373" y="1062"/>
                      <a:pt x="376" y="1063"/>
                    </a:cubicBezTo>
                    <a:cubicBezTo>
                      <a:pt x="379" y="1064"/>
                      <a:pt x="382" y="1064"/>
                      <a:pt x="384" y="1063"/>
                    </a:cubicBezTo>
                    <a:cubicBezTo>
                      <a:pt x="387" y="1062"/>
                      <a:pt x="389" y="1060"/>
                      <a:pt x="390" y="1057"/>
                    </a:cubicBezTo>
                    <a:cubicBezTo>
                      <a:pt x="392" y="1054"/>
                      <a:pt x="398" y="1039"/>
                      <a:pt x="404" y="1026"/>
                    </a:cubicBezTo>
                    <a:cubicBezTo>
                      <a:pt x="411" y="1028"/>
                      <a:pt x="418" y="1030"/>
                      <a:pt x="425" y="1032"/>
                    </a:cubicBezTo>
                    <a:cubicBezTo>
                      <a:pt x="424" y="1046"/>
                      <a:pt x="422" y="1062"/>
                      <a:pt x="422" y="1065"/>
                    </a:cubicBezTo>
                    <a:cubicBezTo>
                      <a:pt x="421" y="1068"/>
                      <a:pt x="422" y="1071"/>
                      <a:pt x="424" y="1073"/>
                    </a:cubicBezTo>
                    <a:cubicBezTo>
                      <a:pt x="426" y="1075"/>
                      <a:pt x="428" y="1077"/>
                      <a:pt x="431" y="1078"/>
                    </a:cubicBezTo>
                    <a:cubicBezTo>
                      <a:pt x="434" y="1078"/>
                      <a:pt x="437" y="1078"/>
                      <a:pt x="439" y="1076"/>
                    </a:cubicBezTo>
                    <a:cubicBezTo>
                      <a:pt x="442" y="1075"/>
                      <a:pt x="444" y="1073"/>
                      <a:pt x="445" y="1070"/>
                    </a:cubicBezTo>
                    <a:cubicBezTo>
                      <a:pt x="446" y="1067"/>
                      <a:pt x="450" y="1052"/>
                      <a:pt x="455" y="1038"/>
                    </a:cubicBezTo>
                    <a:cubicBezTo>
                      <a:pt x="462" y="1039"/>
                      <a:pt x="469" y="1040"/>
                      <a:pt x="477" y="1041"/>
                    </a:cubicBezTo>
                    <a:cubicBezTo>
                      <a:pt x="477" y="1056"/>
                      <a:pt x="477" y="1072"/>
                      <a:pt x="477" y="1075"/>
                    </a:cubicBezTo>
                    <a:cubicBezTo>
                      <a:pt x="477" y="1078"/>
                      <a:pt x="478" y="1081"/>
                      <a:pt x="480" y="1083"/>
                    </a:cubicBezTo>
                    <a:cubicBezTo>
                      <a:pt x="482" y="1085"/>
                      <a:pt x="484" y="1086"/>
                      <a:pt x="487" y="1087"/>
                    </a:cubicBezTo>
                    <a:cubicBezTo>
                      <a:pt x="490" y="1087"/>
                      <a:pt x="493" y="1086"/>
                      <a:pt x="495" y="1085"/>
                    </a:cubicBezTo>
                    <a:cubicBezTo>
                      <a:pt x="497" y="1083"/>
                      <a:pt x="499" y="1081"/>
                      <a:pt x="500" y="1078"/>
                    </a:cubicBezTo>
                    <a:cubicBezTo>
                      <a:pt x="501" y="1074"/>
                      <a:pt x="504" y="1059"/>
                      <a:pt x="507" y="1045"/>
                    </a:cubicBezTo>
                    <a:cubicBezTo>
                      <a:pt x="514" y="1045"/>
                      <a:pt x="522" y="1045"/>
                      <a:pt x="529" y="1046"/>
                    </a:cubicBezTo>
                    <a:cubicBezTo>
                      <a:pt x="530" y="1060"/>
                      <a:pt x="532" y="1076"/>
                      <a:pt x="532" y="1079"/>
                    </a:cubicBezTo>
                    <a:cubicBezTo>
                      <a:pt x="533" y="1082"/>
                      <a:pt x="534" y="1085"/>
                      <a:pt x="536" y="1087"/>
                    </a:cubicBezTo>
                    <a:cubicBezTo>
                      <a:pt x="538" y="1089"/>
                      <a:pt x="541" y="1090"/>
                      <a:pt x="544" y="1090"/>
                    </a:cubicBezTo>
                    <a:cubicBezTo>
                      <a:pt x="547" y="1090"/>
                      <a:pt x="550" y="1088"/>
                      <a:pt x="552" y="1087"/>
                    </a:cubicBezTo>
                    <a:cubicBezTo>
                      <a:pt x="554" y="1085"/>
                      <a:pt x="555" y="1082"/>
                      <a:pt x="556" y="1079"/>
                    </a:cubicBezTo>
                    <a:cubicBezTo>
                      <a:pt x="556" y="1076"/>
                      <a:pt x="558" y="1060"/>
                      <a:pt x="559" y="1046"/>
                    </a:cubicBezTo>
                    <a:cubicBezTo>
                      <a:pt x="566" y="1045"/>
                      <a:pt x="574" y="1045"/>
                      <a:pt x="581" y="1045"/>
                    </a:cubicBezTo>
                    <a:cubicBezTo>
                      <a:pt x="584" y="1059"/>
                      <a:pt x="587" y="1074"/>
                      <a:pt x="588" y="1078"/>
                    </a:cubicBezTo>
                    <a:cubicBezTo>
                      <a:pt x="589" y="1081"/>
                      <a:pt x="590" y="1083"/>
                      <a:pt x="593" y="1085"/>
                    </a:cubicBezTo>
                    <a:cubicBezTo>
                      <a:pt x="595" y="1086"/>
                      <a:pt x="598" y="1087"/>
                      <a:pt x="601" y="1087"/>
                    </a:cubicBezTo>
                    <a:cubicBezTo>
                      <a:pt x="604" y="1086"/>
                      <a:pt x="606" y="1085"/>
                      <a:pt x="608" y="1083"/>
                    </a:cubicBezTo>
                    <a:cubicBezTo>
                      <a:pt x="610" y="1081"/>
                      <a:pt x="611" y="1078"/>
                      <a:pt x="611" y="1075"/>
                    </a:cubicBezTo>
                    <a:cubicBezTo>
                      <a:pt x="611" y="1072"/>
                      <a:pt x="611" y="1056"/>
                      <a:pt x="611" y="1041"/>
                    </a:cubicBezTo>
                    <a:cubicBezTo>
                      <a:pt x="619" y="1040"/>
                      <a:pt x="626" y="1039"/>
                      <a:pt x="633" y="1038"/>
                    </a:cubicBezTo>
                    <a:cubicBezTo>
                      <a:pt x="638" y="1052"/>
                      <a:pt x="642" y="1067"/>
                      <a:pt x="643" y="1070"/>
                    </a:cubicBezTo>
                    <a:cubicBezTo>
                      <a:pt x="644" y="1073"/>
                      <a:pt x="646" y="1075"/>
                      <a:pt x="649" y="1076"/>
                    </a:cubicBezTo>
                    <a:cubicBezTo>
                      <a:pt x="651" y="1078"/>
                      <a:pt x="654" y="1078"/>
                      <a:pt x="657" y="1078"/>
                    </a:cubicBezTo>
                    <a:cubicBezTo>
                      <a:pt x="660" y="1077"/>
                      <a:pt x="662" y="1075"/>
                      <a:pt x="664" y="1073"/>
                    </a:cubicBezTo>
                    <a:cubicBezTo>
                      <a:pt x="666" y="1071"/>
                      <a:pt x="667" y="1068"/>
                      <a:pt x="666" y="1065"/>
                    </a:cubicBezTo>
                    <a:cubicBezTo>
                      <a:pt x="666" y="1062"/>
                      <a:pt x="664" y="1046"/>
                      <a:pt x="663" y="1032"/>
                    </a:cubicBezTo>
                    <a:cubicBezTo>
                      <a:pt x="670" y="1030"/>
                      <a:pt x="677" y="1028"/>
                      <a:pt x="684" y="1026"/>
                    </a:cubicBezTo>
                    <a:cubicBezTo>
                      <a:pt x="690" y="1039"/>
                      <a:pt x="696" y="1054"/>
                      <a:pt x="698" y="1057"/>
                    </a:cubicBezTo>
                    <a:cubicBezTo>
                      <a:pt x="699" y="1060"/>
                      <a:pt x="701" y="1062"/>
                      <a:pt x="704" y="1063"/>
                    </a:cubicBezTo>
                    <a:cubicBezTo>
                      <a:pt x="706" y="1064"/>
                      <a:pt x="709" y="1064"/>
                      <a:pt x="712" y="1063"/>
                    </a:cubicBezTo>
                    <a:cubicBezTo>
                      <a:pt x="715" y="1062"/>
                      <a:pt x="717" y="1060"/>
                      <a:pt x="719" y="1058"/>
                    </a:cubicBezTo>
                    <a:cubicBezTo>
                      <a:pt x="720" y="1055"/>
                      <a:pt x="721" y="1052"/>
                      <a:pt x="720" y="1050"/>
                    </a:cubicBezTo>
                    <a:cubicBezTo>
                      <a:pt x="719" y="1046"/>
                      <a:pt x="716" y="1031"/>
                      <a:pt x="713" y="1017"/>
                    </a:cubicBezTo>
                    <a:cubicBezTo>
                      <a:pt x="720" y="1014"/>
                      <a:pt x="727" y="1011"/>
                      <a:pt x="734" y="1009"/>
                    </a:cubicBezTo>
                    <a:cubicBezTo>
                      <a:pt x="741" y="1021"/>
                      <a:pt x="749" y="1035"/>
                      <a:pt x="750" y="1038"/>
                    </a:cubicBezTo>
                    <a:cubicBezTo>
                      <a:pt x="752" y="1041"/>
                      <a:pt x="754" y="1042"/>
                      <a:pt x="757" y="1043"/>
                    </a:cubicBezTo>
                    <a:cubicBezTo>
                      <a:pt x="760" y="1044"/>
                      <a:pt x="762" y="1044"/>
                      <a:pt x="765" y="1042"/>
                    </a:cubicBezTo>
                    <a:cubicBezTo>
                      <a:pt x="768" y="1041"/>
                      <a:pt x="770" y="1039"/>
                      <a:pt x="771" y="1037"/>
                    </a:cubicBezTo>
                    <a:cubicBezTo>
                      <a:pt x="772" y="1034"/>
                      <a:pt x="773" y="1031"/>
                      <a:pt x="772" y="1028"/>
                    </a:cubicBezTo>
                    <a:cubicBezTo>
                      <a:pt x="771" y="1025"/>
                      <a:pt x="766" y="1010"/>
                      <a:pt x="761" y="996"/>
                    </a:cubicBezTo>
                    <a:cubicBezTo>
                      <a:pt x="768" y="993"/>
                      <a:pt x="774" y="990"/>
                      <a:pt x="781" y="986"/>
                    </a:cubicBezTo>
                    <a:cubicBezTo>
                      <a:pt x="790" y="998"/>
                      <a:pt x="799" y="1011"/>
                      <a:pt x="801" y="1014"/>
                    </a:cubicBezTo>
                    <a:cubicBezTo>
                      <a:pt x="802" y="1016"/>
                      <a:pt x="805" y="1018"/>
                      <a:pt x="808" y="1018"/>
                    </a:cubicBezTo>
                    <a:cubicBezTo>
                      <a:pt x="810" y="1019"/>
                      <a:pt x="813" y="1018"/>
                      <a:pt x="816" y="1017"/>
                    </a:cubicBezTo>
                    <a:cubicBezTo>
                      <a:pt x="818" y="1015"/>
                      <a:pt x="820" y="1013"/>
                      <a:pt x="821" y="1010"/>
                    </a:cubicBezTo>
                    <a:cubicBezTo>
                      <a:pt x="822" y="1008"/>
                      <a:pt x="822" y="1005"/>
                      <a:pt x="821" y="1002"/>
                    </a:cubicBezTo>
                    <a:cubicBezTo>
                      <a:pt x="820" y="999"/>
                      <a:pt x="813" y="984"/>
                      <a:pt x="807" y="971"/>
                    </a:cubicBezTo>
                    <a:cubicBezTo>
                      <a:pt x="813" y="967"/>
                      <a:pt x="820" y="963"/>
                      <a:pt x="826" y="959"/>
                    </a:cubicBezTo>
                    <a:cubicBezTo>
                      <a:pt x="835" y="970"/>
                      <a:pt x="846" y="982"/>
                      <a:pt x="848" y="984"/>
                    </a:cubicBezTo>
                    <a:cubicBezTo>
                      <a:pt x="850" y="986"/>
                      <a:pt x="853" y="988"/>
                      <a:pt x="856" y="988"/>
                    </a:cubicBezTo>
                    <a:cubicBezTo>
                      <a:pt x="858" y="988"/>
                      <a:pt x="861" y="987"/>
                      <a:pt x="864" y="986"/>
                    </a:cubicBezTo>
                    <a:cubicBezTo>
                      <a:pt x="866" y="984"/>
                      <a:pt x="868" y="981"/>
                      <a:pt x="868" y="979"/>
                    </a:cubicBezTo>
                    <a:cubicBezTo>
                      <a:pt x="869" y="976"/>
                      <a:pt x="869" y="973"/>
                      <a:pt x="867" y="970"/>
                    </a:cubicBezTo>
                    <a:cubicBezTo>
                      <a:pt x="865" y="968"/>
                      <a:pt x="857" y="954"/>
                      <a:pt x="850" y="941"/>
                    </a:cubicBezTo>
                    <a:cubicBezTo>
                      <a:pt x="856" y="937"/>
                      <a:pt x="862" y="932"/>
                      <a:pt x="867" y="927"/>
                    </a:cubicBezTo>
                    <a:cubicBezTo>
                      <a:pt x="878" y="937"/>
                      <a:pt x="890" y="948"/>
                      <a:pt x="892" y="950"/>
                    </a:cubicBezTo>
                    <a:cubicBezTo>
                      <a:pt x="894" y="952"/>
                      <a:pt x="897" y="953"/>
                      <a:pt x="900" y="953"/>
                    </a:cubicBezTo>
                    <a:cubicBezTo>
                      <a:pt x="903" y="953"/>
                      <a:pt x="906" y="952"/>
                      <a:pt x="908" y="950"/>
                    </a:cubicBezTo>
                    <a:cubicBezTo>
                      <a:pt x="910" y="948"/>
                      <a:pt x="911" y="945"/>
                      <a:pt x="912" y="942"/>
                    </a:cubicBezTo>
                    <a:cubicBezTo>
                      <a:pt x="912" y="940"/>
                      <a:pt x="911" y="937"/>
                      <a:pt x="910" y="934"/>
                    </a:cubicBezTo>
                    <a:cubicBezTo>
                      <a:pt x="908" y="932"/>
                      <a:pt x="898" y="919"/>
                      <a:pt x="890" y="907"/>
                    </a:cubicBezTo>
                    <a:cubicBezTo>
                      <a:pt x="895" y="902"/>
                      <a:pt x="900" y="897"/>
                      <a:pt x="905" y="891"/>
                    </a:cubicBezTo>
                    <a:cubicBezTo>
                      <a:pt x="917" y="900"/>
                      <a:pt x="930" y="909"/>
                      <a:pt x="933" y="911"/>
                    </a:cubicBezTo>
                    <a:cubicBezTo>
                      <a:pt x="935" y="913"/>
                      <a:pt x="938" y="914"/>
                      <a:pt x="941" y="913"/>
                    </a:cubicBezTo>
                    <a:cubicBezTo>
                      <a:pt x="943" y="913"/>
                      <a:pt x="946" y="912"/>
                      <a:pt x="948" y="909"/>
                    </a:cubicBezTo>
                    <a:cubicBezTo>
                      <a:pt x="950" y="907"/>
                      <a:pt x="951" y="904"/>
                      <a:pt x="951" y="902"/>
                    </a:cubicBezTo>
                    <a:cubicBezTo>
                      <a:pt x="951" y="899"/>
                      <a:pt x="950" y="896"/>
                      <a:pt x="948" y="894"/>
                    </a:cubicBezTo>
                    <a:cubicBezTo>
                      <a:pt x="946" y="891"/>
                      <a:pt x="935" y="880"/>
                      <a:pt x="925" y="869"/>
                    </a:cubicBezTo>
                    <a:cubicBezTo>
                      <a:pt x="930" y="863"/>
                      <a:pt x="935" y="857"/>
                      <a:pt x="940" y="851"/>
                    </a:cubicBezTo>
                    <a:cubicBezTo>
                      <a:pt x="952" y="859"/>
                      <a:pt x="966" y="867"/>
                      <a:pt x="969" y="869"/>
                    </a:cubicBezTo>
                    <a:cubicBezTo>
                      <a:pt x="971" y="870"/>
                      <a:pt x="974" y="870"/>
                      <a:pt x="977" y="870"/>
                    </a:cubicBezTo>
                    <a:cubicBezTo>
                      <a:pt x="980" y="869"/>
                      <a:pt x="982" y="867"/>
                      <a:pt x="984" y="865"/>
                    </a:cubicBezTo>
                    <a:cubicBezTo>
                      <a:pt x="986" y="863"/>
                      <a:pt x="986" y="860"/>
                      <a:pt x="986" y="857"/>
                    </a:cubicBezTo>
                    <a:cubicBezTo>
                      <a:pt x="986" y="854"/>
                      <a:pt x="985" y="852"/>
                      <a:pt x="983" y="850"/>
                    </a:cubicBezTo>
                    <a:cubicBezTo>
                      <a:pt x="980" y="847"/>
                      <a:pt x="968" y="837"/>
                      <a:pt x="957" y="827"/>
                    </a:cubicBezTo>
                    <a:cubicBezTo>
                      <a:pt x="961" y="821"/>
                      <a:pt x="966" y="815"/>
                      <a:pt x="969" y="808"/>
                    </a:cubicBezTo>
                    <a:cubicBezTo>
                      <a:pt x="983" y="814"/>
                      <a:pt x="997" y="821"/>
                      <a:pt x="1000" y="822"/>
                    </a:cubicBezTo>
                    <a:cubicBezTo>
                      <a:pt x="1003" y="824"/>
                      <a:pt x="1006" y="824"/>
                      <a:pt x="1008" y="823"/>
                    </a:cubicBezTo>
                    <a:cubicBezTo>
                      <a:pt x="1011" y="822"/>
                      <a:pt x="1013" y="820"/>
                      <a:pt x="1015" y="817"/>
                    </a:cubicBezTo>
                    <a:cubicBezTo>
                      <a:pt x="1016" y="815"/>
                      <a:pt x="1017" y="812"/>
                      <a:pt x="1016" y="809"/>
                    </a:cubicBezTo>
                    <a:cubicBezTo>
                      <a:pt x="1016" y="806"/>
                      <a:pt x="1014" y="804"/>
                      <a:pt x="1012" y="802"/>
                    </a:cubicBezTo>
                    <a:cubicBezTo>
                      <a:pt x="1009" y="800"/>
                      <a:pt x="996" y="791"/>
                      <a:pt x="984" y="782"/>
                    </a:cubicBezTo>
                    <a:cubicBezTo>
                      <a:pt x="988" y="776"/>
                      <a:pt x="991" y="769"/>
                      <a:pt x="995" y="762"/>
                    </a:cubicBezTo>
                    <a:cubicBezTo>
                      <a:pt x="1009" y="767"/>
                      <a:pt x="1024" y="772"/>
                      <a:pt x="1027" y="773"/>
                    </a:cubicBezTo>
                    <a:cubicBezTo>
                      <a:pt x="1029" y="774"/>
                      <a:pt x="1032" y="774"/>
                      <a:pt x="1035" y="772"/>
                    </a:cubicBezTo>
                    <a:cubicBezTo>
                      <a:pt x="1037" y="771"/>
                      <a:pt x="1039" y="769"/>
                      <a:pt x="1041" y="766"/>
                    </a:cubicBezTo>
                    <a:cubicBezTo>
                      <a:pt x="1042" y="764"/>
                      <a:pt x="1042" y="761"/>
                      <a:pt x="1041" y="758"/>
                    </a:cubicBezTo>
                    <a:cubicBezTo>
                      <a:pt x="1040" y="755"/>
                      <a:pt x="1039" y="753"/>
                      <a:pt x="1036" y="752"/>
                    </a:cubicBezTo>
                    <a:cubicBezTo>
                      <a:pt x="1033" y="750"/>
                      <a:pt x="1020" y="742"/>
                      <a:pt x="1007" y="735"/>
                    </a:cubicBezTo>
                    <a:cubicBezTo>
                      <a:pt x="1010" y="728"/>
                      <a:pt x="1012" y="721"/>
                      <a:pt x="1015" y="714"/>
                    </a:cubicBezTo>
                    <a:cubicBezTo>
                      <a:pt x="1029" y="717"/>
                      <a:pt x="1045" y="721"/>
                      <a:pt x="1048" y="721"/>
                    </a:cubicBezTo>
                    <a:cubicBezTo>
                      <a:pt x="1051" y="722"/>
                      <a:pt x="1054" y="721"/>
                      <a:pt x="1056" y="720"/>
                    </a:cubicBezTo>
                    <a:cubicBezTo>
                      <a:pt x="1058" y="718"/>
                      <a:pt x="1060" y="716"/>
                      <a:pt x="1061" y="713"/>
                    </a:cubicBezTo>
                    <a:cubicBezTo>
                      <a:pt x="1062" y="710"/>
                      <a:pt x="1062" y="707"/>
                      <a:pt x="1061" y="705"/>
                    </a:cubicBezTo>
                    <a:cubicBezTo>
                      <a:pt x="1060" y="702"/>
                      <a:pt x="1058" y="700"/>
                      <a:pt x="1055" y="699"/>
                    </a:cubicBezTo>
                    <a:cubicBezTo>
                      <a:pt x="1052" y="698"/>
                      <a:pt x="1037" y="691"/>
                      <a:pt x="1024" y="686"/>
                    </a:cubicBezTo>
                    <a:cubicBezTo>
                      <a:pt x="1026" y="678"/>
                      <a:pt x="1028" y="671"/>
                      <a:pt x="1030" y="664"/>
                    </a:cubicBezTo>
                    <a:cubicBezTo>
                      <a:pt x="1044" y="665"/>
                      <a:pt x="1060" y="667"/>
                      <a:pt x="1063" y="668"/>
                    </a:cubicBezTo>
                    <a:cubicBezTo>
                      <a:pt x="1066" y="668"/>
                      <a:pt x="1069" y="667"/>
                      <a:pt x="1071" y="665"/>
                    </a:cubicBezTo>
                    <a:cubicBezTo>
                      <a:pt x="1074" y="664"/>
                      <a:pt x="1075" y="661"/>
                      <a:pt x="1076" y="658"/>
                    </a:cubicBezTo>
                    <a:cubicBezTo>
                      <a:pt x="1076" y="655"/>
                      <a:pt x="1076" y="652"/>
                      <a:pt x="1075" y="650"/>
                    </a:cubicBezTo>
                    <a:cubicBezTo>
                      <a:pt x="1073" y="647"/>
                      <a:pt x="1071" y="645"/>
                      <a:pt x="1068" y="645"/>
                    </a:cubicBezTo>
                    <a:cubicBezTo>
                      <a:pt x="1065" y="644"/>
                      <a:pt x="1050" y="639"/>
                      <a:pt x="1036" y="634"/>
                    </a:cubicBezTo>
                    <a:cubicBezTo>
                      <a:pt x="1037" y="627"/>
                      <a:pt x="1039" y="620"/>
                      <a:pt x="1040" y="612"/>
                    </a:cubicBezTo>
                    <a:cubicBezTo>
                      <a:pt x="1054" y="612"/>
                      <a:pt x="1070" y="612"/>
                      <a:pt x="1073" y="612"/>
                    </a:cubicBezTo>
                    <a:cubicBezTo>
                      <a:pt x="1076" y="613"/>
                      <a:pt x="1079" y="611"/>
                      <a:pt x="1081" y="609"/>
                    </a:cubicBezTo>
                    <a:cubicBezTo>
                      <a:pt x="1083" y="607"/>
                      <a:pt x="1084" y="605"/>
                      <a:pt x="1085" y="602"/>
                    </a:cubicBezTo>
                    <a:cubicBezTo>
                      <a:pt x="1085" y="599"/>
                      <a:pt x="1084" y="596"/>
                      <a:pt x="1083" y="594"/>
                    </a:cubicBezTo>
                    <a:cubicBezTo>
                      <a:pt x="1081" y="591"/>
                      <a:pt x="1079" y="590"/>
                      <a:pt x="1076" y="589"/>
                    </a:cubicBezTo>
                    <a:cubicBezTo>
                      <a:pt x="1073" y="588"/>
                      <a:pt x="1057" y="585"/>
                      <a:pt x="1043" y="582"/>
                    </a:cubicBezTo>
                    <a:cubicBezTo>
                      <a:pt x="1043" y="575"/>
                      <a:pt x="1044" y="567"/>
                      <a:pt x="1044" y="560"/>
                    </a:cubicBezTo>
                    <a:cubicBezTo>
                      <a:pt x="1058" y="558"/>
                      <a:pt x="1074" y="557"/>
                      <a:pt x="1078" y="557"/>
                    </a:cubicBezTo>
                    <a:close/>
                    <a:moveTo>
                      <a:pt x="544" y="979"/>
                    </a:moveTo>
                    <a:cubicBezTo>
                      <a:pt x="305" y="979"/>
                      <a:pt x="111" y="785"/>
                      <a:pt x="111" y="545"/>
                    </a:cubicBezTo>
                    <a:cubicBezTo>
                      <a:pt x="111" y="305"/>
                      <a:pt x="305" y="111"/>
                      <a:pt x="544" y="111"/>
                    </a:cubicBezTo>
                    <a:cubicBezTo>
                      <a:pt x="783" y="111"/>
                      <a:pt x="977" y="305"/>
                      <a:pt x="977" y="545"/>
                    </a:cubicBezTo>
                    <a:cubicBezTo>
                      <a:pt x="977" y="785"/>
                      <a:pt x="783" y="979"/>
                      <a:pt x="544" y="979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70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3" name="îṧḷîďè">
                <a:extLst>
                  <a:ext uri="{FF2B5EF4-FFF2-40B4-BE49-F238E27FC236}">
                    <a16:creationId xmlns:a16="http://schemas.microsoft.com/office/drawing/2014/main" id="{CF6000AF-CBAE-4E62-9CFF-9234A0946E13}"/>
                  </a:ext>
                </a:extLst>
              </p:cNvPr>
              <p:cNvSpPr/>
              <p:nvPr/>
            </p:nvSpPr>
            <p:spPr bwMode="auto">
              <a:xfrm>
                <a:off x="5396440" y="3722033"/>
                <a:ext cx="256487" cy="257032"/>
              </a:xfrm>
              <a:custGeom>
                <a:avLst/>
                <a:gdLst>
                  <a:gd name="T0" fmla="*/ 1043 w 1088"/>
                  <a:gd name="T1" fmla="*/ 507 h 1090"/>
                  <a:gd name="T2" fmla="*/ 1036 w 1088"/>
                  <a:gd name="T3" fmla="*/ 455 h 1090"/>
                  <a:gd name="T4" fmla="*/ 1024 w 1088"/>
                  <a:gd name="T5" fmla="*/ 404 h 1090"/>
                  <a:gd name="T6" fmla="*/ 1007 w 1088"/>
                  <a:gd name="T7" fmla="*/ 355 h 1090"/>
                  <a:gd name="T8" fmla="*/ 984 w 1088"/>
                  <a:gd name="T9" fmla="*/ 307 h 1090"/>
                  <a:gd name="T10" fmla="*/ 957 w 1088"/>
                  <a:gd name="T11" fmla="*/ 263 h 1090"/>
                  <a:gd name="T12" fmla="*/ 925 w 1088"/>
                  <a:gd name="T13" fmla="*/ 221 h 1090"/>
                  <a:gd name="T14" fmla="*/ 890 w 1088"/>
                  <a:gd name="T15" fmla="*/ 183 h 1090"/>
                  <a:gd name="T16" fmla="*/ 850 w 1088"/>
                  <a:gd name="T17" fmla="*/ 149 h 1090"/>
                  <a:gd name="T18" fmla="*/ 807 w 1088"/>
                  <a:gd name="T19" fmla="*/ 119 h 1090"/>
                  <a:gd name="T20" fmla="*/ 761 w 1088"/>
                  <a:gd name="T21" fmla="*/ 93 h 1090"/>
                  <a:gd name="T22" fmla="*/ 713 w 1088"/>
                  <a:gd name="T23" fmla="*/ 73 h 1090"/>
                  <a:gd name="T24" fmla="*/ 663 w 1088"/>
                  <a:gd name="T25" fmla="*/ 58 h 1090"/>
                  <a:gd name="T26" fmla="*/ 611 w 1088"/>
                  <a:gd name="T27" fmla="*/ 48 h 1090"/>
                  <a:gd name="T28" fmla="*/ 559 w 1088"/>
                  <a:gd name="T29" fmla="*/ 44 h 1090"/>
                  <a:gd name="T30" fmla="*/ 507 w 1088"/>
                  <a:gd name="T31" fmla="*/ 45 h 1090"/>
                  <a:gd name="T32" fmla="*/ 455 w 1088"/>
                  <a:gd name="T33" fmla="*/ 52 h 1090"/>
                  <a:gd name="T34" fmla="*/ 404 w 1088"/>
                  <a:gd name="T35" fmla="*/ 64 h 1090"/>
                  <a:gd name="T36" fmla="*/ 354 w 1088"/>
                  <a:gd name="T37" fmla="*/ 81 h 1090"/>
                  <a:gd name="T38" fmla="*/ 307 w 1088"/>
                  <a:gd name="T39" fmla="*/ 104 h 1090"/>
                  <a:gd name="T40" fmla="*/ 262 w 1088"/>
                  <a:gd name="T41" fmla="*/ 131 h 1090"/>
                  <a:gd name="T42" fmla="*/ 221 w 1088"/>
                  <a:gd name="T43" fmla="*/ 163 h 1090"/>
                  <a:gd name="T44" fmla="*/ 182 w 1088"/>
                  <a:gd name="T45" fmla="*/ 199 h 1090"/>
                  <a:gd name="T46" fmla="*/ 148 w 1088"/>
                  <a:gd name="T47" fmla="*/ 238 h 1090"/>
                  <a:gd name="T48" fmla="*/ 118 w 1088"/>
                  <a:gd name="T49" fmla="*/ 282 h 1090"/>
                  <a:gd name="T50" fmla="*/ 93 w 1088"/>
                  <a:gd name="T51" fmla="*/ 328 h 1090"/>
                  <a:gd name="T52" fmla="*/ 73 w 1088"/>
                  <a:gd name="T53" fmla="*/ 376 h 1090"/>
                  <a:gd name="T54" fmla="*/ 58 w 1088"/>
                  <a:gd name="T55" fmla="*/ 426 h 1090"/>
                  <a:gd name="T56" fmla="*/ 48 w 1088"/>
                  <a:gd name="T57" fmla="*/ 478 h 1090"/>
                  <a:gd name="T58" fmla="*/ 44 w 1088"/>
                  <a:gd name="T59" fmla="*/ 530 h 1090"/>
                  <a:gd name="T60" fmla="*/ 45 w 1088"/>
                  <a:gd name="T61" fmla="*/ 582 h 1090"/>
                  <a:gd name="T62" fmla="*/ 52 w 1088"/>
                  <a:gd name="T63" fmla="*/ 634 h 1090"/>
                  <a:gd name="T64" fmla="*/ 64 w 1088"/>
                  <a:gd name="T65" fmla="*/ 686 h 1090"/>
                  <a:gd name="T66" fmla="*/ 81 w 1088"/>
                  <a:gd name="T67" fmla="*/ 735 h 1090"/>
                  <a:gd name="T68" fmla="*/ 104 w 1088"/>
                  <a:gd name="T69" fmla="*/ 782 h 1090"/>
                  <a:gd name="T70" fmla="*/ 131 w 1088"/>
                  <a:gd name="T71" fmla="*/ 827 h 1090"/>
                  <a:gd name="T72" fmla="*/ 163 w 1088"/>
                  <a:gd name="T73" fmla="*/ 869 h 1090"/>
                  <a:gd name="T74" fmla="*/ 198 w 1088"/>
                  <a:gd name="T75" fmla="*/ 907 h 1090"/>
                  <a:gd name="T76" fmla="*/ 238 w 1088"/>
                  <a:gd name="T77" fmla="*/ 941 h 1090"/>
                  <a:gd name="T78" fmla="*/ 281 w 1088"/>
                  <a:gd name="T79" fmla="*/ 971 h 1090"/>
                  <a:gd name="T80" fmla="*/ 327 w 1088"/>
                  <a:gd name="T81" fmla="*/ 996 h 1090"/>
                  <a:gd name="T82" fmla="*/ 375 w 1088"/>
                  <a:gd name="T83" fmla="*/ 1017 h 1090"/>
                  <a:gd name="T84" fmla="*/ 425 w 1088"/>
                  <a:gd name="T85" fmla="*/ 1032 h 1090"/>
                  <a:gd name="T86" fmla="*/ 477 w 1088"/>
                  <a:gd name="T87" fmla="*/ 1041 h 1090"/>
                  <a:gd name="T88" fmla="*/ 529 w 1088"/>
                  <a:gd name="T89" fmla="*/ 1046 h 1090"/>
                  <a:gd name="T90" fmla="*/ 581 w 1088"/>
                  <a:gd name="T91" fmla="*/ 1045 h 1090"/>
                  <a:gd name="T92" fmla="*/ 633 w 1088"/>
                  <a:gd name="T93" fmla="*/ 1038 h 1090"/>
                  <a:gd name="T94" fmla="*/ 684 w 1088"/>
                  <a:gd name="T95" fmla="*/ 1026 h 1090"/>
                  <a:gd name="T96" fmla="*/ 734 w 1088"/>
                  <a:gd name="T97" fmla="*/ 1009 h 1090"/>
                  <a:gd name="T98" fmla="*/ 781 w 1088"/>
                  <a:gd name="T99" fmla="*/ 986 h 1090"/>
                  <a:gd name="T100" fmla="*/ 826 w 1088"/>
                  <a:gd name="T101" fmla="*/ 959 h 1090"/>
                  <a:gd name="T102" fmla="*/ 867 w 1088"/>
                  <a:gd name="T103" fmla="*/ 927 h 1090"/>
                  <a:gd name="T104" fmla="*/ 905 w 1088"/>
                  <a:gd name="T105" fmla="*/ 891 h 1090"/>
                  <a:gd name="T106" fmla="*/ 940 w 1088"/>
                  <a:gd name="T107" fmla="*/ 851 h 1090"/>
                  <a:gd name="T108" fmla="*/ 969 w 1088"/>
                  <a:gd name="T109" fmla="*/ 808 h 1090"/>
                  <a:gd name="T110" fmla="*/ 995 w 1088"/>
                  <a:gd name="T111" fmla="*/ 762 h 1090"/>
                  <a:gd name="T112" fmla="*/ 1015 w 1088"/>
                  <a:gd name="T113" fmla="*/ 714 h 1090"/>
                  <a:gd name="T114" fmla="*/ 1030 w 1088"/>
                  <a:gd name="T115" fmla="*/ 664 h 1090"/>
                  <a:gd name="T116" fmla="*/ 1040 w 1088"/>
                  <a:gd name="T117" fmla="*/ 612 h 1090"/>
                  <a:gd name="T118" fmla="*/ 1044 w 1088"/>
                  <a:gd name="T119" fmla="*/ 560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88" h="1090">
                    <a:moveTo>
                      <a:pt x="1078" y="557"/>
                    </a:moveTo>
                    <a:cubicBezTo>
                      <a:pt x="1080" y="556"/>
                      <a:pt x="1083" y="555"/>
                      <a:pt x="1085" y="553"/>
                    </a:cubicBezTo>
                    <a:cubicBezTo>
                      <a:pt x="1087" y="551"/>
                      <a:pt x="1088" y="548"/>
                      <a:pt x="1088" y="545"/>
                    </a:cubicBezTo>
                    <a:cubicBezTo>
                      <a:pt x="1088" y="542"/>
                      <a:pt x="1087" y="539"/>
                      <a:pt x="1085" y="537"/>
                    </a:cubicBezTo>
                    <a:cubicBezTo>
                      <a:pt x="1083" y="535"/>
                      <a:pt x="1080" y="533"/>
                      <a:pt x="1078" y="533"/>
                    </a:cubicBezTo>
                    <a:cubicBezTo>
                      <a:pt x="1074" y="533"/>
                      <a:pt x="1058" y="531"/>
                      <a:pt x="1044" y="530"/>
                    </a:cubicBezTo>
                    <a:cubicBezTo>
                      <a:pt x="1044" y="522"/>
                      <a:pt x="1043" y="515"/>
                      <a:pt x="1043" y="507"/>
                    </a:cubicBezTo>
                    <a:cubicBezTo>
                      <a:pt x="1057" y="505"/>
                      <a:pt x="1073" y="501"/>
                      <a:pt x="1076" y="501"/>
                    </a:cubicBezTo>
                    <a:cubicBezTo>
                      <a:pt x="1079" y="500"/>
                      <a:pt x="1081" y="498"/>
                      <a:pt x="1083" y="496"/>
                    </a:cubicBezTo>
                    <a:cubicBezTo>
                      <a:pt x="1084" y="494"/>
                      <a:pt x="1085" y="491"/>
                      <a:pt x="1085" y="488"/>
                    </a:cubicBezTo>
                    <a:cubicBezTo>
                      <a:pt x="1084" y="485"/>
                      <a:pt x="1083" y="482"/>
                      <a:pt x="1081" y="481"/>
                    </a:cubicBezTo>
                    <a:cubicBezTo>
                      <a:pt x="1079" y="479"/>
                      <a:pt x="1076" y="477"/>
                      <a:pt x="1073" y="477"/>
                    </a:cubicBezTo>
                    <a:cubicBezTo>
                      <a:pt x="1070" y="477"/>
                      <a:pt x="1054" y="478"/>
                      <a:pt x="1040" y="478"/>
                    </a:cubicBezTo>
                    <a:cubicBezTo>
                      <a:pt x="1039" y="470"/>
                      <a:pt x="1037" y="463"/>
                      <a:pt x="1036" y="455"/>
                    </a:cubicBezTo>
                    <a:cubicBezTo>
                      <a:pt x="1050" y="451"/>
                      <a:pt x="1065" y="446"/>
                      <a:pt x="1068" y="445"/>
                    </a:cubicBezTo>
                    <a:cubicBezTo>
                      <a:pt x="1071" y="444"/>
                      <a:pt x="1073" y="442"/>
                      <a:pt x="1075" y="440"/>
                    </a:cubicBezTo>
                    <a:cubicBezTo>
                      <a:pt x="1076" y="437"/>
                      <a:pt x="1076" y="435"/>
                      <a:pt x="1076" y="432"/>
                    </a:cubicBezTo>
                    <a:cubicBezTo>
                      <a:pt x="1075" y="429"/>
                      <a:pt x="1074" y="426"/>
                      <a:pt x="1071" y="425"/>
                    </a:cubicBezTo>
                    <a:cubicBezTo>
                      <a:pt x="1069" y="423"/>
                      <a:pt x="1066" y="422"/>
                      <a:pt x="1063" y="422"/>
                    </a:cubicBezTo>
                    <a:cubicBezTo>
                      <a:pt x="1060" y="423"/>
                      <a:pt x="1044" y="425"/>
                      <a:pt x="1030" y="426"/>
                    </a:cubicBezTo>
                    <a:cubicBezTo>
                      <a:pt x="1028" y="419"/>
                      <a:pt x="1026" y="412"/>
                      <a:pt x="1024" y="404"/>
                    </a:cubicBezTo>
                    <a:cubicBezTo>
                      <a:pt x="1037" y="399"/>
                      <a:pt x="1052" y="392"/>
                      <a:pt x="1055" y="391"/>
                    </a:cubicBezTo>
                    <a:cubicBezTo>
                      <a:pt x="1058" y="390"/>
                      <a:pt x="1060" y="388"/>
                      <a:pt x="1061" y="385"/>
                    </a:cubicBezTo>
                    <a:cubicBezTo>
                      <a:pt x="1062" y="382"/>
                      <a:pt x="1062" y="379"/>
                      <a:pt x="1061" y="377"/>
                    </a:cubicBezTo>
                    <a:cubicBezTo>
                      <a:pt x="1060" y="374"/>
                      <a:pt x="1058" y="372"/>
                      <a:pt x="1056" y="370"/>
                    </a:cubicBezTo>
                    <a:cubicBezTo>
                      <a:pt x="1054" y="369"/>
                      <a:pt x="1051" y="368"/>
                      <a:pt x="1048" y="369"/>
                    </a:cubicBezTo>
                    <a:cubicBezTo>
                      <a:pt x="1045" y="369"/>
                      <a:pt x="1029" y="373"/>
                      <a:pt x="1015" y="376"/>
                    </a:cubicBezTo>
                    <a:cubicBezTo>
                      <a:pt x="1012" y="369"/>
                      <a:pt x="1010" y="362"/>
                      <a:pt x="1007" y="355"/>
                    </a:cubicBezTo>
                    <a:cubicBezTo>
                      <a:pt x="1020" y="348"/>
                      <a:pt x="1033" y="340"/>
                      <a:pt x="1036" y="338"/>
                    </a:cubicBezTo>
                    <a:cubicBezTo>
                      <a:pt x="1039" y="337"/>
                      <a:pt x="1040" y="334"/>
                      <a:pt x="1041" y="332"/>
                    </a:cubicBezTo>
                    <a:cubicBezTo>
                      <a:pt x="1042" y="329"/>
                      <a:pt x="1042" y="326"/>
                      <a:pt x="1041" y="323"/>
                    </a:cubicBezTo>
                    <a:cubicBezTo>
                      <a:pt x="1039" y="321"/>
                      <a:pt x="1037" y="319"/>
                      <a:pt x="1035" y="317"/>
                    </a:cubicBezTo>
                    <a:cubicBezTo>
                      <a:pt x="1032" y="316"/>
                      <a:pt x="1029" y="316"/>
                      <a:pt x="1027" y="317"/>
                    </a:cubicBezTo>
                    <a:cubicBezTo>
                      <a:pt x="1024" y="318"/>
                      <a:pt x="1009" y="323"/>
                      <a:pt x="995" y="328"/>
                    </a:cubicBezTo>
                    <a:cubicBezTo>
                      <a:pt x="991" y="321"/>
                      <a:pt x="988" y="314"/>
                      <a:pt x="984" y="307"/>
                    </a:cubicBezTo>
                    <a:cubicBezTo>
                      <a:pt x="996" y="299"/>
                      <a:pt x="1009" y="290"/>
                      <a:pt x="1012" y="288"/>
                    </a:cubicBezTo>
                    <a:cubicBezTo>
                      <a:pt x="1014" y="286"/>
                      <a:pt x="1016" y="284"/>
                      <a:pt x="1016" y="281"/>
                    </a:cubicBezTo>
                    <a:cubicBezTo>
                      <a:pt x="1017" y="278"/>
                      <a:pt x="1016" y="275"/>
                      <a:pt x="1015" y="273"/>
                    </a:cubicBezTo>
                    <a:cubicBezTo>
                      <a:pt x="1013" y="270"/>
                      <a:pt x="1011" y="268"/>
                      <a:pt x="1008" y="267"/>
                    </a:cubicBezTo>
                    <a:cubicBezTo>
                      <a:pt x="1006" y="266"/>
                      <a:pt x="1003" y="266"/>
                      <a:pt x="1000" y="268"/>
                    </a:cubicBezTo>
                    <a:cubicBezTo>
                      <a:pt x="997" y="269"/>
                      <a:pt x="983" y="276"/>
                      <a:pt x="969" y="282"/>
                    </a:cubicBezTo>
                    <a:cubicBezTo>
                      <a:pt x="966" y="275"/>
                      <a:pt x="961" y="269"/>
                      <a:pt x="957" y="263"/>
                    </a:cubicBezTo>
                    <a:cubicBezTo>
                      <a:pt x="968" y="253"/>
                      <a:pt x="980" y="242"/>
                      <a:pt x="983" y="240"/>
                    </a:cubicBezTo>
                    <a:cubicBezTo>
                      <a:pt x="985" y="238"/>
                      <a:pt x="986" y="236"/>
                      <a:pt x="986" y="233"/>
                    </a:cubicBezTo>
                    <a:cubicBezTo>
                      <a:pt x="986" y="230"/>
                      <a:pt x="986" y="227"/>
                      <a:pt x="984" y="225"/>
                    </a:cubicBezTo>
                    <a:cubicBezTo>
                      <a:pt x="982" y="222"/>
                      <a:pt x="980" y="221"/>
                      <a:pt x="977" y="220"/>
                    </a:cubicBezTo>
                    <a:cubicBezTo>
                      <a:pt x="974" y="220"/>
                      <a:pt x="971" y="220"/>
                      <a:pt x="969" y="221"/>
                    </a:cubicBezTo>
                    <a:cubicBezTo>
                      <a:pt x="966" y="223"/>
                      <a:pt x="952" y="231"/>
                      <a:pt x="940" y="238"/>
                    </a:cubicBezTo>
                    <a:cubicBezTo>
                      <a:pt x="935" y="233"/>
                      <a:pt x="930" y="227"/>
                      <a:pt x="925" y="221"/>
                    </a:cubicBezTo>
                    <a:cubicBezTo>
                      <a:pt x="935" y="210"/>
                      <a:pt x="946" y="198"/>
                      <a:pt x="948" y="196"/>
                    </a:cubicBezTo>
                    <a:cubicBezTo>
                      <a:pt x="950" y="194"/>
                      <a:pt x="951" y="191"/>
                      <a:pt x="951" y="188"/>
                    </a:cubicBezTo>
                    <a:cubicBezTo>
                      <a:pt x="951" y="185"/>
                      <a:pt x="950" y="183"/>
                      <a:pt x="948" y="180"/>
                    </a:cubicBezTo>
                    <a:cubicBezTo>
                      <a:pt x="946" y="178"/>
                      <a:pt x="943" y="177"/>
                      <a:pt x="941" y="177"/>
                    </a:cubicBezTo>
                    <a:cubicBezTo>
                      <a:pt x="938" y="176"/>
                      <a:pt x="935" y="177"/>
                      <a:pt x="933" y="179"/>
                    </a:cubicBezTo>
                    <a:cubicBezTo>
                      <a:pt x="930" y="181"/>
                      <a:pt x="917" y="190"/>
                      <a:pt x="905" y="199"/>
                    </a:cubicBezTo>
                    <a:cubicBezTo>
                      <a:pt x="900" y="193"/>
                      <a:pt x="895" y="188"/>
                      <a:pt x="890" y="183"/>
                    </a:cubicBezTo>
                    <a:cubicBezTo>
                      <a:pt x="898" y="171"/>
                      <a:pt x="908" y="158"/>
                      <a:pt x="910" y="156"/>
                    </a:cubicBezTo>
                    <a:cubicBezTo>
                      <a:pt x="911" y="153"/>
                      <a:pt x="912" y="150"/>
                      <a:pt x="912" y="148"/>
                    </a:cubicBezTo>
                    <a:cubicBezTo>
                      <a:pt x="911" y="145"/>
                      <a:pt x="910" y="142"/>
                      <a:pt x="908" y="140"/>
                    </a:cubicBezTo>
                    <a:cubicBezTo>
                      <a:pt x="906" y="138"/>
                      <a:pt x="903" y="137"/>
                      <a:pt x="900" y="137"/>
                    </a:cubicBezTo>
                    <a:cubicBezTo>
                      <a:pt x="897" y="137"/>
                      <a:pt x="894" y="138"/>
                      <a:pt x="892" y="140"/>
                    </a:cubicBezTo>
                    <a:cubicBezTo>
                      <a:pt x="890" y="142"/>
                      <a:pt x="878" y="153"/>
                      <a:pt x="867" y="163"/>
                    </a:cubicBezTo>
                    <a:cubicBezTo>
                      <a:pt x="862" y="158"/>
                      <a:pt x="856" y="153"/>
                      <a:pt x="850" y="149"/>
                    </a:cubicBezTo>
                    <a:cubicBezTo>
                      <a:pt x="857" y="136"/>
                      <a:pt x="865" y="122"/>
                      <a:pt x="867" y="119"/>
                    </a:cubicBezTo>
                    <a:cubicBezTo>
                      <a:pt x="869" y="117"/>
                      <a:pt x="869" y="114"/>
                      <a:pt x="868" y="111"/>
                    </a:cubicBezTo>
                    <a:cubicBezTo>
                      <a:pt x="868" y="109"/>
                      <a:pt x="866" y="106"/>
                      <a:pt x="864" y="104"/>
                    </a:cubicBezTo>
                    <a:cubicBezTo>
                      <a:pt x="861" y="103"/>
                      <a:pt x="858" y="102"/>
                      <a:pt x="856" y="102"/>
                    </a:cubicBezTo>
                    <a:cubicBezTo>
                      <a:pt x="853" y="102"/>
                      <a:pt x="850" y="103"/>
                      <a:pt x="848" y="106"/>
                    </a:cubicBezTo>
                    <a:cubicBezTo>
                      <a:pt x="846" y="108"/>
                      <a:pt x="835" y="120"/>
                      <a:pt x="826" y="131"/>
                    </a:cubicBezTo>
                    <a:cubicBezTo>
                      <a:pt x="820" y="127"/>
                      <a:pt x="813" y="123"/>
                      <a:pt x="807" y="119"/>
                    </a:cubicBezTo>
                    <a:cubicBezTo>
                      <a:pt x="813" y="105"/>
                      <a:pt x="820" y="91"/>
                      <a:pt x="821" y="88"/>
                    </a:cubicBezTo>
                    <a:cubicBezTo>
                      <a:pt x="822" y="85"/>
                      <a:pt x="822" y="82"/>
                      <a:pt x="821" y="80"/>
                    </a:cubicBezTo>
                    <a:cubicBezTo>
                      <a:pt x="820" y="77"/>
                      <a:pt x="818" y="75"/>
                      <a:pt x="816" y="73"/>
                    </a:cubicBezTo>
                    <a:cubicBezTo>
                      <a:pt x="813" y="72"/>
                      <a:pt x="810" y="71"/>
                      <a:pt x="808" y="72"/>
                    </a:cubicBezTo>
                    <a:cubicBezTo>
                      <a:pt x="805" y="72"/>
                      <a:pt x="802" y="74"/>
                      <a:pt x="801" y="76"/>
                    </a:cubicBezTo>
                    <a:cubicBezTo>
                      <a:pt x="799" y="79"/>
                      <a:pt x="790" y="92"/>
                      <a:pt x="781" y="104"/>
                    </a:cubicBezTo>
                    <a:cubicBezTo>
                      <a:pt x="774" y="100"/>
                      <a:pt x="768" y="97"/>
                      <a:pt x="761" y="93"/>
                    </a:cubicBezTo>
                    <a:cubicBezTo>
                      <a:pt x="766" y="80"/>
                      <a:pt x="771" y="65"/>
                      <a:pt x="772" y="61"/>
                    </a:cubicBezTo>
                    <a:cubicBezTo>
                      <a:pt x="773" y="59"/>
                      <a:pt x="772" y="56"/>
                      <a:pt x="771" y="53"/>
                    </a:cubicBezTo>
                    <a:cubicBezTo>
                      <a:pt x="770" y="51"/>
                      <a:pt x="768" y="49"/>
                      <a:pt x="765" y="47"/>
                    </a:cubicBezTo>
                    <a:cubicBezTo>
                      <a:pt x="762" y="46"/>
                      <a:pt x="760" y="46"/>
                      <a:pt x="757" y="47"/>
                    </a:cubicBezTo>
                    <a:cubicBezTo>
                      <a:pt x="754" y="48"/>
                      <a:pt x="752" y="49"/>
                      <a:pt x="750" y="52"/>
                    </a:cubicBezTo>
                    <a:cubicBezTo>
                      <a:pt x="749" y="55"/>
                      <a:pt x="741" y="69"/>
                      <a:pt x="734" y="81"/>
                    </a:cubicBezTo>
                    <a:cubicBezTo>
                      <a:pt x="727" y="78"/>
                      <a:pt x="720" y="76"/>
                      <a:pt x="713" y="73"/>
                    </a:cubicBezTo>
                    <a:cubicBezTo>
                      <a:pt x="716" y="59"/>
                      <a:pt x="719" y="43"/>
                      <a:pt x="720" y="40"/>
                    </a:cubicBezTo>
                    <a:cubicBezTo>
                      <a:pt x="721" y="37"/>
                      <a:pt x="720" y="34"/>
                      <a:pt x="719" y="32"/>
                    </a:cubicBezTo>
                    <a:cubicBezTo>
                      <a:pt x="717" y="30"/>
                      <a:pt x="715" y="28"/>
                      <a:pt x="712" y="27"/>
                    </a:cubicBezTo>
                    <a:cubicBezTo>
                      <a:pt x="709" y="26"/>
                      <a:pt x="706" y="26"/>
                      <a:pt x="704" y="27"/>
                    </a:cubicBezTo>
                    <a:cubicBezTo>
                      <a:pt x="701" y="28"/>
                      <a:pt x="699" y="30"/>
                      <a:pt x="698" y="33"/>
                    </a:cubicBezTo>
                    <a:cubicBezTo>
                      <a:pt x="696" y="36"/>
                      <a:pt x="690" y="51"/>
                      <a:pt x="684" y="64"/>
                    </a:cubicBezTo>
                    <a:cubicBezTo>
                      <a:pt x="677" y="62"/>
                      <a:pt x="670" y="60"/>
                      <a:pt x="663" y="58"/>
                    </a:cubicBezTo>
                    <a:cubicBezTo>
                      <a:pt x="664" y="44"/>
                      <a:pt x="666" y="28"/>
                      <a:pt x="666" y="25"/>
                    </a:cubicBezTo>
                    <a:cubicBezTo>
                      <a:pt x="667" y="22"/>
                      <a:pt x="666" y="19"/>
                      <a:pt x="664" y="17"/>
                    </a:cubicBezTo>
                    <a:cubicBezTo>
                      <a:pt x="662" y="14"/>
                      <a:pt x="660" y="13"/>
                      <a:pt x="657" y="12"/>
                    </a:cubicBezTo>
                    <a:cubicBezTo>
                      <a:pt x="654" y="12"/>
                      <a:pt x="651" y="12"/>
                      <a:pt x="649" y="13"/>
                    </a:cubicBezTo>
                    <a:cubicBezTo>
                      <a:pt x="646" y="15"/>
                      <a:pt x="644" y="17"/>
                      <a:pt x="643" y="20"/>
                    </a:cubicBezTo>
                    <a:cubicBezTo>
                      <a:pt x="642" y="23"/>
                      <a:pt x="638" y="38"/>
                      <a:pt x="633" y="52"/>
                    </a:cubicBezTo>
                    <a:cubicBezTo>
                      <a:pt x="626" y="51"/>
                      <a:pt x="619" y="49"/>
                      <a:pt x="611" y="48"/>
                    </a:cubicBezTo>
                    <a:cubicBezTo>
                      <a:pt x="611" y="34"/>
                      <a:pt x="611" y="18"/>
                      <a:pt x="611" y="15"/>
                    </a:cubicBezTo>
                    <a:cubicBezTo>
                      <a:pt x="611" y="12"/>
                      <a:pt x="610" y="9"/>
                      <a:pt x="608" y="7"/>
                    </a:cubicBezTo>
                    <a:cubicBezTo>
                      <a:pt x="606" y="5"/>
                      <a:pt x="604" y="4"/>
                      <a:pt x="601" y="3"/>
                    </a:cubicBezTo>
                    <a:cubicBezTo>
                      <a:pt x="598" y="3"/>
                      <a:pt x="595" y="4"/>
                      <a:pt x="593" y="5"/>
                    </a:cubicBezTo>
                    <a:cubicBezTo>
                      <a:pt x="590" y="7"/>
                      <a:pt x="589" y="9"/>
                      <a:pt x="588" y="12"/>
                    </a:cubicBezTo>
                    <a:cubicBezTo>
                      <a:pt x="587" y="15"/>
                      <a:pt x="584" y="31"/>
                      <a:pt x="581" y="45"/>
                    </a:cubicBezTo>
                    <a:cubicBezTo>
                      <a:pt x="574" y="45"/>
                      <a:pt x="566" y="44"/>
                      <a:pt x="559" y="44"/>
                    </a:cubicBezTo>
                    <a:cubicBezTo>
                      <a:pt x="558" y="30"/>
                      <a:pt x="556" y="14"/>
                      <a:pt x="556" y="10"/>
                    </a:cubicBezTo>
                    <a:cubicBezTo>
                      <a:pt x="555" y="8"/>
                      <a:pt x="554" y="5"/>
                      <a:pt x="552" y="3"/>
                    </a:cubicBezTo>
                    <a:cubicBezTo>
                      <a:pt x="550" y="1"/>
                      <a:pt x="547" y="0"/>
                      <a:pt x="544" y="0"/>
                    </a:cubicBezTo>
                    <a:cubicBezTo>
                      <a:pt x="541" y="0"/>
                      <a:pt x="538" y="1"/>
                      <a:pt x="536" y="3"/>
                    </a:cubicBezTo>
                    <a:cubicBezTo>
                      <a:pt x="534" y="5"/>
                      <a:pt x="533" y="8"/>
                      <a:pt x="532" y="10"/>
                    </a:cubicBezTo>
                    <a:cubicBezTo>
                      <a:pt x="532" y="14"/>
                      <a:pt x="530" y="30"/>
                      <a:pt x="529" y="44"/>
                    </a:cubicBezTo>
                    <a:cubicBezTo>
                      <a:pt x="522" y="44"/>
                      <a:pt x="514" y="45"/>
                      <a:pt x="507" y="45"/>
                    </a:cubicBezTo>
                    <a:cubicBezTo>
                      <a:pt x="504" y="31"/>
                      <a:pt x="501" y="15"/>
                      <a:pt x="500" y="12"/>
                    </a:cubicBezTo>
                    <a:cubicBezTo>
                      <a:pt x="499" y="9"/>
                      <a:pt x="497" y="7"/>
                      <a:pt x="495" y="5"/>
                    </a:cubicBezTo>
                    <a:cubicBezTo>
                      <a:pt x="493" y="4"/>
                      <a:pt x="490" y="3"/>
                      <a:pt x="487" y="3"/>
                    </a:cubicBezTo>
                    <a:cubicBezTo>
                      <a:pt x="484" y="4"/>
                      <a:pt x="482" y="5"/>
                      <a:pt x="480" y="7"/>
                    </a:cubicBezTo>
                    <a:cubicBezTo>
                      <a:pt x="478" y="9"/>
                      <a:pt x="477" y="12"/>
                      <a:pt x="477" y="15"/>
                    </a:cubicBezTo>
                    <a:cubicBezTo>
                      <a:pt x="477" y="18"/>
                      <a:pt x="477" y="34"/>
                      <a:pt x="477" y="48"/>
                    </a:cubicBezTo>
                    <a:cubicBezTo>
                      <a:pt x="469" y="49"/>
                      <a:pt x="462" y="51"/>
                      <a:pt x="455" y="52"/>
                    </a:cubicBezTo>
                    <a:cubicBezTo>
                      <a:pt x="450" y="38"/>
                      <a:pt x="446" y="23"/>
                      <a:pt x="445" y="20"/>
                    </a:cubicBezTo>
                    <a:cubicBezTo>
                      <a:pt x="444" y="17"/>
                      <a:pt x="442" y="15"/>
                      <a:pt x="439" y="13"/>
                    </a:cubicBezTo>
                    <a:cubicBezTo>
                      <a:pt x="437" y="12"/>
                      <a:pt x="434" y="12"/>
                      <a:pt x="431" y="12"/>
                    </a:cubicBezTo>
                    <a:cubicBezTo>
                      <a:pt x="428" y="13"/>
                      <a:pt x="426" y="14"/>
                      <a:pt x="424" y="17"/>
                    </a:cubicBezTo>
                    <a:cubicBezTo>
                      <a:pt x="422" y="19"/>
                      <a:pt x="421" y="22"/>
                      <a:pt x="422" y="25"/>
                    </a:cubicBezTo>
                    <a:cubicBezTo>
                      <a:pt x="422" y="28"/>
                      <a:pt x="424" y="44"/>
                      <a:pt x="425" y="58"/>
                    </a:cubicBezTo>
                    <a:cubicBezTo>
                      <a:pt x="418" y="60"/>
                      <a:pt x="411" y="62"/>
                      <a:pt x="404" y="64"/>
                    </a:cubicBezTo>
                    <a:cubicBezTo>
                      <a:pt x="398" y="51"/>
                      <a:pt x="392" y="36"/>
                      <a:pt x="390" y="33"/>
                    </a:cubicBezTo>
                    <a:cubicBezTo>
                      <a:pt x="389" y="30"/>
                      <a:pt x="387" y="28"/>
                      <a:pt x="384" y="27"/>
                    </a:cubicBezTo>
                    <a:cubicBezTo>
                      <a:pt x="382" y="26"/>
                      <a:pt x="379" y="26"/>
                      <a:pt x="376" y="27"/>
                    </a:cubicBezTo>
                    <a:cubicBezTo>
                      <a:pt x="373" y="28"/>
                      <a:pt x="371" y="30"/>
                      <a:pt x="369" y="32"/>
                    </a:cubicBezTo>
                    <a:cubicBezTo>
                      <a:pt x="368" y="34"/>
                      <a:pt x="367" y="37"/>
                      <a:pt x="368" y="40"/>
                    </a:cubicBezTo>
                    <a:cubicBezTo>
                      <a:pt x="369" y="43"/>
                      <a:pt x="372" y="59"/>
                      <a:pt x="375" y="73"/>
                    </a:cubicBezTo>
                    <a:cubicBezTo>
                      <a:pt x="368" y="76"/>
                      <a:pt x="361" y="78"/>
                      <a:pt x="354" y="81"/>
                    </a:cubicBezTo>
                    <a:cubicBezTo>
                      <a:pt x="347" y="69"/>
                      <a:pt x="339" y="55"/>
                      <a:pt x="338" y="52"/>
                    </a:cubicBezTo>
                    <a:cubicBezTo>
                      <a:pt x="336" y="49"/>
                      <a:pt x="334" y="48"/>
                      <a:pt x="331" y="47"/>
                    </a:cubicBezTo>
                    <a:cubicBezTo>
                      <a:pt x="328" y="46"/>
                      <a:pt x="326" y="46"/>
                      <a:pt x="323" y="47"/>
                    </a:cubicBezTo>
                    <a:cubicBezTo>
                      <a:pt x="320" y="49"/>
                      <a:pt x="318" y="51"/>
                      <a:pt x="317" y="53"/>
                    </a:cubicBezTo>
                    <a:cubicBezTo>
                      <a:pt x="316" y="56"/>
                      <a:pt x="315" y="59"/>
                      <a:pt x="316" y="61"/>
                    </a:cubicBezTo>
                    <a:cubicBezTo>
                      <a:pt x="317" y="65"/>
                      <a:pt x="322" y="80"/>
                      <a:pt x="327" y="93"/>
                    </a:cubicBezTo>
                    <a:cubicBezTo>
                      <a:pt x="320" y="97"/>
                      <a:pt x="314" y="100"/>
                      <a:pt x="307" y="104"/>
                    </a:cubicBezTo>
                    <a:cubicBezTo>
                      <a:pt x="298" y="92"/>
                      <a:pt x="289" y="79"/>
                      <a:pt x="287" y="76"/>
                    </a:cubicBezTo>
                    <a:cubicBezTo>
                      <a:pt x="286" y="74"/>
                      <a:pt x="283" y="72"/>
                      <a:pt x="280" y="72"/>
                    </a:cubicBezTo>
                    <a:cubicBezTo>
                      <a:pt x="278" y="71"/>
                      <a:pt x="275" y="72"/>
                      <a:pt x="272" y="73"/>
                    </a:cubicBezTo>
                    <a:cubicBezTo>
                      <a:pt x="270" y="75"/>
                      <a:pt x="268" y="77"/>
                      <a:pt x="267" y="80"/>
                    </a:cubicBezTo>
                    <a:cubicBezTo>
                      <a:pt x="266" y="82"/>
                      <a:pt x="266" y="85"/>
                      <a:pt x="267" y="88"/>
                    </a:cubicBezTo>
                    <a:cubicBezTo>
                      <a:pt x="268" y="91"/>
                      <a:pt x="275" y="105"/>
                      <a:pt x="281" y="119"/>
                    </a:cubicBezTo>
                    <a:cubicBezTo>
                      <a:pt x="275" y="123"/>
                      <a:pt x="268" y="127"/>
                      <a:pt x="262" y="131"/>
                    </a:cubicBezTo>
                    <a:cubicBezTo>
                      <a:pt x="253" y="120"/>
                      <a:pt x="242" y="108"/>
                      <a:pt x="240" y="106"/>
                    </a:cubicBezTo>
                    <a:cubicBezTo>
                      <a:pt x="238" y="103"/>
                      <a:pt x="235" y="102"/>
                      <a:pt x="232" y="102"/>
                    </a:cubicBezTo>
                    <a:cubicBezTo>
                      <a:pt x="230" y="102"/>
                      <a:pt x="227" y="103"/>
                      <a:pt x="224" y="104"/>
                    </a:cubicBezTo>
                    <a:cubicBezTo>
                      <a:pt x="222" y="106"/>
                      <a:pt x="220" y="109"/>
                      <a:pt x="220" y="111"/>
                    </a:cubicBezTo>
                    <a:cubicBezTo>
                      <a:pt x="219" y="114"/>
                      <a:pt x="219" y="117"/>
                      <a:pt x="221" y="119"/>
                    </a:cubicBezTo>
                    <a:cubicBezTo>
                      <a:pt x="223" y="122"/>
                      <a:pt x="231" y="136"/>
                      <a:pt x="238" y="149"/>
                    </a:cubicBezTo>
                    <a:cubicBezTo>
                      <a:pt x="232" y="153"/>
                      <a:pt x="226" y="158"/>
                      <a:pt x="221" y="163"/>
                    </a:cubicBezTo>
                    <a:cubicBezTo>
                      <a:pt x="210" y="153"/>
                      <a:pt x="198" y="142"/>
                      <a:pt x="196" y="140"/>
                    </a:cubicBezTo>
                    <a:cubicBezTo>
                      <a:pt x="194" y="138"/>
                      <a:pt x="191" y="137"/>
                      <a:pt x="188" y="137"/>
                    </a:cubicBezTo>
                    <a:cubicBezTo>
                      <a:pt x="185" y="137"/>
                      <a:pt x="182" y="138"/>
                      <a:pt x="180" y="140"/>
                    </a:cubicBezTo>
                    <a:cubicBezTo>
                      <a:pt x="178" y="142"/>
                      <a:pt x="177" y="145"/>
                      <a:pt x="176" y="148"/>
                    </a:cubicBezTo>
                    <a:cubicBezTo>
                      <a:pt x="176" y="150"/>
                      <a:pt x="176" y="153"/>
                      <a:pt x="178" y="156"/>
                    </a:cubicBezTo>
                    <a:cubicBezTo>
                      <a:pt x="180" y="158"/>
                      <a:pt x="190" y="171"/>
                      <a:pt x="198" y="183"/>
                    </a:cubicBezTo>
                    <a:cubicBezTo>
                      <a:pt x="193" y="188"/>
                      <a:pt x="188" y="193"/>
                      <a:pt x="182" y="199"/>
                    </a:cubicBezTo>
                    <a:cubicBezTo>
                      <a:pt x="171" y="190"/>
                      <a:pt x="158" y="181"/>
                      <a:pt x="155" y="179"/>
                    </a:cubicBezTo>
                    <a:cubicBezTo>
                      <a:pt x="153" y="177"/>
                      <a:pt x="150" y="176"/>
                      <a:pt x="147" y="177"/>
                    </a:cubicBezTo>
                    <a:cubicBezTo>
                      <a:pt x="145" y="177"/>
                      <a:pt x="142" y="178"/>
                      <a:pt x="140" y="180"/>
                    </a:cubicBezTo>
                    <a:cubicBezTo>
                      <a:pt x="138" y="183"/>
                      <a:pt x="137" y="185"/>
                      <a:pt x="137" y="188"/>
                    </a:cubicBezTo>
                    <a:cubicBezTo>
                      <a:pt x="137" y="191"/>
                      <a:pt x="138" y="194"/>
                      <a:pt x="140" y="196"/>
                    </a:cubicBezTo>
                    <a:cubicBezTo>
                      <a:pt x="142" y="198"/>
                      <a:pt x="153" y="210"/>
                      <a:pt x="163" y="221"/>
                    </a:cubicBezTo>
                    <a:cubicBezTo>
                      <a:pt x="158" y="227"/>
                      <a:pt x="153" y="233"/>
                      <a:pt x="148" y="238"/>
                    </a:cubicBezTo>
                    <a:cubicBezTo>
                      <a:pt x="136" y="231"/>
                      <a:pt x="122" y="223"/>
                      <a:pt x="119" y="221"/>
                    </a:cubicBezTo>
                    <a:cubicBezTo>
                      <a:pt x="117" y="220"/>
                      <a:pt x="114" y="220"/>
                      <a:pt x="111" y="220"/>
                    </a:cubicBezTo>
                    <a:cubicBezTo>
                      <a:pt x="108" y="221"/>
                      <a:pt x="106" y="222"/>
                      <a:pt x="104" y="225"/>
                    </a:cubicBezTo>
                    <a:cubicBezTo>
                      <a:pt x="102" y="227"/>
                      <a:pt x="102" y="230"/>
                      <a:pt x="102" y="233"/>
                    </a:cubicBezTo>
                    <a:cubicBezTo>
                      <a:pt x="102" y="236"/>
                      <a:pt x="103" y="238"/>
                      <a:pt x="105" y="240"/>
                    </a:cubicBezTo>
                    <a:cubicBezTo>
                      <a:pt x="108" y="242"/>
                      <a:pt x="120" y="253"/>
                      <a:pt x="131" y="263"/>
                    </a:cubicBezTo>
                    <a:cubicBezTo>
                      <a:pt x="127" y="269"/>
                      <a:pt x="122" y="275"/>
                      <a:pt x="118" y="282"/>
                    </a:cubicBezTo>
                    <a:cubicBezTo>
                      <a:pt x="105" y="276"/>
                      <a:pt x="91" y="269"/>
                      <a:pt x="88" y="268"/>
                    </a:cubicBezTo>
                    <a:cubicBezTo>
                      <a:pt x="85" y="266"/>
                      <a:pt x="82" y="266"/>
                      <a:pt x="80" y="267"/>
                    </a:cubicBezTo>
                    <a:cubicBezTo>
                      <a:pt x="77" y="268"/>
                      <a:pt x="75" y="270"/>
                      <a:pt x="73" y="273"/>
                    </a:cubicBezTo>
                    <a:cubicBezTo>
                      <a:pt x="72" y="275"/>
                      <a:pt x="71" y="278"/>
                      <a:pt x="72" y="281"/>
                    </a:cubicBezTo>
                    <a:cubicBezTo>
                      <a:pt x="72" y="284"/>
                      <a:pt x="74" y="286"/>
                      <a:pt x="76" y="288"/>
                    </a:cubicBezTo>
                    <a:cubicBezTo>
                      <a:pt x="79" y="290"/>
                      <a:pt x="92" y="299"/>
                      <a:pt x="104" y="307"/>
                    </a:cubicBezTo>
                    <a:cubicBezTo>
                      <a:pt x="100" y="314"/>
                      <a:pt x="97" y="321"/>
                      <a:pt x="93" y="328"/>
                    </a:cubicBezTo>
                    <a:cubicBezTo>
                      <a:pt x="79" y="323"/>
                      <a:pt x="64" y="318"/>
                      <a:pt x="61" y="317"/>
                    </a:cubicBezTo>
                    <a:cubicBezTo>
                      <a:pt x="59" y="316"/>
                      <a:pt x="56" y="316"/>
                      <a:pt x="53" y="317"/>
                    </a:cubicBezTo>
                    <a:cubicBezTo>
                      <a:pt x="51" y="319"/>
                      <a:pt x="48" y="321"/>
                      <a:pt x="47" y="323"/>
                    </a:cubicBezTo>
                    <a:cubicBezTo>
                      <a:pt x="46" y="326"/>
                      <a:pt x="46" y="329"/>
                      <a:pt x="47" y="332"/>
                    </a:cubicBezTo>
                    <a:cubicBezTo>
                      <a:pt x="48" y="334"/>
                      <a:pt x="49" y="337"/>
                      <a:pt x="52" y="338"/>
                    </a:cubicBezTo>
                    <a:cubicBezTo>
                      <a:pt x="55" y="340"/>
                      <a:pt x="68" y="348"/>
                      <a:pt x="81" y="355"/>
                    </a:cubicBezTo>
                    <a:cubicBezTo>
                      <a:pt x="78" y="362"/>
                      <a:pt x="76" y="369"/>
                      <a:pt x="73" y="376"/>
                    </a:cubicBezTo>
                    <a:cubicBezTo>
                      <a:pt x="59" y="373"/>
                      <a:pt x="43" y="369"/>
                      <a:pt x="40" y="369"/>
                    </a:cubicBezTo>
                    <a:cubicBezTo>
                      <a:pt x="37" y="368"/>
                      <a:pt x="34" y="369"/>
                      <a:pt x="32" y="370"/>
                    </a:cubicBezTo>
                    <a:cubicBezTo>
                      <a:pt x="30" y="372"/>
                      <a:pt x="28" y="374"/>
                      <a:pt x="27" y="377"/>
                    </a:cubicBezTo>
                    <a:cubicBezTo>
                      <a:pt x="26" y="379"/>
                      <a:pt x="26" y="382"/>
                      <a:pt x="27" y="385"/>
                    </a:cubicBezTo>
                    <a:cubicBezTo>
                      <a:pt x="28" y="388"/>
                      <a:pt x="30" y="390"/>
                      <a:pt x="33" y="391"/>
                    </a:cubicBezTo>
                    <a:cubicBezTo>
                      <a:pt x="36" y="392"/>
                      <a:pt x="50" y="399"/>
                      <a:pt x="64" y="404"/>
                    </a:cubicBezTo>
                    <a:cubicBezTo>
                      <a:pt x="62" y="412"/>
                      <a:pt x="60" y="419"/>
                      <a:pt x="58" y="426"/>
                    </a:cubicBezTo>
                    <a:cubicBezTo>
                      <a:pt x="44" y="425"/>
                      <a:pt x="28" y="423"/>
                      <a:pt x="25" y="422"/>
                    </a:cubicBezTo>
                    <a:cubicBezTo>
                      <a:pt x="22" y="422"/>
                      <a:pt x="19" y="423"/>
                      <a:pt x="17" y="425"/>
                    </a:cubicBezTo>
                    <a:cubicBezTo>
                      <a:pt x="14" y="426"/>
                      <a:pt x="13" y="429"/>
                      <a:pt x="12" y="432"/>
                    </a:cubicBezTo>
                    <a:cubicBezTo>
                      <a:pt x="12" y="435"/>
                      <a:pt x="12" y="437"/>
                      <a:pt x="13" y="440"/>
                    </a:cubicBezTo>
                    <a:cubicBezTo>
                      <a:pt x="15" y="442"/>
                      <a:pt x="17" y="444"/>
                      <a:pt x="20" y="445"/>
                    </a:cubicBezTo>
                    <a:cubicBezTo>
                      <a:pt x="23" y="446"/>
                      <a:pt x="38" y="451"/>
                      <a:pt x="52" y="455"/>
                    </a:cubicBezTo>
                    <a:cubicBezTo>
                      <a:pt x="50" y="463"/>
                      <a:pt x="49" y="470"/>
                      <a:pt x="48" y="478"/>
                    </a:cubicBezTo>
                    <a:cubicBezTo>
                      <a:pt x="34" y="478"/>
                      <a:pt x="18" y="477"/>
                      <a:pt x="15" y="477"/>
                    </a:cubicBezTo>
                    <a:cubicBezTo>
                      <a:pt x="12" y="477"/>
                      <a:pt x="9" y="479"/>
                      <a:pt x="7" y="481"/>
                    </a:cubicBezTo>
                    <a:cubicBezTo>
                      <a:pt x="5" y="482"/>
                      <a:pt x="4" y="485"/>
                      <a:pt x="3" y="488"/>
                    </a:cubicBezTo>
                    <a:cubicBezTo>
                      <a:pt x="3" y="491"/>
                      <a:pt x="4" y="494"/>
                      <a:pt x="5" y="496"/>
                    </a:cubicBezTo>
                    <a:cubicBezTo>
                      <a:pt x="7" y="498"/>
                      <a:pt x="9" y="500"/>
                      <a:pt x="12" y="501"/>
                    </a:cubicBezTo>
                    <a:cubicBezTo>
                      <a:pt x="15" y="501"/>
                      <a:pt x="31" y="505"/>
                      <a:pt x="45" y="507"/>
                    </a:cubicBezTo>
                    <a:cubicBezTo>
                      <a:pt x="45" y="515"/>
                      <a:pt x="44" y="522"/>
                      <a:pt x="44" y="530"/>
                    </a:cubicBezTo>
                    <a:cubicBezTo>
                      <a:pt x="30" y="531"/>
                      <a:pt x="14" y="533"/>
                      <a:pt x="10" y="533"/>
                    </a:cubicBezTo>
                    <a:cubicBezTo>
                      <a:pt x="7" y="533"/>
                      <a:pt x="5" y="535"/>
                      <a:pt x="3" y="537"/>
                    </a:cubicBezTo>
                    <a:cubicBezTo>
                      <a:pt x="1" y="539"/>
                      <a:pt x="0" y="542"/>
                      <a:pt x="0" y="545"/>
                    </a:cubicBezTo>
                    <a:cubicBezTo>
                      <a:pt x="0" y="548"/>
                      <a:pt x="1" y="551"/>
                      <a:pt x="3" y="553"/>
                    </a:cubicBezTo>
                    <a:cubicBezTo>
                      <a:pt x="5" y="555"/>
                      <a:pt x="7" y="556"/>
                      <a:pt x="10" y="557"/>
                    </a:cubicBezTo>
                    <a:cubicBezTo>
                      <a:pt x="14" y="557"/>
                      <a:pt x="30" y="558"/>
                      <a:pt x="44" y="560"/>
                    </a:cubicBezTo>
                    <a:cubicBezTo>
                      <a:pt x="44" y="567"/>
                      <a:pt x="45" y="575"/>
                      <a:pt x="45" y="582"/>
                    </a:cubicBezTo>
                    <a:cubicBezTo>
                      <a:pt x="31" y="585"/>
                      <a:pt x="15" y="588"/>
                      <a:pt x="12" y="589"/>
                    </a:cubicBezTo>
                    <a:cubicBezTo>
                      <a:pt x="9" y="590"/>
                      <a:pt x="7" y="591"/>
                      <a:pt x="5" y="594"/>
                    </a:cubicBezTo>
                    <a:cubicBezTo>
                      <a:pt x="4" y="596"/>
                      <a:pt x="3" y="599"/>
                      <a:pt x="3" y="602"/>
                    </a:cubicBezTo>
                    <a:cubicBezTo>
                      <a:pt x="4" y="605"/>
                      <a:pt x="5" y="607"/>
                      <a:pt x="7" y="609"/>
                    </a:cubicBezTo>
                    <a:cubicBezTo>
                      <a:pt x="9" y="611"/>
                      <a:pt x="12" y="613"/>
                      <a:pt x="15" y="612"/>
                    </a:cubicBezTo>
                    <a:cubicBezTo>
                      <a:pt x="18" y="612"/>
                      <a:pt x="34" y="612"/>
                      <a:pt x="48" y="612"/>
                    </a:cubicBezTo>
                    <a:cubicBezTo>
                      <a:pt x="49" y="620"/>
                      <a:pt x="50" y="627"/>
                      <a:pt x="52" y="634"/>
                    </a:cubicBezTo>
                    <a:cubicBezTo>
                      <a:pt x="38" y="639"/>
                      <a:pt x="23" y="644"/>
                      <a:pt x="20" y="645"/>
                    </a:cubicBezTo>
                    <a:cubicBezTo>
                      <a:pt x="17" y="645"/>
                      <a:pt x="15" y="647"/>
                      <a:pt x="13" y="650"/>
                    </a:cubicBezTo>
                    <a:cubicBezTo>
                      <a:pt x="12" y="652"/>
                      <a:pt x="12" y="655"/>
                      <a:pt x="12" y="658"/>
                    </a:cubicBezTo>
                    <a:cubicBezTo>
                      <a:pt x="13" y="661"/>
                      <a:pt x="14" y="664"/>
                      <a:pt x="17" y="665"/>
                    </a:cubicBezTo>
                    <a:cubicBezTo>
                      <a:pt x="19" y="667"/>
                      <a:pt x="22" y="668"/>
                      <a:pt x="25" y="668"/>
                    </a:cubicBezTo>
                    <a:cubicBezTo>
                      <a:pt x="28" y="667"/>
                      <a:pt x="44" y="665"/>
                      <a:pt x="58" y="664"/>
                    </a:cubicBezTo>
                    <a:cubicBezTo>
                      <a:pt x="60" y="671"/>
                      <a:pt x="62" y="678"/>
                      <a:pt x="64" y="686"/>
                    </a:cubicBezTo>
                    <a:cubicBezTo>
                      <a:pt x="50" y="691"/>
                      <a:pt x="36" y="698"/>
                      <a:pt x="33" y="699"/>
                    </a:cubicBezTo>
                    <a:cubicBezTo>
                      <a:pt x="30" y="700"/>
                      <a:pt x="28" y="702"/>
                      <a:pt x="27" y="705"/>
                    </a:cubicBezTo>
                    <a:cubicBezTo>
                      <a:pt x="26" y="708"/>
                      <a:pt x="26" y="710"/>
                      <a:pt x="27" y="713"/>
                    </a:cubicBezTo>
                    <a:cubicBezTo>
                      <a:pt x="28" y="716"/>
                      <a:pt x="30" y="718"/>
                      <a:pt x="32" y="720"/>
                    </a:cubicBezTo>
                    <a:cubicBezTo>
                      <a:pt x="34" y="721"/>
                      <a:pt x="37" y="722"/>
                      <a:pt x="40" y="721"/>
                    </a:cubicBezTo>
                    <a:cubicBezTo>
                      <a:pt x="43" y="721"/>
                      <a:pt x="59" y="717"/>
                      <a:pt x="73" y="714"/>
                    </a:cubicBezTo>
                    <a:cubicBezTo>
                      <a:pt x="76" y="721"/>
                      <a:pt x="78" y="728"/>
                      <a:pt x="81" y="735"/>
                    </a:cubicBezTo>
                    <a:cubicBezTo>
                      <a:pt x="68" y="742"/>
                      <a:pt x="55" y="750"/>
                      <a:pt x="52" y="752"/>
                    </a:cubicBezTo>
                    <a:cubicBezTo>
                      <a:pt x="49" y="753"/>
                      <a:pt x="48" y="755"/>
                      <a:pt x="47" y="758"/>
                    </a:cubicBezTo>
                    <a:cubicBezTo>
                      <a:pt x="46" y="761"/>
                      <a:pt x="46" y="764"/>
                      <a:pt x="47" y="766"/>
                    </a:cubicBezTo>
                    <a:cubicBezTo>
                      <a:pt x="48" y="769"/>
                      <a:pt x="51" y="771"/>
                      <a:pt x="53" y="772"/>
                    </a:cubicBezTo>
                    <a:cubicBezTo>
                      <a:pt x="56" y="774"/>
                      <a:pt x="59" y="774"/>
                      <a:pt x="61" y="773"/>
                    </a:cubicBezTo>
                    <a:cubicBezTo>
                      <a:pt x="64" y="772"/>
                      <a:pt x="79" y="767"/>
                      <a:pt x="93" y="762"/>
                    </a:cubicBezTo>
                    <a:cubicBezTo>
                      <a:pt x="97" y="769"/>
                      <a:pt x="100" y="776"/>
                      <a:pt x="104" y="782"/>
                    </a:cubicBezTo>
                    <a:cubicBezTo>
                      <a:pt x="92" y="791"/>
                      <a:pt x="79" y="800"/>
                      <a:pt x="76" y="802"/>
                    </a:cubicBezTo>
                    <a:cubicBezTo>
                      <a:pt x="74" y="804"/>
                      <a:pt x="72" y="806"/>
                      <a:pt x="72" y="809"/>
                    </a:cubicBezTo>
                    <a:cubicBezTo>
                      <a:pt x="71" y="812"/>
                      <a:pt x="72" y="815"/>
                      <a:pt x="73" y="817"/>
                    </a:cubicBezTo>
                    <a:cubicBezTo>
                      <a:pt x="75" y="820"/>
                      <a:pt x="77" y="822"/>
                      <a:pt x="80" y="823"/>
                    </a:cubicBezTo>
                    <a:cubicBezTo>
                      <a:pt x="82" y="824"/>
                      <a:pt x="85" y="824"/>
                      <a:pt x="88" y="822"/>
                    </a:cubicBezTo>
                    <a:cubicBezTo>
                      <a:pt x="91" y="821"/>
                      <a:pt x="105" y="814"/>
                      <a:pt x="118" y="808"/>
                    </a:cubicBezTo>
                    <a:cubicBezTo>
                      <a:pt x="122" y="815"/>
                      <a:pt x="127" y="821"/>
                      <a:pt x="131" y="827"/>
                    </a:cubicBezTo>
                    <a:cubicBezTo>
                      <a:pt x="120" y="837"/>
                      <a:pt x="108" y="847"/>
                      <a:pt x="105" y="850"/>
                    </a:cubicBezTo>
                    <a:cubicBezTo>
                      <a:pt x="103" y="852"/>
                      <a:pt x="102" y="854"/>
                      <a:pt x="102" y="857"/>
                    </a:cubicBezTo>
                    <a:cubicBezTo>
                      <a:pt x="102" y="860"/>
                      <a:pt x="102" y="863"/>
                      <a:pt x="104" y="865"/>
                    </a:cubicBezTo>
                    <a:cubicBezTo>
                      <a:pt x="106" y="867"/>
                      <a:pt x="108" y="869"/>
                      <a:pt x="111" y="870"/>
                    </a:cubicBezTo>
                    <a:cubicBezTo>
                      <a:pt x="114" y="870"/>
                      <a:pt x="117" y="870"/>
                      <a:pt x="119" y="869"/>
                    </a:cubicBezTo>
                    <a:cubicBezTo>
                      <a:pt x="122" y="867"/>
                      <a:pt x="136" y="859"/>
                      <a:pt x="148" y="851"/>
                    </a:cubicBezTo>
                    <a:cubicBezTo>
                      <a:pt x="153" y="857"/>
                      <a:pt x="158" y="863"/>
                      <a:pt x="163" y="869"/>
                    </a:cubicBezTo>
                    <a:cubicBezTo>
                      <a:pt x="153" y="880"/>
                      <a:pt x="142" y="891"/>
                      <a:pt x="140" y="894"/>
                    </a:cubicBezTo>
                    <a:cubicBezTo>
                      <a:pt x="138" y="896"/>
                      <a:pt x="137" y="899"/>
                      <a:pt x="137" y="902"/>
                    </a:cubicBezTo>
                    <a:cubicBezTo>
                      <a:pt x="137" y="904"/>
                      <a:pt x="138" y="907"/>
                      <a:pt x="140" y="909"/>
                    </a:cubicBezTo>
                    <a:cubicBezTo>
                      <a:pt x="142" y="912"/>
                      <a:pt x="145" y="913"/>
                      <a:pt x="147" y="913"/>
                    </a:cubicBezTo>
                    <a:cubicBezTo>
                      <a:pt x="150" y="914"/>
                      <a:pt x="153" y="913"/>
                      <a:pt x="155" y="911"/>
                    </a:cubicBezTo>
                    <a:cubicBezTo>
                      <a:pt x="158" y="909"/>
                      <a:pt x="171" y="900"/>
                      <a:pt x="182" y="891"/>
                    </a:cubicBezTo>
                    <a:cubicBezTo>
                      <a:pt x="188" y="897"/>
                      <a:pt x="193" y="902"/>
                      <a:pt x="198" y="907"/>
                    </a:cubicBezTo>
                    <a:cubicBezTo>
                      <a:pt x="190" y="919"/>
                      <a:pt x="180" y="932"/>
                      <a:pt x="178" y="934"/>
                    </a:cubicBezTo>
                    <a:cubicBezTo>
                      <a:pt x="176" y="937"/>
                      <a:pt x="176" y="940"/>
                      <a:pt x="176" y="942"/>
                    </a:cubicBezTo>
                    <a:cubicBezTo>
                      <a:pt x="177" y="945"/>
                      <a:pt x="178" y="948"/>
                      <a:pt x="180" y="950"/>
                    </a:cubicBezTo>
                    <a:cubicBezTo>
                      <a:pt x="182" y="952"/>
                      <a:pt x="185" y="953"/>
                      <a:pt x="188" y="953"/>
                    </a:cubicBezTo>
                    <a:cubicBezTo>
                      <a:pt x="191" y="953"/>
                      <a:pt x="194" y="952"/>
                      <a:pt x="196" y="950"/>
                    </a:cubicBezTo>
                    <a:cubicBezTo>
                      <a:pt x="198" y="948"/>
                      <a:pt x="210" y="937"/>
                      <a:pt x="221" y="927"/>
                    </a:cubicBezTo>
                    <a:cubicBezTo>
                      <a:pt x="226" y="932"/>
                      <a:pt x="232" y="937"/>
                      <a:pt x="238" y="941"/>
                    </a:cubicBezTo>
                    <a:cubicBezTo>
                      <a:pt x="231" y="954"/>
                      <a:pt x="223" y="968"/>
                      <a:pt x="221" y="970"/>
                    </a:cubicBezTo>
                    <a:cubicBezTo>
                      <a:pt x="219" y="973"/>
                      <a:pt x="219" y="976"/>
                      <a:pt x="220" y="979"/>
                    </a:cubicBezTo>
                    <a:cubicBezTo>
                      <a:pt x="220" y="981"/>
                      <a:pt x="222" y="984"/>
                      <a:pt x="224" y="986"/>
                    </a:cubicBezTo>
                    <a:cubicBezTo>
                      <a:pt x="227" y="987"/>
                      <a:pt x="230" y="988"/>
                      <a:pt x="232" y="988"/>
                    </a:cubicBezTo>
                    <a:cubicBezTo>
                      <a:pt x="235" y="988"/>
                      <a:pt x="238" y="986"/>
                      <a:pt x="240" y="984"/>
                    </a:cubicBezTo>
                    <a:cubicBezTo>
                      <a:pt x="242" y="982"/>
                      <a:pt x="253" y="970"/>
                      <a:pt x="262" y="959"/>
                    </a:cubicBezTo>
                    <a:cubicBezTo>
                      <a:pt x="268" y="963"/>
                      <a:pt x="275" y="967"/>
                      <a:pt x="281" y="971"/>
                    </a:cubicBezTo>
                    <a:cubicBezTo>
                      <a:pt x="275" y="984"/>
                      <a:pt x="268" y="999"/>
                      <a:pt x="267" y="1002"/>
                    </a:cubicBezTo>
                    <a:cubicBezTo>
                      <a:pt x="266" y="1005"/>
                      <a:pt x="266" y="1008"/>
                      <a:pt x="267" y="1010"/>
                    </a:cubicBezTo>
                    <a:cubicBezTo>
                      <a:pt x="268" y="1013"/>
                      <a:pt x="270" y="1015"/>
                      <a:pt x="272" y="1017"/>
                    </a:cubicBezTo>
                    <a:cubicBezTo>
                      <a:pt x="275" y="1018"/>
                      <a:pt x="278" y="1019"/>
                      <a:pt x="280" y="1018"/>
                    </a:cubicBezTo>
                    <a:cubicBezTo>
                      <a:pt x="283" y="1018"/>
                      <a:pt x="286" y="1016"/>
                      <a:pt x="287" y="1014"/>
                    </a:cubicBezTo>
                    <a:cubicBezTo>
                      <a:pt x="289" y="1011"/>
                      <a:pt x="298" y="998"/>
                      <a:pt x="307" y="986"/>
                    </a:cubicBezTo>
                    <a:cubicBezTo>
                      <a:pt x="314" y="990"/>
                      <a:pt x="320" y="993"/>
                      <a:pt x="327" y="996"/>
                    </a:cubicBezTo>
                    <a:cubicBezTo>
                      <a:pt x="322" y="1010"/>
                      <a:pt x="317" y="1025"/>
                      <a:pt x="316" y="1028"/>
                    </a:cubicBezTo>
                    <a:cubicBezTo>
                      <a:pt x="315" y="1031"/>
                      <a:pt x="316" y="1034"/>
                      <a:pt x="317" y="1037"/>
                    </a:cubicBezTo>
                    <a:cubicBezTo>
                      <a:pt x="318" y="1039"/>
                      <a:pt x="320" y="1041"/>
                      <a:pt x="323" y="1042"/>
                    </a:cubicBezTo>
                    <a:cubicBezTo>
                      <a:pt x="326" y="1044"/>
                      <a:pt x="328" y="1044"/>
                      <a:pt x="331" y="1043"/>
                    </a:cubicBezTo>
                    <a:cubicBezTo>
                      <a:pt x="334" y="1042"/>
                      <a:pt x="336" y="1041"/>
                      <a:pt x="338" y="1038"/>
                    </a:cubicBezTo>
                    <a:cubicBezTo>
                      <a:pt x="339" y="1035"/>
                      <a:pt x="347" y="1021"/>
                      <a:pt x="354" y="1009"/>
                    </a:cubicBezTo>
                    <a:cubicBezTo>
                      <a:pt x="361" y="1011"/>
                      <a:pt x="368" y="1014"/>
                      <a:pt x="375" y="1017"/>
                    </a:cubicBezTo>
                    <a:cubicBezTo>
                      <a:pt x="372" y="1031"/>
                      <a:pt x="369" y="1046"/>
                      <a:pt x="368" y="1050"/>
                    </a:cubicBezTo>
                    <a:cubicBezTo>
                      <a:pt x="367" y="1052"/>
                      <a:pt x="368" y="1055"/>
                      <a:pt x="369" y="1058"/>
                    </a:cubicBezTo>
                    <a:cubicBezTo>
                      <a:pt x="371" y="1060"/>
                      <a:pt x="373" y="1062"/>
                      <a:pt x="376" y="1063"/>
                    </a:cubicBezTo>
                    <a:cubicBezTo>
                      <a:pt x="379" y="1064"/>
                      <a:pt x="382" y="1064"/>
                      <a:pt x="384" y="1063"/>
                    </a:cubicBezTo>
                    <a:cubicBezTo>
                      <a:pt x="387" y="1062"/>
                      <a:pt x="389" y="1060"/>
                      <a:pt x="390" y="1057"/>
                    </a:cubicBezTo>
                    <a:cubicBezTo>
                      <a:pt x="392" y="1054"/>
                      <a:pt x="398" y="1039"/>
                      <a:pt x="404" y="1026"/>
                    </a:cubicBezTo>
                    <a:cubicBezTo>
                      <a:pt x="411" y="1028"/>
                      <a:pt x="418" y="1030"/>
                      <a:pt x="425" y="1032"/>
                    </a:cubicBezTo>
                    <a:cubicBezTo>
                      <a:pt x="424" y="1046"/>
                      <a:pt x="422" y="1062"/>
                      <a:pt x="422" y="1065"/>
                    </a:cubicBezTo>
                    <a:cubicBezTo>
                      <a:pt x="421" y="1068"/>
                      <a:pt x="422" y="1071"/>
                      <a:pt x="424" y="1073"/>
                    </a:cubicBezTo>
                    <a:cubicBezTo>
                      <a:pt x="426" y="1075"/>
                      <a:pt x="428" y="1077"/>
                      <a:pt x="431" y="1078"/>
                    </a:cubicBezTo>
                    <a:cubicBezTo>
                      <a:pt x="434" y="1078"/>
                      <a:pt x="437" y="1078"/>
                      <a:pt x="439" y="1076"/>
                    </a:cubicBezTo>
                    <a:cubicBezTo>
                      <a:pt x="442" y="1075"/>
                      <a:pt x="444" y="1073"/>
                      <a:pt x="445" y="1070"/>
                    </a:cubicBezTo>
                    <a:cubicBezTo>
                      <a:pt x="446" y="1067"/>
                      <a:pt x="450" y="1052"/>
                      <a:pt x="455" y="1038"/>
                    </a:cubicBezTo>
                    <a:cubicBezTo>
                      <a:pt x="462" y="1039"/>
                      <a:pt x="469" y="1040"/>
                      <a:pt x="477" y="1041"/>
                    </a:cubicBezTo>
                    <a:cubicBezTo>
                      <a:pt x="477" y="1056"/>
                      <a:pt x="477" y="1072"/>
                      <a:pt x="477" y="1075"/>
                    </a:cubicBezTo>
                    <a:cubicBezTo>
                      <a:pt x="477" y="1078"/>
                      <a:pt x="478" y="1081"/>
                      <a:pt x="480" y="1083"/>
                    </a:cubicBezTo>
                    <a:cubicBezTo>
                      <a:pt x="482" y="1085"/>
                      <a:pt x="484" y="1086"/>
                      <a:pt x="487" y="1087"/>
                    </a:cubicBezTo>
                    <a:cubicBezTo>
                      <a:pt x="490" y="1087"/>
                      <a:pt x="493" y="1086"/>
                      <a:pt x="495" y="1085"/>
                    </a:cubicBezTo>
                    <a:cubicBezTo>
                      <a:pt x="497" y="1083"/>
                      <a:pt x="499" y="1081"/>
                      <a:pt x="500" y="1078"/>
                    </a:cubicBezTo>
                    <a:cubicBezTo>
                      <a:pt x="501" y="1074"/>
                      <a:pt x="504" y="1059"/>
                      <a:pt x="507" y="1045"/>
                    </a:cubicBezTo>
                    <a:cubicBezTo>
                      <a:pt x="514" y="1045"/>
                      <a:pt x="522" y="1045"/>
                      <a:pt x="529" y="1046"/>
                    </a:cubicBezTo>
                    <a:cubicBezTo>
                      <a:pt x="530" y="1060"/>
                      <a:pt x="532" y="1076"/>
                      <a:pt x="532" y="1079"/>
                    </a:cubicBezTo>
                    <a:cubicBezTo>
                      <a:pt x="533" y="1082"/>
                      <a:pt x="534" y="1085"/>
                      <a:pt x="536" y="1087"/>
                    </a:cubicBezTo>
                    <a:cubicBezTo>
                      <a:pt x="538" y="1089"/>
                      <a:pt x="541" y="1090"/>
                      <a:pt x="544" y="1090"/>
                    </a:cubicBezTo>
                    <a:cubicBezTo>
                      <a:pt x="547" y="1090"/>
                      <a:pt x="550" y="1088"/>
                      <a:pt x="552" y="1087"/>
                    </a:cubicBezTo>
                    <a:cubicBezTo>
                      <a:pt x="554" y="1085"/>
                      <a:pt x="555" y="1082"/>
                      <a:pt x="556" y="1079"/>
                    </a:cubicBezTo>
                    <a:cubicBezTo>
                      <a:pt x="556" y="1076"/>
                      <a:pt x="558" y="1060"/>
                      <a:pt x="559" y="1046"/>
                    </a:cubicBezTo>
                    <a:cubicBezTo>
                      <a:pt x="566" y="1045"/>
                      <a:pt x="574" y="1045"/>
                      <a:pt x="581" y="1045"/>
                    </a:cubicBezTo>
                    <a:cubicBezTo>
                      <a:pt x="584" y="1059"/>
                      <a:pt x="587" y="1074"/>
                      <a:pt x="588" y="1078"/>
                    </a:cubicBezTo>
                    <a:cubicBezTo>
                      <a:pt x="589" y="1081"/>
                      <a:pt x="590" y="1083"/>
                      <a:pt x="593" y="1085"/>
                    </a:cubicBezTo>
                    <a:cubicBezTo>
                      <a:pt x="595" y="1086"/>
                      <a:pt x="598" y="1087"/>
                      <a:pt x="601" y="1087"/>
                    </a:cubicBezTo>
                    <a:cubicBezTo>
                      <a:pt x="604" y="1086"/>
                      <a:pt x="606" y="1085"/>
                      <a:pt x="608" y="1083"/>
                    </a:cubicBezTo>
                    <a:cubicBezTo>
                      <a:pt x="610" y="1081"/>
                      <a:pt x="611" y="1078"/>
                      <a:pt x="611" y="1075"/>
                    </a:cubicBezTo>
                    <a:cubicBezTo>
                      <a:pt x="611" y="1072"/>
                      <a:pt x="611" y="1056"/>
                      <a:pt x="611" y="1041"/>
                    </a:cubicBezTo>
                    <a:cubicBezTo>
                      <a:pt x="619" y="1040"/>
                      <a:pt x="626" y="1039"/>
                      <a:pt x="633" y="1038"/>
                    </a:cubicBezTo>
                    <a:cubicBezTo>
                      <a:pt x="638" y="1052"/>
                      <a:pt x="642" y="1067"/>
                      <a:pt x="643" y="1070"/>
                    </a:cubicBezTo>
                    <a:cubicBezTo>
                      <a:pt x="644" y="1073"/>
                      <a:pt x="646" y="1075"/>
                      <a:pt x="649" y="1076"/>
                    </a:cubicBezTo>
                    <a:cubicBezTo>
                      <a:pt x="651" y="1078"/>
                      <a:pt x="654" y="1078"/>
                      <a:pt x="657" y="1078"/>
                    </a:cubicBezTo>
                    <a:cubicBezTo>
                      <a:pt x="660" y="1077"/>
                      <a:pt x="662" y="1075"/>
                      <a:pt x="664" y="1073"/>
                    </a:cubicBezTo>
                    <a:cubicBezTo>
                      <a:pt x="666" y="1071"/>
                      <a:pt x="667" y="1068"/>
                      <a:pt x="666" y="1065"/>
                    </a:cubicBezTo>
                    <a:cubicBezTo>
                      <a:pt x="666" y="1062"/>
                      <a:pt x="664" y="1046"/>
                      <a:pt x="663" y="1032"/>
                    </a:cubicBezTo>
                    <a:cubicBezTo>
                      <a:pt x="670" y="1030"/>
                      <a:pt x="677" y="1028"/>
                      <a:pt x="684" y="1026"/>
                    </a:cubicBezTo>
                    <a:cubicBezTo>
                      <a:pt x="690" y="1039"/>
                      <a:pt x="696" y="1054"/>
                      <a:pt x="698" y="1057"/>
                    </a:cubicBezTo>
                    <a:cubicBezTo>
                      <a:pt x="699" y="1060"/>
                      <a:pt x="701" y="1062"/>
                      <a:pt x="704" y="1063"/>
                    </a:cubicBezTo>
                    <a:cubicBezTo>
                      <a:pt x="706" y="1064"/>
                      <a:pt x="709" y="1064"/>
                      <a:pt x="712" y="1063"/>
                    </a:cubicBezTo>
                    <a:cubicBezTo>
                      <a:pt x="715" y="1062"/>
                      <a:pt x="717" y="1060"/>
                      <a:pt x="719" y="1058"/>
                    </a:cubicBezTo>
                    <a:cubicBezTo>
                      <a:pt x="720" y="1055"/>
                      <a:pt x="721" y="1052"/>
                      <a:pt x="720" y="1050"/>
                    </a:cubicBezTo>
                    <a:cubicBezTo>
                      <a:pt x="719" y="1046"/>
                      <a:pt x="716" y="1031"/>
                      <a:pt x="713" y="1017"/>
                    </a:cubicBezTo>
                    <a:cubicBezTo>
                      <a:pt x="720" y="1014"/>
                      <a:pt x="727" y="1011"/>
                      <a:pt x="734" y="1009"/>
                    </a:cubicBezTo>
                    <a:cubicBezTo>
                      <a:pt x="741" y="1021"/>
                      <a:pt x="749" y="1035"/>
                      <a:pt x="750" y="1038"/>
                    </a:cubicBezTo>
                    <a:cubicBezTo>
                      <a:pt x="752" y="1041"/>
                      <a:pt x="754" y="1042"/>
                      <a:pt x="757" y="1043"/>
                    </a:cubicBezTo>
                    <a:cubicBezTo>
                      <a:pt x="760" y="1044"/>
                      <a:pt x="762" y="1044"/>
                      <a:pt x="765" y="1042"/>
                    </a:cubicBezTo>
                    <a:cubicBezTo>
                      <a:pt x="768" y="1041"/>
                      <a:pt x="770" y="1039"/>
                      <a:pt x="771" y="1037"/>
                    </a:cubicBezTo>
                    <a:cubicBezTo>
                      <a:pt x="772" y="1034"/>
                      <a:pt x="773" y="1031"/>
                      <a:pt x="772" y="1028"/>
                    </a:cubicBezTo>
                    <a:cubicBezTo>
                      <a:pt x="771" y="1025"/>
                      <a:pt x="766" y="1010"/>
                      <a:pt x="761" y="996"/>
                    </a:cubicBezTo>
                    <a:cubicBezTo>
                      <a:pt x="768" y="993"/>
                      <a:pt x="774" y="990"/>
                      <a:pt x="781" y="986"/>
                    </a:cubicBezTo>
                    <a:cubicBezTo>
                      <a:pt x="790" y="998"/>
                      <a:pt x="799" y="1011"/>
                      <a:pt x="801" y="1014"/>
                    </a:cubicBezTo>
                    <a:cubicBezTo>
                      <a:pt x="802" y="1016"/>
                      <a:pt x="805" y="1018"/>
                      <a:pt x="808" y="1018"/>
                    </a:cubicBezTo>
                    <a:cubicBezTo>
                      <a:pt x="810" y="1019"/>
                      <a:pt x="813" y="1018"/>
                      <a:pt x="816" y="1017"/>
                    </a:cubicBezTo>
                    <a:cubicBezTo>
                      <a:pt x="818" y="1015"/>
                      <a:pt x="820" y="1013"/>
                      <a:pt x="821" y="1010"/>
                    </a:cubicBezTo>
                    <a:cubicBezTo>
                      <a:pt x="822" y="1008"/>
                      <a:pt x="822" y="1005"/>
                      <a:pt x="821" y="1002"/>
                    </a:cubicBezTo>
                    <a:cubicBezTo>
                      <a:pt x="820" y="999"/>
                      <a:pt x="813" y="984"/>
                      <a:pt x="807" y="971"/>
                    </a:cubicBezTo>
                    <a:cubicBezTo>
                      <a:pt x="813" y="967"/>
                      <a:pt x="820" y="963"/>
                      <a:pt x="826" y="959"/>
                    </a:cubicBezTo>
                    <a:cubicBezTo>
                      <a:pt x="835" y="970"/>
                      <a:pt x="846" y="982"/>
                      <a:pt x="848" y="984"/>
                    </a:cubicBezTo>
                    <a:cubicBezTo>
                      <a:pt x="850" y="986"/>
                      <a:pt x="853" y="988"/>
                      <a:pt x="856" y="988"/>
                    </a:cubicBezTo>
                    <a:cubicBezTo>
                      <a:pt x="858" y="988"/>
                      <a:pt x="861" y="987"/>
                      <a:pt x="864" y="986"/>
                    </a:cubicBezTo>
                    <a:cubicBezTo>
                      <a:pt x="866" y="984"/>
                      <a:pt x="868" y="981"/>
                      <a:pt x="868" y="979"/>
                    </a:cubicBezTo>
                    <a:cubicBezTo>
                      <a:pt x="869" y="976"/>
                      <a:pt x="869" y="973"/>
                      <a:pt x="867" y="970"/>
                    </a:cubicBezTo>
                    <a:cubicBezTo>
                      <a:pt x="865" y="968"/>
                      <a:pt x="857" y="954"/>
                      <a:pt x="850" y="941"/>
                    </a:cubicBezTo>
                    <a:cubicBezTo>
                      <a:pt x="856" y="937"/>
                      <a:pt x="862" y="932"/>
                      <a:pt x="867" y="927"/>
                    </a:cubicBezTo>
                    <a:cubicBezTo>
                      <a:pt x="878" y="937"/>
                      <a:pt x="890" y="948"/>
                      <a:pt x="892" y="950"/>
                    </a:cubicBezTo>
                    <a:cubicBezTo>
                      <a:pt x="894" y="952"/>
                      <a:pt x="897" y="953"/>
                      <a:pt x="900" y="953"/>
                    </a:cubicBezTo>
                    <a:cubicBezTo>
                      <a:pt x="903" y="953"/>
                      <a:pt x="906" y="952"/>
                      <a:pt x="908" y="950"/>
                    </a:cubicBezTo>
                    <a:cubicBezTo>
                      <a:pt x="910" y="948"/>
                      <a:pt x="911" y="945"/>
                      <a:pt x="912" y="942"/>
                    </a:cubicBezTo>
                    <a:cubicBezTo>
                      <a:pt x="912" y="940"/>
                      <a:pt x="911" y="937"/>
                      <a:pt x="910" y="934"/>
                    </a:cubicBezTo>
                    <a:cubicBezTo>
                      <a:pt x="908" y="932"/>
                      <a:pt x="898" y="919"/>
                      <a:pt x="890" y="907"/>
                    </a:cubicBezTo>
                    <a:cubicBezTo>
                      <a:pt x="895" y="902"/>
                      <a:pt x="900" y="897"/>
                      <a:pt x="905" y="891"/>
                    </a:cubicBezTo>
                    <a:cubicBezTo>
                      <a:pt x="917" y="900"/>
                      <a:pt x="930" y="909"/>
                      <a:pt x="933" y="911"/>
                    </a:cubicBezTo>
                    <a:cubicBezTo>
                      <a:pt x="935" y="913"/>
                      <a:pt x="938" y="914"/>
                      <a:pt x="941" y="913"/>
                    </a:cubicBezTo>
                    <a:cubicBezTo>
                      <a:pt x="943" y="913"/>
                      <a:pt x="946" y="912"/>
                      <a:pt x="948" y="909"/>
                    </a:cubicBezTo>
                    <a:cubicBezTo>
                      <a:pt x="950" y="907"/>
                      <a:pt x="951" y="904"/>
                      <a:pt x="951" y="902"/>
                    </a:cubicBezTo>
                    <a:cubicBezTo>
                      <a:pt x="951" y="899"/>
                      <a:pt x="950" y="896"/>
                      <a:pt x="948" y="894"/>
                    </a:cubicBezTo>
                    <a:cubicBezTo>
                      <a:pt x="946" y="891"/>
                      <a:pt x="935" y="880"/>
                      <a:pt x="925" y="869"/>
                    </a:cubicBezTo>
                    <a:cubicBezTo>
                      <a:pt x="930" y="863"/>
                      <a:pt x="935" y="857"/>
                      <a:pt x="940" y="851"/>
                    </a:cubicBezTo>
                    <a:cubicBezTo>
                      <a:pt x="952" y="859"/>
                      <a:pt x="966" y="867"/>
                      <a:pt x="969" y="869"/>
                    </a:cubicBezTo>
                    <a:cubicBezTo>
                      <a:pt x="971" y="870"/>
                      <a:pt x="974" y="870"/>
                      <a:pt x="977" y="870"/>
                    </a:cubicBezTo>
                    <a:cubicBezTo>
                      <a:pt x="980" y="869"/>
                      <a:pt x="982" y="867"/>
                      <a:pt x="984" y="865"/>
                    </a:cubicBezTo>
                    <a:cubicBezTo>
                      <a:pt x="986" y="863"/>
                      <a:pt x="986" y="860"/>
                      <a:pt x="986" y="857"/>
                    </a:cubicBezTo>
                    <a:cubicBezTo>
                      <a:pt x="986" y="854"/>
                      <a:pt x="985" y="852"/>
                      <a:pt x="983" y="850"/>
                    </a:cubicBezTo>
                    <a:cubicBezTo>
                      <a:pt x="980" y="847"/>
                      <a:pt x="968" y="837"/>
                      <a:pt x="957" y="827"/>
                    </a:cubicBezTo>
                    <a:cubicBezTo>
                      <a:pt x="961" y="821"/>
                      <a:pt x="966" y="815"/>
                      <a:pt x="969" y="808"/>
                    </a:cubicBezTo>
                    <a:cubicBezTo>
                      <a:pt x="983" y="814"/>
                      <a:pt x="997" y="821"/>
                      <a:pt x="1000" y="822"/>
                    </a:cubicBezTo>
                    <a:cubicBezTo>
                      <a:pt x="1003" y="824"/>
                      <a:pt x="1006" y="824"/>
                      <a:pt x="1008" y="823"/>
                    </a:cubicBezTo>
                    <a:cubicBezTo>
                      <a:pt x="1011" y="822"/>
                      <a:pt x="1013" y="820"/>
                      <a:pt x="1015" y="817"/>
                    </a:cubicBezTo>
                    <a:cubicBezTo>
                      <a:pt x="1016" y="815"/>
                      <a:pt x="1017" y="812"/>
                      <a:pt x="1016" y="809"/>
                    </a:cubicBezTo>
                    <a:cubicBezTo>
                      <a:pt x="1016" y="806"/>
                      <a:pt x="1014" y="804"/>
                      <a:pt x="1012" y="802"/>
                    </a:cubicBezTo>
                    <a:cubicBezTo>
                      <a:pt x="1009" y="800"/>
                      <a:pt x="996" y="791"/>
                      <a:pt x="984" y="782"/>
                    </a:cubicBezTo>
                    <a:cubicBezTo>
                      <a:pt x="988" y="776"/>
                      <a:pt x="991" y="769"/>
                      <a:pt x="995" y="762"/>
                    </a:cubicBezTo>
                    <a:cubicBezTo>
                      <a:pt x="1009" y="767"/>
                      <a:pt x="1024" y="772"/>
                      <a:pt x="1027" y="773"/>
                    </a:cubicBezTo>
                    <a:cubicBezTo>
                      <a:pt x="1029" y="774"/>
                      <a:pt x="1032" y="774"/>
                      <a:pt x="1035" y="772"/>
                    </a:cubicBezTo>
                    <a:cubicBezTo>
                      <a:pt x="1037" y="771"/>
                      <a:pt x="1039" y="769"/>
                      <a:pt x="1041" y="766"/>
                    </a:cubicBezTo>
                    <a:cubicBezTo>
                      <a:pt x="1042" y="764"/>
                      <a:pt x="1042" y="761"/>
                      <a:pt x="1041" y="758"/>
                    </a:cubicBezTo>
                    <a:cubicBezTo>
                      <a:pt x="1040" y="755"/>
                      <a:pt x="1039" y="753"/>
                      <a:pt x="1036" y="752"/>
                    </a:cubicBezTo>
                    <a:cubicBezTo>
                      <a:pt x="1033" y="750"/>
                      <a:pt x="1020" y="742"/>
                      <a:pt x="1007" y="735"/>
                    </a:cubicBezTo>
                    <a:cubicBezTo>
                      <a:pt x="1010" y="728"/>
                      <a:pt x="1012" y="721"/>
                      <a:pt x="1015" y="714"/>
                    </a:cubicBezTo>
                    <a:cubicBezTo>
                      <a:pt x="1029" y="717"/>
                      <a:pt x="1045" y="721"/>
                      <a:pt x="1048" y="721"/>
                    </a:cubicBezTo>
                    <a:cubicBezTo>
                      <a:pt x="1051" y="722"/>
                      <a:pt x="1054" y="721"/>
                      <a:pt x="1056" y="720"/>
                    </a:cubicBezTo>
                    <a:cubicBezTo>
                      <a:pt x="1058" y="718"/>
                      <a:pt x="1060" y="716"/>
                      <a:pt x="1061" y="713"/>
                    </a:cubicBezTo>
                    <a:cubicBezTo>
                      <a:pt x="1062" y="710"/>
                      <a:pt x="1062" y="707"/>
                      <a:pt x="1061" y="705"/>
                    </a:cubicBezTo>
                    <a:cubicBezTo>
                      <a:pt x="1060" y="702"/>
                      <a:pt x="1058" y="700"/>
                      <a:pt x="1055" y="699"/>
                    </a:cubicBezTo>
                    <a:cubicBezTo>
                      <a:pt x="1052" y="698"/>
                      <a:pt x="1037" y="691"/>
                      <a:pt x="1024" y="686"/>
                    </a:cubicBezTo>
                    <a:cubicBezTo>
                      <a:pt x="1026" y="678"/>
                      <a:pt x="1028" y="671"/>
                      <a:pt x="1030" y="664"/>
                    </a:cubicBezTo>
                    <a:cubicBezTo>
                      <a:pt x="1044" y="665"/>
                      <a:pt x="1060" y="667"/>
                      <a:pt x="1063" y="668"/>
                    </a:cubicBezTo>
                    <a:cubicBezTo>
                      <a:pt x="1066" y="668"/>
                      <a:pt x="1069" y="667"/>
                      <a:pt x="1071" y="665"/>
                    </a:cubicBezTo>
                    <a:cubicBezTo>
                      <a:pt x="1074" y="664"/>
                      <a:pt x="1075" y="661"/>
                      <a:pt x="1076" y="658"/>
                    </a:cubicBezTo>
                    <a:cubicBezTo>
                      <a:pt x="1076" y="655"/>
                      <a:pt x="1076" y="652"/>
                      <a:pt x="1075" y="650"/>
                    </a:cubicBezTo>
                    <a:cubicBezTo>
                      <a:pt x="1073" y="647"/>
                      <a:pt x="1071" y="645"/>
                      <a:pt x="1068" y="645"/>
                    </a:cubicBezTo>
                    <a:cubicBezTo>
                      <a:pt x="1065" y="644"/>
                      <a:pt x="1050" y="639"/>
                      <a:pt x="1036" y="634"/>
                    </a:cubicBezTo>
                    <a:cubicBezTo>
                      <a:pt x="1037" y="627"/>
                      <a:pt x="1039" y="620"/>
                      <a:pt x="1040" y="612"/>
                    </a:cubicBezTo>
                    <a:cubicBezTo>
                      <a:pt x="1054" y="612"/>
                      <a:pt x="1070" y="612"/>
                      <a:pt x="1073" y="612"/>
                    </a:cubicBezTo>
                    <a:cubicBezTo>
                      <a:pt x="1076" y="613"/>
                      <a:pt x="1079" y="611"/>
                      <a:pt x="1081" y="609"/>
                    </a:cubicBezTo>
                    <a:cubicBezTo>
                      <a:pt x="1083" y="607"/>
                      <a:pt x="1084" y="605"/>
                      <a:pt x="1085" y="602"/>
                    </a:cubicBezTo>
                    <a:cubicBezTo>
                      <a:pt x="1085" y="599"/>
                      <a:pt x="1084" y="596"/>
                      <a:pt x="1083" y="594"/>
                    </a:cubicBezTo>
                    <a:cubicBezTo>
                      <a:pt x="1081" y="591"/>
                      <a:pt x="1079" y="590"/>
                      <a:pt x="1076" y="589"/>
                    </a:cubicBezTo>
                    <a:cubicBezTo>
                      <a:pt x="1073" y="588"/>
                      <a:pt x="1057" y="585"/>
                      <a:pt x="1043" y="582"/>
                    </a:cubicBezTo>
                    <a:cubicBezTo>
                      <a:pt x="1043" y="575"/>
                      <a:pt x="1044" y="567"/>
                      <a:pt x="1044" y="560"/>
                    </a:cubicBezTo>
                    <a:cubicBezTo>
                      <a:pt x="1058" y="558"/>
                      <a:pt x="1074" y="557"/>
                      <a:pt x="1078" y="557"/>
                    </a:cubicBezTo>
                    <a:close/>
                    <a:moveTo>
                      <a:pt x="544" y="979"/>
                    </a:moveTo>
                    <a:cubicBezTo>
                      <a:pt x="305" y="979"/>
                      <a:pt x="111" y="785"/>
                      <a:pt x="111" y="545"/>
                    </a:cubicBezTo>
                    <a:cubicBezTo>
                      <a:pt x="111" y="305"/>
                      <a:pt x="305" y="111"/>
                      <a:pt x="544" y="111"/>
                    </a:cubicBezTo>
                    <a:cubicBezTo>
                      <a:pt x="783" y="111"/>
                      <a:pt x="977" y="305"/>
                      <a:pt x="977" y="545"/>
                    </a:cubicBezTo>
                    <a:cubicBezTo>
                      <a:pt x="977" y="785"/>
                      <a:pt x="783" y="979"/>
                      <a:pt x="544" y="979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70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4" name="íş1îḋé">
                <a:extLst>
                  <a:ext uri="{FF2B5EF4-FFF2-40B4-BE49-F238E27FC236}">
                    <a16:creationId xmlns:a16="http://schemas.microsoft.com/office/drawing/2014/main" id="{E230D01C-5ABF-461B-8643-A8E17318F1FA}"/>
                  </a:ext>
                </a:extLst>
              </p:cNvPr>
              <p:cNvSpPr/>
              <p:nvPr/>
            </p:nvSpPr>
            <p:spPr bwMode="auto">
              <a:xfrm>
                <a:off x="6337933" y="4037681"/>
                <a:ext cx="404942" cy="405800"/>
              </a:xfrm>
              <a:custGeom>
                <a:avLst/>
                <a:gdLst>
                  <a:gd name="T0" fmla="*/ 1043 w 1088"/>
                  <a:gd name="T1" fmla="*/ 507 h 1090"/>
                  <a:gd name="T2" fmla="*/ 1036 w 1088"/>
                  <a:gd name="T3" fmla="*/ 455 h 1090"/>
                  <a:gd name="T4" fmla="*/ 1024 w 1088"/>
                  <a:gd name="T5" fmla="*/ 404 h 1090"/>
                  <a:gd name="T6" fmla="*/ 1007 w 1088"/>
                  <a:gd name="T7" fmla="*/ 355 h 1090"/>
                  <a:gd name="T8" fmla="*/ 984 w 1088"/>
                  <a:gd name="T9" fmla="*/ 307 h 1090"/>
                  <a:gd name="T10" fmla="*/ 957 w 1088"/>
                  <a:gd name="T11" fmla="*/ 263 h 1090"/>
                  <a:gd name="T12" fmla="*/ 925 w 1088"/>
                  <a:gd name="T13" fmla="*/ 221 h 1090"/>
                  <a:gd name="T14" fmla="*/ 890 w 1088"/>
                  <a:gd name="T15" fmla="*/ 183 h 1090"/>
                  <a:gd name="T16" fmla="*/ 850 w 1088"/>
                  <a:gd name="T17" fmla="*/ 149 h 1090"/>
                  <a:gd name="T18" fmla="*/ 807 w 1088"/>
                  <a:gd name="T19" fmla="*/ 119 h 1090"/>
                  <a:gd name="T20" fmla="*/ 761 w 1088"/>
                  <a:gd name="T21" fmla="*/ 93 h 1090"/>
                  <a:gd name="T22" fmla="*/ 713 w 1088"/>
                  <a:gd name="T23" fmla="*/ 73 h 1090"/>
                  <a:gd name="T24" fmla="*/ 663 w 1088"/>
                  <a:gd name="T25" fmla="*/ 58 h 1090"/>
                  <a:gd name="T26" fmla="*/ 611 w 1088"/>
                  <a:gd name="T27" fmla="*/ 48 h 1090"/>
                  <a:gd name="T28" fmla="*/ 559 w 1088"/>
                  <a:gd name="T29" fmla="*/ 44 h 1090"/>
                  <a:gd name="T30" fmla="*/ 507 w 1088"/>
                  <a:gd name="T31" fmla="*/ 45 h 1090"/>
                  <a:gd name="T32" fmla="*/ 455 w 1088"/>
                  <a:gd name="T33" fmla="*/ 52 h 1090"/>
                  <a:gd name="T34" fmla="*/ 404 w 1088"/>
                  <a:gd name="T35" fmla="*/ 64 h 1090"/>
                  <a:gd name="T36" fmla="*/ 354 w 1088"/>
                  <a:gd name="T37" fmla="*/ 81 h 1090"/>
                  <a:gd name="T38" fmla="*/ 307 w 1088"/>
                  <a:gd name="T39" fmla="*/ 104 h 1090"/>
                  <a:gd name="T40" fmla="*/ 262 w 1088"/>
                  <a:gd name="T41" fmla="*/ 131 h 1090"/>
                  <a:gd name="T42" fmla="*/ 221 w 1088"/>
                  <a:gd name="T43" fmla="*/ 163 h 1090"/>
                  <a:gd name="T44" fmla="*/ 182 w 1088"/>
                  <a:gd name="T45" fmla="*/ 199 h 1090"/>
                  <a:gd name="T46" fmla="*/ 148 w 1088"/>
                  <a:gd name="T47" fmla="*/ 238 h 1090"/>
                  <a:gd name="T48" fmla="*/ 118 w 1088"/>
                  <a:gd name="T49" fmla="*/ 282 h 1090"/>
                  <a:gd name="T50" fmla="*/ 93 w 1088"/>
                  <a:gd name="T51" fmla="*/ 328 h 1090"/>
                  <a:gd name="T52" fmla="*/ 73 w 1088"/>
                  <a:gd name="T53" fmla="*/ 376 h 1090"/>
                  <a:gd name="T54" fmla="*/ 58 w 1088"/>
                  <a:gd name="T55" fmla="*/ 426 h 1090"/>
                  <a:gd name="T56" fmla="*/ 48 w 1088"/>
                  <a:gd name="T57" fmla="*/ 478 h 1090"/>
                  <a:gd name="T58" fmla="*/ 44 w 1088"/>
                  <a:gd name="T59" fmla="*/ 530 h 1090"/>
                  <a:gd name="T60" fmla="*/ 45 w 1088"/>
                  <a:gd name="T61" fmla="*/ 582 h 1090"/>
                  <a:gd name="T62" fmla="*/ 52 w 1088"/>
                  <a:gd name="T63" fmla="*/ 634 h 1090"/>
                  <a:gd name="T64" fmla="*/ 64 w 1088"/>
                  <a:gd name="T65" fmla="*/ 686 h 1090"/>
                  <a:gd name="T66" fmla="*/ 81 w 1088"/>
                  <a:gd name="T67" fmla="*/ 735 h 1090"/>
                  <a:gd name="T68" fmla="*/ 104 w 1088"/>
                  <a:gd name="T69" fmla="*/ 782 h 1090"/>
                  <a:gd name="T70" fmla="*/ 131 w 1088"/>
                  <a:gd name="T71" fmla="*/ 827 h 1090"/>
                  <a:gd name="T72" fmla="*/ 163 w 1088"/>
                  <a:gd name="T73" fmla="*/ 869 h 1090"/>
                  <a:gd name="T74" fmla="*/ 198 w 1088"/>
                  <a:gd name="T75" fmla="*/ 907 h 1090"/>
                  <a:gd name="T76" fmla="*/ 238 w 1088"/>
                  <a:gd name="T77" fmla="*/ 941 h 1090"/>
                  <a:gd name="T78" fmla="*/ 281 w 1088"/>
                  <a:gd name="T79" fmla="*/ 971 h 1090"/>
                  <a:gd name="T80" fmla="*/ 327 w 1088"/>
                  <a:gd name="T81" fmla="*/ 996 h 1090"/>
                  <a:gd name="T82" fmla="*/ 375 w 1088"/>
                  <a:gd name="T83" fmla="*/ 1017 h 1090"/>
                  <a:gd name="T84" fmla="*/ 425 w 1088"/>
                  <a:gd name="T85" fmla="*/ 1032 h 1090"/>
                  <a:gd name="T86" fmla="*/ 477 w 1088"/>
                  <a:gd name="T87" fmla="*/ 1041 h 1090"/>
                  <a:gd name="T88" fmla="*/ 529 w 1088"/>
                  <a:gd name="T89" fmla="*/ 1046 h 1090"/>
                  <a:gd name="T90" fmla="*/ 581 w 1088"/>
                  <a:gd name="T91" fmla="*/ 1045 h 1090"/>
                  <a:gd name="T92" fmla="*/ 633 w 1088"/>
                  <a:gd name="T93" fmla="*/ 1038 h 1090"/>
                  <a:gd name="T94" fmla="*/ 684 w 1088"/>
                  <a:gd name="T95" fmla="*/ 1026 h 1090"/>
                  <a:gd name="T96" fmla="*/ 734 w 1088"/>
                  <a:gd name="T97" fmla="*/ 1009 h 1090"/>
                  <a:gd name="T98" fmla="*/ 781 w 1088"/>
                  <a:gd name="T99" fmla="*/ 986 h 1090"/>
                  <a:gd name="T100" fmla="*/ 826 w 1088"/>
                  <a:gd name="T101" fmla="*/ 959 h 1090"/>
                  <a:gd name="T102" fmla="*/ 867 w 1088"/>
                  <a:gd name="T103" fmla="*/ 927 h 1090"/>
                  <a:gd name="T104" fmla="*/ 905 w 1088"/>
                  <a:gd name="T105" fmla="*/ 891 h 1090"/>
                  <a:gd name="T106" fmla="*/ 940 w 1088"/>
                  <a:gd name="T107" fmla="*/ 851 h 1090"/>
                  <a:gd name="T108" fmla="*/ 969 w 1088"/>
                  <a:gd name="T109" fmla="*/ 808 h 1090"/>
                  <a:gd name="T110" fmla="*/ 995 w 1088"/>
                  <a:gd name="T111" fmla="*/ 762 h 1090"/>
                  <a:gd name="T112" fmla="*/ 1015 w 1088"/>
                  <a:gd name="T113" fmla="*/ 714 h 1090"/>
                  <a:gd name="T114" fmla="*/ 1030 w 1088"/>
                  <a:gd name="T115" fmla="*/ 664 h 1090"/>
                  <a:gd name="T116" fmla="*/ 1040 w 1088"/>
                  <a:gd name="T117" fmla="*/ 612 h 1090"/>
                  <a:gd name="T118" fmla="*/ 1044 w 1088"/>
                  <a:gd name="T119" fmla="*/ 560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88" h="1090">
                    <a:moveTo>
                      <a:pt x="1078" y="557"/>
                    </a:moveTo>
                    <a:cubicBezTo>
                      <a:pt x="1080" y="556"/>
                      <a:pt x="1083" y="555"/>
                      <a:pt x="1085" y="553"/>
                    </a:cubicBezTo>
                    <a:cubicBezTo>
                      <a:pt x="1087" y="551"/>
                      <a:pt x="1088" y="548"/>
                      <a:pt x="1088" y="545"/>
                    </a:cubicBezTo>
                    <a:cubicBezTo>
                      <a:pt x="1088" y="542"/>
                      <a:pt x="1087" y="539"/>
                      <a:pt x="1085" y="537"/>
                    </a:cubicBezTo>
                    <a:cubicBezTo>
                      <a:pt x="1083" y="535"/>
                      <a:pt x="1080" y="533"/>
                      <a:pt x="1078" y="533"/>
                    </a:cubicBezTo>
                    <a:cubicBezTo>
                      <a:pt x="1074" y="533"/>
                      <a:pt x="1058" y="531"/>
                      <a:pt x="1044" y="530"/>
                    </a:cubicBezTo>
                    <a:cubicBezTo>
                      <a:pt x="1044" y="522"/>
                      <a:pt x="1043" y="515"/>
                      <a:pt x="1043" y="507"/>
                    </a:cubicBezTo>
                    <a:cubicBezTo>
                      <a:pt x="1057" y="505"/>
                      <a:pt x="1073" y="501"/>
                      <a:pt x="1076" y="501"/>
                    </a:cubicBezTo>
                    <a:cubicBezTo>
                      <a:pt x="1079" y="500"/>
                      <a:pt x="1081" y="498"/>
                      <a:pt x="1083" y="496"/>
                    </a:cubicBezTo>
                    <a:cubicBezTo>
                      <a:pt x="1084" y="494"/>
                      <a:pt x="1085" y="491"/>
                      <a:pt x="1085" y="488"/>
                    </a:cubicBezTo>
                    <a:cubicBezTo>
                      <a:pt x="1084" y="485"/>
                      <a:pt x="1083" y="482"/>
                      <a:pt x="1081" y="481"/>
                    </a:cubicBezTo>
                    <a:cubicBezTo>
                      <a:pt x="1079" y="479"/>
                      <a:pt x="1076" y="477"/>
                      <a:pt x="1073" y="477"/>
                    </a:cubicBezTo>
                    <a:cubicBezTo>
                      <a:pt x="1070" y="477"/>
                      <a:pt x="1054" y="478"/>
                      <a:pt x="1040" y="478"/>
                    </a:cubicBezTo>
                    <a:cubicBezTo>
                      <a:pt x="1039" y="470"/>
                      <a:pt x="1037" y="463"/>
                      <a:pt x="1036" y="455"/>
                    </a:cubicBezTo>
                    <a:cubicBezTo>
                      <a:pt x="1050" y="451"/>
                      <a:pt x="1065" y="446"/>
                      <a:pt x="1068" y="445"/>
                    </a:cubicBezTo>
                    <a:cubicBezTo>
                      <a:pt x="1071" y="444"/>
                      <a:pt x="1073" y="442"/>
                      <a:pt x="1075" y="440"/>
                    </a:cubicBezTo>
                    <a:cubicBezTo>
                      <a:pt x="1076" y="437"/>
                      <a:pt x="1076" y="435"/>
                      <a:pt x="1076" y="432"/>
                    </a:cubicBezTo>
                    <a:cubicBezTo>
                      <a:pt x="1075" y="429"/>
                      <a:pt x="1074" y="426"/>
                      <a:pt x="1071" y="425"/>
                    </a:cubicBezTo>
                    <a:cubicBezTo>
                      <a:pt x="1069" y="423"/>
                      <a:pt x="1066" y="422"/>
                      <a:pt x="1063" y="422"/>
                    </a:cubicBezTo>
                    <a:cubicBezTo>
                      <a:pt x="1060" y="423"/>
                      <a:pt x="1044" y="425"/>
                      <a:pt x="1030" y="426"/>
                    </a:cubicBezTo>
                    <a:cubicBezTo>
                      <a:pt x="1028" y="419"/>
                      <a:pt x="1026" y="412"/>
                      <a:pt x="1024" y="404"/>
                    </a:cubicBezTo>
                    <a:cubicBezTo>
                      <a:pt x="1037" y="399"/>
                      <a:pt x="1052" y="392"/>
                      <a:pt x="1055" y="391"/>
                    </a:cubicBezTo>
                    <a:cubicBezTo>
                      <a:pt x="1058" y="390"/>
                      <a:pt x="1060" y="388"/>
                      <a:pt x="1061" y="385"/>
                    </a:cubicBezTo>
                    <a:cubicBezTo>
                      <a:pt x="1062" y="382"/>
                      <a:pt x="1062" y="379"/>
                      <a:pt x="1061" y="377"/>
                    </a:cubicBezTo>
                    <a:cubicBezTo>
                      <a:pt x="1060" y="374"/>
                      <a:pt x="1058" y="372"/>
                      <a:pt x="1056" y="370"/>
                    </a:cubicBezTo>
                    <a:cubicBezTo>
                      <a:pt x="1054" y="369"/>
                      <a:pt x="1051" y="368"/>
                      <a:pt x="1048" y="369"/>
                    </a:cubicBezTo>
                    <a:cubicBezTo>
                      <a:pt x="1045" y="369"/>
                      <a:pt x="1029" y="373"/>
                      <a:pt x="1015" y="376"/>
                    </a:cubicBezTo>
                    <a:cubicBezTo>
                      <a:pt x="1012" y="369"/>
                      <a:pt x="1010" y="362"/>
                      <a:pt x="1007" y="355"/>
                    </a:cubicBezTo>
                    <a:cubicBezTo>
                      <a:pt x="1020" y="348"/>
                      <a:pt x="1033" y="340"/>
                      <a:pt x="1036" y="338"/>
                    </a:cubicBezTo>
                    <a:cubicBezTo>
                      <a:pt x="1039" y="337"/>
                      <a:pt x="1040" y="334"/>
                      <a:pt x="1041" y="332"/>
                    </a:cubicBezTo>
                    <a:cubicBezTo>
                      <a:pt x="1042" y="329"/>
                      <a:pt x="1042" y="326"/>
                      <a:pt x="1041" y="323"/>
                    </a:cubicBezTo>
                    <a:cubicBezTo>
                      <a:pt x="1039" y="321"/>
                      <a:pt x="1037" y="319"/>
                      <a:pt x="1035" y="317"/>
                    </a:cubicBezTo>
                    <a:cubicBezTo>
                      <a:pt x="1032" y="316"/>
                      <a:pt x="1029" y="316"/>
                      <a:pt x="1027" y="317"/>
                    </a:cubicBezTo>
                    <a:cubicBezTo>
                      <a:pt x="1024" y="318"/>
                      <a:pt x="1009" y="323"/>
                      <a:pt x="995" y="328"/>
                    </a:cubicBezTo>
                    <a:cubicBezTo>
                      <a:pt x="991" y="321"/>
                      <a:pt x="988" y="314"/>
                      <a:pt x="984" y="307"/>
                    </a:cubicBezTo>
                    <a:cubicBezTo>
                      <a:pt x="996" y="299"/>
                      <a:pt x="1009" y="290"/>
                      <a:pt x="1012" y="288"/>
                    </a:cubicBezTo>
                    <a:cubicBezTo>
                      <a:pt x="1014" y="286"/>
                      <a:pt x="1016" y="284"/>
                      <a:pt x="1016" y="281"/>
                    </a:cubicBezTo>
                    <a:cubicBezTo>
                      <a:pt x="1017" y="278"/>
                      <a:pt x="1016" y="275"/>
                      <a:pt x="1015" y="273"/>
                    </a:cubicBezTo>
                    <a:cubicBezTo>
                      <a:pt x="1013" y="270"/>
                      <a:pt x="1011" y="268"/>
                      <a:pt x="1008" y="267"/>
                    </a:cubicBezTo>
                    <a:cubicBezTo>
                      <a:pt x="1006" y="266"/>
                      <a:pt x="1003" y="266"/>
                      <a:pt x="1000" y="268"/>
                    </a:cubicBezTo>
                    <a:cubicBezTo>
                      <a:pt x="997" y="269"/>
                      <a:pt x="983" y="276"/>
                      <a:pt x="969" y="282"/>
                    </a:cubicBezTo>
                    <a:cubicBezTo>
                      <a:pt x="966" y="275"/>
                      <a:pt x="961" y="269"/>
                      <a:pt x="957" y="263"/>
                    </a:cubicBezTo>
                    <a:cubicBezTo>
                      <a:pt x="968" y="253"/>
                      <a:pt x="980" y="242"/>
                      <a:pt x="983" y="240"/>
                    </a:cubicBezTo>
                    <a:cubicBezTo>
                      <a:pt x="985" y="238"/>
                      <a:pt x="986" y="236"/>
                      <a:pt x="986" y="233"/>
                    </a:cubicBezTo>
                    <a:cubicBezTo>
                      <a:pt x="986" y="230"/>
                      <a:pt x="986" y="227"/>
                      <a:pt x="984" y="225"/>
                    </a:cubicBezTo>
                    <a:cubicBezTo>
                      <a:pt x="982" y="222"/>
                      <a:pt x="980" y="221"/>
                      <a:pt x="977" y="220"/>
                    </a:cubicBezTo>
                    <a:cubicBezTo>
                      <a:pt x="974" y="220"/>
                      <a:pt x="971" y="220"/>
                      <a:pt x="969" y="221"/>
                    </a:cubicBezTo>
                    <a:cubicBezTo>
                      <a:pt x="966" y="223"/>
                      <a:pt x="952" y="231"/>
                      <a:pt x="940" y="238"/>
                    </a:cubicBezTo>
                    <a:cubicBezTo>
                      <a:pt x="935" y="233"/>
                      <a:pt x="930" y="227"/>
                      <a:pt x="925" y="221"/>
                    </a:cubicBezTo>
                    <a:cubicBezTo>
                      <a:pt x="935" y="210"/>
                      <a:pt x="946" y="198"/>
                      <a:pt x="948" y="196"/>
                    </a:cubicBezTo>
                    <a:cubicBezTo>
                      <a:pt x="950" y="194"/>
                      <a:pt x="951" y="191"/>
                      <a:pt x="951" y="188"/>
                    </a:cubicBezTo>
                    <a:cubicBezTo>
                      <a:pt x="951" y="185"/>
                      <a:pt x="950" y="183"/>
                      <a:pt x="948" y="180"/>
                    </a:cubicBezTo>
                    <a:cubicBezTo>
                      <a:pt x="946" y="178"/>
                      <a:pt x="943" y="177"/>
                      <a:pt x="941" y="177"/>
                    </a:cubicBezTo>
                    <a:cubicBezTo>
                      <a:pt x="938" y="176"/>
                      <a:pt x="935" y="177"/>
                      <a:pt x="933" y="179"/>
                    </a:cubicBezTo>
                    <a:cubicBezTo>
                      <a:pt x="930" y="181"/>
                      <a:pt x="917" y="190"/>
                      <a:pt x="905" y="199"/>
                    </a:cubicBezTo>
                    <a:cubicBezTo>
                      <a:pt x="900" y="193"/>
                      <a:pt x="895" y="188"/>
                      <a:pt x="890" y="183"/>
                    </a:cubicBezTo>
                    <a:cubicBezTo>
                      <a:pt x="898" y="171"/>
                      <a:pt x="908" y="158"/>
                      <a:pt x="910" y="156"/>
                    </a:cubicBezTo>
                    <a:cubicBezTo>
                      <a:pt x="911" y="153"/>
                      <a:pt x="912" y="150"/>
                      <a:pt x="912" y="148"/>
                    </a:cubicBezTo>
                    <a:cubicBezTo>
                      <a:pt x="911" y="145"/>
                      <a:pt x="910" y="142"/>
                      <a:pt x="908" y="140"/>
                    </a:cubicBezTo>
                    <a:cubicBezTo>
                      <a:pt x="906" y="138"/>
                      <a:pt x="903" y="137"/>
                      <a:pt x="900" y="137"/>
                    </a:cubicBezTo>
                    <a:cubicBezTo>
                      <a:pt x="897" y="137"/>
                      <a:pt x="894" y="138"/>
                      <a:pt x="892" y="140"/>
                    </a:cubicBezTo>
                    <a:cubicBezTo>
                      <a:pt x="890" y="142"/>
                      <a:pt x="878" y="153"/>
                      <a:pt x="867" y="163"/>
                    </a:cubicBezTo>
                    <a:cubicBezTo>
                      <a:pt x="862" y="158"/>
                      <a:pt x="856" y="153"/>
                      <a:pt x="850" y="149"/>
                    </a:cubicBezTo>
                    <a:cubicBezTo>
                      <a:pt x="857" y="136"/>
                      <a:pt x="865" y="122"/>
                      <a:pt x="867" y="119"/>
                    </a:cubicBezTo>
                    <a:cubicBezTo>
                      <a:pt x="869" y="117"/>
                      <a:pt x="869" y="114"/>
                      <a:pt x="868" y="111"/>
                    </a:cubicBezTo>
                    <a:cubicBezTo>
                      <a:pt x="868" y="109"/>
                      <a:pt x="866" y="106"/>
                      <a:pt x="864" y="104"/>
                    </a:cubicBezTo>
                    <a:cubicBezTo>
                      <a:pt x="861" y="103"/>
                      <a:pt x="858" y="102"/>
                      <a:pt x="856" y="102"/>
                    </a:cubicBezTo>
                    <a:cubicBezTo>
                      <a:pt x="853" y="102"/>
                      <a:pt x="850" y="103"/>
                      <a:pt x="848" y="106"/>
                    </a:cubicBezTo>
                    <a:cubicBezTo>
                      <a:pt x="846" y="108"/>
                      <a:pt x="835" y="120"/>
                      <a:pt x="826" y="131"/>
                    </a:cubicBezTo>
                    <a:cubicBezTo>
                      <a:pt x="820" y="127"/>
                      <a:pt x="813" y="123"/>
                      <a:pt x="807" y="119"/>
                    </a:cubicBezTo>
                    <a:cubicBezTo>
                      <a:pt x="813" y="105"/>
                      <a:pt x="820" y="91"/>
                      <a:pt x="821" y="88"/>
                    </a:cubicBezTo>
                    <a:cubicBezTo>
                      <a:pt x="822" y="85"/>
                      <a:pt x="822" y="82"/>
                      <a:pt x="821" y="80"/>
                    </a:cubicBezTo>
                    <a:cubicBezTo>
                      <a:pt x="820" y="77"/>
                      <a:pt x="818" y="75"/>
                      <a:pt x="816" y="73"/>
                    </a:cubicBezTo>
                    <a:cubicBezTo>
                      <a:pt x="813" y="72"/>
                      <a:pt x="810" y="71"/>
                      <a:pt x="808" y="72"/>
                    </a:cubicBezTo>
                    <a:cubicBezTo>
                      <a:pt x="805" y="72"/>
                      <a:pt x="802" y="74"/>
                      <a:pt x="801" y="76"/>
                    </a:cubicBezTo>
                    <a:cubicBezTo>
                      <a:pt x="799" y="79"/>
                      <a:pt x="790" y="92"/>
                      <a:pt x="781" y="104"/>
                    </a:cubicBezTo>
                    <a:cubicBezTo>
                      <a:pt x="774" y="100"/>
                      <a:pt x="768" y="97"/>
                      <a:pt x="761" y="93"/>
                    </a:cubicBezTo>
                    <a:cubicBezTo>
                      <a:pt x="766" y="80"/>
                      <a:pt x="771" y="65"/>
                      <a:pt x="772" y="61"/>
                    </a:cubicBezTo>
                    <a:cubicBezTo>
                      <a:pt x="773" y="59"/>
                      <a:pt x="772" y="56"/>
                      <a:pt x="771" y="53"/>
                    </a:cubicBezTo>
                    <a:cubicBezTo>
                      <a:pt x="770" y="51"/>
                      <a:pt x="768" y="49"/>
                      <a:pt x="765" y="47"/>
                    </a:cubicBezTo>
                    <a:cubicBezTo>
                      <a:pt x="762" y="46"/>
                      <a:pt x="760" y="46"/>
                      <a:pt x="757" y="47"/>
                    </a:cubicBezTo>
                    <a:cubicBezTo>
                      <a:pt x="754" y="48"/>
                      <a:pt x="752" y="49"/>
                      <a:pt x="750" y="52"/>
                    </a:cubicBezTo>
                    <a:cubicBezTo>
                      <a:pt x="749" y="55"/>
                      <a:pt x="741" y="69"/>
                      <a:pt x="734" y="81"/>
                    </a:cubicBezTo>
                    <a:cubicBezTo>
                      <a:pt x="727" y="78"/>
                      <a:pt x="720" y="76"/>
                      <a:pt x="713" y="73"/>
                    </a:cubicBezTo>
                    <a:cubicBezTo>
                      <a:pt x="716" y="59"/>
                      <a:pt x="719" y="43"/>
                      <a:pt x="720" y="40"/>
                    </a:cubicBezTo>
                    <a:cubicBezTo>
                      <a:pt x="721" y="37"/>
                      <a:pt x="720" y="34"/>
                      <a:pt x="719" y="32"/>
                    </a:cubicBezTo>
                    <a:cubicBezTo>
                      <a:pt x="717" y="30"/>
                      <a:pt x="715" y="28"/>
                      <a:pt x="712" y="27"/>
                    </a:cubicBezTo>
                    <a:cubicBezTo>
                      <a:pt x="709" y="26"/>
                      <a:pt x="706" y="26"/>
                      <a:pt x="704" y="27"/>
                    </a:cubicBezTo>
                    <a:cubicBezTo>
                      <a:pt x="701" y="28"/>
                      <a:pt x="699" y="30"/>
                      <a:pt x="698" y="33"/>
                    </a:cubicBezTo>
                    <a:cubicBezTo>
                      <a:pt x="696" y="36"/>
                      <a:pt x="690" y="51"/>
                      <a:pt x="684" y="64"/>
                    </a:cubicBezTo>
                    <a:cubicBezTo>
                      <a:pt x="677" y="62"/>
                      <a:pt x="670" y="60"/>
                      <a:pt x="663" y="58"/>
                    </a:cubicBezTo>
                    <a:cubicBezTo>
                      <a:pt x="664" y="44"/>
                      <a:pt x="666" y="28"/>
                      <a:pt x="666" y="25"/>
                    </a:cubicBezTo>
                    <a:cubicBezTo>
                      <a:pt x="667" y="22"/>
                      <a:pt x="666" y="19"/>
                      <a:pt x="664" y="17"/>
                    </a:cubicBezTo>
                    <a:cubicBezTo>
                      <a:pt x="662" y="14"/>
                      <a:pt x="660" y="13"/>
                      <a:pt x="657" y="12"/>
                    </a:cubicBezTo>
                    <a:cubicBezTo>
                      <a:pt x="654" y="12"/>
                      <a:pt x="651" y="12"/>
                      <a:pt x="649" y="13"/>
                    </a:cubicBezTo>
                    <a:cubicBezTo>
                      <a:pt x="646" y="15"/>
                      <a:pt x="644" y="17"/>
                      <a:pt x="643" y="20"/>
                    </a:cubicBezTo>
                    <a:cubicBezTo>
                      <a:pt x="642" y="23"/>
                      <a:pt x="638" y="38"/>
                      <a:pt x="633" y="52"/>
                    </a:cubicBezTo>
                    <a:cubicBezTo>
                      <a:pt x="626" y="51"/>
                      <a:pt x="619" y="49"/>
                      <a:pt x="611" y="48"/>
                    </a:cubicBezTo>
                    <a:cubicBezTo>
                      <a:pt x="611" y="34"/>
                      <a:pt x="611" y="18"/>
                      <a:pt x="611" y="15"/>
                    </a:cubicBezTo>
                    <a:cubicBezTo>
                      <a:pt x="611" y="12"/>
                      <a:pt x="610" y="9"/>
                      <a:pt x="608" y="7"/>
                    </a:cubicBezTo>
                    <a:cubicBezTo>
                      <a:pt x="606" y="5"/>
                      <a:pt x="604" y="4"/>
                      <a:pt x="601" y="3"/>
                    </a:cubicBezTo>
                    <a:cubicBezTo>
                      <a:pt x="598" y="3"/>
                      <a:pt x="595" y="4"/>
                      <a:pt x="593" y="5"/>
                    </a:cubicBezTo>
                    <a:cubicBezTo>
                      <a:pt x="590" y="7"/>
                      <a:pt x="589" y="9"/>
                      <a:pt x="588" y="12"/>
                    </a:cubicBezTo>
                    <a:cubicBezTo>
                      <a:pt x="587" y="15"/>
                      <a:pt x="584" y="31"/>
                      <a:pt x="581" y="45"/>
                    </a:cubicBezTo>
                    <a:cubicBezTo>
                      <a:pt x="574" y="45"/>
                      <a:pt x="566" y="44"/>
                      <a:pt x="559" y="44"/>
                    </a:cubicBezTo>
                    <a:cubicBezTo>
                      <a:pt x="558" y="30"/>
                      <a:pt x="556" y="14"/>
                      <a:pt x="556" y="10"/>
                    </a:cubicBezTo>
                    <a:cubicBezTo>
                      <a:pt x="555" y="8"/>
                      <a:pt x="554" y="5"/>
                      <a:pt x="552" y="3"/>
                    </a:cubicBezTo>
                    <a:cubicBezTo>
                      <a:pt x="550" y="1"/>
                      <a:pt x="547" y="0"/>
                      <a:pt x="544" y="0"/>
                    </a:cubicBezTo>
                    <a:cubicBezTo>
                      <a:pt x="541" y="0"/>
                      <a:pt x="538" y="1"/>
                      <a:pt x="536" y="3"/>
                    </a:cubicBezTo>
                    <a:cubicBezTo>
                      <a:pt x="534" y="5"/>
                      <a:pt x="533" y="8"/>
                      <a:pt x="532" y="10"/>
                    </a:cubicBezTo>
                    <a:cubicBezTo>
                      <a:pt x="532" y="14"/>
                      <a:pt x="530" y="30"/>
                      <a:pt x="529" y="44"/>
                    </a:cubicBezTo>
                    <a:cubicBezTo>
                      <a:pt x="522" y="44"/>
                      <a:pt x="514" y="45"/>
                      <a:pt x="507" y="45"/>
                    </a:cubicBezTo>
                    <a:cubicBezTo>
                      <a:pt x="504" y="31"/>
                      <a:pt x="501" y="15"/>
                      <a:pt x="500" y="12"/>
                    </a:cubicBezTo>
                    <a:cubicBezTo>
                      <a:pt x="499" y="9"/>
                      <a:pt x="497" y="7"/>
                      <a:pt x="495" y="5"/>
                    </a:cubicBezTo>
                    <a:cubicBezTo>
                      <a:pt x="493" y="4"/>
                      <a:pt x="490" y="3"/>
                      <a:pt x="487" y="3"/>
                    </a:cubicBezTo>
                    <a:cubicBezTo>
                      <a:pt x="484" y="4"/>
                      <a:pt x="482" y="5"/>
                      <a:pt x="480" y="7"/>
                    </a:cubicBezTo>
                    <a:cubicBezTo>
                      <a:pt x="478" y="9"/>
                      <a:pt x="477" y="12"/>
                      <a:pt x="477" y="15"/>
                    </a:cubicBezTo>
                    <a:cubicBezTo>
                      <a:pt x="477" y="18"/>
                      <a:pt x="477" y="34"/>
                      <a:pt x="477" y="48"/>
                    </a:cubicBezTo>
                    <a:cubicBezTo>
                      <a:pt x="469" y="49"/>
                      <a:pt x="462" y="51"/>
                      <a:pt x="455" y="52"/>
                    </a:cubicBezTo>
                    <a:cubicBezTo>
                      <a:pt x="450" y="38"/>
                      <a:pt x="446" y="23"/>
                      <a:pt x="445" y="20"/>
                    </a:cubicBezTo>
                    <a:cubicBezTo>
                      <a:pt x="444" y="17"/>
                      <a:pt x="442" y="15"/>
                      <a:pt x="439" y="13"/>
                    </a:cubicBezTo>
                    <a:cubicBezTo>
                      <a:pt x="437" y="12"/>
                      <a:pt x="434" y="12"/>
                      <a:pt x="431" y="12"/>
                    </a:cubicBezTo>
                    <a:cubicBezTo>
                      <a:pt x="428" y="13"/>
                      <a:pt x="426" y="14"/>
                      <a:pt x="424" y="17"/>
                    </a:cubicBezTo>
                    <a:cubicBezTo>
                      <a:pt x="422" y="19"/>
                      <a:pt x="421" y="22"/>
                      <a:pt x="422" y="25"/>
                    </a:cubicBezTo>
                    <a:cubicBezTo>
                      <a:pt x="422" y="28"/>
                      <a:pt x="424" y="44"/>
                      <a:pt x="425" y="58"/>
                    </a:cubicBezTo>
                    <a:cubicBezTo>
                      <a:pt x="418" y="60"/>
                      <a:pt x="411" y="62"/>
                      <a:pt x="404" y="64"/>
                    </a:cubicBezTo>
                    <a:cubicBezTo>
                      <a:pt x="398" y="51"/>
                      <a:pt x="392" y="36"/>
                      <a:pt x="390" y="33"/>
                    </a:cubicBezTo>
                    <a:cubicBezTo>
                      <a:pt x="389" y="30"/>
                      <a:pt x="387" y="28"/>
                      <a:pt x="384" y="27"/>
                    </a:cubicBezTo>
                    <a:cubicBezTo>
                      <a:pt x="382" y="26"/>
                      <a:pt x="379" y="26"/>
                      <a:pt x="376" y="27"/>
                    </a:cubicBezTo>
                    <a:cubicBezTo>
                      <a:pt x="373" y="28"/>
                      <a:pt x="371" y="30"/>
                      <a:pt x="369" y="32"/>
                    </a:cubicBezTo>
                    <a:cubicBezTo>
                      <a:pt x="368" y="34"/>
                      <a:pt x="367" y="37"/>
                      <a:pt x="368" y="40"/>
                    </a:cubicBezTo>
                    <a:cubicBezTo>
                      <a:pt x="369" y="43"/>
                      <a:pt x="372" y="59"/>
                      <a:pt x="375" y="73"/>
                    </a:cubicBezTo>
                    <a:cubicBezTo>
                      <a:pt x="368" y="76"/>
                      <a:pt x="361" y="78"/>
                      <a:pt x="354" y="81"/>
                    </a:cubicBezTo>
                    <a:cubicBezTo>
                      <a:pt x="347" y="69"/>
                      <a:pt x="339" y="55"/>
                      <a:pt x="338" y="52"/>
                    </a:cubicBezTo>
                    <a:cubicBezTo>
                      <a:pt x="336" y="49"/>
                      <a:pt x="334" y="48"/>
                      <a:pt x="331" y="47"/>
                    </a:cubicBezTo>
                    <a:cubicBezTo>
                      <a:pt x="328" y="46"/>
                      <a:pt x="326" y="46"/>
                      <a:pt x="323" y="47"/>
                    </a:cubicBezTo>
                    <a:cubicBezTo>
                      <a:pt x="320" y="49"/>
                      <a:pt x="318" y="51"/>
                      <a:pt x="317" y="53"/>
                    </a:cubicBezTo>
                    <a:cubicBezTo>
                      <a:pt x="316" y="56"/>
                      <a:pt x="315" y="59"/>
                      <a:pt x="316" y="61"/>
                    </a:cubicBezTo>
                    <a:cubicBezTo>
                      <a:pt x="317" y="65"/>
                      <a:pt x="322" y="80"/>
                      <a:pt x="327" y="93"/>
                    </a:cubicBezTo>
                    <a:cubicBezTo>
                      <a:pt x="320" y="97"/>
                      <a:pt x="314" y="100"/>
                      <a:pt x="307" y="104"/>
                    </a:cubicBezTo>
                    <a:cubicBezTo>
                      <a:pt x="298" y="92"/>
                      <a:pt x="289" y="79"/>
                      <a:pt x="287" y="76"/>
                    </a:cubicBezTo>
                    <a:cubicBezTo>
                      <a:pt x="286" y="74"/>
                      <a:pt x="283" y="72"/>
                      <a:pt x="280" y="72"/>
                    </a:cubicBezTo>
                    <a:cubicBezTo>
                      <a:pt x="278" y="71"/>
                      <a:pt x="275" y="72"/>
                      <a:pt x="272" y="73"/>
                    </a:cubicBezTo>
                    <a:cubicBezTo>
                      <a:pt x="270" y="75"/>
                      <a:pt x="268" y="77"/>
                      <a:pt x="267" y="80"/>
                    </a:cubicBezTo>
                    <a:cubicBezTo>
                      <a:pt x="266" y="82"/>
                      <a:pt x="266" y="85"/>
                      <a:pt x="267" y="88"/>
                    </a:cubicBezTo>
                    <a:cubicBezTo>
                      <a:pt x="268" y="91"/>
                      <a:pt x="275" y="105"/>
                      <a:pt x="281" y="119"/>
                    </a:cubicBezTo>
                    <a:cubicBezTo>
                      <a:pt x="275" y="123"/>
                      <a:pt x="268" y="127"/>
                      <a:pt x="262" y="131"/>
                    </a:cubicBezTo>
                    <a:cubicBezTo>
                      <a:pt x="253" y="120"/>
                      <a:pt x="242" y="108"/>
                      <a:pt x="240" y="106"/>
                    </a:cubicBezTo>
                    <a:cubicBezTo>
                      <a:pt x="238" y="103"/>
                      <a:pt x="235" y="102"/>
                      <a:pt x="232" y="102"/>
                    </a:cubicBezTo>
                    <a:cubicBezTo>
                      <a:pt x="230" y="102"/>
                      <a:pt x="227" y="103"/>
                      <a:pt x="224" y="104"/>
                    </a:cubicBezTo>
                    <a:cubicBezTo>
                      <a:pt x="222" y="106"/>
                      <a:pt x="220" y="109"/>
                      <a:pt x="220" y="111"/>
                    </a:cubicBezTo>
                    <a:cubicBezTo>
                      <a:pt x="219" y="114"/>
                      <a:pt x="219" y="117"/>
                      <a:pt x="221" y="119"/>
                    </a:cubicBezTo>
                    <a:cubicBezTo>
                      <a:pt x="223" y="122"/>
                      <a:pt x="231" y="136"/>
                      <a:pt x="238" y="149"/>
                    </a:cubicBezTo>
                    <a:cubicBezTo>
                      <a:pt x="232" y="153"/>
                      <a:pt x="226" y="158"/>
                      <a:pt x="221" y="163"/>
                    </a:cubicBezTo>
                    <a:cubicBezTo>
                      <a:pt x="210" y="153"/>
                      <a:pt x="198" y="142"/>
                      <a:pt x="196" y="140"/>
                    </a:cubicBezTo>
                    <a:cubicBezTo>
                      <a:pt x="194" y="138"/>
                      <a:pt x="191" y="137"/>
                      <a:pt x="188" y="137"/>
                    </a:cubicBezTo>
                    <a:cubicBezTo>
                      <a:pt x="185" y="137"/>
                      <a:pt x="182" y="138"/>
                      <a:pt x="180" y="140"/>
                    </a:cubicBezTo>
                    <a:cubicBezTo>
                      <a:pt x="178" y="142"/>
                      <a:pt x="177" y="145"/>
                      <a:pt x="176" y="148"/>
                    </a:cubicBezTo>
                    <a:cubicBezTo>
                      <a:pt x="176" y="150"/>
                      <a:pt x="176" y="153"/>
                      <a:pt x="178" y="156"/>
                    </a:cubicBezTo>
                    <a:cubicBezTo>
                      <a:pt x="180" y="158"/>
                      <a:pt x="190" y="171"/>
                      <a:pt x="198" y="183"/>
                    </a:cubicBezTo>
                    <a:cubicBezTo>
                      <a:pt x="193" y="188"/>
                      <a:pt x="188" y="193"/>
                      <a:pt x="182" y="199"/>
                    </a:cubicBezTo>
                    <a:cubicBezTo>
                      <a:pt x="171" y="190"/>
                      <a:pt x="158" y="181"/>
                      <a:pt x="155" y="179"/>
                    </a:cubicBezTo>
                    <a:cubicBezTo>
                      <a:pt x="153" y="177"/>
                      <a:pt x="150" y="176"/>
                      <a:pt x="147" y="177"/>
                    </a:cubicBezTo>
                    <a:cubicBezTo>
                      <a:pt x="145" y="177"/>
                      <a:pt x="142" y="178"/>
                      <a:pt x="140" y="180"/>
                    </a:cubicBezTo>
                    <a:cubicBezTo>
                      <a:pt x="138" y="183"/>
                      <a:pt x="137" y="185"/>
                      <a:pt x="137" y="188"/>
                    </a:cubicBezTo>
                    <a:cubicBezTo>
                      <a:pt x="137" y="191"/>
                      <a:pt x="138" y="194"/>
                      <a:pt x="140" y="196"/>
                    </a:cubicBezTo>
                    <a:cubicBezTo>
                      <a:pt x="142" y="198"/>
                      <a:pt x="153" y="210"/>
                      <a:pt x="163" y="221"/>
                    </a:cubicBezTo>
                    <a:cubicBezTo>
                      <a:pt x="158" y="227"/>
                      <a:pt x="153" y="233"/>
                      <a:pt x="148" y="238"/>
                    </a:cubicBezTo>
                    <a:cubicBezTo>
                      <a:pt x="136" y="231"/>
                      <a:pt x="122" y="223"/>
                      <a:pt x="119" y="221"/>
                    </a:cubicBezTo>
                    <a:cubicBezTo>
                      <a:pt x="117" y="220"/>
                      <a:pt x="114" y="220"/>
                      <a:pt x="111" y="220"/>
                    </a:cubicBezTo>
                    <a:cubicBezTo>
                      <a:pt x="108" y="221"/>
                      <a:pt x="106" y="222"/>
                      <a:pt x="104" y="225"/>
                    </a:cubicBezTo>
                    <a:cubicBezTo>
                      <a:pt x="102" y="227"/>
                      <a:pt x="102" y="230"/>
                      <a:pt x="102" y="233"/>
                    </a:cubicBezTo>
                    <a:cubicBezTo>
                      <a:pt x="102" y="236"/>
                      <a:pt x="103" y="238"/>
                      <a:pt x="105" y="240"/>
                    </a:cubicBezTo>
                    <a:cubicBezTo>
                      <a:pt x="108" y="242"/>
                      <a:pt x="120" y="253"/>
                      <a:pt x="131" y="263"/>
                    </a:cubicBezTo>
                    <a:cubicBezTo>
                      <a:pt x="127" y="269"/>
                      <a:pt x="122" y="275"/>
                      <a:pt x="118" y="282"/>
                    </a:cubicBezTo>
                    <a:cubicBezTo>
                      <a:pt x="105" y="276"/>
                      <a:pt x="91" y="269"/>
                      <a:pt x="88" y="268"/>
                    </a:cubicBezTo>
                    <a:cubicBezTo>
                      <a:pt x="85" y="266"/>
                      <a:pt x="82" y="266"/>
                      <a:pt x="80" y="267"/>
                    </a:cubicBezTo>
                    <a:cubicBezTo>
                      <a:pt x="77" y="268"/>
                      <a:pt x="75" y="270"/>
                      <a:pt x="73" y="273"/>
                    </a:cubicBezTo>
                    <a:cubicBezTo>
                      <a:pt x="72" y="275"/>
                      <a:pt x="71" y="278"/>
                      <a:pt x="72" y="281"/>
                    </a:cubicBezTo>
                    <a:cubicBezTo>
                      <a:pt x="72" y="284"/>
                      <a:pt x="74" y="286"/>
                      <a:pt x="76" y="288"/>
                    </a:cubicBezTo>
                    <a:cubicBezTo>
                      <a:pt x="79" y="290"/>
                      <a:pt x="92" y="299"/>
                      <a:pt x="104" y="307"/>
                    </a:cubicBezTo>
                    <a:cubicBezTo>
                      <a:pt x="100" y="314"/>
                      <a:pt x="97" y="321"/>
                      <a:pt x="93" y="328"/>
                    </a:cubicBezTo>
                    <a:cubicBezTo>
                      <a:pt x="79" y="323"/>
                      <a:pt x="64" y="318"/>
                      <a:pt x="61" y="317"/>
                    </a:cubicBezTo>
                    <a:cubicBezTo>
                      <a:pt x="59" y="316"/>
                      <a:pt x="56" y="316"/>
                      <a:pt x="53" y="317"/>
                    </a:cubicBezTo>
                    <a:cubicBezTo>
                      <a:pt x="51" y="319"/>
                      <a:pt x="48" y="321"/>
                      <a:pt x="47" y="323"/>
                    </a:cubicBezTo>
                    <a:cubicBezTo>
                      <a:pt x="46" y="326"/>
                      <a:pt x="46" y="329"/>
                      <a:pt x="47" y="332"/>
                    </a:cubicBezTo>
                    <a:cubicBezTo>
                      <a:pt x="48" y="334"/>
                      <a:pt x="49" y="337"/>
                      <a:pt x="52" y="338"/>
                    </a:cubicBezTo>
                    <a:cubicBezTo>
                      <a:pt x="55" y="340"/>
                      <a:pt x="68" y="348"/>
                      <a:pt x="81" y="355"/>
                    </a:cubicBezTo>
                    <a:cubicBezTo>
                      <a:pt x="78" y="362"/>
                      <a:pt x="76" y="369"/>
                      <a:pt x="73" y="376"/>
                    </a:cubicBezTo>
                    <a:cubicBezTo>
                      <a:pt x="59" y="373"/>
                      <a:pt x="43" y="369"/>
                      <a:pt x="40" y="369"/>
                    </a:cubicBezTo>
                    <a:cubicBezTo>
                      <a:pt x="37" y="368"/>
                      <a:pt x="34" y="369"/>
                      <a:pt x="32" y="370"/>
                    </a:cubicBezTo>
                    <a:cubicBezTo>
                      <a:pt x="30" y="372"/>
                      <a:pt x="28" y="374"/>
                      <a:pt x="27" y="377"/>
                    </a:cubicBezTo>
                    <a:cubicBezTo>
                      <a:pt x="26" y="379"/>
                      <a:pt x="26" y="382"/>
                      <a:pt x="27" y="385"/>
                    </a:cubicBezTo>
                    <a:cubicBezTo>
                      <a:pt x="28" y="388"/>
                      <a:pt x="30" y="390"/>
                      <a:pt x="33" y="391"/>
                    </a:cubicBezTo>
                    <a:cubicBezTo>
                      <a:pt x="36" y="392"/>
                      <a:pt x="50" y="399"/>
                      <a:pt x="64" y="404"/>
                    </a:cubicBezTo>
                    <a:cubicBezTo>
                      <a:pt x="62" y="412"/>
                      <a:pt x="60" y="419"/>
                      <a:pt x="58" y="426"/>
                    </a:cubicBezTo>
                    <a:cubicBezTo>
                      <a:pt x="44" y="425"/>
                      <a:pt x="28" y="423"/>
                      <a:pt x="25" y="422"/>
                    </a:cubicBezTo>
                    <a:cubicBezTo>
                      <a:pt x="22" y="422"/>
                      <a:pt x="19" y="423"/>
                      <a:pt x="17" y="425"/>
                    </a:cubicBezTo>
                    <a:cubicBezTo>
                      <a:pt x="14" y="426"/>
                      <a:pt x="13" y="429"/>
                      <a:pt x="12" y="432"/>
                    </a:cubicBezTo>
                    <a:cubicBezTo>
                      <a:pt x="12" y="435"/>
                      <a:pt x="12" y="437"/>
                      <a:pt x="13" y="440"/>
                    </a:cubicBezTo>
                    <a:cubicBezTo>
                      <a:pt x="15" y="442"/>
                      <a:pt x="17" y="444"/>
                      <a:pt x="20" y="445"/>
                    </a:cubicBezTo>
                    <a:cubicBezTo>
                      <a:pt x="23" y="446"/>
                      <a:pt x="38" y="451"/>
                      <a:pt x="52" y="455"/>
                    </a:cubicBezTo>
                    <a:cubicBezTo>
                      <a:pt x="50" y="463"/>
                      <a:pt x="49" y="470"/>
                      <a:pt x="48" y="478"/>
                    </a:cubicBezTo>
                    <a:cubicBezTo>
                      <a:pt x="34" y="478"/>
                      <a:pt x="18" y="477"/>
                      <a:pt x="15" y="477"/>
                    </a:cubicBezTo>
                    <a:cubicBezTo>
                      <a:pt x="12" y="477"/>
                      <a:pt x="9" y="479"/>
                      <a:pt x="7" y="481"/>
                    </a:cubicBezTo>
                    <a:cubicBezTo>
                      <a:pt x="5" y="482"/>
                      <a:pt x="4" y="485"/>
                      <a:pt x="3" y="488"/>
                    </a:cubicBezTo>
                    <a:cubicBezTo>
                      <a:pt x="3" y="491"/>
                      <a:pt x="4" y="494"/>
                      <a:pt x="5" y="496"/>
                    </a:cubicBezTo>
                    <a:cubicBezTo>
                      <a:pt x="7" y="498"/>
                      <a:pt x="9" y="500"/>
                      <a:pt x="12" y="501"/>
                    </a:cubicBezTo>
                    <a:cubicBezTo>
                      <a:pt x="15" y="501"/>
                      <a:pt x="31" y="505"/>
                      <a:pt x="45" y="507"/>
                    </a:cubicBezTo>
                    <a:cubicBezTo>
                      <a:pt x="45" y="515"/>
                      <a:pt x="44" y="522"/>
                      <a:pt x="44" y="530"/>
                    </a:cubicBezTo>
                    <a:cubicBezTo>
                      <a:pt x="30" y="531"/>
                      <a:pt x="14" y="533"/>
                      <a:pt x="10" y="533"/>
                    </a:cubicBezTo>
                    <a:cubicBezTo>
                      <a:pt x="7" y="533"/>
                      <a:pt x="5" y="535"/>
                      <a:pt x="3" y="537"/>
                    </a:cubicBezTo>
                    <a:cubicBezTo>
                      <a:pt x="1" y="539"/>
                      <a:pt x="0" y="542"/>
                      <a:pt x="0" y="545"/>
                    </a:cubicBezTo>
                    <a:cubicBezTo>
                      <a:pt x="0" y="548"/>
                      <a:pt x="1" y="551"/>
                      <a:pt x="3" y="553"/>
                    </a:cubicBezTo>
                    <a:cubicBezTo>
                      <a:pt x="5" y="555"/>
                      <a:pt x="7" y="556"/>
                      <a:pt x="10" y="557"/>
                    </a:cubicBezTo>
                    <a:cubicBezTo>
                      <a:pt x="14" y="557"/>
                      <a:pt x="30" y="558"/>
                      <a:pt x="44" y="560"/>
                    </a:cubicBezTo>
                    <a:cubicBezTo>
                      <a:pt x="44" y="567"/>
                      <a:pt x="45" y="575"/>
                      <a:pt x="45" y="582"/>
                    </a:cubicBezTo>
                    <a:cubicBezTo>
                      <a:pt x="31" y="585"/>
                      <a:pt x="15" y="588"/>
                      <a:pt x="12" y="589"/>
                    </a:cubicBezTo>
                    <a:cubicBezTo>
                      <a:pt x="9" y="590"/>
                      <a:pt x="7" y="591"/>
                      <a:pt x="5" y="594"/>
                    </a:cubicBezTo>
                    <a:cubicBezTo>
                      <a:pt x="4" y="596"/>
                      <a:pt x="3" y="599"/>
                      <a:pt x="3" y="602"/>
                    </a:cubicBezTo>
                    <a:cubicBezTo>
                      <a:pt x="4" y="605"/>
                      <a:pt x="5" y="607"/>
                      <a:pt x="7" y="609"/>
                    </a:cubicBezTo>
                    <a:cubicBezTo>
                      <a:pt x="9" y="611"/>
                      <a:pt x="12" y="613"/>
                      <a:pt x="15" y="612"/>
                    </a:cubicBezTo>
                    <a:cubicBezTo>
                      <a:pt x="18" y="612"/>
                      <a:pt x="34" y="612"/>
                      <a:pt x="48" y="612"/>
                    </a:cubicBezTo>
                    <a:cubicBezTo>
                      <a:pt x="49" y="620"/>
                      <a:pt x="50" y="627"/>
                      <a:pt x="52" y="634"/>
                    </a:cubicBezTo>
                    <a:cubicBezTo>
                      <a:pt x="38" y="639"/>
                      <a:pt x="23" y="644"/>
                      <a:pt x="20" y="645"/>
                    </a:cubicBezTo>
                    <a:cubicBezTo>
                      <a:pt x="17" y="645"/>
                      <a:pt x="15" y="647"/>
                      <a:pt x="13" y="650"/>
                    </a:cubicBezTo>
                    <a:cubicBezTo>
                      <a:pt x="12" y="652"/>
                      <a:pt x="12" y="655"/>
                      <a:pt x="12" y="658"/>
                    </a:cubicBezTo>
                    <a:cubicBezTo>
                      <a:pt x="13" y="661"/>
                      <a:pt x="14" y="664"/>
                      <a:pt x="17" y="665"/>
                    </a:cubicBezTo>
                    <a:cubicBezTo>
                      <a:pt x="19" y="667"/>
                      <a:pt x="22" y="668"/>
                      <a:pt x="25" y="668"/>
                    </a:cubicBezTo>
                    <a:cubicBezTo>
                      <a:pt x="28" y="667"/>
                      <a:pt x="44" y="665"/>
                      <a:pt x="58" y="664"/>
                    </a:cubicBezTo>
                    <a:cubicBezTo>
                      <a:pt x="60" y="671"/>
                      <a:pt x="62" y="678"/>
                      <a:pt x="64" y="686"/>
                    </a:cubicBezTo>
                    <a:cubicBezTo>
                      <a:pt x="50" y="691"/>
                      <a:pt x="36" y="698"/>
                      <a:pt x="33" y="699"/>
                    </a:cubicBezTo>
                    <a:cubicBezTo>
                      <a:pt x="30" y="700"/>
                      <a:pt x="28" y="702"/>
                      <a:pt x="27" y="705"/>
                    </a:cubicBezTo>
                    <a:cubicBezTo>
                      <a:pt x="26" y="708"/>
                      <a:pt x="26" y="710"/>
                      <a:pt x="27" y="713"/>
                    </a:cubicBezTo>
                    <a:cubicBezTo>
                      <a:pt x="28" y="716"/>
                      <a:pt x="30" y="718"/>
                      <a:pt x="32" y="720"/>
                    </a:cubicBezTo>
                    <a:cubicBezTo>
                      <a:pt x="34" y="721"/>
                      <a:pt x="37" y="722"/>
                      <a:pt x="40" y="721"/>
                    </a:cubicBezTo>
                    <a:cubicBezTo>
                      <a:pt x="43" y="721"/>
                      <a:pt x="59" y="717"/>
                      <a:pt x="73" y="714"/>
                    </a:cubicBezTo>
                    <a:cubicBezTo>
                      <a:pt x="76" y="721"/>
                      <a:pt x="78" y="728"/>
                      <a:pt x="81" y="735"/>
                    </a:cubicBezTo>
                    <a:cubicBezTo>
                      <a:pt x="68" y="742"/>
                      <a:pt x="55" y="750"/>
                      <a:pt x="52" y="752"/>
                    </a:cubicBezTo>
                    <a:cubicBezTo>
                      <a:pt x="49" y="753"/>
                      <a:pt x="48" y="755"/>
                      <a:pt x="47" y="758"/>
                    </a:cubicBezTo>
                    <a:cubicBezTo>
                      <a:pt x="46" y="761"/>
                      <a:pt x="46" y="764"/>
                      <a:pt x="47" y="766"/>
                    </a:cubicBezTo>
                    <a:cubicBezTo>
                      <a:pt x="48" y="769"/>
                      <a:pt x="51" y="771"/>
                      <a:pt x="53" y="772"/>
                    </a:cubicBezTo>
                    <a:cubicBezTo>
                      <a:pt x="56" y="774"/>
                      <a:pt x="59" y="774"/>
                      <a:pt x="61" y="773"/>
                    </a:cubicBezTo>
                    <a:cubicBezTo>
                      <a:pt x="64" y="772"/>
                      <a:pt x="79" y="767"/>
                      <a:pt x="93" y="762"/>
                    </a:cubicBezTo>
                    <a:cubicBezTo>
                      <a:pt x="97" y="769"/>
                      <a:pt x="100" y="776"/>
                      <a:pt x="104" y="782"/>
                    </a:cubicBezTo>
                    <a:cubicBezTo>
                      <a:pt x="92" y="791"/>
                      <a:pt x="79" y="800"/>
                      <a:pt x="76" y="802"/>
                    </a:cubicBezTo>
                    <a:cubicBezTo>
                      <a:pt x="74" y="804"/>
                      <a:pt x="72" y="806"/>
                      <a:pt x="72" y="809"/>
                    </a:cubicBezTo>
                    <a:cubicBezTo>
                      <a:pt x="71" y="812"/>
                      <a:pt x="72" y="815"/>
                      <a:pt x="73" y="817"/>
                    </a:cubicBezTo>
                    <a:cubicBezTo>
                      <a:pt x="75" y="820"/>
                      <a:pt x="77" y="822"/>
                      <a:pt x="80" y="823"/>
                    </a:cubicBezTo>
                    <a:cubicBezTo>
                      <a:pt x="82" y="824"/>
                      <a:pt x="85" y="824"/>
                      <a:pt x="88" y="822"/>
                    </a:cubicBezTo>
                    <a:cubicBezTo>
                      <a:pt x="91" y="821"/>
                      <a:pt x="105" y="814"/>
                      <a:pt x="118" y="808"/>
                    </a:cubicBezTo>
                    <a:cubicBezTo>
                      <a:pt x="122" y="815"/>
                      <a:pt x="127" y="821"/>
                      <a:pt x="131" y="827"/>
                    </a:cubicBezTo>
                    <a:cubicBezTo>
                      <a:pt x="120" y="837"/>
                      <a:pt x="108" y="847"/>
                      <a:pt x="105" y="850"/>
                    </a:cubicBezTo>
                    <a:cubicBezTo>
                      <a:pt x="103" y="852"/>
                      <a:pt x="102" y="854"/>
                      <a:pt x="102" y="857"/>
                    </a:cubicBezTo>
                    <a:cubicBezTo>
                      <a:pt x="102" y="860"/>
                      <a:pt x="102" y="863"/>
                      <a:pt x="104" y="865"/>
                    </a:cubicBezTo>
                    <a:cubicBezTo>
                      <a:pt x="106" y="867"/>
                      <a:pt x="108" y="869"/>
                      <a:pt x="111" y="870"/>
                    </a:cubicBezTo>
                    <a:cubicBezTo>
                      <a:pt x="114" y="870"/>
                      <a:pt x="117" y="870"/>
                      <a:pt x="119" y="869"/>
                    </a:cubicBezTo>
                    <a:cubicBezTo>
                      <a:pt x="122" y="867"/>
                      <a:pt x="136" y="859"/>
                      <a:pt x="148" y="851"/>
                    </a:cubicBezTo>
                    <a:cubicBezTo>
                      <a:pt x="153" y="857"/>
                      <a:pt x="158" y="863"/>
                      <a:pt x="163" y="869"/>
                    </a:cubicBezTo>
                    <a:cubicBezTo>
                      <a:pt x="153" y="880"/>
                      <a:pt x="142" y="891"/>
                      <a:pt x="140" y="894"/>
                    </a:cubicBezTo>
                    <a:cubicBezTo>
                      <a:pt x="138" y="896"/>
                      <a:pt x="137" y="899"/>
                      <a:pt x="137" y="902"/>
                    </a:cubicBezTo>
                    <a:cubicBezTo>
                      <a:pt x="137" y="904"/>
                      <a:pt x="138" y="907"/>
                      <a:pt x="140" y="909"/>
                    </a:cubicBezTo>
                    <a:cubicBezTo>
                      <a:pt x="142" y="912"/>
                      <a:pt x="145" y="913"/>
                      <a:pt x="147" y="913"/>
                    </a:cubicBezTo>
                    <a:cubicBezTo>
                      <a:pt x="150" y="914"/>
                      <a:pt x="153" y="913"/>
                      <a:pt x="155" y="911"/>
                    </a:cubicBezTo>
                    <a:cubicBezTo>
                      <a:pt x="158" y="909"/>
                      <a:pt x="171" y="900"/>
                      <a:pt x="182" y="891"/>
                    </a:cubicBezTo>
                    <a:cubicBezTo>
                      <a:pt x="188" y="897"/>
                      <a:pt x="193" y="902"/>
                      <a:pt x="198" y="907"/>
                    </a:cubicBezTo>
                    <a:cubicBezTo>
                      <a:pt x="190" y="919"/>
                      <a:pt x="180" y="932"/>
                      <a:pt x="178" y="934"/>
                    </a:cubicBezTo>
                    <a:cubicBezTo>
                      <a:pt x="176" y="937"/>
                      <a:pt x="176" y="940"/>
                      <a:pt x="176" y="942"/>
                    </a:cubicBezTo>
                    <a:cubicBezTo>
                      <a:pt x="177" y="945"/>
                      <a:pt x="178" y="948"/>
                      <a:pt x="180" y="950"/>
                    </a:cubicBezTo>
                    <a:cubicBezTo>
                      <a:pt x="182" y="952"/>
                      <a:pt x="185" y="953"/>
                      <a:pt x="188" y="953"/>
                    </a:cubicBezTo>
                    <a:cubicBezTo>
                      <a:pt x="191" y="953"/>
                      <a:pt x="194" y="952"/>
                      <a:pt x="196" y="950"/>
                    </a:cubicBezTo>
                    <a:cubicBezTo>
                      <a:pt x="198" y="948"/>
                      <a:pt x="210" y="937"/>
                      <a:pt x="221" y="927"/>
                    </a:cubicBezTo>
                    <a:cubicBezTo>
                      <a:pt x="226" y="932"/>
                      <a:pt x="232" y="937"/>
                      <a:pt x="238" y="941"/>
                    </a:cubicBezTo>
                    <a:cubicBezTo>
                      <a:pt x="231" y="954"/>
                      <a:pt x="223" y="968"/>
                      <a:pt x="221" y="970"/>
                    </a:cubicBezTo>
                    <a:cubicBezTo>
                      <a:pt x="219" y="973"/>
                      <a:pt x="219" y="976"/>
                      <a:pt x="220" y="979"/>
                    </a:cubicBezTo>
                    <a:cubicBezTo>
                      <a:pt x="220" y="981"/>
                      <a:pt x="222" y="984"/>
                      <a:pt x="224" y="986"/>
                    </a:cubicBezTo>
                    <a:cubicBezTo>
                      <a:pt x="227" y="987"/>
                      <a:pt x="230" y="988"/>
                      <a:pt x="232" y="988"/>
                    </a:cubicBezTo>
                    <a:cubicBezTo>
                      <a:pt x="235" y="988"/>
                      <a:pt x="238" y="986"/>
                      <a:pt x="240" y="984"/>
                    </a:cubicBezTo>
                    <a:cubicBezTo>
                      <a:pt x="242" y="982"/>
                      <a:pt x="253" y="970"/>
                      <a:pt x="262" y="959"/>
                    </a:cubicBezTo>
                    <a:cubicBezTo>
                      <a:pt x="268" y="963"/>
                      <a:pt x="275" y="967"/>
                      <a:pt x="281" y="971"/>
                    </a:cubicBezTo>
                    <a:cubicBezTo>
                      <a:pt x="275" y="984"/>
                      <a:pt x="268" y="999"/>
                      <a:pt x="267" y="1002"/>
                    </a:cubicBezTo>
                    <a:cubicBezTo>
                      <a:pt x="266" y="1005"/>
                      <a:pt x="266" y="1008"/>
                      <a:pt x="267" y="1010"/>
                    </a:cubicBezTo>
                    <a:cubicBezTo>
                      <a:pt x="268" y="1013"/>
                      <a:pt x="270" y="1015"/>
                      <a:pt x="272" y="1017"/>
                    </a:cubicBezTo>
                    <a:cubicBezTo>
                      <a:pt x="275" y="1018"/>
                      <a:pt x="278" y="1019"/>
                      <a:pt x="280" y="1018"/>
                    </a:cubicBezTo>
                    <a:cubicBezTo>
                      <a:pt x="283" y="1018"/>
                      <a:pt x="286" y="1016"/>
                      <a:pt x="287" y="1014"/>
                    </a:cubicBezTo>
                    <a:cubicBezTo>
                      <a:pt x="289" y="1011"/>
                      <a:pt x="298" y="998"/>
                      <a:pt x="307" y="986"/>
                    </a:cubicBezTo>
                    <a:cubicBezTo>
                      <a:pt x="314" y="990"/>
                      <a:pt x="320" y="993"/>
                      <a:pt x="327" y="996"/>
                    </a:cubicBezTo>
                    <a:cubicBezTo>
                      <a:pt x="322" y="1010"/>
                      <a:pt x="317" y="1025"/>
                      <a:pt x="316" y="1028"/>
                    </a:cubicBezTo>
                    <a:cubicBezTo>
                      <a:pt x="315" y="1031"/>
                      <a:pt x="316" y="1034"/>
                      <a:pt x="317" y="1037"/>
                    </a:cubicBezTo>
                    <a:cubicBezTo>
                      <a:pt x="318" y="1039"/>
                      <a:pt x="320" y="1041"/>
                      <a:pt x="323" y="1042"/>
                    </a:cubicBezTo>
                    <a:cubicBezTo>
                      <a:pt x="326" y="1044"/>
                      <a:pt x="328" y="1044"/>
                      <a:pt x="331" y="1043"/>
                    </a:cubicBezTo>
                    <a:cubicBezTo>
                      <a:pt x="334" y="1042"/>
                      <a:pt x="336" y="1041"/>
                      <a:pt x="338" y="1038"/>
                    </a:cubicBezTo>
                    <a:cubicBezTo>
                      <a:pt x="339" y="1035"/>
                      <a:pt x="347" y="1021"/>
                      <a:pt x="354" y="1009"/>
                    </a:cubicBezTo>
                    <a:cubicBezTo>
                      <a:pt x="361" y="1011"/>
                      <a:pt x="368" y="1014"/>
                      <a:pt x="375" y="1017"/>
                    </a:cubicBezTo>
                    <a:cubicBezTo>
                      <a:pt x="372" y="1031"/>
                      <a:pt x="369" y="1046"/>
                      <a:pt x="368" y="1050"/>
                    </a:cubicBezTo>
                    <a:cubicBezTo>
                      <a:pt x="367" y="1052"/>
                      <a:pt x="368" y="1055"/>
                      <a:pt x="369" y="1058"/>
                    </a:cubicBezTo>
                    <a:cubicBezTo>
                      <a:pt x="371" y="1060"/>
                      <a:pt x="373" y="1062"/>
                      <a:pt x="376" y="1063"/>
                    </a:cubicBezTo>
                    <a:cubicBezTo>
                      <a:pt x="379" y="1064"/>
                      <a:pt x="382" y="1064"/>
                      <a:pt x="384" y="1063"/>
                    </a:cubicBezTo>
                    <a:cubicBezTo>
                      <a:pt x="387" y="1062"/>
                      <a:pt x="389" y="1060"/>
                      <a:pt x="390" y="1057"/>
                    </a:cubicBezTo>
                    <a:cubicBezTo>
                      <a:pt x="392" y="1054"/>
                      <a:pt x="398" y="1039"/>
                      <a:pt x="404" y="1026"/>
                    </a:cubicBezTo>
                    <a:cubicBezTo>
                      <a:pt x="411" y="1028"/>
                      <a:pt x="418" y="1030"/>
                      <a:pt x="425" y="1032"/>
                    </a:cubicBezTo>
                    <a:cubicBezTo>
                      <a:pt x="424" y="1046"/>
                      <a:pt x="422" y="1062"/>
                      <a:pt x="422" y="1065"/>
                    </a:cubicBezTo>
                    <a:cubicBezTo>
                      <a:pt x="421" y="1068"/>
                      <a:pt x="422" y="1071"/>
                      <a:pt x="424" y="1073"/>
                    </a:cubicBezTo>
                    <a:cubicBezTo>
                      <a:pt x="426" y="1075"/>
                      <a:pt x="428" y="1077"/>
                      <a:pt x="431" y="1078"/>
                    </a:cubicBezTo>
                    <a:cubicBezTo>
                      <a:pt x="434" y="1078"/>
                      <a:pt x="437" y="1078"/>
                      <a:pt x="439" y="1076"/>
                    </a:cubicBezTo>
                    <a:cubicBezTo>
                      <a:pt x="442" y="1075"/>
                      <a:pt x="444" y="1073"/>
                      <a:pt x="445" y="1070"/>
                    </a:cubicBezTo>
                    <a:cubicBezTo>
                      <a:pt x="446" y="1067"/>
                      <a:pt x="450" y="1052"/>
                      <a:pt x="455" y="1038"/>
                    </a:cubicBezTo>
                    <a:cubicBezTo>
                      <a:pt x="462" y="1039"/>
                      <a:pt x="469" y="1040"/>
                      <a:pt x="477" y="1041"/>
                    </a:cubicBezTo>
                    <a:cubicBezTo>
                      <a:pt x="477" y="1056"/>
                      <a:pt x="477" y="1072"/>
                      <a:pt x="477" y="1075"/>
                    </a:cubicBezTo>
                    <a:cubicBezTo>
                      <a:pt x="477" y="1078"/>
                      <a:pt x="478" y="1081"/>
                      <a:pt x="480" y="1083"/>
                    </a:cubicBezTo>
                    <a:cubicBezTo>
                      <a:pt x="482" y="1085"/>
                      <a:pt x="484" y="1086"/>
                      <a:pt x="487" y="1087"/>
                    </a:cubicBezTo>
                    <a:cubicBezTo>
                      <a:pt x="490" y="1087"/>
                      <a:pt x="493" y="1086"/>
                      <a:pt x="495" y="1085"/>
                    </a:cubicBezTo>
                    <a:cubicBezTo>
                      <a:pt x="497" y="1083"/>
                      <a:pt x="499" y="1081"/>
                      <a:pt x="500" y="1078"/>
                    </a:cubicBezTo>
                    <a:cubicBezTo>
                      <a:pt x="501" y="1074"/>
                      <a:pt x="504" y="1059"/>
                      <a:pt x="507" y="1045"/>
                    </a:cubicBezTo>
                    <a:cubicBezTo>
                      <a:pt x="514" y="1045"/>
                      <a:pt x="522" y="1045"/>
                      <a:pt x="529" y="1046"/>
                    </a:cubicBezTo>
                    <a:cubicBezTo>
                      <a:pt x="530" y="1060"/>
                      <a:pt x="532" y="1076"/>
                      <a:pt x="532" y="1079"/>
                    </a:cubicBezTo>
                    <a:cubicBezTo>
                      <a:pt x="533" y="1082"/>
                      <a:pt x="534" y="1085"/>
                      <a:pt x="536" y="1087"/>
                    </a:cubicBezTo>
                    <a:cubicBezTo>
                      <a:pt x="538" y="1089"/>
                      <a:pt x="541" y="1090"/>
                      <a:pt x="544" y="1090"/>
                    </a:cubicBezTo>
                    <a:cubicBezTo>
                      <a:pt x="547" y="1090"/>
                      <a:pt x="550" y="1088"/>
                      <a:pt x="552" y="1087"/>
                    </a:cubicBezTo>
                    <a:cubicBezTo>
                      <a:pt x="554" y="1085"/>
                      <a:pt x="555" y="1082"/>
                      <a:pt x="556" y="1079"/>
                    </a:cubicBezTo>
                    <a:cubicBezTo>
                      <a:pt x="556" y="1076"/>
                      <a:pt x="558" y="1060"/>
                      <a:pt x="559" y="1046"/>
                    </a:cubicBezTo>
                    <a:cubicBezTo>
                      <a:pt x="566" y="1045"/>
                      <a:pt x="574" y="1045"/>
                      <a:pt x="581" y="1045"/>
                    </a:cubicBezTo>
                    <a:cubicBezTo>
                      <a:pt x="584" y="1059"/>
                      <a:pt x="587" y="1074"/>
                      <a:pt x="588" y="1078"/>
                    </a:cubicBezTo>
                    <a:cubicBezTo>
                      <a:pt x="589" y="1081"/>
                      <a:pt x="590" y="1083"/>
                      <a:pt x="593" y="1085"/>
                    </a:cubicBezTo>
                    <a:cubicBezTo>
                      <a:pt x="595" y="1086"/>
                      <a:pt x="598" y="1087"/>
                      <a:pt x="601" y="1087"/>
                    </a:cubicBezTo>
                    <a:cubicBezTo>
                      <a:pt x="604" y="1086"/>
                      <a:pt x="606" y="1085"/>
                      <a:pt x="608" y="1083"/>
                    </a:cubicBezTo>
                    <a:cubicBezTo>
                      <a:pt x="610" y="1081"/>
                      <a:pt x="611" y="1078"/>
                      <a:pt x="611" y="1075"/>
                    </a:cubicBezTo>
                    <a:cubicBezTo>
                      <a:pt x="611" y="1072"/>
                      <a:pt x="611" y="1056"/>
                      <a:pt x="611" y="1041"/>
                    </a:cubicBezTo>
                    <a:cubicBezTo>
                      <a:pt x="619" y="1040"/>
                      <a:pt x="626" y="1039"/>
                      <a:pt x="633" y="1038"/>
                    </a:cubicBezTo>
                    <a:cubicBezTo>
                      <a:pt x="638" y="1052"/>
                      <a:pt x="642" y="1067"/>
                      <a:pt x="643" y="1070"/>
                    </a:cubicBezTo>
                    <a:cubicBezTo>
                      <a:pt x="644" y="1073"/>
                      <a:pt x="646" y="1075"/>
                      <a:pt x="649" y="1076"/>
                    </a:cubicBezTo>
                    <a:cubicBezTo>
                      <a:pt x="651" y="1078"/>
                      <a:pt x="654" y="1078"/>
                      <a:pt x="657" y="1078"/>
                    </a:cubicBezTo>
                    <a:cubicBezTo>
                      <a:pt x="660" y="1077"/>
                      <a:pt x="662" y="1075"/>
                      <a:pt x="664" y="1073"/>
                    </a:cubicBezTo>
                    <a:cubicBezTo>
                      <a:pt x="666" y="1071"/>
                      <a:pt x="667" y="1068"/>
                      <a:pt x="666" y="1065"/>
                    </a:cubicBezTo>
                    <a:cubicBezTo>
                      <a:pt x="666" y="1062"/>
                      <a:pt x="664" y="1046"/>
                      <a:pt x="663" y="1032"/>
                    </a:cubicBezTo>
                    <a:cubicBezTo>
                      <a:pt x="670" y="1030"/>
                      <a:pt x="677" y="1028"/>
                      <a:pt x="684" y="1026"/>
                    </a:cubicBezTo>
                    <a:cubicBezTo>
                      <a:pt x="690" y="1039"/>
                      <a:pt x="696" y="1054"/>
                      <a:pt x="698" y="1057"/>
                    </a:cubicBezTo>
                    <a:cubicBezTo>
                      <a:pt x="699" y="1060"/>
                      <a:pt x="701" y="1062"/>
                      <a:pt x="704" y="1063"/>
                    </a:cubicBezTo>
                    <a:cubicBezTo>
                      <a:pt x="706" y="1064"/>
                      <a:pt x="709" y="1064"/>
                      <a:pt x="712" y="1063"/>
                    </a:cubicBezTo>
                    <a:cubicBezTo>
                      <a:pt x="715" y="1062"/>
                      <a:pt x="717" y="1060"/>
                      <a:pt x="719" y="1058"/>
                    </a:cubicBezTo>
                    <a:cubicBezTo>
                      <a:pt x="720" y="1055"/>
                      <a:pt x="721" y="1052"/>
                      <a:pt x="720" y="1050"/>
                    </a:cubicBezTo>
                    <a:cubicBezTo>
                      <a:pt x="719" y="1046"/>
                      <a:pt x="716" y="1031"/>
                      <a:pt x="713" y="1017"/>
                    </a:cubicBezTo>
                    <a:cubicBezTo>
                      <a:pt x="720" y="1014"/>
                      <a:pt x="727" y="1011"/>
                      <a:pt x="734" y="1009"/>
                    </a:cubicBezTo>
                    <a:cubicBezTo>
                      <a:pt x="741" y="1021"/>
                      <a:pt x="749" y="1035"/>
                      <a:pt x="750" y="1038"/>
                    </a:cubicBezTo>
                    <a:cubicBezTo>
                      <a:pt x="752" y="1041"/>
                      <a:pt x="754" y="1042"/>
                      <a:pt x="757" y="1043"/>
                    </a:cubicBezTo>
                    <a:cubicBezTo>
                      <a:pt x="760" y="1044"/>
                      <a:pt x="762" y="1044"/>
                      <a:pt x="765" y="1042"/>
                    </a:cubicBezTo>
                    <a:cubicBezTo>
                      <a:pt x="768" y="1041"/>
                      <a:pt x="770" y="1039"/>
                      <a:pt x="771" y="1037"/>
                    </a:cubicBezTo>
                    <a:cubicBezTo>
                      <a:pt x="772" y="1034"/>
                      <a:pt x="773" y="1031"/>
                      <a:pt x="772" y="1028"/>
                    </a:cubicBezTo>
                    <a:cubicBezTo>
                      <a:pt x="771" y="1025"/>
                      <a:pt x="766" y="1010"/>
                      <a:pt x="761" y="996"/>
                    </a:cubicBezTo>
                    <a:cubicBezTo>
                      <a:pt x="768" y="993"/>
                      <a:pt x="774" y="990"/>
                      <a:pt x="781" y="986"/>
                    </a:cubicBezTo>
                    <a:cubicBezTo>
                      <a:pt x="790" y="998"/>
                      <a:pt x="799" y="1011"/>
                      <a:pt x="801" y="1014"/>
                    </a:cubicBezTo>
                    <a:cubicBezTo>
                      <a:pt x="802" y="1016"/>
                      <a:pt x="805" y="1018"/>
                      <a:pt x="808" y="1018"/>
                    </a:cubicBezTo>
                    <a:cubicBezTo>
                      <a:pt x="810" y="1019"/>
                      <a:pt x="813" y="1018"/>
                      <a:pt x="816" y="1017"/>
                    </a:cubicBezTo>
                    <a:cubicBezTo>
                      <a:pt x="818" y="1015"/>
                      <a:pt x="820" y="1013"/>
                      <a:pt x="821" y="1010"/>
                    </a:cubicBezTo>
                    <a:cubicBezTo>
                      <a:pt x="822" y="1008"/>
                      <a:pt x="822" y="1005"/>
                      <a:pt x="821" y="1002"/>
                    </a:cubicBezTo>
                    <a:cubicBezTo>
                      <a:pt x="820" y="999"/>
                      <a:pt x="813" y="984"/>
                      <a:pt x="807" y="971"/>
                    </a:cubicBezTo>
                    <a:cubicBezTo>
                      <a:pt x="813" y="967"/>
                      <a:pt x="820" y="963"/>
                      <a:pt x="826" y="959"/>
                    </a:cubicBezTo>
                    <a:cubicBezTo>
                      <a:pt x="835" y="970"/>
                      <a:pt x="846" y="982"/>
                      <a:pt x="848" y="984"/>
                    </a:cubicBezTo>
                    <a:cubicBezTo>
                      <a:pt x="850" y="986"/>
                      <a:pt x="853" y="988"/>
                      <a:pt x="856" y="988"/>
                    </a:cubicBezTo>
                    <a:cubicBezTo>
                      <a:pt x="858" y="988"/>
                      <a:pt x="861" y="987"/>
                      <a:pt x="864" y="986"/>
                    </a:cubicBezTo>
                    <a:cubicBezTo>
                      <a:pt x="866" y="984"/>
                      <a:pt x="868" y="981"/>
                      <a:pt x="868" y="979"/>
                    </a:cubicBezTo>
                    <a:cubicBezTo>
                      <a:pt x="869" y="976"/>
                      <a:pt x="869" y="973"/>
                      <a:pt x="867" y="970"/>
                    </a:cubicBezTo>
                    <a:cubicBezTo>
                      <a:pt x="865" y="968"/>
                      <a:pt x="857" y="954"/>
                      <a:pt x="850" y="941"/>
                    </a:cubicBezTo>
                    <a:cubicBezTo>
                      <a:pt x="856" y="937"/>
                      <a:pt x="862" y="932"/>
                      <a:pt x="867" y="927"/>
                    </a:cubicBezTo>
                    <a:cubicBezTo>
                      <a:pt x="878" y="937"/>
                      <a:pt x="890" y="948"/>
                      <a:pt x="892" y="950"/>
                    </a:cubicBezTo>
                    <a:cubicBezTo>
                      <a:pt x="894" y="952"/>
                      <a:pt x="897" y="953"/>
                      <a:pt x="900" y="953"/>
                    </a:cubicBezTo>
                    <a:cubicBezTo>
                      <a:pt x="903" y="953"/>
                      <a:pt x="906" y="952"/>
                      <a:pt x="908" y="950"/>
                    </a:cubicBezTo>
                    <a:cubicBezTo>
                      <a:pt x="910" y="948"/>
                      <a:pt x="911" y="945"/>
                      <a:pt x="912" y="942"/>
                    </a:cubicBezTo>
                    <a:cubicBezTo>
                      <a:pt x="912" y="940"/>
                      <a:pt x="911" y="937"/>
                      <a:pt x="910" y="934"/>
                    </a:cubicBezTo>
                    <a:cubicBezTo>
                      <a:pt x="908" y="932"/>
                      <a:pt x="898" y="919"/>
                      <a:pt x="890" y="907"/>
                    </a:cubicBezTo>
                    <a:cubicBezTo>
                      <a:pt x="895" y="902"/>
                      <a:pt x="900" y="897"/>
                      <a:pt x="905" y="891"/>
                    </a:cubicBezTo>
                    <a:cubicBezTo>
                      <a:pt x="917" y="900"/>
                      <a:pt x="930" y="909"/>
                      <a:pt x="933" y="911"/>
                    </a:cubicBezTo>
                    <a:cubicBezTo>
                      <a:pt x="935" y="913"/>
                      <a:pt x="938" y="914"/>
                      <a:pt x="941" y="913"/>
                    </a:cubicBezTo>
                    <a:cubicBezTo>
                      <a:pt x="943" y="913"/>
                      <a:pt x="946" y="912"/>
                      <a:pt x="948" y="909"/>
                    </a:cubicBezTo>
                    <a:cubicBezTo>
                      <a:pt x="950" y="907"/>
                      <a:pt x="951" y="904"/>
                      <a:pt x="951" y="902"/>
                    </a:cubicBezTo>
                    <a:cubicBezTo>
                      <a:pt x="951" y="899"/>
                      <a:pt x="950" y="896"/>
                      <a:pt x="948" y="894"/>
                    </a:cubicBezTo>
                    <a:cubicBezTo>
                      <a:pt x="946" y="891"/>
                      <a:pt x="935" y="880"/>
                      <a:pt x="925" y="869"/>
                    </a:cubicBezTo>
                    <a:cubicBezTo>
                      <a:pt x="930" y="863"/>
                      <a:pt x="935" y="857"/>
                      <a:pt x="940" y="851"/>
                    </a:cubicBezTo>
                    <a:cubicBezTo>
                      <a:pt x="952" y="859"/>
                      <a:pt x="966" y="867"/>
                      <a:pt x="969" y="869"/>
                    </a:cubicBezTo>
                    <a:cubicBezTo>
                      <a:pt x="971" y="870"/>
                      <a:pt x="974" y="870"/>
                      <a:pt x="977" y="870"/>
                    </a:cubicBezTo>
                    <a:cubicBezTo>
                      <a:pt x="980" y="869"/>
                      <a:pt x="982" y="867"/>
                      <a:pt x="984" y="865"/>
                    </a:cubicBezTo>
                    <a:cubicBezTo>
                      <a:pt x="986" y="863"/>
                      <a:pt x="986" y="860"/>
                      <a:pt x="986" y="857"/>
                    </a:cubicBezTo>
                    <a:cubicBezTo>
                      <a:pt x="986" y="854"/>
                      <a:pt x="985" y="852"/>
                      <a:pt x="983" y="850"/>
                    </a:cubicBezTo>
                    <a:cubicBezTo>
                      <a:pt x="980" y="847"/>
                      <a:pt x="968" y="837"/>
                      <a:pt x="957" y="827"/>
                    </a:cubicBezTo>
                    <a:cubicBezTo>
                      <a:pt x="961" y="821"/>
                      <a:pt x="966" y="815"/>
                      <a:pt x="969" y="808"/>
                    </a:cubicBezTo>
                    <a:cubicBezTo>
                      <a:pt x="983" y="814"/>
                      <a:pt x="997" y="821"/>
                      <a:pt x="1000" y="822"/>
                    </a:cubicBezTo>
                    <a:cubicBezTo>
                      <a:pt x="1003" y="824"/>
                      <a:pt x="1006" y="824"/>
                      <a:pt x="1008" y="823"/>
                    </a:cubicBezTo>
                    <a:cubicBezTo>
                      <a:pt x="1011" y="822"/>
                      <a:pt x="1013" y="820"/>
                      <a:pt x="1015" y="817"/>
                    </a:cubicBezTo>
                    <a:cubicBezTo>
                      <a:pt x="1016" y="815"/>
                      <a:pt x="1017" y="812"/>
                      <a:pt x="1016" y="809"/>
                    </a:cubicBezTo>
                    <a:cubicBezTo>
                      <a:pt x="1016" y="806"/>
                      <a:pt x="1014" y="804"/>
                      <a:pt x="1012" y="802"/>
                    </a:cubicBezTo>
                    <a:cubicBezTo>
                      <a:pt x="1009" y="800"/>
                      <a:pt x="996" y="791"/>
                      <a:pt x="984" y="782"/>
                    </a:cubicBezTo>
                    <a:cubicBezTo>
                      <a:pt x="988" y="776"/>
                      <a:pt x="991" y="769"/>
                      <a:pt x="995" y="762"/>
                    </a:cubicBezTo>
                    <a:cubicBezTo>
                      <a:pt x="1009" y="767"/>
                      <a:pt x="1024" y="772"/>
                      <a:pt x="1027" y="773"/>
                    </a:cubicBezTo>
                    <a:cubicBezTo>
                      <a:pt x="1029" y="774"/>
                      <a:pt x="1032" y="774"/>
                      <a:pt x="1035" y="772"/>
                    </a:cubicBezTo>
                    <a:cubicBezTo>
                      <a:pt x="1037" y="771"/>
                      <a:pt x="1039" y="769"/>
                      <a:pt x="1041" y="766"/>
                    </a:cubicBezTo>
                    <a:cubicBezTo>
                      <a:pt x="1042" y="764"/>
                      <a:pt x="1042" y="761"/>
                      <a:pt x="1041" y="758"/>
                    </a:cubicBezTo>
                    <a:cubicBezTo>
                      <a:pt x="1040" y="755"/>
                      <a:pt x="1039" y="753"/>
                      <a:pt x="1036" y="752"/>
                    </a:cubicBezTo>
                    <a:cubicBezTo>
                      <a:pt x="1033" y="750"/>
                      <a:pt x="1020" y="742"/>
                      <a:pt x="1007" y="735"/>
                    </a:cubicBezTo>
                    <a:cubicBezTo>
                      <a:pt x="1010" y="728"/>
                      <a:pt x="1012" y="721"/>
                      <a:pt x="1015" y="714"/>
                    </a:cubicBezTo>
                    <a:cubicBezTo>
                      <a:pt x="1029" y="717"/>
                      <a:pt x="1045" y="721"/>
                      <a:pt x="1048" y="721"/>
                    </a:cubicBezTo>
                    <a:cubicBezTo>
                      <a:pt x="1051" y="722"/>
                      <a:pt x="1054" y="721"/>
                      <a:pt x="1056" y="720"/>
                    </a:cubicBezTo>
                    <a:cubicBezTo>
                      <a:pt x="1058" y="718"/>
                      <a:pt x="1060" y="716"/>
                      <a:pt x="1061" y="713"/>
                    </a:cubicBezTo>
                    <a:cubicBezTo>
                      <a:pt x="1062" y="710"/>
                      <a:pt x="1062" y="707"/>
                      <a:pt x="1061" y="705"/>
                    </a:cubicBezTo>
                    <a:cubicBezTo>
                      <a:pt x="1060" y="702"/>
                      <a:pt x="1058" y="700"/>
                      <a:pt x="1055" y="699"/>
                    </a:cubicBezTo>
                    <a:cubicBezTo>
                      <a:pt x="1052" y="698"/>
                      <a:pt x="1037" y="691"/>
                      <a:pt x="1024" y="686"/>
                    </a:cubicBezTo>
                    <a:cubicBezTo>
                      <a:pt x="1026" y="678"/>
                      <a:pt x="1028" y="671"/>
                      <a:pt x="1030" y="664"/>
                    </a:cubicBezTo>
                    <a:cubicBezTo>
                      <a:pt x="1044" y="665"/>
                      <a:pt x="1060" y="667"/>
                      <a:pt x="1063" y="668"/>
                    </a:cubicBezTo>
                    <a:cubicBezTo>
                      <a:pt x="1066" y="668"/>
                      <a:pt x="1069" y="667"/>
                      <a:pt x="1071" y="665"/>
                    </a:cubicBezTo>
                    <a:cubicBezTo>
                      <a:pt x="1074" y="664"/>
                      <a:pt x="1075" y="661"/>
                      <a:pt x="1076" y="658"/>
                    </a:cubicBezTo>
                    <a:cubicBezTo>
                      <a:pt x="1076" y="655"/>
                      <a:pt x="1076" y="652"/>
                      <a:pt x="1075" y="650"/>
                    </a:cubicBezTo>
                    <a:cubicBezTo>
                      <a:pt x="1073" y="647"/>
                      <a:pt x="1071" y="645"/>
                      <a:pt x="1068" y="645"/>
                    </a:cubicBezTo>
                    <a:cubicBezTo>
                      <a:pt x="1065" y="644"/>
                      <a:pt x="1050" y="639"/>
                      <a:pt x="1036" y="634"/>
                    </a:cubicBezTo>
                    <a:cubicBezTo>
                      <a:pt x="1037" y="627"/>
                      <a:pt x="1039" y="620"/>
                      <a:pt x="1040" y="612"/>
                    </a:cubicBezTo>
                    <a:cubicBezTo>
                      <a:pt x="1054" y="612"/>
                      <a:pt x="1070" y="612"/>
                      <a:pt x="1073" y="612"/>
                    </a:cubicBezTo>
                    <a:cubicBezTo>
                      <a:pt x="1076" y="613"/>
                      <a:pt x="1079" y="611"/>
                      <a:pt x="1081" y="609"/>
                    </a:cubicBezTo>
                    <a:cubicBezTo>
                      <a:pt x="1083" y="607"/>
                      <a:pt x="1084" y="605"/>
                      <a:pt x="1085" y="602"/>
                    </a:cubicBezTo>
                    <a:cubicBezTo>
                      <a:pt x="1085" y="599"/>
                      <a:pt x="1084" y="596"/>
                      <a:pt x="1083" y="594"/>
                    </a:cubicBezTo>
                    <a:cubicBezTo>
                      <a:pt x="1081" y="591"/>
                      <a:pt x="1079" y="590"/>
                      <a:pt x="1076" y="589"/>
                    </a:cubicBezTo>
                    <a:cubicBezTo>
                      <a:pt x="1073" y="588"/>
                      <a:pt x="1057" y="585"/>
                      <a:pt x="1043" y="582"/>
                    </a:cubicBezTo>
                    <a:cubicBezTo>
                      <a:pt x="1043" y="575"/>
                      <a:pt x="1044" y="567"/>
                      <a:pt x="1044" y="560"/>
                    </a:cubicBezTo>
                    <a:cubicBezTo>
                      <a:pt x="1058" y="558"/>
                      <a:pt x="1074" y="557"/>
                      <a:pt x="1078" y="557"/>
                    </a:cubicBezTo>
                    <a:close/>
                    <a:moveTo>
                      <a:pt x="544" y="979"/>
                    </a:moveTo>
                    <a:cubicBezTo>
                      <a:pt x="305" y="979"/>
                      <a:pt x="111" y="785"/>
                      <a:pt x="111" y="545"/>
                    </a:cubicBezTo>
                    <a:cubicBezTo>
                      <a:pt x="111" y="305"/>
                      <a:pt x="305" y="111"/>
                      <a:pt x="544" y="111"/>
                    </a:cubicBezTo>
                    <a:cubicBezTo>
                      <a:pt x="783" y="111"/>
                      <a:pt x="977" y="305"/>
                      <a:pt x="977" y="545"/>
                    </a:cubicBezTo>
                    <a:cubicBezTo>
                      <a:pt x="977" y="785"/>
                      <a:pt x="783" y="979"/>
                      <a:pt x="544" y="979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5" name="îšḷïḑè">
                <a:extLst>
                  <a:ext uri="{FF2B5EF4-FFF2-40B4-BE49-F238E27FC236}">
                    <a16:creationId xmlns:a16="http://schemas.microsoft.com/office/drawing/2014/main" id="{75DB9BC2-3B09-4E14-8492-49C15F23C655}"/>
                  </a:ext>
                </a:extLst>
              </p:cNvPr>
              <p:cNvSpPr/>
              <p:nvPr/>
            </p:nvSpPr>
            <p:spPr bwMode="auto">
              <a:xfrm>
                <a:off x="6283916" y="4443481"/>
                <a:ext cx="256487" cy="257032"/>
              </a:xfrm>
              <a:custGeom>
                <a:avLst/>
                <a:gdLst>
                  <a:gd name="T0" fmla="*/ 1043 w 1088"/>
                  <a:gd name="T1" fmla="*/ 507 h 1090"/>
                  <a:gd name="T2" fmla="*/ 1036 w 1088"/>
                  <a:gd name="T3" fmla="*/ 455 h 1090"/>
                  <a:gd name="T4" fmla="*/ 1024 w 1088"/>
                  <a:gd name="T5" fmla="*/ 404 h 1090"/>
                  <a:gd name="T6" fmla="*/ 1007 w 1088"/>
                  <a:gd name="T7" fmla="*/ 355 h 1090"/>
                  <a:gd name="T8" fmla="*/ 984 w 1088"/>
                  <a:gd name="T9" fmla="*/ 307 h 1090"/>
                  <a:gd name="T10" fmla="*/ 957 w 1088"/>
                  <a:gd name="T11" fmla="*/ 263 h 1090"/>
                  <a:gd name="T12" fmla="*/ 925 w 1088"/>
                  <a:gd name="T13" fmla="*/ 221 h 1090"/>
                  <a:gd name="T14" fmla="*/ 890 w 1088"/>
                  <a:gd name="T15" fmla="*/ 183 h 1090"/>
                  <a:gd name="T16" fmla="*/ 850 w 1088"/>
                  <a:gd name="T17" fmla="*/ 149 h 1090"/>
                  <a:gd name="T18" fmla="*/ 807 w 1088"/>
                  <a:gd name="T19" fmla="*/ 119 h 1090"/>
                  <a:gd name="T20" fmla="*/ 761 w 1088"/>
                  <a:gd name="T21" fmla="*/ 93 h 1090"/>
                  <a:gd name="T22" fmla="*/ 713 w 1088"/>
                  <a:gd name="T23" fmla="*/ 73 h 1090"/>
                  <a:gd name="T24" fmla="*/ 663 w 1088"/>
                  <a:gd name="T25" fmla="*/ 58 h 1090"/>
                  <a:gd name="T26" fmla="*/ 611 w 1088"/>
                  <a:gd name="T27" fmla="*/ 48 h 1090"/>
                  <a:gd name="T28" fmla="*/ 559 w 1088"/>
                  <a:gd name="T29" fmla="*/ 44 h 1090"/>
                  <a:gd name="T30" fmla="*/ 507 w 1088"/>
                  <a:gd name="T31" fmla="*/ 45 h 1090"/>
                  <a:gd name="T32" fmla="*/ 455 w 1088"/>
                  <a:gd name="T33" fmla="*/ 52 h 1090"/>
                  <a:gd name="T34" fmla="*/ 404 w 1088"/>
                  <a:gd name="T35" fmla="*/ 64 h 1090"/>
                  <a:gd name="T36" fmla="*/ 354 w 1088"/>
                  <a:gd name="T37" fmla="*/ 81 h 1090"/>
                  <a:gd name="T38" fmla="*/ 307 w 1088"/>
                  <a:gd name="T39" fmla="*/ 104 h 1090"/>
                  <a:gd name="T40" fmla="*/ 262 w 1088"/>
                  <a:gd name="T41" fmla="*/ 131 h 1090"/>
                  <a:gd name="T42" fmla="*/ 221 w 1088"/>
                  <a:gd name="T43" fmla="*/ 163 h 1090"/>
                  <a:gd name="T44" fmla="*/ 182 w 1088"/>
                  <a:gd name="T45" fmla="*/ 199 h 1090"/>
                  <a:gd name="T46" fmla="*/ 148 w 1088"/>
                  <a:gd name="T47" fmla="*/ 238 h 1090"/>
                  <a:gd name="T48" fmla="*/ 118 w 1088"/>
                  <a:gd name="T49" fmla="*/ 282 h 1090"/>
                  <a:gd name="T50" fmla="*/ 93 w 1088"/>
                  <a:gd name="T51" fmla="*/ 328 h 1090"/>
                  <a:gd name="T52" fmla="*/ 73 w 1088"/>
                  <a:gd name="T53" fmla="*/ 376 h 1090"/>
                  <a:gd name="T54" fmla="*/ 58 w 1088"/>
                  <a:gd name="T55" fmla="*/ 426 h 1090"/>
                  <a:gd name="T56" fmla="*/ 48 w 1088"/>
                  <a:gd name="T57" fmla="*/ 478 h 1090"/>
                  <a:gd name="T58" fmla="*/ 44 w 1088"/>
                  <a:gd name="T59" fmla="*/ 530 h 1090"/>
                  <a:gd name="T60" fmla="*/ 45 w 1088"/>
                  <a:gd name="T61" fmla="*/ 582 h 1090"/>
                  <a:gd name="T62" fmla="*/ 52 w 1088"/>
                  <a:gd name="T63" fmla="*/ 634 h 1090"/>
                  <a:gd name="T64" fmla="*/ 64 w 1088"/>
                  <a:gd name="T65" fmla="*/ 686 h 1090"/>
                  <a:gd name="T66" fmla="*/ 81 w 1088"/>
                  <a:gd name="T67" fmla="*/ 735 h 1090"/>
                  <a:gd name="T68" fmla="*/ 104 w 1088"/>
                  <a:gd name="T69" fmla="*/ 782 h 1090"/>
                  <a:gd name="T70" fmla="*/ 131 w 1088"/>
                  <a:gd name="T71" fmla="*/ 827 h 1090"/>
                  <a:gd name="T72" fmla="*/ 163 w 1088"/>
                  <a:gd name="T73" fmla="*/ 869 h 1090"/>
                  <a:gd name="T74" fmla="*/ 198 w 1088"/>
                  <a:gd name="T75" fmla="*/ 907 h 1090"/>
                  <a:gd name="T76" fmla="*/ 238 w 1088"/>
                  <a:gd name="T77" fmla="*/ 941 h 1090"/>
                  <a:gd name="T78" fmla="*/ 281 w 1088"/>
                  <a:gd name="T79" fmla="*/ 971 h 1090"/>
                  <a:gd name="T80" fmla="*/ 327 w 1088"/>
                  <a:gd name="T81" fmla="*/ 996 h 1090"/>
                  <a:gd name="T82" fmla="*/ 375 w 1088"/>
                  <a:gd name="T83" fmla="*/ 1017 h 1090"/>
                  <a:gd name="T84" fmla="*/ 425 w 1088"/>
                  <a:gd name="T85" fmla="*/ 1032 h 1090"/>
                  <a:gd name="T86" fmla="*/ 477 w 1088"/>
                  <a:gd name="T87" fmla="*/ 1041 h 1090"/>
                  <a:gd name="T88" fmla="*/ 529 w 1088"/>
                  <a:gd name="T89" fmla="*/ 1046 h 1090"/>
                  <a:gd name="T90" fmla="*/ 581 w 1088"/>
                  <a:gd name="T91" fmla="*/ 1045 h 1090"/>
                  <a:gd name="T92" fmla="*/ 633 w 1088"/>
                  <a:gd name="T93" fmla="*/ 1038 h 1090"/>
                  <a:gd name="T94" fmla="*/ 684 w 1088"/>
                  <a:gd name="T95" fmla="*/ 1026 h 1090"/>
                  <a:gd name="T96" fmla="*/ 734 w 1088"/>
                  <a:gd name="T97" fmla="*/ 1009 h 1090"/>
                  <a:gd name="T98" fmla="*/ 781 w 1088"/>
                  <a:gd name="T99" fmla="*/ 986 h 1090"/>
                  <a:gd name="T100" fmla="*/ 826 w 1088"/>
                  <a:gd name="T101" fmla="*/ 959 h 1090"/>
                  <a:gd name="T102" fmla="*/ 867 w 1088"/>
                  <a:gd name="T103" fmla="*/ 927 h 1090"/>
                  <a:gd name="T104" fmla="*/ 905 w 1088"/>
                  <a:gd name="T105" fmla="*/ 891 h 1090"/>
                  <a:gd name="T106" fmla="*/ 940 w 1088"/>
                  <a:gd name="T107" fmla="*/ 851 h 1090"/>
                  <a:gd name="T108" fmla="*/ 969 w 1088"/>
                  <a:gd name="T109" fmla="*/ 808 h 1090"/>
                  <a:gd name="T110" fmla="*/ 995 w 1088"/>
                  <a:gd name="T111" fmla="*/ 762 h 1090"/>
                  <a:gd name="T112" fmla="*/ 1015 w 1088"/>
                  <a:gd name="T113" fmla="*/ 714 h 1090"/>
                  <a:gd name="T114" fmla="*/ 1030 w 1088"/>
                  <a:gd name="T115" fmla="*/ 664 h 1090"/>
                  <a:gd name="T116" fmla="*/ 1040 w 1088"/>
                  <a:gd name="T117" fmla="*/ 612 h 1090"/>
                  <a:gd name="T118" fmla="*/ 1044 w 1088"/>
                  <a:gd name="T119" fmla="*/ 560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88" h="1090">
                    <a:moveTo>
                      <a:pt x="1078" y="557"/>
                    </a:moveTo>
                    <a:cubicBezTo>
                      <a:pt x="1080" y="556"/>
                      <a:pt x="1083" y="555"/>
                      <a:pt x="1085" y="553"/>
                    </a:cubicBezTo>
                    <a:cubicBezTo>
                      <a:pt x="1087" y="551"/>
                      <a:pt x="1088" y="548"/>
                      <a:pt x="1088" y="545"/>
                    </a:cubicBezTo>
                    <a:cubicBezTo>
                      <a:pt x="1088" y="542"/>
                      <a:pt x="1087" y="539"/>
                      <a:pt x="1085" y="537"/>
                    </a:cubicBezTo>
                    <a:cubicBezTo>
                      <a:pt x="1083" y="535"/>
                      <a:pt x="1080" y="533"/>
                      <a:pt x="1078" y="533"/>
                    </a:cubicBezTo>
                    <a:cubicBezTo>
                      <a:pt x="1074" y="533"/>
                      <a:pt x="1058" y="531"/>
                      <a:pt x="1044" y="530"/>
                    </a:cubicBezTo>
                    <a:cubicBezTo>
                      <a:pt x="1044" y="522"/>
                      <a:pt x="1043" y="515"/>
                      <a:pt x="1043" y="507"/>
                    </a:cubicBezTo>
                    <a:cubicBezTo>
                      <a:pt x="1057" y="505"/>
                      <a:pt x="1073" y="501"/>
                      <a:pt x="1076" y="501"/>
                    </a:cubicBezTo>
                    <a:cubicBezTo>
                      <a:pt x="1079" y="500"/>
                      <a:pt x="1081" y="498"/>
                      <a:pt x="1083" y="496"/>
                    </a:cubicBezTo>
                    <a:cubicBezTo>
                      <a:pt x="1084" y="494"/>
                      <a:pt x="1085" y="491"/>
                      <a:pt x="1085" y="488"/>
                    </a:cubicBezTo>
                    <a:cubicBezTo>
                      <a:pt x="1084" y="485"/>
                      <a:pt x="1083" y="482"/>
                      <a:pt x="1081" y="481"/>
                    </a:cubicBezTo>
                    <a:cubicBezTo>
                      <a:pt x="1079" y="479"/>
                      <a:pt x="1076" y="477"/>
                      <a:pt x="1073" y="477"/>
                    </a:cubicBezTo>
                    <a:cubicBezTo>
                      <a:pt x="1070" y="477"/>
                      <a:pt x="1054" y="478"/>
                      <a:pt x="1040" y="478"/>
                    </a:cubicBezTo>
                    <a:cubicBezTo>
                      <a:pt x="1039" y="470"/>
                      <a:pt x="1037" y="463"/>
                      <a:pt x="1036" y="455"/>
                    </a:cubicBezTo>
                    <a:cubicBezTo>
                      <a:pt x="1050" y="451"/>
                      <a:pt x="1065" y="446"/>
                      <a:pt x="1068" y="445"/>
                    </a:cubicBezTo>
                    <a:cubicBezTo>
                      <a:pt x="1071" y="444"/>
                      <a:pt x="1073" y="442"/>
                      <a:pt x="1075" y="440"/>
                    </a:cubicBezTo>
                    <a:cubicBezTo>
                      <a:pt x="1076" y="437"/>
                      <a:pt x="1076" y="435"/>
                      <a:pt x="1076" y="432"/>
                    </a:cubicBezTo>
                    <a:cubicBezTo>
                      <a:pt x="1075" y="429"/>
                      <a:pt x="1074" y="426"/>
                      <a:pt x="1071" y="425"/>
                    </a:cubicBezTo>
                    <a:cubicBezTo>
                      <a:pt x="1069" y="423"/>
                      <a:pt x="1066" y="422"/>
                      <a:pt x="1063" y="422"/>
                    </a:cubicBezTo>
                    <a:cubicBezTo>
                      <a:pt x="1060" y="423"/>
                      <a:pt x="1044" y="425"/>
                      <a:pt x="1030" y="426"/>
                    </a:cubicBezTo>
                    <a:cubicBezTo>
                      <a:pt x="1028" y="419"/>
                      <a:pt x="1026" y="412"/>
                      <a:pt x="1024" y="404"/>
                    </a:cubicBezTo>
                    <a:cubicBezTo>
                      <a:pt x="1037" y="399"/>
                      <a:pt x="1052" y="392"/>
                      <a:pt x="1055" y="391"/>
                    </a:cubicBezTo>
                    <a:cubicBezTo>
                      <a:pt x="1058" y="390"/>
                      <a:pt x="1060" y="388"/>
                      <a:pt x="1061" y="385"/>
                    </a:cubicBezTo>
                    <a:cubicBezTo>
                      <a:pt x="1062" y="382"/>
                      <a:pt x="1062" y="379"/>
                      <a:pt x="1061" y="377"/>
                    </a:cubicBezTo>
                    <a:cubicBezTo>
                      <a:pt x="1060" y="374"/>
                      <a:pt x="1058" y="372"/>
                      <a:pt x="1056" y="370"/>
                    </a:cubicBezTo>
                    <a:cubicBezTo>
                      <a:pt x="1054" y="369"/>
                      <a:pt x="1051" y="368"/>
                      <a:pt x="1048" y="369"/>
                    </a:cubicBezTo>
                    <a:cubicBezTo>
                      <a:pt x="1045" y="369"/>
                      <a:pt x="1029" y="373"/>
                      <a:pt x="1015" y="376"/>
                    </a:cubicBezTo>
                    <a:cubicBezTo>
                      <a:pt x="1012" y="369"/>
                      <a:pt x="1010" y="362"/>
                      <a:pt x="1007" y="355"/>
                    </a:cubicBezTo>
                    <a:cubicBezTo>
                      <a:pt x="1020" y="348"/>
                      <a:pt x="1033" y="340"/>
                      <a:pt x="1036" y="338"/>
                    </a:cubicBezTo>
                    <a:cubicBezTo>
                      <a:pt x="1039" y="337"/>
                      <a:pt x="1040" y="334"/>
                      <a:pt x="1041" y="332"/>
                    </a:cubicBezTo>
                    <a:cubicBezTo>
                      <a:pt x="1042" y="329"/>
                      <a:pt x="1042" y="326"/>
                      <a:pt x="1041" y="323"/>
                    </a:cubicBezTo>
                    <a:cubicBezTo>
                      <a:pt x="1039" y="321"/>
                      <a:pt x="1037" y="319"/>
                      <a:pt x="1035" y="317"/>
                    </a:cubicBezTo>
                    <a:cubicBezTo>
                      <a:pt x="1032" y="316"/>
                      <a:pt x="1029" y="316"/>
                      <a:pt x="1027" y="317"/>
                    </a:cubicBezTo>
                    <a:cubicBezTo>
                      <a:pt x="1024" y="318"/>
                      <a:pt x="1009" y="323"/>
                      <a:pt x="995" y="328"/>
                    </a:cubicBezTo>
                    <a:cubicBezTo>
                      <a:pt x="991" y="321"/>
                      <a:pt x="988" y="314"/>
                      <a:pt x="984" y="307"/>
                    </a:cubicBezTo>
                    <a:cubicBezTo>
                      <a:pt x="996" y="299"/>
                      <a:pt x="1009" y="290"/>
                      <a:pt x="1012" y="288"/>
                    </a:cubicBezTo>
                    <a:cubicBezTo>
                      <a:pt x="1014" y="286"/>
                      <a:pt x="1016" y="284"/>
                      <a:pt x="1016" y="281"/>
                    </a:cubicBezTo>
                    <a:cubicBezTo>
                      <a:pt x="1017" y="278"/>
                      <a:pt x="1016" y="275"/>
                      <a:pt x="1015" y="273"/>
                    </a:cubicBezTo>
                    <a:cubicBezTo>
                      <a:pt x="1013" y="270"/>
                      <a:pt x="1011" y="268"/>
                      <a:pt x="1008" y="267"/>
                    </a:cubicBezTo>
                    <a:cubicBezTo>
                      <a:pt x="1006" y="266"/>
                      <a:pt x="1003" y="266"/>
                      <a:pt x="1000" y="268"/>
                    </a:cubicBezTo>
                    <a:cubicBezTo>
                      <a:pt x="997" y="269"/>
                      <a:pt x="983" y="276"/>
                      <a:pt x="969" y="282"/>
                    </a:cubicBezTo>
                    <a:cubicBezTo>
                      <a:pt x="966" y="275"/>
                      <a:pt x="961" y="269"/>
                      <a:pt x="957" y="263"/>
                    </a:cubicBezTo>
                    <a:cubicBezTo>
                      <a:pt x="968" y="253"/>
                      <a:pt x="980" y="242"/>
                      <a:pt x="983" y="240"/>
                    </a:cubicBezTo>
                    <a:cubicBezTo>
                      <a:pt x="985" y="238"/>
                      <a:pt x="986" y="236"/>
                      <a:pt x="986" y="233"/>
                    </a:cubicBezTo>
                    <a:cubicBezTo>
                      <a:pt x="986" y="230"/>
                      <a:pt x="986" y="227"/>
                      <a:pt x="984" y="225"/>
                    </a:cubicBezTo>
                    <a:cubicBezTo>
                      <a:pt x="982" y="222"/>
                      <a:pt x="980" y="221"/>
                      <a:pt x="977" y="220"/>
                    </a:cubicBezTo>
                    <a:cubicBezTo>
                      <a:pt x="974" y="220"/>
                      <a:pt x="971" y="220"/>
                      <a:pt x="969" y="221"/>
                    </a:cubicBezTo>
                    <a:cubicBezTo>
                      <a:pt x="966" y="223"/>
                      <a:pt x="952" y="231"/>
                      <a:pt x="940" y="238"/>
                    </a:cubicBezTo>
                    <a:cubicBezTo>
                      <a:pt x="935" y="233"/>
                      <a:pt x="930" y="227"/>
                      <a:pt x="925" y="221"/>
                    </a:cubicBezTo>
                    <a:cubicBezTo>
                      <a:pt x="935" y="210"/>
                      <a:pt x="946" y="198"/>
                      <a:pt x="948" y="196"/>
                    </a:cubicBezTo>
                    <a:cubicBezTo>
                      <a:pt x="950" y="194"/>
                      <a:pt x="951" y="191"/>
                      <a:pt x="951" y="188"/>
                    </a:cubicBezTo>
                    <a:cubicBezTo>
                      <a:pt x="951" y="185"/>
                      <a:pt x="950" y="183"/>
                      <a:pt x="948" y="180"/>
                    </a:cubicBezTo>
                    <a:cubicBezTo>
                      <a:pt x="946" y="178"/>
                      <a:pt x="943" y="177"/>
                      <a:pt x="941" y="177"/>
                    </a:cubicBezTo>
                    <a:cubicBezTo>
                      <a:pt x="938" y="176"/>
                      <a:pt x="935" y="177"/>
                      <a:pt x="933" y="179"/>
                    </a:cubicBezTo>
                    <a:cubicBezTo>
                      <a:pt x="930" y="181"/>
                      <a:pt x="917" y="190"/>
                      <a:pt x="905" y="199"/>
                    </a:cubicBezTo>
                    <a:cubicBezTo>
                      <a:pt x="900" y="193"/>
                      <a:pt x="895" y="188"/>
                      <a:pt x="890" y="183"/>
                    </a:cubicBezTo>
                    <a:cubicBezTo>
                      <a:pt x="898" y="171"/>
                      <a:pt x="908" y="158"/>
                      <a:pt x="910" y="156"/>
                    </a:cubicBezTo>
                    <a:cubicBezTo>
                      <a:pt x="911" y="153"/>
                      <a:pt x="912" y="150"/>
                      <a:pt x="912" y="148"/>
                    </a:cubicBezTo>
                    <a:cubicBezTo>
                      <a:pt x="911" y="145"/>
                      <a:pt x="910" y="142"/>
                      <a:pt x="908" y="140"/>
                    </a:cubicBezTo>
                    <a:cubicBezTo>
                      <a:pt x="906" y="138"/>
                      <a:pt x="903" y="137"/>
                      <a:pt x="900" y="137"/>
                    </a:cubicBezTo>
                    <a:cubicBezTo>
                      <a:pt x="897" y="137"/>
                      <a:pt x="894" y="138"/>
                      <a:pt x="892" y="140"/>
                    </a:cubicBezTo>
                    <a:cubicBezTo>
                      <a:pt x="890" y="142"/>
                      <a:pt x="878" y="153"/>
                      <a:pt x="867" y="163"/>
                    </a:cubicBezTo>
                    <a:cubicBezTo>
                      <a:pt x="862" y="158"/>
                      <a:pt x="856" y="153"/>
                      <a:pt x="850" y="149"/>
                    </a:cubicBezTo>
                    <a:cubicBezTo>
                      <a:pt x="857" y="136"/>
                      <a:pt x="865" y="122"/>
                      <a:pt x="867" y="119"/>
                    </a:cubicBezTo>
                    <a:cubicBezTo>
                      <a:pt x="869" y="117"/>
                      <a:pt x="869" y="114"/>
                      <a:pt x="868" y="111"/>
                    </a:cubicBezTo>
                    <a:cubicBezTo>
                      <a:pt x="868" y="109"/>
                      <a:pt x="866" y="106"/>
                      <a:pt x="864" y="104"/>
                    </a:cubicBezTo>
                    <a:cubicBezTo>
                      <a:pt x="861" y="103"/>
                      <a:pt x="858" y="102"/>
                      <a:pt x="856" y="102"/>
                    </a:cubicBezTo>
                    <a:cubicBezTo>
                      <a:pt x="853" y="102"/>
                      <a:pt x="850" y="103"/>
                      <a:pt x="848" y="106"/>
                    </a:cubicBezTo>
                    <a:cubicBezTo>
                      <a:pt x="846" y="108"/>
                      <a:pt x="835" y="120"/>
                      <a:pt x="826" y="131"/>
                    </a:cubicBezTo>
                    <a:cubicBezTo>
                      <a:pt x="820" y="127"/>
                      <a:pt x="813" y="123"/>
                      <a:pt x="807" y="119"/>
                    </a:cubicBezTo>
                    <a:cubicBezTo>
                      <a:pt x="813" y="105"/>
                      <a:pt x="820" y="91"/>
                      <a:pt x="821" y="88"/>
                    </a:cubicBezTo>
                    <a:cubicBezTo>
                      <a:pt x="822" y="85"/>
                      <a:pt x="822" y="82"/>
                      <a:pt x="821" y="80"/>
                    </a:cubicBezTo>
                    <a:cubicBezTo>
                      <a:pt x="820" y="77"/>
                      <a:pt x="818" y="75"/>
                      <a:pt x="816" y="73"/>
                    </a:cubicBezTo>
                    <a:cubicBezTo>
                      <a:pt x="813" y="72"/>
                      <a:pt x="810" y="71"/>
                      <a:pt x="808" y="72"/>
                    </a:cubicBezTo>
                    <a:cubicBezTo>
                      <a:pt x="805" y="72"/>
                      <a:pt x="802" y="74"/>
                      <a:pt x="801" y="76"/>
                    </a:cubicBezTo>
                    <a:cubicBezTo>
                      <a:pt x="799" y="79"/>
                      <a:pt x="790" y="92"/>
                      <a:pt x="781" y="104"/>
                    </a:cubicBezTo>
                    <a:cubicBezTo>
                      <a:pt x="774" y="100"/>
                      <a:pt x="768" y="97"/>
                      <a:pt x="761" y="93"/>
                    </a:cubicBezTo>
                    <a:cubicBezTo>
                      <a:pt x="766" y="80"/>
                      <a:pt x="771" y="65"/>
                      <a:pt x="772" y="61"/>
                    </a:cubicBezTo>
                    <a:cubicBezTo>
                      <a:pt x="773" y="59"/>
                      <a:pt x="772" y="56"/>
                      <a:pt x="771" y="53"/>
                    </a:cubicBezTo>
                    <a:cubicBezTo>
                      <a:pt x="770" y="51"/>
                      <a:pt x="768" y="49"/>
                      <a:pt x="765" y="47"/>
                    </a:cubicBezTo>
                    <a:cubicBezTo>
                      <a:pt x="762" y="46"/>
                      <a:pt x="760" y="46"/>
                      <a:pt x="757" y="47"/>
                    </a:cubicBezTo>
                    <a:cubicBezTo>
                      <a:pt x="754" y="48"/>
                      <a:pt x="752" y="49"/>
                      <a:pt x="750" y="52"/>
                    </a:cubicBezTo>
                    <a:cubicBezTo>
                      <a:pt x="749" y="55"/>
                      <a:pt x="741" y="69"/>
                      <a:pt x="734" y="81"/>
                    </a:cubicBezTo>
                    <a:cubicBezTo>
                      <a:pt x="727" y="78"/>
                      <a:pt x="720" y="76"/>
                      <a:pt x="713" y="73"/>
                    </a:cubicBezTo>
                    <a:cubicBezTo>
                      <a:pt x="716" y="59"/>
                      <a:pt x="719" y="43"/>
                      <a:pt x="720" y="40"/>
                    </a:cubicBezTo>
                    <a:cubicBezTo>
                      <a:pt x="721" y="37"/>
                      <a:pt x="720" y="34"/>
                      <a:pt x="719" y="32"/>
                    </a:cubicBezTo>
                    <a:cubicBezTo>
                      <a:pt x="717" y="30"/>
                      <a:pt x="715" y="28"/>
                      <a:pt x="712" y="27"/>
                    </a:cubicBezTo>
                    <a:cubicBezTo>
                      <a:pt x="709" y="26"/>
                      <a:pt x="706" y="26"/>
                      <a:pt x="704" y="27"/>
                    </a:cubicBezTo>
                    <a:cubicBezTo>
                      <a:pt x="701" y="28"/>
                      <a:pt x="699" y="30"/>
                      <a:pt x="698" y="33"/>
                    </a:cubicBezTo>
                    <a:cubicBezTo>
                      <a:pt x="696" y="36"/>
                      <a:pt x="690" y="51"/>
                      <a:pt x="684" y="64"/>
                    </a:cubicBezTo>
                    <a:cubicBezTo>
                      <a:pt x="677" y="62"/>
                      <a:pt x="670" y="60"/>
                      <a:pt x="663" y="58"/>
                    </a:cubicBezTo>
                    <a:cubicBezTo>
                      <a:pt x="664" y="44"/>
                      <a:pt x="666" y="28"/>
                      <a:pt x="666" y="25"/>
                    </a:cubicBezTo>
                    <a:cubicBezTo>
                      <a:pt x="667" y="22"/>
                      <a:pt x="666" y="19"/>
                      <a:pt x="664" y="17"/>
                    </a:cubicBezTo>
                    <a:cubicBezTo>
                      <a:pt x="662" y="14"/>
                      <a:pt x="660" y="13"/>
                      <a:pt x="657" y="12"/>
                    </a:cubicBezTo>
                    <a:cubicBezTo>
                      <a:pt x="654" y="12"/>
                      <a:pt x="651" y="12"/>
                      <a:pt x="649" y="13"/>
                    </a:cubicBezTo>
                    <a:cubicBezTo>
                      <a:pt x="646" y="15"/>
                      <a:pt x="644" y="17"/>
                      <a:pt x="643" y="20"/>
                    </a:cubicBezTo>
                    <a:cubicBezTo>
                      <a:pt x="642" y="23"/>
                      <a:pt x="638" y="38"/>
                      <a:pt x="633" y="52"/>
                    </a:cubicBezTo>
                    <a:cubicBezTo>
                      <a:pt x="626" y="51"/>
                      <a:pt x="619" y="49"/>
                      <a:pt x="611" y="48"/>
                    </a:cubicBezTo>
                    <a:cubicBezTo>
                      <a:pt x="611" y="34"/>
                      <a:pt x="611" y="18"/>
                      <a:pt x="611" y="15"/>
                    </a:cubicBezTo>
                    <a:cubicBezTo>
                      <a:pt x="611" y="12"/>
                      <a:pt x="610" y="9"/>
                      <a:pt x="608" y="7"/>
                    </a:cubicBezTo>
                    <a:cubicBezTo>
                      <a:pt x="606" y="5"/>
                      <a:pt x="604" y="4"/>
                      <a:pt x="601" y="3"/>
                    </a:cubicBezTo>
                    <a:cubicBezTo>
                      <a:pt x="598" y="3"/>
                      <a:pt x="595" y="4"/>
                      <a:pt x="593" y="5"/>
                    </a:cubicBezTo>
                    <a:cubicBezTo>
                      <a:pt x="590" y="7"/>
                      <a:pt x="589" y="9"/>
                      <a:pt x="588" y="12"/>
                    </a:cubicBezTo>
                    <a:cubicBezTo>
                      <a:pt x="587" y="15"/>
                      <a:pt x="584" y="31"/>
                      <a:pt x="581" y="45"/>
                    </a:cubicBezTo>
                    <a:cubicBezTo>
                      <a:pt x="574" y="45"/>
                      <a:pt x="566" y="44"/>
                      <a:pt x="559" y="44"/>
                    </a:cubicBezTo>
                    <a:cubicBezTo>
                      <a:pt x="558" y="30"/>
                      <a:pt x="556" y="14"/>
                      <a:pt x="556" y="10"/>
                    </a:cubicBezTo>
                    <a:cubicBezTo>
                      <a:pt x="555" y="8"/>
                      <a:pt x="554" y="5"/>
                      <a:pt x="552" y="3"/>
                    </a:cubicBezTo>
                    <a:cubicBezTo>
                      <a:pt x="550" y="1"/>
                      <a:pt x="547" y="0"/>
                      <a:pt x="544" y="0"/>
                    </a:cubicBezTo>
                    <a:cubicBezTo>
                      <a:pt x="541" y="0"/>
                      <a:pt x="538" y="1"/>
                      <a:pt x="536" y="3"/>
                    </a:cubicBezTo>
                    <a:cubicBezTo>
                      <a:pt x="534" y="5"/>
                      <a:pt x="533" y="8"/>
                      <a:pt x="532" y="10"/>
                    </a:cubicBezTo>
                    <a:cubicBezTo>
                      <a:pt x="532" y="14"/>
                      <a:pt x="530" y="30"/>
                      <a:pt x="529" y="44"/>
                    </a:cubicBezTo>
                    <a:cubicBezTo>
                      <a:pt x="522" y="44"/>
                      <a:pt x="514" y="45"/>
                      <a:pt x="507" y="45"/>
                    </a:cubicBezTo>
                    <a:cubicBezTo>
                      <a:pt x="504" y="31"/>
                      <a:pt x="501" y="15"/>
                      <a:pt x="500" y="12"/>
                    </a:cubicBezTo>
                    <a:cubicBezTo>
                      <a:pt x="499" y="9"/>
                      <a:pt x="497" y="7"/>
                      <a:pt x="495" y="5"/>
                    </a:cubicBezTo>
                    <a:cubicBezTo>
                      <a:pt x="493" y="4"/>
                      <a:pt x="490" y="3"/>
                      <a:pt x="487" y="3"/>
                    </a:cubicBezTo>
                    <a:cubicBezTo>
                      <a:pt x="484" y="4"/>
                      <a:pt x="482" y="5"/>
                      <a:pt x="480" y="7"/>
                    </a:cubicBezTo>
                    <a:cubicBezTo>
                      <a:pt x="478" y="9"/>
                      <a:pt x="477" y="12"/>
                      <a:pt x="477" y="15"/>
                    </a:cubicBezTo>
                    <a:cubicBezTo>
                      <a:pt x="477" y="18"/>
                      <a:pt x="477" y="34"/>
                      <a:pt x="477" y="48"/>
                    </a:cubicBezTo>
                    <a:cubicBezTo>
                      <a:pt x="469" y="49"/>
                      <a:pt x="462" y="51"/>
                      <a:pt x="455" y="52"/>
                    </a:cubicBezTo>
                    <a:cubicBezTo>
                      <a:pt x="450" y="38"/>
                      <a:pt x="446" y="23"/>
                      <a:pt x="445" y="20"/>
                    </a:cubicBezTo>
                    <a:cubicBezTo>
                      <a:pt x="444" y="17"/>
                      <a:pt x="442" y="15"/>
                      <a:pt x="439" y="13"/>
                    </a:cubicBezTo>
                    <a:cubicBezTo>
                      <a:pt x="437" y="12"/>
                      <a:pt x="434" y="12"/>
                      <a:pt x="431" y="12"/>
                    </a:cubicBezTo>
                    <a:cubicBezTo>
                      <a:pt x="428" y="13"/>
                      <a:pt x="426" y="14"/>
                      <a:pt x="424" y="17"/>
                    </a:cubicBezTo>
                    <a:cubicBezTo>
                      <a:pt x="422" y="19"/>
                      <a:pt x="421" y="22"/>
                      <a:pt x="422" y="25"/>
                    </a:cubicBezTo>
                    <a:cubicBezTo>
                      <a:pt x="422" y="28"/>
                      <a:pt x="424" y="44"/>
                      <a:pt x="425" y="58"/>
                    </a:cubicBezTo>
                    <a:cubicBezTo>
                      <a:pt x="418" y="60"/>
                      <a:pt x="411" y="62"/>
                      <a:pt x="404" y="64"/>
                    </a:cubicBezTo>
                    <a:cubicBezTo>
                      <a:pt x="398" y="51"/>
                      <a:pt x="392" y="36"/>
                      <a:pt x="390" y="33"/>
                    </a:cubicBezTo>
                    <a:cubicBezTo>
                      <a:pt x="389" y="30"/>
                      <a:pt x="387" y="28"/>
                      <a:pt x="384" y="27"/>
                    </a:cubicBezTo>
                    <a:cubicBezTo>
                      <a:pt x="382" y="26"/>
                      <a:pt x="379" y="26"/>
                      <a:pt x="376" y="27"/>
                    </a:cubicBezTo>
                    <a:cubicBezTo>
                      <a:pt x="373" y="28"/>
                      <a:pt x="371" y="30"/>
                      <a:pt x="369" y="32"/>
                    </a:cubicBezTo>
                    <a:cubicBezTo>
                      <a:pt x="368" y="34"/>
                      <a:pt x="367" y="37"/>
                      <a:pt x="368" y="40"/>
                    </a:cubicBezTo>
                    <a:cubicBezTo>
                      <a:pt x="369" y="43"/>
                      <a:pt x="372" y="59"/>
                      <a:pt x="375" y="73"/>
                    </a:cubicBezTo>
                    <a:cubicBezTo>
                      <a:pt x="368" y="76"/>
                      <a:pt x="361" y="78"/>
                      <a:pt x="354" y="81"/>
                    </a:cubicBezTo>
                    <a:cubicBezTo>
                      <a:pt x="347" y="69"/>
                      <a:pt x="339" y="55"/>
                      <a:pt x="338" y="52"/>
                    </a:cubicBezTo>
                    <a:cubicBezTo>
                      <a:pt x="336" y="49"/>
                      <a:pt x="334" y="48"/>
                      <a:pt x="331" y="47"/>
                    </a:cubicBezTo>
                    <a:cubicBezTo>
                      <a:pt x="328" y="46"/>
                      <a:pt x="326" y="46"/>
                      <a:pt x="323" y="47"/>
                    </a:cubicBezTo>
                    <a:cubicBezTo>
                      <a:pt x="320" y="49"/>
                      <a:pt x="318" y="51"/>
                      <a:pt x="317" y="53"/>
                    </a:cubicBezTo>
                    <a:cubicBezTo>
                      <a:pt x="316" y="56"/>
                      <a:pt x="315" y="59"/>
                      <a:pt x="316" y="61"/>
                    </a:cubicBezTo>
                    <a:cubicBezTo>
                      <a:pt x="317" y="65"/>
                      <a:pt x="322" y="80"/>
                      <a:pt x="327" y="93"/>
                    </a:cubicBezTo>
                    <a:cubicBezTo>
                      <a:pt x="320" y="97"/>
                      <a:pt x="314" y="100"/>
                      <a:pt x="307" y="104"/>
                    </a:cubicBezTo>
                    <a:cubicBezTo>
                      <a:pt x="298" y="92"/>
                      <a:pt x="289" y="79"/>
                      <a:pt x="287" y="76"/>
                    </a:cubicBezTo>
                    <a:cubicBezTo>
                      <a:pt x="286" y="74"/>
                      <a:pt x="283" y="72"/>
                      <a:pt x="280" y="72"/>
                    </a:cubicBezTo>
                    <a:cubicBezTo>
                      <a:pt x="278" y="71"/>
                      <a:pt x="275" y="72"/>
                      <a:pt x="272" y="73"/>
                    </a:cubicBezTo>
                    <a:cubicBezTo>
                      <a:pt x="270" y="75"/>
                      <a:pt x="268" y="77"/>
                      <a:pt x="267" y="80"/>
                    </a:cubicBezTo>
                    <a:cubicBezTo>
                      <a:pt x="266" y="82"/>
                      <a:pt x="266" y="85"/>
                      <a:pt x="267" y="88"/>
                    </a:cubicBezTo>
                    <a:cubicBezTo>
                      <a:pt x="268" y="91"/>
                      <a:pt x="275" y="105"/>
                      <a:pt x="281" y="119"/>
                    </a:cubicBezTo>
                    <a:cubicBezTo>
                      <a:pt x="275" y="123"/>
                      <a:pt x="268" y="127"/>
                      <a:pt x="262" y="131"/>
                    </a:cubicBezTo>
                    <a:cubicBezTo>
                      <a:pt x="253" y="120"/>
                      <a:pt x="242" y="108"/>
                      <a:pt x="240" y="106"/>
                    </a:cubicBezTo>
                    <a:cubicBezTo>
                      <a:pt x="238" y="103"/>
                      <a:pt x="235" y="102"/>
                      <a:pt x="232" y="102"/>
                    </a:cubicBezTo>
                    <a:cubicBezTo>
                      <a:pt x="230" y="102"/>
                      <a:pt x="227" y="103"/>
                      <a:pt x="224" y="104"/>
                    </a:cubicBezTo>
                    <a:cubicBezTo>
                      <a:pt x="222" y="106"/>
                      <a:pt x="220" y="109"/>
                      <a:pt x="220" y="111"/>
                    </a:cubicBezTo>
                    <a:cubicBezTo>
                      <a:pt x="219" y="114"/>
                      <a:pt x="219" y="117"/>
                      <a:pt x="221" y="119"/>
                    </a:cubicBezTo>
                    <a:cubicBezTo>
                      <a:pt x="223" y="122"/>
                      <a:pt x="231" y="136"/>
                      <a:pt x="238" y="149"/>
                    </a:cubicBezTo>
                    <a:cubicBezTo>
                      <a:pt x="232" y="153"/>
                      <a:pt x="226" y="158"/>
                      <a:pt x="221" y="163"/>
                    </a:cubicBezTo>
                    <a:cubicBezTo>
                      <a:pt x="210" y="153"/>
                      <a:pt x="198" y="142"/>
                      <a:pt x="196" y="140"/>
                    </a:cubicBezTo>
                    <a:cubicBezTo>
                      <a:pt x="194" y="138"/>
                      <a:pt x="191" y="137"/>
                      <a:pt x="188" y="137"/>
                    </a:cubicBezTo>
                    <a:cubicBezTo>
                      <a:pt x="185" y="137"/>
                      <a:pt x="182" y="138"/>
                      <a:pt x="180" y="140"/>
                    </a:cubicBezTo>
                    <a:cubicBezTo>
                      <a:pt x="178" y="142"/>
                      <a:pt x="177" y="145"/>
                      <a:pt x="176" y="148"/>
                    </a:cubicBezTo>
                    <a:cubicBezTo>
                      <a:pt x="176" y="150"/>
                      <a:pt x="176" y="153"/>
                      <a:pt x="178" y="156"/>
                    </a:cubicBezTo>
                    <a:cubicBezTo>
                      <a:pt x="180" y="158"/>
                      <a:pt x="190" y="171"/>
                      <a:pt x="198" y="183"/>
                    </a:cubicBezTo>
                    <a:cubicBezTo>
                      <a:pt x="193" y="188"/>
                      <a:pt x="188" y="193"/>
                      <a:pt x="182" y="199"/>
                    </a:cubicBezTo>
                    <a:cubicBezTo>
                      <a:pt x="171" y="190"/>
                      <a:pt x="158" y="181"/>
                      <a:pt x="155" y="179"/>
                    </a:cubicBezTo>
                    <a:cubicBezTo>
                      <a:pt x="153" y="177"/>
                      <a:pt x="150" y="176"/>
                      <a:pt x="147" y="177"/>
                    </a:cubicBezTo>
                    <a:cubicBezTo>
                      <a:pt x="145" y="177"/>
                      <a:pt x="142" y="178"/>
                      <a:pt x="140" y="180"/>
                    </a:cubicBezTo>
                    <a:cubicBezTo>
                      <a:pt x="138" y="183"/>
                      <a:pt x="137" y="185"/>
                      <a:pt x="137" y="188"/>
                    </a:cubicBezTo>
                    <a:cubicBezTo>
                      <a:pt x="137" y="191"/>
                      <a:pt x="138" y="194"/>
                      <a:pt x="140" y="196"/>
                    </a:cubicBezTo>
                    <a:cubicBezTo>
                      <a:pt x="142" y="198"/>
                      <a:pt x="153" y="210"/>
                      <a:pt x="163" y="221"/>
                    </a:cubicBezTo>
                    <a:cubicBezTo>
                      <a:pt x="158" y="227"/>
                      <a:pt x="153" y="233"/>
                      <a:pt x="148" y="238"/>
                    </a:cubicBezTo>
                    <a:cubicBezTo>
                      <a:pt x="136" y="231"/>
                      <a:pt x="122" y="223"/>
                      <a:pt x="119" y="221"/>
                    </a:cubicBezTo>
                    <a:cubicBezTo>
                      <a:pt x="117" y="220"/>
                      <a:pt x="114" y="220"/>
                      <a:pt x="111" y="220"/>
                    </a:cubicBezTo>
                    <a:cubicBezTo>
                      <a:pt x="108" y="221"/>
                      <a:pt x="106" y="222"/>
                      <a:pt x="104" y="225"/>
                    </a:cubicBezTo>
                    <a:cubicBezTo>
                      <a:pt x="102" y="227"/>
                      <a:pt x="102" y="230"/>
                      <a:pt x="102" y="233"/>
                    </a:cubicBezTo>
                    <a:cubicBezTo>
                      <a:pt x="102" y="236"/>
                      <a:pt x="103" y="238"/>
                      <a:pt x="105" y="240"/>
                    </a:cubicBezTo>
                    <a:cubicBezTo>
                      <a:pt x="108" y="242"/>
                      <a:pt x="120" y="253"/>
                      <a:pt x="131" y="263"/>
                    </a:cubicBezTo>
                    <a:cubicBezTo>
                      <a:pt x="127" y="269"/>
                      <a:pt x="122" y="275"/>
                      <a:pt x="118" y="282"/>
                    </a:cubicBezTo>
                    <a:cubicBezTo>
                      <a:pt x="105" y="276"/>
                      <a:pt x="91" y="269"/>
                      <a:pt x="88" y="268"/>
                    </a:cubicBezTo>
                    <a:cubicBezTo>
                      <a:pt x="85" y="266"/>
                      <a:pt x="82" y="266"/>
                      <a:pt x="80" y="267"/>
                    </a:cubicBezTo>
                    <a:cubicBezTo>
                      <a:pt x="77" y="268"/>
                      <a:pt x="75" y="270"/>
                      <a:pt x="73" y="273"/>
                    </a:cubicBezTo>
                    <a:cubicBezTo>
                      <a:pt x="72" y="275"/>
                      <a:pt x="71" y="278"/>
                      <a:pt x="72" y="281"/>
                    </a:cubicBezTo>
                    <a:cubicBezTo>
                      <a:pt x="72" y="284"/>
                      <a:pt x="74" y="286"/>
                      <a:pt x="76" y="288"/>
                    </a:cubicBezTo>
                    <a:cubicBezTo>
                      <a:pt x="79" y="290"/>
                      <a:pt x="92" y="299"/>
                      <a:pt x="104" y="307"/>
                    </a:cubicBezTo>
                    <a:cubicBezTo>
                      <a:pt x="100" y="314"/>
                      <a:pt x="97" y="321"/>
                      <a:pt x="93" y="328"/>
                    </a:cubicBezTo>
                    <a:cubicBezTo>
                      <a:pt x="79" y="323"/>
                      <a:pt x="64" y="318"/>
                      <a:pt x="61" y="317"/>
                    </a:cubicBezTo>
                    <a:cubicBezTo>
                      <a:pt x="59" y="316"/>
                      <a:pt x="56" y="316"/>
                      <a:pt x="53" y="317"/>
                    </a:cubicBezTo>
                    <a:cubicBezTo>
                      <a:pt x="51" y="319"/>
                      <a:pt x="48" y="321"/>
                      <a:pt x="47" y="323"/>
                    </a:cubicBezTo>
                    <a:cubicBezTo>
                      <a:pt x="46" y="326"/>
                      <a:pt x="46" y="329"/>
                      <a:pt x="47" y="332"/>
                    </a:cubicBezTo>
                    <a:cubicBezTo>
                      <a:pt x="48" y="334"/>
                      <a:pt x="49" y="337"/>
                      <a:pt x="52" y="338"/>
                    </a:cubicBezTo>
                    <a:cubicBezTo>
                      <a:pt x="55" y="340"/>
                      <a:pt x="68" y="348"/>
                      <a:pt x="81" y="355"/>
                    </a:cubicBezTo>
                    <a:cubicBezTo>
                      <a:pt x="78" y="362"/>
                      <a:pt x="76" y="369"/>
                      <a:pt x="73" y="376"/>
                    </a:cubicBezTo>
                    <a:cubicBezTo>
                      <a:pt x="59" y="373"/>
                      <a:pt x="43" y="369"/>
                      <a:pt x="40" y="369"/>
                    </a:cubicBezTo>
                    <a:cubicBezTo>
                      <a:pt x="37" y="368"/>
                      <a:pt x="34" y="369"/>
                      <a:pt x="32" y="370"/>
                    </a:cubicBezTo>
                    <a:cubicBezTo>
                      <a:pt x="30" y="372"/>
                      <a:pt x="28" y="374"/>
                      <a:pt x="27" y="377"/>
                    </a:cubicBezTo>
                    <a:cubicBezTo>
                      <a:pt x="26" y="379"/>
                      <a:pt x="26" y="382"/>
                      <a:pt x="27" y="385"/>
                    </a:cubicBezTo>
                    <a:cubicBezTo>
                      <a:pt x="28" y="388"/>
                      <a:pt x="30" y="390"/>
                      <a:pt x="33" y="391"/>
                    </a:cubicBezTo>
                    <a:cubicBezTo>
                      <a:pt x="36" y="392"/>
                      <a:pt x="50" y="399"/>
                      <a:pt x="64" y="404"/>
                    </a:cubicBezTo>
                    <a:cubicBezTo>
                      <a:pt x="62" y="412"/>
                      <a:pt x="60" y="419"/>
                      <a:pt x="58" y="426"/>
                    </a:cubicBezTo>
                    <a:cubicBezTo>
                      <a:pt x="44" y="425"/>
                      <a:pt x="28" y="423"/>
                      <a:pt x="25" y="422"/>
                    </a:cubicBezTo>
                    <a:cubicBezTo>
                      <a:pt x="22" y="422"/>
                      <a:pt x="19" y="423"/>
                      <a:pt x="17" y="425"/>
                    </a:cubicBezTo>
                    <a:cubicBezTo>
                      <a:pt x="14" y="426"/>
                      <a:pt x="13" y="429"/>
                      <a:pt x="12" y="432"/>
                    </a:cubicBezTo>
                    <a:cubicBezTo>
                      <a:pt x="12" y="435"/>
                      <a:pt x="12" y="437"/>
                      <a:pt x="13" y="440"/>
                    </a:cubicBezTo>
                    <a:cubicBezTo>
                      <a:pt x="15" y="442"/>
                      <a:pt x="17" y="444"/>
                      <a:pt x="20" y="445"/>
                    </a:cubicBezTo>
                    <a:cubicBezTo>
                      <a:pt x="23" y="446"/>
                      <a:pt x="38" y="451"/>
                      <a:pt x="52" y="455"/>
                    </a:cubicBezTo>
                    <a:cubicBezTo>
                      <a:pt x="50" y="463"/>
                      <a:pt x="49" y="470"/>
                      <a:pt x="48" y="478"/>
                    </a:cubicBezTo>
                    <a:cubicBezTo>
                      <a:pt x="34" y="478"/>
                      <a:pt x="18" y="477"/>
                      <a:pt x="15" y="477"/>
                    </a:cubicBezTo>
                    <a:cubicBezTo>
                      <a:pt x="12" y="477"/>
                      <a:pt x="9" y="479"/>
                      <a:pt x="7" y="481"/>
                    </a:cubicBezTo>
                    <a:cubicBezTo>
                      <a:pt x="5" y="482"/>
                      <a:pt x="4" y="485"/>
                      <a:pt x="3" y="488"/>
                    </a:cubicBezTo>
                    <a:cubicBezTo>
                      <a:pt x="3" y="491"/>
                      <a:pt x="4" y="494"/>
                      <a:pt x="5" y="496"/>
                    </a:cubicBezTo>
                    <a:cubicBezTo>
                      <a:pt x="7" y="498"/>
                      <a:pt x="9" y="500"/>
                      <a:pt x="12" y="501"/>
                    </a:cubicBezTo>
                    <a:cubicBezTo>
                      <a:pt x="15" y="501"/>
                      <a:pt x="31" y="505"/>
                      <a:pt x="45" y="507"/>
                    </a:cubicBezTo>
                    <a:cubicBezTo>
                      <a:pt x="45" y="515"/>
                      <a:pt x="44" y="522"/>
                      <a:pt x="44" y="530"/>
                    </a:cubicBezTo>
                    <a:cubicBezTo>
                      <a:pt x="30" y="531"/>
                      <a:pt x="14" y="533"/>
                      <a:pt x="10" y="533"/>
                    </a:cubicBezTo>
                    <a:cubicBezTo>
                      <a:pt x="7" y="533"/>
                      <a:pt x="5" y="535"/>
                      <a:pt x="3" y="537"/>
                    </a:cubicBezTo>
                    <a:cubicBezTo>
                      <a:pt x="1" y="539"/>
                      <a:pt x="0" y="542"/>
                      <a:pt x="0" y="545"/>
                    </a:cubicBezTo>
                    <a:cubicBezTo>
                      <a:pt x="0" y="548"/>
                      <a:pt x="1" y="551"/>
                      <a:pt x="3" y="553"/>
                    </a:cubicBezTo>
                    <a:cubicBezTo>
                      <a:pt x="5" y="555"/>
                      <a:pt x="7" y="556"/>
                      <a:pt x="10" y="557"/>
                    </a:cubicBezTo>
                    <a:cubicBezTo>
                      <a:pt x="14" y="557"/>
                      <a:pt x="30" y="558"/>
                      <a:pt x="44" y="560"/>
                    </a:cubicBezTo>
                    <a:cubicBezTo>
                      <a:pt x="44" y="567"/>
                      <a:pt x="45" y="575"/>
                      <a:pt x="45" y="582"/>
                    </a:cubicBezTo>
                    <a:cubicBezTo>
                      <a:pt x="31" y="585"/>
                      <a:pt x="15" y="588"/>
                      <a:pt x="12" y="589"/>
                    </a:cubicBezTo>
                    <a:cubicBezTo>
                      <a:pt x="9" y="590"/>
                      <a:pt x="7" y="591"/>
                      <a:pt x="5" y="594"/>
                    </a:cubicBezTo>
                    <a:cubicBezTo>
                      <a:pt x="4" y="596"/>
                      <a:pt x="3" y="599"/>
                      <a:pt x="3" y="602"/>
                    </a:cubicBezTo>
                    <a:cubicBezTo>
                      <a:pt x="4" y="605"/>
                      <a:pt x="5" y="607"/>
                      <a:pt x="7" y="609"/>
                    </a:cubicBezTo>
                    <a:cubicBezTo>
                      <a:pt x="9" y="611"/>
                      <a:pt x="12" y="613"/>
                      <a:pt x="15" y="612"/>
                    </a:cubicBezTo>
                    <a:cubicBezTo>
                      <a:pt x="18" y="612"/>
                      <a:pt x="34" y="612"/>
                      <a:pt x="48" y="612"/>
                    </a:cubicBezTo>
                    <a:cubicBezTo>
                      <a:pt x="49" y="620"/>
                      <a:pt x="50" y="627"/>
                      <a:pt x="52" y="634"/>
                    </a:cubicBezTo>
                    <a:cubicBezTo>
                      <a:pt x="38" y="639"/>
                      <a:pt x="23" y="644"/>
                      <a:pt x="20" y="645"/>
                    </a:cubicBezTo>
                    <a:cubicBezTo>
                      <a:pt x="17" y="645"/>
                      <a:pt x="15" y="647"/>
                      <a:pt x="13" y="650"/>
                    </a:cubicBezTo>
                    <a:cubicBezTo>
                      <a:pt x="12" y="652"/>
                      <a:pt x="12" y="655"/>
                      <a:pt x="12" y="658"/>
                    </a:cubicBezTo>
                    <a:cubicBezTo>
                      <a:pt x="13" y="661"/>
                      <a:pt x="14" y="664"/>
                      <a:pt x="17" y="665"/>
                    </a:cubicBezTo>
                    <a:cubicBezTo>
                      <a:pt x="19" y="667"/>
                      <a:pt x="22" y="668"/>
                      <a:pt x="25" y="668"/>
                    </a:cubicBezTo>
                    <a:cubicBezTo>
                      <a:pt x="28" y="667"/>
                      <a:pt x="44" y="665"/>
                      <a:pt x="58" y="664"/>
                    </a:cubicBezTo>
                    <a:cubicBezTo>
                      <a:pt x="60" y="671"/>
                      <a:pt x="62" y="678"/>
                      <a:pt x="64" y="686"/>
                    </a:cubicBezTo>
                    <a:cubicBezTo>
                      <a:pt x="50" y="691"/>
                      <a:pt x="36" y="698"/>
                      <a:pt x="33" y="699"/>
                    </a:cubicBezTo>
                    <a:cubicBezTo>
                      <a:pt x="30" y="700"/>
                      <a:pt x="28" y="702"/>
                      <a:pt x="27" y="705"/>
                    </a:cubicBezTo>
                    <a:cubicBezTo>
                      <a:pt x="26" y="708"/>
                      <a:pt x="26" y="710"/>
                      <a:pt x="27" y="713"/>
                    </a:cubicBezTo>
                    <a:cubicBezTo>
                      <a:pt x="28" y="716"/>
                      <a:pt x="30" y="718"/>
                      <a:pt x="32" y="720"/>
                    </a:cubicBezTo>
                    <a:cubicBezTo>
                      <a:pt x="34" y="721"/>
                      <a:pt x="37" y="722"/>
                      <a:pt x="40" y="721"/>
                    </a:cubicBezTo>
                    <a:cubicBezTo>
                      <a:pt x="43" y="721"/>
                      <a:pt x="59" y="717"/>
                      <a:pt x="73" y="714"/>
                    </a:cubicBezTo>
                    <a:cubicBezTo>
                      <a:pt x="76" y="721"/>
                      <a:pt x="78" y="728"/>
                      <a:pt x="81" y="735"/>
                    </a:cubicBezTo>
                    <a:cubicBezTo>
                      <a:pt x="68" y="742"/>
                      <a:pt x="55" y="750"/>
                      <a:pt x="52" y="752"/>
                    </a:cubicBezTo>
                    <a:cubicBezTo>
                      <a:pt x="49" y="753"/>
                      <a:pt x="48" y="755"/>
                      <a:pt x="47" y="758"/>
                    </a:cubicBezTo>
                    <a:cubicBezTo>
                      <a:pt x="46" y="761"/>
                      <a:pt x="46" y="764"/>
                      <a:pt x="47" y="766"/>
                    </a:cubicBezTo>
                    <a:cubicBezTo>
                      <a:pt x="48" y="769"/>
                      <a:pt x="51" y="771"/>
                      <a:pt x="53" y="772"/>
                    </a:cubicBezTo>
                    <a:cubicBezTo>
                      <a:pt x="56" y="774"/>
                      <a:pt x="59" y="774"/>
                      <a:pt x="61" y="773"/>
                    </a:cubicBezTo>
                    <a:cubicBezTo>
                      <a:pt x="64" y="772"/>
                      <a:pt x="79" y="767"/>
                      <a:pt x="93" y="762"/>
                    </a:cubicBezTo>
                    <a:cubicBezTo>
                      <a:pt x="97" y="769"/>
                      <a:pt x="100" y="776"/>
                      <a:pt x="104" y="782"/>
                    </a:cubicBezTo>
                    <a:cubicBezTo>
                      <a:pt x="92" y="791"/>
                      <a:pt x="79" y="800"/>
                      <a:pt x="76" y="802"/>
                    </a:cubicBezTo>
                    <a:cubicBezTo>
                      <a:pt x="74" y="804"/>
                      <a:pt x="72" y="806"/>
                      <a:pt x="72" y="809"/>
                    </a:cubicBezTo>
                    <a:cubicBezTo>
                      <a:pt x="71" y="812"/>
                      <a:pt x="72" y="815"/>
                      <a:pt x="73" y="817"/>
                    </a:cubicBezTo>
                    <a:cubicBezTo>
                      <a:pt x="75" y="820"/>
                      <a:pt x="77" y="822"/>
                      <a:pt x="80" y="823"/>
                    </a:cubicBezTo>
                    <a:cubicBezTo>
                      <a:pt x="82" y="824"/>
                      <a:pt x="85" y="824"/>
                      <a:pt x="88" y="822"/>
                    </a:cubicBezTo>
                    <a:cubicBezTo>
                      <a:pt x="91" y="821"/>
                      <a:pt x="105" y="814"/>
                      <a:pt x="118" y="808"/>
                    </a:cubicBezTo>
                    <a:cubicBezTo>
                      <a:pt x="122" y="815"/>
                      <a:pt x="127" y="821"/>
                      <a:pt x="131" y="827"/>
                    </a:cubicBezTo>
                    <a:cubicBezTo>
                      <a:pt x="120" y="837"/>
                      <a:pt x="108" y="847"/>
                      <a:pt x="105" y="850"/>
                    </a:cubicBezTo>
                    <a:cubicBezTo>
                      <a:pt x="103" y="852"/>
                      <a:pt x="102" y="854"/>
                      <a:pt x="102" y="857"/>
                    </a:cubicBezTo>
                    <a:cubicBezTo>
                      <a:pt x="102" y="860"/>
                      <a:pt x="102" y="863"/>
                      <a:pt x="104" y="865"/>
                    </a:cubicBezTo>
                    <a:cubicBezTo>
                      <a:pt x="106" y="867"/>
                      <a:pt x="108" y="869"/>
                      <a:pt x="111" y="870"/>
                    </a:cubicBezTo>
                    <a:cubicBezTo>
                      <a:pt x="114" y="870"/>
                      <a:pt x="117" y="870"/>
                      <a:pt x="119" y="869"/>
                    </a:cubicBezTo>
                    <a:cubicBezTo>
                      <a:pt x="122" y="867"/>
                      <a:pt x="136" y="859"/>
                      <a:pt x="148" y="851"/>
                    </a:cubicBezTo>
                    <a:cubicBezTo>
                      <a:pt x="153" y="857"/>
                      <a:pt x="158" y="863"/>
                      <a:pt x="163" y="869"/>
                    </a:cubicBezTo>
                    <a:cubicBezTo>
                      <a:pt x="153" y="880"/>
                      <a:pt x="142" y="891"/>
                      <a:pt x="140" y="894"/>
                    </a:cubicBezTo>
                    <a:cubicBezTo>
                      <a:pt x="138" y="896"/>
                      <a:pt x="137" y="899"/>
                      <a:pt x="137" y="902"/>
                    </a:cubicBezTo>
                    <a:cubicBezTo>
                      <a:pt x="137" y="904"/>
                      <a:pt x="138" y="907"/>
                      <a:pt x="140" y="909"/>
                    </a:cubicBezTo>
                    <a:cubicBezTo>
                      <a:pt x="142" y="912"/>
                      <a:pt x="145" y="913"/>
                      <a:pt x="147" y="913"/>
                    </a:cubicBezTo>
                    <a:cubicBezTo>
                      <a:pt x="150" y="914"/>
                      <a:pt x="153" y="913"/>
                      <a:pt x="155" y="911"/>
                    </a:cubicBezTo>
                    <a:cubicBezTo>
                      <a:pt x="158" y="909"/>
                      <a:pt x="171" y="900"/>
                      <a:pt x="182" y="891"/>
                    </a:cubicBezTo>
                    <a:cubicBezTo>
                      <a:pt x="188" y="897"/>
                      <a:pt x="193" y="902"/>
                      <a:pt x="198" y="907"/>
                    </a:cubicBezTo>
                    <a:cubicBezTo>
                      <a:pt x="190" y="919"/>
                      <a:pt x="180" y="932"/>
                      <a:pt x="178" y="934"/>
                    </a:cubicBezTo>
                    <a:cubicBezTo>
                      <a:pt x="176" y="937"/>
                      <a:pt x="176" y="940"/>
                      <a:pt x="176" y="942"/>
                    </a:cubicBezTo>
                    <a:cubicBezTo>
                      <a:pt x="177" y="945"/>
                      <a:pt x="178" y="948"/>
                      <a:pt x="180" y="950"/>
                    </a:cubicBezTo>
                    <a:cubicBezTo>
                      <a:pt x="182" y="952"/>
                      <a:pt x="185" y="953"/>
                      <a:pt x="188" y="953"/>
                    </a:cubicBezTo>
                    <a:cubicBezTo>
                      <a:pt x="191" y="953"/>
                      <a:pt x="194" y="952"/>
                      <a:pt x="196" y="950"/>
                    </a:cubicBezTo>
                    <a:cubicBezTo>
                      <a:pt x="198" y="948"/>
                      <a:pt x="210" y="937"/>
                      <a:pt x="221" y="927"/>
                    </a:cubicBezTo>
                    <a:cubicBezTo>
                      <a:pt x="226" y="932"/>
                      <a:pt x="232" y="937"/>
                      <a:pt x="238" y="941"/>
                    </a:cubicBezTo>
                    <a:cubicBezTo>
                      <a:pt x="231" y="954"/>
                      <a:pt x="223" y="968"/>
                      <a:pt x="221" y="970"/>
                    </a:cubicBezTo>
                    <a:cubicBezTo>
                      <a:pt x="219" y="973"/>
                      <a:pt x="219" y="976"/>
                      <a:pt x="220" y="979"/>
                    </a:cubicBezTo>
                    <a:cubicBezTo>
                      <a:pt x="220" y="981"/>
                      <a:pt x="222" y="984"/>
                      <a:pt x="224" y="986"/>
                    </a:cubicBezTo>
                    <a:cubicBezTo>
                      <a:pt x="227" y="987"/>
                      <a:pt x="230" y="988"/>
                      <a:pt x="232" y="988"/>
                    </a:cubicBezTo>
                    <a:cubicBezTo>
                      <a:pt x="235" y="988"/>
                      <a:pt x="238" y="986"/>
                      <a:pt x="240" y="984"/>
                    </a:cubicBezTo>
                    <a:cubicBezTo>
                      <a:pt x="242" y="982"/>
                      <a:pt x="253" y="970"/>
                      <a:pt x="262" y="959"/>
                    </a:cubicBezTo>
                    <a:cubicBezTo>
                      <a:pt x="268" y="963"/>
                      <a:pt x="275" y="967"/>
                      <a:pt x="281" y="971"/>
                    </a:cubicBezTo>
                    <a:cubicBezTo>
                      <a:pt x="275" y="984"/>
                      <a:pt x="268" y="999"/>
                      <a:pt x="267" y="1002"/>
                    </a:cubicBezTo>
                    <a:cubicBezTo>
                      <a:pt x="266" y="1005"/>
                      <a:pt x="266" y="1008"/>
                      <a:pt x="267" y="1010"/>
                    </a:cubicBezTo>
                    <a:cubicBezTo>
                      <a:pt x="268" y="1013"/>
                      <a:pt x="270" y="1015"/>
                      <a:pt x="272" y="1017"/>
                    </a:cubicBezTo>
                    <a:cubicBezTo>
                      <a:pt x="275" y="1018"/>
                      <a:pt x="278" y="1019"/>
                      <a:pt x="280" y="1018"/>
                    </a:cubicBezTo>
                    <a:cubicBezTo>
                      <a:pt x="283" y="1018"/>
                      <a:pt x="286" y="1016"/>
                      <a:pt x="287" y="1014"/>
                    </a:cubicBezTo>
                    <a:cubicBezTo>
                      <a:pt x="289" y="1011"/>
                      <a:pt x="298" y="998"/>
                      <a:pt x="307" y="986"/>
                    </a:cubicBezTo>
                    <a:cubicBezTo>
                      <a:pt x="314" y="990"/>
                      <a:pt x="320" y="993"/>
                      <a:pt x="327" y="996"/>
                    </a:cubicBezTo>
                    <a:cubicBezTo>
                      <a:pt x="322" y="1010"/>
                      <a:pt x="317" y="1025"/>
                      <a:pt x="316" y="1028"/>
                    </a:cubicBezTo>
                    <a:cubicBezTo>
                      <a:pt x="315" y="1031"/>
                      <a:pt x="316" y="1034"/>
                      <a:pt x="317" y="1037"/>
                    </a:cubicBezTo>
                    <a:cubicBezTo>
                      <a:pt x="318" y="1039"/>
                      <a:pt x="320" y="1041"/>
                      <a:pt x="323" y="1042"/>
                    </a:cubicBezTo>
                    <a:cubicBezTo>
                      <a:pt x="326" y="1044"/>
                      <a:pt x="328" y="1044"/>
                      <a:pt x="331" y="1043"/>
                    </a:cubicBezTo>
                    <a:cubicBezTo>
                      <a:pt x="334" y="1042"/>
                      <a:pt x="336" y="1041"/>
                      <a:pt x="338" y="1038"/>
                    </a:cubicBezTo>
                    <a:cubicBezTo>
                      <a:pt x="339" y="1035"/>
                      <a:pt x="347" y="1021"/>
                      <a:pt x="354" y="1009"/>
                    </a:cubicBezTo>
                    <a:cubicBezTo>
                      <a:pt x="361" y="1011"/>
                      <a:pt x="368" y="1014"/>
                      <a:pt x="375" y="1017"/>
                    </a:cubicBezTo>
                    <a:cubicBezTo>
                      <a:pt x="372" y="1031"/>
                      <a:pt x="369" y="1046"/>
                      <a:pt x="368" y="1050"/>
                    </a:cubicBezTo>
                    <a:cubicBezTo>
                      <a:pt x="367" y="1052"/>
                      <a:pt x="368" y="1055"/>
                      <a:pt x="369" y="1058"/>
                    </a:cubicBezTo>
                    <a:cubicBezTo>
                      <a:pt x="371" y="1060"/>
                      <a:pt x="373" y="1062"/>
                      <a:pt x="376" y="1063"/>
                    </a:cubicBezTo>
                    <a:cubicBezTo>
                      <a:pt x="379" y="1064"/>
                      <a:pt x="382" y="1064"/>
                      <a:pt x="384" y="1063"/>
                    </a:cubicBezTo>
                    <a:cubicBezTo>
                      <a:pt x="387" y="1062"/>
                      <a:pt x="389" y="1060"/>
                      <a:pt x="390" y="1057"/>
                    </a:cubicBezTo>
                    <a:cubicBezTo>
                      <a:pt x="392" y="1054"/>
                      <a:pt x="398" y="1039"/>
                      <a:pt x="404" y="1026"/>
                    </a:cubicBezTo>
                    <a:cubicBezTo>
                      <a:pt x="411" y="1028"/>
                      <a:pt x="418" y="1030"/>
                      <a:pt x="425" y="1032"/>
                    </a:cubicBezTo>
                    <a:cubicBezTo>
                      <a:pt x="424" y="1046"/>
                      <a:pt x="422" y="1062"/>
                      <a:pt x="422" y="1065"/>
                    </a:cubicBezTo>
                    <a:cubicBezTo>
                      <a:pt x="421" y="1068"/>
                      <a:pt x="422" y="1071"/>
                      <a:pt x="424" y="1073"/>
                    </a:cubicBezTo>
                    <a:cubicBezTo>
                      <a:pt x="426" y="1075"/>
                      <a:pt x="428" y="1077"/>
                      <a:pt x="431" y="1078"/>
                    </a:cubicBezTo>
                    <a:cubicBezTo>
                      <a:pt x="434" y="1078"/>
                      <a:pt x="437" y="1078"/>
                      <a:pt x="439" y="1076"/>
                    </a:cubicBezTo>
                    <a:cubicBezTo>
                      <a:pt x="442" y="1075"/>
                      <a:pt x="444" y="1073"/>
                      <a:pt x="445" y="1070"/>
                    </a:cubicBezTo>
                    <a:cubicBezTo>
                      <a:pt x="446" y="1067"/>
                      <a:pt x="450" y="1052"/>
                      <a:pt x="455" y="1038"/>
                    </a:cubicBezTo>
                    <a:cubicBezTo>
                      <a:pt x="462" y="1039"/>
                      <a:pt x="469" y="1040"/>
                      <a:pt x="477" y="1041"/>
                    </a:cubicBezTo>
                    <a:cubicBezTo>
                      <a:pt x="477" y="1056"/>
                      <a:pt x="477" y="1072"/>
                      <a:pt x="477" y="1075"/>
                    </a:cubicBezTo>
                    <a:cubicBezTo>
                      <a:pt x="477" y="1078"/>
                      <a:pt x="478" y="1081"/>
                      <a:pt x="480" y="1083"/>
                    </a:cubicBezTo>
                    <a:cubicBezTo>
                      <a:pt x="482" y="1085"/>
                      <a:pt x="484" y="1086"/>
                      <a:pt x="487" y="1087"/>
                    </a:cubicBezTo>
                    <a:cubicBezTo>
                      <a:pt x="490" y="1087"/>
                      <a:pt x="493" y="1086"/>
                      <a:pt x="495" y="1085"/>
                    </a:cubicBezTo>
                    <a:cubicBezTo>
                      <a:pt x="497" y="1083"/>
                      <a:pt x="499" y="1081"/>
                      <a:pt x="500" y="1078"/>
                    </a:cubicBezTo>
                    <a:cubicBezTo>
                      <a:pt x="501" y="1074"/>
                      <a:pt x="504" y="1059"/>
                      <a:pt x="507" y="1045"/>
                    </a:cubicBezTo>
                    <a:cubicBezTo>
                      <a:pt x="514" y="1045"/>
                      <a:pt x="522" y="1045"/>
                      <a:pt x="529" y="1046"/>
                    </a:cubicBezTo>
                    <a:cubicBezTo>
                      <a:pt x="530" y="1060"/>
                      <a:pt x="532" y="1076"/>
                      <a:pt x="532" y="1079"/>
                    </a:cubicBezTo>
                    <a:cubicBezTo>
                      <a:pt x="533" y="1082"/>
                      <a:pt x="534" y="1085"/>
                      <a:pt x="536" y="1087"/>
                    </a:cubicBezTo>
                    <a:cubicBezTo>
                      <a:pt x="538" y="1089"/>
                      <a:pt x="541" y="1090"/>
                      <a:pt x="544" y="1090"/>
                    </a:cubicBezTo>
                    <a:cubicBezTo>
                      <a:pt x="547" y="1090"/>
                      <a:pt x="550" y="1088"/>
                      <a:pt x="552" y="1087"/>
                    </a:cubicBezTo>
                    <a:cubicBezTo>
                      <a:pt x="554" y="1085"/>
                      <a:pt x="555" y="1082"/>
                      <a:pt x="556" y="1079"/>
                    </a:cubicBezTo>
                    <a:cubicBezTo>
                      <a:pt x="556" y="1076"/>
                      <a:pt x="558" y="1060"/>
                      <a:pt x="559" y="1046"/>
                    </a:cubicBezTo>
                    <a:cubicBezTo>
                      <a:pt x="566" y="1045"/>
                      <a:pt x="574" y="1045"/>
                      <a:pt x="581" y="1045"/>
                    </a:cubicBezTo>
                    <a:cubicBezTo>
                      <a:pt x="584" y="1059"/>
                      <a:pt x="587" y="1074"/>
                      <a:pt x="588" y="1078"/>
                    </a:cubicBezTo>
                    <a:cubicBezTo>
                      <a:pt x="589" y="1081"/>
                      <a:pt x="590" y="1083"/>
                      <a:pt x="593" y="1085"/>
                    </a:cubicBezTo>
                    <a:cubicBezTo>
                      <a:pt x="595" y="1086"/>
                      <a:pt x="598" y="1087"/>
                      <a:pt x="601" y="1087"/>
                    </a:cubicBezTo>
                    <a:cubicBezTo>
                      <a:pt x="604" y="1086"/>
                      <a:pt x="606" y="1085"/>
                      <a:pt x="608" y="1083"/>
                    </a:cubicBezTo>
                    <a:cubicBezTo>
                      <a:pt x="610" y="1081"/>
                      <a:pt x="611" y="1078"/>
                      <a:pt x="611" y="1075"/>
                    </a:cubicBezTo>
                    <a:cubicBezTo>
                      <a:pt x="611" y="1072"/>
                      <a:pt x="611" y="1056"/>
                      <a:pt x="611" y="1041"/>
                    </a:cubicBezTo>
                    <a:cubicBezTo>
                      <a:pt x="619" y="1040"/>
                      <a:pt x="626" y="1039"/>
                      <a:pt x="633" y="1038"/>
                    </a:cubicBezTo>
                    <a:cubicBezTo>
                      <a:pt x="638" y="1052"/>
                      <a:pt x="642" y="1067"/>
                      <a:pt x="643" y="1070"/>
                    </a:cubicBezTo>
                    <a:cubicBezTo>
                      <a:pt x="644" y="1073"/>
                      <a:pt x="646" y="1075"/>
                      <a:pt x="649" y="1076"/>
                    </a:cubicBezTo>
                    <a:cubicBezTo>
                      <a:pt x="651" y="1078"/>
                      <a:pt x="654" y="1078"/>
                      <a:pt x="657" y="1078"/>
                    </a:cubicBezTo>
                    <a:cubicBezTo>
                      <a:pt x="660" y="1077"/>
                      <a:pt x="662" y="1075"/>
                      <a:pt x="664" y="1073"/>
                    </a:cubicBezTo>
                    <a:cubicBezTo>
                      <a:pt x="666" y="1071"/>
                      <a:pt x="667" y="1068"/>
                      <a:pt x="666" y="1065"/>
                    </a:cubicBezTo>
                    <a:cubicBezTo>
                      <a:pt x="666" y="1062"/>
                      <a:pt x="664" y="1046"/>
                      <a:pt x="663" y="1032"/>
                    </a:cubicBezTo>
                    <a:cubicBezTo>
                      <a:pt x="670" y="1030"/>
                      <a:pt x="677" y="1028"/>
                      <a:pt x="684" y="1026"/>
                    </a:cubicBezTo>
                    <a:cubicBezTo>
                      <a:pt x="690" y="1039"/>
                      <a:pt x="696" y="1054"/>
                      <a:pt x="698" y="1057"/>
                    </a:cubicBezTo>
                    <a:cubicBezTo>
                      <a:pt x="699" y="1060"/>
                      <a:pt x="701" y="1062"/>
                      <a:pt x="704" y="1063"/>
                    </a:cubicBezTo>
                    <a:cubicBezTo>
                      <a:pt x="706" y="1064"/>
                      <a:pt x="709" y="1064"/>
                      <a:pt x="712" y="1063"/>
                    </a:cubicBezTo>
                    <a:cubicBezTo>
                      <a:pt x="715" y="1062"/>
                      <a:pt x="717" y="1060"/>
                      <a:pt x="719" y="1058"/>
                    </a:cubicBezTo>
                    <a:cubicBezTo>
                      <a:pt x="720" y="1055"/>
                      <a:pt x="721" y="1052"/>
                      <a:pt x="720" y="1050"/>
                    </a:cubicBezTo>
                    <a:cubicBezTo>
                      <a:pt x="719" y="1046"/>
                      <a:pt x="716" y="1031"/>
                      <a:pt x="713" y="1017"/>
                    </a:cubicBezTo>
                    <a:cubicBezTo>
                      <a:pt x="720" y="1014"/>
                      <a:pt x="727" y="1011"/>
                      <a:pt x="734" y="1009"/>
                    </a:cubicBezTo>
                    <a:cubicBezTo>
                      <a:pt x="741" y="1021"/>
                      <a:pt x="749" y="1035"/>
                      <a:pt x="750" y="1038"/>
                    </a:cubicBezTo>
                    <a:cubicBezTo>
                      <a:pt x="752" y="1041"/>
                      <a:pt x="754" y="1042"/>
                      <a:pt x="757" y="1043"/>
                    </a:cubicBezTo>
                    <a:cubicBezTo>
                      <a:pt x="760" y="1044"/>
                      <a:pt x="762" y="1044"/>
                      <a:pt x="765" y="1042"/>
                    </a:cubicBezTo>
                    <a:cubicBezTo>
                      <a:pt x="768" y="1041"/>
                      <a:pt x="770" y="1039"/>
                      <a:pt x="771" y="1037"/>
                    </a:cubicBezTo>
                    <a:cubicBezTo>
                      <a:pt x="772" y="1034"/>
                      <a:pt x="773" y="1031"/>
                      <a:pt x="772" y="1028"/>
                    </a:cubicBezTo>
                    <a:cubicBezTo>
                      <a:pt x="771" y="1025"/>
                      <a:pt x="766" y="1010"/>
                      <a:pt x="761" y="996"/>
                    </a:cubicBezTo>
                    <a:cubicBezTo>
                      <a:pt x="768" y="993"/>
                      <a:pt x="774" y="990"/>
                      <a:pt x="781" y="986"/>
                    </a:cubicBezTo>
                    <a:cubicBezTo>
                      <a:pt x="790" y="998"/>
                      <a:pt x="799" y="1011"/>
                      <a:pt x="801" y="1014"/>
                    </a:cubicBezTo>
                    <a:cubicBezTo>
                      <a:pt x="802" y="1016"/>
                      <a:pt x="805" y="1018"/>
                      <a:pt x="808" y="1018"/>
                    </a:cubicBezTo>
                    <a:cubicBezTo>
                      <a:pt x="810" y="1019"/>
                      <a:pt x="813" y="1018"/>
                      <a:pt x="816" y="1017"/>
                    </a:cubicBezTo>
                    <a:cubicBezTo>
                      <a:pt x="818" y="1015"/>
                      <a:pt x="820" y="1013"/>
                      <a:pt x="821" y="1010"/>
                    </a:cubicBezTo>
                    <a:cubicBezTo>
                      <a:pt x="822" y="1008"/>
                      <a:pt x="822" y="1005"/>
                      <a:pt x="821" y="1002"/>
                    </a:cubicBezTo>
                    <a:cubicBezTo>
                      <a:pt x="820" y="999"/>
                      <a:pt x="813" y="984"/>
                      <a:pt x="807" y="971"/>
                    </a:cubicBezTo>
                    <a:cubicBezTo>
                      <a:pt x="813" y="967"/>
                      <a:pt x="820" y="963"/>
                      <a:pt x="826" y="959"/>
                    </a:cubicBezTo>
                    <a:cubicBezTo>
                      <a:pt x="835" y="970"/>
                      <a:pt x="846" y="982"/>
                      <a:pt x="848" y="984"/>
                    </a:cubicBezTo>
                    <a:cubicBezTo>
                      <a:pt x="850" y="986"/>
                      <a:pt x="853" y="988"/>
                      <a:pt x="856" y="988"/>
                    </a:cubicBezTo>
                    <a:cubicBezTo>
                      <a:pt x="858" y="988"/>
                      <a:pt x="861" y="987"/>
                      <a:pt x="864" y="986"/>
                    </a:cubicBezTo>
                    <a:cubicBezTo>
                      <a:pt x="866" y="984"/>
                      <a:pt x="868" y="981"/>
                      <a:pt x="868" y="979"/>
                    </a:cubicBezTo>
                    <a:cubicBezTo>
                      <a:pt x="869" y="976"/>
                      <a:pt x="869" y="973"/>
                      <a:pt x="867" y="970"/>
                    </a:cubicBezTo>
                    <a:cubicBezTo>
                      <a:pt x="865" y="968"/>
                      <a:pt x="857" y="954"/>
                      <a:pt x="850" y="941"/>
                    </a:cubicBezTo>
                    <a:cubicBezTo>
                      <a:pt x="856" y="937"/>
                      <a:pt x="862" y="932"/>
                      <a:pt x="867" y="927"/>
                    </a:cubicBezTo>
                    <a:cubicBezTo>
                      <a:pt x="878" y="937"/>
                      <a:pt x="890" y="948"/>
                      <a:pt x="892" y="950"/>
                    </a:cubicBezTo>
                    <a:cubicBezTo>
                      <a:pt x="894" y="952"/>
                      <a:pt x="897" y="953"/>
                      <a:pt x="900" y="953"/>
                    </a:cubicBezTo>
                    <a:cubicBezTo>
                      <a:pt x="903" y="953"/>
                      <a:pt x="906" y="952"/>
                      <a:pt x="908" y="950"/>
                    </a:cubicBezTo>
                    <a:cubicBezTo>
                      <a:pt x="910" y="948"/>
                      <a:pt x="911" y="945"/>
                      <a:pt x="912" y="942"/>
                    </a:cubicBezTo>
                    <a:cubicBezTo>
                      <a:pt x="912" y="940"/>
                      <a:pt x="911" y="937"/>
                      <a:pt x="910" y="934"/>
                    </a:cubicBezTo>
                    <a:cubicBezTo>
                      <a:pt x="908" y="932"/>
                      <a:pt x="898" y="919"/>
                      <a:pt x="890" y="907"/>
                    </a:cubicBezTo>
                    <a:cubicBezTo>
                      <a:pt x="895" y="902"/>
                      <a:pt x="900" y="897"/>
                      <a:pt x="905" y="891"/>
                    </a:cubicBezTo>
                    <a:cubicBezTo>
                      <a:pt x="917" y="900"/>
                      <a:pt x="930" y="909"/>
                      <a:pt x="933" y="911"/>
                    </a:cubicBezTo>
                    <a:cubicBezTo>
                      <a:pt x="935" y="913"/>
                      <a:pt x="938" y="914"/>
                      <a:pt x="941" y="913"/>
                    </a:cubicBezTo>
                    <a:cubicBezTo>
                      <a:pt x="943" y="913"/>
                      <a:pt x="946" y="912"/>
                      <a:pt x="948" y="909"/>
                    </a:cubicBezTo>
                    <a:cubicBezTo>
                      <a:pt x="950" y="907"/>
                      <a:pt x="951" y="904"/>
                      <a:pt x="951" y="902"/>
                    </a:cubicBezTo>
                    <a:cubicBezTo>
                      <a:pt x="951" y="899"/>
                      <a:pt x="950" y="896"/>
                      <a:pt x="948" y="894"/>
                    </a:cubicBezTo>
                    <a:cubicBezTo>
                      <a:pt x="946" y="891"/>
                      <a:pt x="935" y="880"/>
                      <a:pt x="925" y="869"/>
                    </a:cubicBezTo>
                    <a:cubicBezTo>
                      <a:pt x="930" y="863"/>
                      <a:pt x="935" y="857"/>
                      <a:pt x="940" y="851"/>
                    </a:cubicBezTo>
                    <a:cubicBezTo>
                      <a:pt x="952" y="859"/>
                      <a:pt x="966" y="867"/>
                      <a:pt x="969" y="869"/>
                    </a:cubicBezTo>
                    <a:cubicBezTo>
                      <a:pt x="971" y="870"/>
                      <a:pt x="974" y="870"/>
                      <a:pt x="977" y="870"/>
                    </a:cubicBezTo>
                    <a:cubicBezTo>
                      <a:pt x="980" y="869"/>
                      <a:pt x="982" y="867"/>
                      <a:pt x="984" y="865"/>
                    </a:cubicBezTo>
                    <a:cubicBezTo>
                      <a:pt x="986" y="863"/>
                      <a:pt x="986" y="860"/>
                      <a:pt x="986" y="857"/>
                    </a:cubicBezTo>
                    <a:cubicBezTo>
                      <a:pt x="986" y="854"/>
                      <a:pt x="985" y="852"/>
                      <a:pt x="983" y="850"/>
                    </a:cubicBezTo>
                    <a:cubicBezTo>
                      <a:pt x="980" y="847"/>
                      <a:pt x="968" y="837"/>
                      <a:pt x="957" y="827"/>
                    </a:cubicBezTo>
                    <a:cubicBezTo>
                      <a:pt x="961" y="821"/>
                      <a:pt x="966" y="815"/>
                      <a:pt x="969" y="808"/>
                    </a:cubicBezTo>
                    <a:cubicBezTo>
                      <a:pt x="983" y="814"/>
                      <a:pt x="997" y="821"/>
                      <a:pt x="1000" y="822"/>
                    </a:cubicBezTo>
                    <a:cubicBezTo>
                      <a:pt x="1003" y="824"/>
                      <a:pt x="1006" y="824"/>
                      <a:pt x="1008" y="823"/>
                    </a:cubicBezTo>
                    <a:cubicBezTo>
                      <a:pt x="1011" y="822"/>
                      <a:pt x="1013" y="820"/>
                      <a:pt x="1015" y="817"/>
                    </a:cubicBezTo>
                    <a:cubicBezTo>
                      <a:pt x="1016" y="815"/>
                      <a:pt x="1017" y="812"/>
                      <a:pt x="1016" y="809"/>
                    </a:cubicBezTo>
                    <a:cubicBezTo>
                      <a:pt x="1016" y="806"/>
                      <a:pt x="1014" y="804"/>
                      <a:pt x="1012" y="802"/>
                    </a:cubicBezTo>
                    <a:cubicBezTo>
                      <a:pt x="1009" y="800"/>
                      <a:pt x="996" y="791"/>
                      <a:pt x="984" y="782"/>
                    </a:cubicBezTo>
                    <a:cubicBezTo>
                      <a:pt x="988" y="776"/>
                      <a:pt x="991" y="769"/>
                      <a:pt x="995" y="762"/>
                    </a:cubicBezTo>
                    <a:cubicBezTo>
                      <a:pt x="1009" y="767"/>
                      <a:pt x="1024" y="772"/>
                      <a:pt x="1027" y="773"/>
                    </a:cubicBezTo>
                    <a:cubicBezTo>
                      <a:pt x="1029" y="774"/>
                      <a:pt x="1032" y="774"/>
                      <a:pt x="1035" y="772"/>
                    </a:cubicBezTo>
                    <a:cubicBezTo>
                      <a:pt x="1037" y="771"/>
                      <a:pt x="1039" y="769"/>
                      <a:pt x="1041" y="766"/>
                    </a:cubicBezTo>
                    <a:cubicBezTo>
                      <a:pt x="1042" y="764"/>
                      <a:pt x="1042" y="761"/>
                      <a:pt x="1041" y="758"/>
                    </a:cubicBezTo>
                    <a:cubicBezTo>
                      <a:pt x="1040" y="755"/>
                      <a:pt x="1039" y="753"/>
                      <a:pt x="1036" y="752"/>
                    </a:cubicBezTo>
                    <a:cubicBezTo>
                      <a:pt x="1033" y="750"/>
                      <a:pt x="1020" y="742"/>
                      <a:pt x="1007" y="735"/>
                    </a:cubicBezTo>
                    <a:cubicBezTo>
                      <a:pt x="1010" y="728"/>
                      <a:pt x="1012" y="721"/>
                      <a:pt x="1015" y="714"/>
                    </a:cubicBezTo>
                    <a:cubicBezTo>
                      <a:pt x="1029" y="717"/>
                      <a:pt x="1045" y="721"/>
                      <a:pt x="1048" y="721"/>
                    </a:cubicBezTo>
                    <a:cubicBezTo>
                      <a:pt x="1051" y="722"/>
                      <a:pt x="1054" y="721"/>
                      <a:pt x="1056" y="720"/>
                    </a:cubicBezTo>
                    <a:cubicBezTo>
                      <a:pt x="1058" y="718"/>
                      <a:pt x="1060" y="716"/>
                      <a:pt x="1061" y="713"/>
                    </a:cubicBezTo>
                    <a:cubicBezTo>
                      <a:pt x="1062" y="710"/>
                      <a:pt x="1062" y="707"/>
                      <a:pt x="1061" y="705"/>
                    </a:cubicBezTo>
                    <a:cubicBezTo>
                      <a:pt x="1060" y="702"/>
                      <a:pt x="1058" y="700"/>
                      <a:pt x="1055" y="699"/>
                    </a:cubicBezTo>
                    <a:cubicBezTo>
                      <a:pt x="1052" y="698"/>
                      <a:pt x="1037" y="691"/>
                      <a:pt x="1024" y="686"/>
                    </a:cubicBezTo>
                    <a:cubicBezTo>
                      <a:pt x="1026" y="678"/>
                      <a:pt x="1028" y="671"/>
                      <a:pt x="1030" y="664"/>
                    </a:cubicBezTo>
                    <a:cubicBezTo>
                      <a:pt x="1044" y="665"/>
                      <a:pt x="1060" y="667"/>
                      <a:pt x="1063" y="668"/>
                    </a:cubicBezTo>
                    <a:cubicBezTo>
                      <a:pt x="1066" y="668"/>
                      <a:pt x="1069" y="667"/>
                      <a:pt x="1071" y="665"/>
                    </a:cubicBezTo>
                    <a:cubicBezTo>
                      <a:pt x="1074" y="664"/>
                      <a:pt x="1075" y="661"/>
                      <a:pt x="1076" y="658"/>
                    </a:cubicBezTo>
                    <a:cubicBezTo>
                      <a:pt x="1076" y="655"/>
                      <a:pt x="1076" y="652"/>
                      <a:pt x="1075" y="650"/>
                    </a:cubicBezTo>
                    <a:cubicBezTo>
                      <a:pt x="1073" y="647"/>
                      <a:pt x="1071" y="645"/>
                      <a:pt x="1068" y="645"/>
                    </a:cubicBezTo>
                    <a:cubicBezTo>
                      <a:pt x="1065" y="644"/>
                      <a:pt x="1050" y="639"/>
                      <a:pt x="1036" y="634"/>
                    </a:cubicBezTo>
                    <a:cubicBezTo>
                      <a:pt x="1037" y="627"/>
                      <a:pt x="1039" y="620"/>
                      <a:pt x="1040" y="612"/>
                    </a:cubicBezTo>
                    <a:cubicBezTo>
                      <a:pt x="1054" y="612"/>
                      <a:pt x="1070" y="612"/>
                      <a:pt x="1073" y="612"/>
                    </a:cubicBezTo>
                    <a:cubicBezTo>
                      <a:pt x="1076" y="613"/>
                      <a:pt x="1079" y="611"/>
                      <a:pt x="1081" y="609"/>
                    </a:cubicBezTo>
                    <a:cubicBezTo>
                      <a:pt x="1083" y="607"/>
                      <a:pt x="1084" y="605"/>
                      <a:pt x="1085" y="602"/>
                    </a:cubicBezTo>
                    <a:cubicBezTo>
                      <a:pt x="1085" y="599"/>
                      <a:pt x="1084" y="596"/>
                      <a:pt x="1083" y="594"/>
                    </a:cubicBezTo>
                    <a:cubicBezTo>
                      <a:pt x="1081" y="591"/>
                      <a:pt x="1079" y="590"/>
                      <a:pt x="1076" y="589"/>
                    </a:cubicBezTo>
                    <a:cubicBezTo>
                      <a:pt x="1073" y="588"/>
                      <a:pt x="1057" y="585"/>
                      <a:pt x="1043" y="582"/>
                    </a:cubicBezTo>
                    <a:cubicBezTo>
                      <a:pt x="1043" y="575"/>
                      <a:pt x="1044" y="567"/>
                      <a:pt x="1044" y="560"/>
                    </a:cubicBezTo>
                    <a:cubicBezTo>
                      <a:pt x="1058" y="558"/>
                      <a:pt x="1074" y="557"/>
                      <a:pt x="1078" y="557"/>
                    </a:cubicBezTo>
                    <a:close/>
                    <a:moveTo>
                      <a:pt x="544" y="979"/>
                    </a:moveTo>
                    <a:cubicBezTo>
                      <a:pt x="305" y="979"/>
                      <a:pt x="111" y="785"/>
                      <a:pt x="111" y="545"/>
                    </a:cubicBezTo>
                    <a:cubicBezTo>
                      <a:pt x="111" y="305"/>
                      <a:pt x="305" y="111"/>
                      <a:pt x="544" y="111"/>
                    </a:cubicBezTo>
                    <a:cubicBezTo>
                      <a:pt x="783" y="111"/>
                      <a:pt x="977" y="305"/>
                      <a:pt x="977" y="545"/>
                    </a:cubicBezTo>
                    <a:cubicBezTo>
                      <a:pt x="977" y="785"/>
                      <a:pt x="783" y="979"/>
                      <a:pt x="544" y="979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70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6" name="íṧ1íḓé">
                <a:extLst>
                  <a:ext uri="{FF2B5EF4-FFF2-40B4-BE49-F238E27FC236}">
                    <a16:creationId xmlns:a16="http://schemas.microsoft.com/office/drawing/2014/main" id="{57C1DB06-8306-4FBE-8A78-F2EA5215D887}"/>
                  </a:ext>
                </a:extLst>
              </p:cNvPr>
              <p:cNvSpPr/>
              <p:nvPr/>
            </p:nvSpPr>
            <p:spPr bwMode="auto">
              <a:xfrm>
                <a:off x="5313857" y="1976037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7" name="ïṡḷíḍê">
                <a:extLst>
                  <a:ext uri="{FF2B5EF4-FFF2-40B4-BE49-F238E27FC236}">
                    <a16:creationId xmlns:a16="http://schemas.microsoft.com/office/drawing/2014/main" id="{42798487-A8D6-4506-8273-ABBA61D68541}"/>
                  </a:ext>
                </a:extLst>
              </p:cNvPr>
              <p:cNvSpPr/>
              <p:nvPr/>
            </p:nvSpPr>
            <p:spPr bwMode="auto">
              <a:xfrm>
                <a:off x="5646115" y="1799267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8" name="ïṣ1íḓe">
                <a:extLst>
                  <a:ext uri="{FF2B5EF4-FFF2-40B4-BE49-F238E27FC236}">
                    <a16:creationId xmlns:a16="http://schemas.microsoft.com/office/drawing/2014/main" id="{94A43CF8-D40C-4F81-B1C5-6450F5BBF2FB}"/>
                  </a:ext>
                </a:extLst>
              </p:cNvPr>
              <p:cNvSpPr/>
              <p:nvPr/>
            </p:nvSpPr>
            <p:spPr bwMode="auto">
              <a:xfrm>
                <a:off x="6822772" y="2056298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9" name="îš1ïdè">
                <a:extLst>
                  <a:ext uri="{FF2B5EF4-FFF2-40B4-BE49-F238E27FC236}">
                    <a16:creationId xmlns:a16="http://schemas.microsoft.com/office/drawing/2014/main" id="{351E6454-D721-4582-890B-9C7A7809C2A6}"/>
                  </a:ext>
                </a:extLst>
              </p:cNvPr>
              <p:cNvSpPr/>
              <p:nvPr/>
            </p:nvSpPr>
            <p:spPr bwMode="auto">
              <a:xfrm>
                <a:off x="5980250" y="2843711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0" name="ïṩḻïḋê">
                <a:extLst>
                  <a:ext uri="{FF2B5EF4-FFF2-40B4-BE49-F238E27FC236}">
                    <a16:creationId xmlns:a16="http://schemas.microsoft.com/office/drawing/2014/main" id="{9EDF1510-C13C-466E-8484-6CE813198695}"/>
                  </a:ext>
                </a:extLst>
              </p:cNvPr>
              <p:cNvSpPr/>
              <p:nvPr/>
            </p:nvSpPr>
            <p:spPr bwMode="auto">
              <a:xfrm>
                <a:off x="5570888" y="2478638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1" name="íṡḻïḋê">
                <a:extLst>
                  <a:ext uri="{FF2B5EF4-FFF2-40B4-BE49-F238E27FC236}">
                    <a16:creationId xmlns:a16="http://schemas.microsoft.com/office/drawing/2014/main" id="{FE8C1ED2-1AD1-4876-902C-D58B354ABAE2}"/>
                  </a:ext>
                </a:extLst>
              </p:cNvPr>
              <p:cNvSpPr/>
              <p:nvPr/>
            </p:nvSpPr>
            <p:spPr bwMode="auto">
              <a:xfrm>
                <a:off x="6608741" y="2698951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2" name="íṡ1ïďé">
                <a:extLst>
                  <a:ext uri="{FF2B5EF4-FFF2-40B4-BE49-F238E27FC236}">
                    <a16:creationId xmlns:a16="http://schemas.microsoft.com/office/drawing/2014/main" id="{881D54CA-950B-4DFF-BF96-7B861C769672}"/>
                  </a:ext>
                </a:extLst>
              </p:cNvPr>
              <p:cNvSpPr/>
              <p:nvPr/>
            </p:nvSpPr>
            <p:spPr bwMode="auto">
              <a:xfrm>
                <a:off x="6797855" y="2365296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3" name="íşļíḑé">
                <a:extLst>
                  <a:ext uri="{FF2B5EF4-FFF2-40B4-BE49-F238E27FC236}">
                    <a16:creationId xmlns:a16="http://schemas.microsoft.com/office/drawing/2014/main" id="{1F5659DB-2C8F-4A18-997C-B6C3D3AF1A2E}"/>
                  </a:ext>
                </a:extLst>
              </p:cNvPr>
              <p:cNvSpPr/>
              <p:nvPr/>
            </p:nvSpPr>
            <p:spPr bwMode="auto">
              <a:xfrm>
                <a:off x="5080350" y="2263347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4" name="íś1îdé">
                <a:extLst>
                  <a:ext uri="{FF2B5EF4-FFF2-40B4-BE49-F238E27FC236}">
                    <a16:creationId xmlns:a16="http://schemas.microsoft.com/office/drawing/2014/main" id="{6FFF022A-BAC5-4942-9C24-7498681BC47F}"/>
                  </a:ext>
                </a:extLst>
              </p:cNvPr>
              <p:cNvSpPr/>
              <p:nvPr/>
            </p:nvSpPr>
            <p:spPr bwMode="auto">
              <a:xfrm>
                <a:off x="4930211" y="2638948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5" name="íṩļîḍè">
                <a:extLst>
                  <a:ext uri="{FF2B5EF4-FFF2-40B4-BE49-F238E27FC236}">
                    <a16:creationId xmlns:a16="http://schemas.microsoft.com/office/drawing/2014/main" id="{7DB968B3-0C2C-4C21-8A60-4AB3867297AC}"/>
                  </a:ext>
                </a:extLst>
              </p:cNvPr>
              <p:cNvSpPr/>
              <p:nvPr/>
            </p:nvSpPr>
            <p:spPr bwMode="auto">
              <a:xfrm>
                <a:off x="5196931" y="2478638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6" name="ïş1ïďê">
                <a:extLst>
                  <a:ext uri="{FF2B5EF4-FFF2-40B4-BE49-F238E27FC236}">
                    <a16:creationId xmlns:a16="http://schemas.microsoft.com/office/drawing/2014/main" id="{1DADD7FF-AA71-48B0-86F7-8F5AB6672ECF}"/>
                  </a:ext>
                </a:extLst>
              </p:cNvPr>
              <p:cNvSpPr/>
              <p:nvPr/>
            </p:nvSpPr>
            <p:spPr bwMode="auto">
              <a:xfrm>
                <a:off x="7087290" y="2365296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7" name="ïsľíďè">
                <a:extLst>
                  <a:ext uri="{FF2B5EF4-FFF2-40B4-BE49-F238E27FC236}">
                    <a16:creationId xmlns:a16="http://schemas.microsoft.com/office/drawing/2014/main" id="{901F6004-FB88-4DCF-93BB-C88BA9B1F211}"/>
                  </a:ext>
                </a:extLst>
              </p:cNvPr>
              <p:cNvSpPr/>
              <p:nvPr/>
            </p:nvSpPr>
            <p:spPr bwMode="auto">
              <a:xfrm>
                <a:off x="7089814" y="3224617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8" name="ïŝ1íḍe">
                <a:extLst>
                  <a:ext uri="{FF2B5EF4-FFF2-40B4-BE49-F238E27FC236}">
                    <a16:creationId xmlns:a16="http://schemas.microsoft.com/office/drawing/2014/main" id="{2509E40D-A144-4B48-A0BA-2B8A8CE88689}"/>
                  </a:ext>
                </a:extLst>
              </p:cNvPr>
              <p:cNvSpPr/>
              <p:nvPr/>
            </p:nvSpPr>
            <p:spPr bwMode="auto">
              <a:xfrm>
                <a:off x="7179255" y="2863422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49" name="îṥḷíḍê">
                <a:extLst>
                  <a:ext uri="{FF2B5EF4-FFF2-40B4-BE49-F238E27FC236}">
                    <a16:creationId xmlns:a16="http://schemas.microsoft.com/office/drawing/2014/main" id="{44262496-C922-4E88-B61E-1E506AB7B805}"/>
                  </a:ext>
                </a:extLst>
              </p:cNvPr>
              <p:cNvSpPr/>
              <p:nvPr/>
            </p:nvSpPr>
            <p:spPr bwMode="auto">
              <a:xfrm>
                <a:off x="5313328" y="3663111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0" name="ïṣliḍê">
                <a:extLst>
                  <a:ext uri="{FF2B5EF4-FFF2-40B4-BE49-F238E27FC236}">
                    <a16:creationId xmlns:a16="http://schemas.microsoft.com/office/drawing/2014/main" id="{A94F93D5-A38B-4C13-A2B7-AE32A04AB7CF}"/>
                  </a:ext>
                </a:extLst>
              </p:cNvPr>
              <p:cNvSpPr/>
              <p:nvPr/>
            </p:nvSpPr>
            <p:spPr bwMode="auto">
              <a:xfrm>
                <a:off x="5423427" y="3978758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1" name="iŝḻîḋê">
                <a:extLst>
                  <a:ext uri="{FF2B5EF4-FFF2-40B4-BE49-F238E27FC236}">
                    <a16:creationId xmlns:a16="http://schemas.microsoft.com/office/drawing/2014/main" id="{27608BF6-386B-4386-BD0B-F8CD50A127EE}"/>
                  </a:ext>
                </a:extLst>
              </p:cNvPr>
              <p:cNvSpPr/>
              <p:nvPr/>
            </p:nvSpPr>
            <p:spPr bwMode="auto">
              <a:xfrm>
                <a:off x="6172227" y="4582666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2" name="îŝḻîḍé">
                <a:extLst>
                  <a:ext uri="{FF2B5EF4-FFF2-40B4-BE49-F238E27FC236}">
                    <a16:creationId xmlns:a16="http://schemas.microsoft.com/office/drawing/2014/main" id="{AC0ABD63-4783-43FE-B760-8393F9E16FAE}"/>
                  </a:ext>
                </a:extLst>
              </p:cNvPr>
              <p:cNvSpPr/>
              <p:nvPr/>
            </p:nvSpPr>
            <p:spPr bwMode="auto">
              <a:xfrm>
                <a:off x="6290569" y="3992056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3" name="isľîḓè">
                <a:extLst>
                  <a:ext uri="{FF2B5EF4-FFF2-40B4-BE49-F238E27FC236}">
                    <a16:creationId xmlns:a16="http://schemas.microsoft.com/office/drawing/2014/main" id="{0DB4595D-1CD2-4B0A-86D8-0E5677185A09}"/>
                  </a:ext>
                </a:extLst>
              </p:cNvPr>
              <p:cNvSpPr/>
              <p:nvPr/>
            </p:nvSpPr>
            <p:spPr bwMode="auto">
              <a:xfrm>
                <a:off x="6681273" y="3998880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4" name="îšḻîďê">
                <a:extLst>
                  <a:ext uri="{FF2B5EF4-FFF2-40B4-BE49-F238E27FC236}">
                    <a16:creationId xmlns:a16="http://schemas.microsoft.com/office/drawing/2014/main" id="{8427804B-AE46-4EA1-B24B-9B72708BC9D3}"/>
                  </a:ext>
                </a:extLst>
              </p:cNvPr>
              <p:cNvSpPr/>
              <p:nvPr/>
            </p:nvSpPr>
            <p:spPr bwMode="auto">
              <a:xfrm>
                <a:off x="6543245" y="4433117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5" name="îṡľiďè">
                <a:extLst>
                  <a:ext uri="{FF2B5EF4-FFF2-40B4-BE49-F238E27FC236}">
                    <a16:creationId xmlns:a16="http://schemas.microsoft.com/office/drawing/2014/main" id="{FA27E62B-1FC9-42A2-BCB0-640637999176}"/>
                  </a:ext>
                </a:extLst>
              </p:cNvPr>
              <p:cNvSpPr/>
              <p:nvPr/>
            </p:nvSpPr>
            <p:spPr bwMode="auto">
              <a:xfrm>
                <a:off x="6785689" y="3917240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6" name="ïṧļîḋe">
                <a:extLst>
                  <a:ext uri="{FF2B5EF4-FFF2-40B4-BE49-F238E27FC236}">
                    <a16:creationId xmlns:a16="http://schemas.microsoft.com/office/drawing/2014/main" id="{59B00789-A4E2-40CD-B6BC-845D73E8C889}"/>
                  </a:ext>
                </a:extLst>
              </p:cNvPr>
              <p:cNvSpPr/>
              <p:nvPr/>
            </p:nvSpPr>
            <p:spPr bwMode="auto">
              <a:xfrm>
                <a:off x="6751347" y="4122733"/>
                <a:ext cx="116582" cy="117846"/>
              </a:xfrm>
              <a:custGeom>
                <a:avLst/>
                <a:gdLst>
                  <a:gd name="T0" fmla="*/ 951 w 1064"/>
                  <a:gd name="T1" fmla="*/ 573 h 1077"/>
                  <a:gd name="T2" fmla="*/ 936 w 1064"/>
                  <a:gd name="T3" fmla="*/ 508 h 1077"/>
                  <a:gd name="T4" fmla="*/ 1041 w 1064"/>
                  <a:gd name="T5" fmla="*/ 479 h 1077"/>
                  <a:gd name="T6" fmla="*/ 982 w 1064"/>
                  <a:gd name="T7" fmla="*/ 424 h 1077"/>
                  <a:gd name="T8" fmla="*/ 902 w 1064"/>
                  <a:gd name="T9" fmla="*/ 371 h 1077"/>
                  <a:gd name="T10" fmla="*/ 990 w 1064"/>
                  <a:gd name="T11" fmla="*/ 308 h 1077"/>
                  <a:gd name="T12" fmla="*/ 915 w 1064"/>
                  <a:gd name="T13" fmla="*/ 276 h 1077"/>
                  <a:gd name="T14" fmla="*/ 822 w 1064"/>
                  <a:gd name="T15" fmla="*/ 255 h 1077"/>
                  <a:gd name="T16" fmla="*/ 884 w 1064"/>
                  <a:gd name="T17" fmla="*/ 165 h 1077"/>
                  <a:gd name="T18" fmla="*/ 803 w 1064"/>
                  <a:gd name="T19" fmla="*/ 161 h 1077"/>
                  <a:gd name="T20" fmla="*/ 708 w 1064"/>
                  <a:gd name="T21" fmla="*/ 172 h 1077"/>
                  <a:gd name="T22" fmla="*/ 735 w 1064"/>
                  <a:gd name="T23" fmla="*/ 67 h 1077"/>
                  <a:gd name="T24" fmla="*/ 658 w 1064"/>
                  <a:gd name="T25" fmla="*/ 91 h 1077"/>
                  <a:gd name="T26" fmla="*/ 572 w 1064"/>
                  <a:gd name="T27" fmla="*/ 134 h 1077"/>
                  <a:gd name="T28" fmla="*/ 562 w 1064"/>
                  <a:gd name="T29" fmla="*/ 26 h 1077"/>
                  <a:gd name="T30" fmla="*/ 497 w 1064"/>
                  <a:gd name="T31" fmla="*/ 75 h 1077"/>
                  <a:gd name="T32" fmla="*/ 432 w 1064"/>
                  <a:gd name="T33" fmla="*/ 144 h 1077"/>
                  <a:gd name="T34" fmla="*/ 385 w 1064"/>
                  <a:gd name="T35" fmla="*/ 46 h 1077"/>
                  <a:gd name="T36" fmla="*/ 341 w 1064"/>
                  <a:gd name="T37" fmla="*/ 115 h 1077"/>
                  <a:gd name="T38" fmla="*/ 303 w 1064"/>
                  <a:gd name="T39" fmla="*/ 203 h 1077"/>
                  <a:gd name="T40" fmla="*/ 226 w 1064"/>
                  <a:gd name="T41" fmla="*/ 126 h 1077"/>
                  <a:gd name="T42" fmla="*/ 208 w 1064"/>
                  <a:gd name="T43" fmla="*/ 206 h 1077"/>
                  <a:gd name="T44" fmla="*/ 203 w 1064"/>
                  <a:gd name="T45" fmla="*/ 301 h 1077"/>
                  <a:gd name="T46" fmla="*/ 104 w 1064"/>
                  <a:gd name="T47" fmla="*/ 256 h 1077"/>
                  <a:gd name="T48" fmla="*/ 114 w 1064"/>
                  <a:gd name="T49" fmla="*/ 337 h 1077"/>
                  <a:gd name="T50" fmla="*/ 142 w 1064"/>
                  <a:gd name="T51" fmla="*/ 428 h 1077"/>
                  <a:gd name="T52" fmla="*/ 33 w 1064"/>
                  <a:gd name="T53" fmla="*/ 420 h 1077"/>
                  <a:gd name="T54" fmla="*/ 70 w 1064"/>
                  <a:gd name="T55" fmla="*/ 492 h 1077"/>
                  <a:gd name="T56" fmla="*/ 126 w 1064"/>
                  <a:gd name="T57" fmla="*/ 538 h 1077"/>
                  <a:gd name="T58" fmla="*/ 70 w 1064"/>
                  <a:gd name="T59" fmla="*/ 585 h 1077"/>
                  <a:gd name="T60" fmla="*/ 33 w 1064"/>
                  <a:gd name="T61" fmla="*/ 657 h 1077"/>
                  <a:gd name="T62" fmla="*/ 142 w 1064"/>
                  <a:gd name="T63" fmla="*/ 648 h 1077"/>
                  <a:gd name="T64" fmla="*/ 114 w 1064"/>
                  <a:gd name="T65" fmla="*/ 740 h 1077"/>
                  <a:gd name="T66" fmla="*/ 104 w 1064"/>
                  <a:gd name="T67" fmla="*/ 821 h 1077"/>
                  <a:gd name="T68" fmla="*/ 203 w 1064"/>
                  <a:gd name="T69" fmla="*/ 775 h 1077"/>
                  <a:gd name="T70" fmla="*/ 208 w 1064"/>
                  <a:gd name="T71" fmla="*/ 871 h 1077"/>
                  <a:gd name="T72" fmla="*/ 226 w 1064"/>
                  <a:gd name="T73" fmla="*/ 950 h 1077"/>
                  <a:gd name="T74" fmla="*/ 303 w 1064"/>
                  <a:gd name="T75" fmla="*/ 874 h 1077"/>
                  <a:gd name="T76" fmla="*/ 341 w 1064"/>
                  <a:gd name="T77" fmla="*/ 962 h 1077"/>
                  <a:gd name="T78" fmla="*/ 385 w 1064"/>
                  <a:gd name="T79" fmla="*/ 1030 h 1077"/>
                  <a:gd name="T80" fmla="*/ 432 w 1064"/>
                  <a:gd name="T81" fmla="*/ 932 h 1077"/>
                  <a:gd name="T82" fmla="*/ 497 w 1064"/>
                  <a:gd name="T83" fmla="*/ 1002 h 1077"/>
                  <a:gd name="T84" fmla="*/ 562 w 1064"/>
                  <a:gd name="T85" fmla="*/ 1051 h 1077"/>
                  <a:gd name="T86" fmla="*/ 572 w 1064"/>
                  <a:gd name="T87" fmla="*/ 943 h 1077"/>
                  <a:gd name="T88" fmla="*/ 658 w 1064"/>
                  <a:gd name="T89" fmla="*/ 986 h 1077"/>
                  <a:gd name="T90" fmla="*/ 735 w 1064"/>
                  <a:gd name="T91" fmla="*/ 1010 h 1077"/>
                  <a:gd name="T92" fmla="*/ 708 w 1064"/>
                  <a:gd name="T93" fmla="*/ 905 h 1077"/>
                  <a:gd name="T94" fmla="*/ 803 w 1064"/>
                  <a:gd name="T95" fmla="*/ 916 h 1077"/>
                  <a:gd name="T96" fmla="*/ 884 w 1064"/>
                  <a:gd name="T97" fmla="*/ 911 h 1077"/>
                  <a:gd name="T98" fmla="*/ 822 w 1064"/>
                  <a:gd name="T99" fmla="*/ 822 h 1077"/>
                  <a:gd name="T100" fmla="*/ 915 w 1064"/>
                  <a:gd name="T101" fmla="*/ 800 h 1077"/>
                  <a:gd name="T102" fmla="*/ 990 w 1064"/>
                  <a:gd name="T103" fmla="*/ 768 h 1077"/>
                  <a:gd name="T104" fmla="*/ 902 w 1064"/>
                  <a:gd name="T105" fmla="*/ 705 h 1077"/>
                  <a:gd name="T106" fmla="*/ 982 w 1064"/>
                  <a:gd name="T107" fmla="*/ 653 h 1077"/>
                  <a:gd name="T108" fmla="*/ 1041 w 1064"/>
                  <a:gd name="T109" fmla="*/ 598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64" h="1077">
                    <a:moveTo>
                      <a:pt x="1041" y="598"/>
                    </a:moveTo>
                    <a:cubicBezTo>
                      <a:pt x="1024" y="593"/>
                      <a:pt x="1009" y="589"/>
                      <a:pt x="994" y="585"/>
                    </a:cubicBezTo>
                    <a:cubicBezTo>
                      <a:pt x="979" y="580"/>
                      <a:pt x="965" y="577"/>
                      <a:pt x="951" y="573"/>
                    </a:cubicBezTo>
                    <a:cubicBezTo>
                      <a:pt x="946" y="571"/>
                      <a:pt x="941" y="570"/>
                      <a:pt x="936" y="569"/>
                    </a:cubicBezTo>
                    <a:cubicBezTo>
                      <a:pt x="937" y="559"/>
                      <a:pt x="938" y="549"/>
                      <a:pt x="938" y="538"/>
                    </a:cubicBezTo>
                    <a:cubicBezTo>
                      <a:pt x="938" y="528"/>
                      <a:pt x="937" y="518"/>
                      <a:pt x="936" y="508"/>
                    </a:cubicBezTo>
                    <a:cubicBezTo>
                      <a:pt x="941" y="506"/>
                      <a:pt x="946" y="505"/>
                      <a:pt x="951" y="504"/>
                    </a:cubicBezTo>
                    <a:cubicBezTo>
                      <a:pt x="965" y="500"/>
                      <a:pt x="979" y="496"/>
                      <a:pt x="994" y="492"/>
                    </a:cubicBezTo>
                    <a:cubicBezTo>
                      <a:pt x="1009" y="488"/>
                      <a:pt x="1024" y="484"/>
                      <a:pt x="1041" y="479"/>
                    </a:cubicBezTo>
                    <a:cubicBezTo>
                      <a:pt x="1056" y="475"/>
                      <a:pt x="1064" y="460"/>
                      <a:pt x="1061" y="445"/>
                    </a:cubicBezTo>
                    <a:cubicBezTo>
                      <a:pt x="1059" y="430"/>
                      <a:pt x="1046" y="418"/>
                      <a:pt x="1031" y="420"/>
                    </a:cubicBezTo>
                    <a:cubicBezTo>
                      <a:pt x="1013" y="421"/>
                      <a:pt x="997" y="422"/>
                      <a:pt x="982" y="424"/>
                    </a:cubicBezTo>
                    <a:cubicBezTo>
                      <a:pt x="966" y="425"/>
                      <a:pt x="952" y="426"/>
                      <a:pt x="938" y="427"/>
                    </a:cubicBezTo>
                    <a:cubicBezTo>
                      <a:pt x="932" y="428"/>
                      <a:pt x="928" y="428"/>
                      <a:pt x="923" y="428"/>
                    </a:cubicBezTo>
                    <a:cubicBezTo>
                      <a:pt x="917" y="409"/>
                      <a:pt x="910" y="389"/>
                      <a:pt x="902" y="371"/>
                    </a:cubicBezTo>
                    <a:cubicBezTo>
                      <a:pt x="906" y="368"/>
                      <a:pt x="910" y="365"/>
                      <a:pt x="914" y="362"/>
                    </a:cubicBezTo>
                    <a:cubicBezTo>
                      <a:pt x="926" y="354"/>
                      <a:pt x="937" y="346"/>
                      <a:pt x="950" y="337"/>
                    </a:cubicBezTo>
                    <a:cubicBezTo>
                      <a:pt x="963" y="328"/>
                      <a:pt x="976" y="318"/>
                      <a:pt x="990" y="308"/>
                    </a:cubicBezTo>
                    <a:cubicBezTo>
                      <a:pt x="1002" y="299"/>
                      <a:pt x="1005" y="282"/>
                      <a:pt x="998" y="269"/>
                    </a:cubicBezTo>
                    <a:cubicBezTo>
                      <a:pt x="990" y="256"/>
                      <a:pt x="974" y="250"/>
                      <a:pt x="960" y="256"/>
                    </a:cubicBezTo>
                    <a:cubicBezTo>
                      <a:pt x="944" y="263"/>
                      <a:pt x="929" y="270"/>
                      <a:pt x="915" y="276"/>
                    </a:cubicBezTo>
                    <a:cubicBezTo>
                      <a:pt x="901" y="283"/>
                      <a:pt x="888" y="289"/>
                      <a:pt x="875" y="295"/>
                    </a:cubicBezTo>
                    <a:cubicBezTo>
                      <a:pt x="870" y="297"/>
                      <a:pt x="866" y="299"/>
                      <a:pt x="861" y="301"/>
                    </a:cubicBezTo>
                    <a:cubicBezTo>
                      <a:pt x="850" y="285"/>
                      <a:pt x="836" y="269"/>
                      <a:pt x="822" y="255"/>
                    </a:cubicBezTo>
                    <a:cubicBezTo>
                      <a:pt x="825" y="250"/>
                      <a:pt x="828" y="246"/>
                      <a:pt x="831" y="242"/>
                    </a:cubicBezTo>
                    <a:cubicBezTo>
                      <a:pt x="839" y="230"/>
                      <a:pt x="847" y="218"/>
                      <a:pt x="856" y="206"/>
                    </a:cubicBezTo>
                    <a:cubicBezTo>
                      <a:pt x="865" y="193"/>
                      <a:pt x="874" y="179"/>
                      <a:pt x="884" y="165"/>
                    </a:cubicBezTo>
                    <a:cubicBezTo>
                      <a:pt x="893" y="153"/>
                      <a:pt x="889" y="135"/>
                      <a:pt x="878" y="126"/>
                    </a:cubicBezTo>
                    <a:cubicBezTo>
                      <a:pt x="866" y="116"/>
                      <a:pt x="849" y="116"/>
                      <a:pt x="838" y="126"/>
                    </a:cubicBezTo>
                    <a:cubicBezTo>
                      <a:pt x="825" y="139"/>
                      <a:pt x="814" y="150"/>
                      <a:pt x="803" y="161"/>
                    </a:cubicBezTo>
                    <a:cubicBezTo>
                      <a:pt x="792" y="172"/>
                      <a:pt x="781" y="182"/>
                      <a:pt x="771" y="192"/>
                    </a:cubicBezTo>
                    <a:cubicBezTo>
                      <a:pt x="768" y="196"/>
                      <a:pt x="764" y="199"/>
                      <a:pt x="761" y="203"/>
                    </a:cubicBezTo>
                    <a:cubicBezTo>
                      <a:pt x="744" y="191"/>
                      <a:pt x="726" y="181"/>
                      <a:pt x="708" y="172"/>
                    </a:cubicBezTo>
                    <a:cubicBezTo>
                      <a:pt x="709" y="167"/>
                      <a:pt x="710" y="162"/>
                      <a:pt x="712" y="157"/>
                    </a:cubicBezTo>
                    <a:cubicBezTo>
                      <a:pt x="715" y="144"/>
                      <a:pt x="719" y="130"/>
                      <a:pt x="723" y="115"/>
                    </a:cubicBezTo>
                    <a:cubicBezTo>
                      <a:pt x="727" y="100"/>
                      <a:pt x="731" y="84"/>
                      <a:pt x="735" y="67"/>
                    </a:cubicBezTo>
                    <a:cubicBezTo>
                      <a:pt x="739" y="52"/>
                      <a:pt x="730" y="37"/>
                      <a:pt x="716" y="32"/>
                    </a:cubicBezTo>
                    <a:cubicBezTo>
                      <a:pt x="702" y="27"/>
                      <a:pt x="685" y="33"/>
                      <a:pt x="679" y="46"/>
                    </a:cubicBezTo>
                    <a:cubicBezTo>
                      <a:pt x="671" y="62"/>
                      <a:pt x="664" y="77"/>
                      <a:pt x="658" y="91"/>
                    </a:cubicBezTo>
                    <a:cubicBezTo>
                      <a:pt x="651" y="105"/>
                      <a:pt x="645" y="118"/>
                      <a:pt x="639" y="131"/>
                    </a:cubicBezTo>
                    <a:cubicBezTo>
                      <a:pt x="637" y="135"/>
                      <a:pt x="634" y="140"/>
                      <a:pt x="632" y="144"/>
                    </a:cubicBezTo>
                    <a:cubicBezTo>
                      <a:pt x="613" y="139"/>
                      <a:pt x="593" y="136"/>
                      <a:pt x="572" y="134"/>
                    </a:cubicBezTo>
                    <a:cubicBezTo>
                      <a:pt x="572" y="129"/>
                      <a:pt x="571" y="124"/>
                      <a:pt x="571" y="119"/>
                    </a:cubicBezTo>
                    <a:cubicBezTo>
                      <a:pt x="570" y="105"/>
                      <a:pt x="568" y="90"/>
                      <a:pt x="567" y="75"/>
                    </a:cubicBezTo>
                    <a:cubicBezTo>
                      <a:pt x="565" y="59"/>
                      <a:pt x="564" y="43"/>
                      <a:pt x="562" y="26"/>
                    </a:cubicBezTo>
                    <a:cubicBezTo>
                      <a:pt x="561" y="11"/>
                      <a:pt x="547" y="0"/>
                      <a:pt x="532" y="0"/>
                    </a:cubicBezTo>
                    <a:cubicBezTo>
                      <a:pt x="517" y="0"/>
                      <a:pt x="503" y="11"/>
                      <a:pt x="502" y="26"/>
                    </a:cubicBezTo>
                    <a:cubicBezTo>
                      <a:pt x="500" y="43"/>
                      <a:pt x="499" y="59"/>
                      <a:pt x="497" y="75"/>
                    </a:cubicBezTo>
                    <a:cubicBezTo>
                      <a:pt x="496" y="90"/>
                      <a:pt x="494" y="105"/>
                      <a:pt x="493" y="119"/>
                    </a:cubicBezTo>
                    <a:cubicBezTo>
                      <a:pt x="493" y="124"/>
                      <a:pt x="492" y="129"/>
                      <a:pt x="492" y="134"/>
                    </a:cubicBezTo>
                    <a:cubicBezTo>
                      <a:pt x="471" y="136"/>
                      <a:pt x="451" y="139"/>
                      <a:pt x="432" y="144"/>
                    </a:cubicBezTo>
                    <a:cubicBezTo>
                      <a:pt x="430" y="140"/>
                      <a:pt x="428" y="135"/>
                      <a:pt x="425" y="131"/>
                    </a:cubicBezTo>
                    <a:cubicBezTo>
                      <a:pt x="419" y="118"/>
                      <a:pt x="413" y="105"/>
                      <a:pt x="406" y="91"/>
                    </a:cubicBezTo>
                    <a:cubicBezTo>
                      <a:pt x="400" y="77"/>
                      <a:pt x="393" y="62"/>
                      <a:pt x="385" y="46"/>
                    </a:cubicBezTo>
                    <a:cubicBezTo>
                      <a:pt x="379" y="33"/>
                      <a:pt x="362" y="27"/>
                      <a:pt x="348" y="32"/>
                    </a:cubicBezTo>
                    <a:cubicBezTo>
                      <a:pt x="334" y="37"/>
                      <a:pt x="325" y="52"/>
                      <a:pt x="329" y="67"/>
                    </a:cubicBezTo>
                    <a:cubicBezTo>
                      <a:pt x="333" y="84"/>
                      <a:pt x="337" y="100"/>
                      <a:pt x="341" y="115"/>
                    </a:cubicBezTo>
                    <a:cubicBezTo>
                      <a:pt x="345" y="130"/>
                      <a:pt x="349" y="144"/>
                      <a:pt x="352" y="157"/>
                    </a:cubicBezTo>
                    <a:cubicBezTo>
                      <a:pt x="354" y="162"/>
                      <a:pt x="355" y="167"/>
                      <a:pt x="356" y="172"/>
                    </a:cubicBezTo>
                    <a:cubicBezTo>
                      <a:pt x="338" y="181"/>
                      <a:pt x="320" y="191"/>
                      <a:pt x="303" y="203"/>
                    </a:cubicBezTo>
                    <a:cubicBezTo>
                      <a:pt x="300" y="199"/>
                      <a:pt x="296" y="196"/>
                      <a:pt x="293" y="192"/>
                    </a:cubicBezTo>
                    <a:cubicBezTo>
                      <a:pt x="283" y="182"/>
                      <a:pt x="272" y="172"/>
                      <a:pt x="261" y="161"/>
                    </a:cubicBezTo>
                    <a:cubicBezTo>
                      <a:pt x="250" y="150"/>
                      <a:pt x="239" y="139"/>
                      <a:pt x="226" y="126"/>
                    </a:cubicBezTo>
                    <a:cubicBezTo>
                      <a:pt x="215" y="116"/>
                      <a:pt x="198" y="116"/>
                      <a:pt x="186" y="126"/>
                    </a:cubicBezTo>
                    <a:cubicBezTo>
                      <a:pt x="175" y="135"/>
                      <a:pt x="172" y="153"/>
                      <a:pt x="180" y="165"/>
                    </a:cubicBezTo>
                    <a:cubicBezTo>
                      <a:pt x="190" y="179"/>
                      <a:pt x="199" y="193"/>
                      <a:pt x="208" y="206"/>
                    </a:cubicBezTo>
                    <a:cubicBezTo>
                      <a:pt x="217" y="218"/>
                      <a:pt x="225" y="230"/>
                      <a:pt x="233" y="242"/>
                    </a:cubicBezTo>
                    <a:cubicBezTo>
                      <a:pt x="236" y="246"/>
                      <a:pt x="239" y="250"/>
                      <a:pt x="242" y="255"/>
                    </a:cubicBezTo>
                    <a:cubicBezTo>
                      <a:pt x="228" y="269"/>
                      <a:pt x="215" y="285"/>
                      <a:pt x="203" y="301"/>
                    </a:cubicBezTo>
                    <a:cubicBezTo>
                      <a:pt x="198" y="299"/>
                      <a:pt x="194" y="297"/>
                      <a:pt x="189" y="295"/>
                    </a:cubicBezTo>
                    <a:cubicBezTo>
                      <a:pt x="176" y="289"/>
                      <a:pt x="163" y="283"/>
                      <a:pt x="149" y="276"/>
                    </a:cubicBezTo>
                    <a:cubicBezTo>
                      <a:pt x="135" y="270"/>
                      <a:pt x="120" y="263"/>
                      <a:pt x="104" y="256"/>
                    </a:cubicBezTo>
                    <a:cubicBezTo>
                      <a:pt x="90" y="250"/>
                      <a:pt x="74" y="256"/>
                      <a:pt x="66" y="269"/>
                    </a:cubicBezTo>
                    <a:cubicBezTo>
                      <a:pt x="59" y="282"/>
                      <a:pt x="62" y="299"/>
                      <a:pt x="74" y="308"/>
                    </a:cubicBezTo>
                    <a:cubicBezTo>
                      <a:pt x="88" y="318"/>
                      <a:pt x="101" y="328"/>
                      <a:pt x="114" y="337"/>
                    </a:cubicBezTo>
                    <a:cubicBezTo>
                      <a:pt x="127" y="346"/>
                      <a:pt x="139" y="354"/>
                      <a:pt x="150" y="362"/>
                    </a:cubicBezTo>
                    <a:cubicBezTo>
                      <a:pt x="154" y="365"/>
                      <a:pt x="158" y="368"/>
                      <a:pt x="162" y="371"/>
                    </a:cubicBezTo>
                    <a:cubicBezTo>
                      <a:pt x="154" y="389"/>
                      <a:pt x="147" y="409"/>
                      <a:pt x="142" y="428"/>
                    </a:cubicBezTo>
                    <a:cubicBezTo>
                      <a:pt x="137" y="428"/>
                      <a:pt x="132" y="428"/>
                      <a:pt x="126" y="427"/>
                    </a:cubicBezTo>
                    <a:cubicBezTo>
                      <a:pt x="112" y="426"/>
                      <a:pt x="98" y="425"/>
                      <a:pt x="82" y="424"/>
                    </a:cubicBezTo>
                    <a:cubicBezTo>
                      <a:pt x="67" y="422"/>
                      <a:pt x="51" y="421"/>
                      <a:pt x="33" y="420"/>
                    </a:cubicBezTo>
                    <a:cubicBezTo>
                      <a:pt x="18" y="418"/>
                      <a:pt x="5" y="430"/>
                      <a:pt x="3" y="445"/>
                    </a:cubicBezTo>
                    <a:cubicBezTo>
                      <a:pt x="0" y="460"/>
                      <a:pt x="8" y="475"/>
                      <a:pt x="23" y="479"/>
                    </a:cubicBezTo>
                    <a:cubicBezTo>
                      <a:pt x="40" y="484"/>
                      <a:pt x="55" y="488"/>
                      <a:pt x="70" y="492"/>
                    </a:cubicBezTo>
                    <a:cubicBezTo>
                      <a:pt x="85" y="496"/>
                      <a:pt x="99" y="500"/>
                      <a:pt x="113" y="504"/>
                    </a:cubicBezTo>
                    <a:cubicBezTo>
                      <a:pt x="118" y="505"/>
                      <a:pt x="123" y="506"/>
                      <a:pt x="128" y="508"/>
                    </a:cubicBezTo>
                    <a:cubicBezTo>
                      <a:pt x="127" y="518"/>
                      <a:pt x="126" y="528"/>
                      <a:pt x="126" y="538"/>
                    </a:cubicBezTo>
                    <a:cubicBezTo>
                      <a:pt x="126" y="549"/>
                      <a:pt x="127" y="559"/>
                      <a:pt x="128" y="569"/>
                    </a:cubicBezTo>
                    <a:cubicBezTo>
                      <a:pt x="123" y="570"/>
                      <a:pt x="118" y="571"/>
                      <a:pt x="113" y="573"/>
                    </a:cubicBezTo>
                    <a:cubicBezTo>
                      <a:pt x="99" y="577"/>
                      <a:pt x="85" y="580"/>
                      <a:pt x="70" y="585"/>
                    </a:cubicBezTo>
                    <a:cubicBezTo>
                      <a:pt x="55" y="589"/>
                      <a:pt x="40" y="593"/>
                      <a:pt x="23" y="598"/>
                    </a:cubicBezTo>
                    <a:cubicBezTo>
                      <a:pt x="8" y="602"/>
                      <a:pt x="0" y="617"/>
                      <a:pt x="3" y="632"/>
                    </a:cubicBezTo>
                    <a:cubicBezTo>
                      <a:pt x="5" y="647"/>
                      <a:pt x="18" y="658"/>
                      <a:pt x="33" y="657"/>
                    </a:cubicBezTo>
                    <a:cubicBezTo>
                      <a:pt x="51" y="656"/>
                      <a:pt x="67" y="654"/>
                      <a:pt x="82" y="653"/>
                    </a:cubicBezTo>
                    <a:cubicBezTo>
                      <a:pt x="98" y="652"/>
                      <a:pt x="112" y="651"/>
                      <a:pt x="126" y="649"/>
                    </a:cubicBezTo>
                    <a:cubicBezTo>
                      <a:pt x="132" y="649"/>
                      <a:pt x="137" y="649"/>
                      <a:pt x="142" y="648"/>
                    </a:cubicBezTo>
                    <a:cubicBezTo>
                      <a:pt x="147" y="668"/>
                      <a:pt x="154" y="687"/>
                      <a:pt x="162" y="705"/>
                    </a:cubicBezTo>
                    <a:cubicBezTo>
                      <a:pt x="158" y="708"/>
                      <a:pt x="154" y="711"/>
                      <a:pt x="150" y="714"/>
                    </a:cubicBezTo>
                    <a:cubicBezTo>
                      <a:pt x="139" y="722"/>
                      <a:pt x="127" y="731"/>
                      <a:pt x="114" y="740"/>
                    </a:cubicBezTo>
                    <a:cubicBezTo>
                      <a:pt x="101" y="749"/>
                      <a:pt x="88" y="758"/>
                      <a:pt x="74" y="768"/>
                    </a:cubicBezTo>
                    <a:cubicBezTo>
                      <a:pt x="62" y="777"/>
                      <a:pt x="59" y="794"/>
                      <a:pt x="66" y="808"/>
                    </a:cubicBezTo>
                    <a:cubicBezTo>
                      <a:pt x="74" y="821"/>
                      <a:pt x="90" y="827"/>
                      <a:pt x="104" y="821"/>
                    </a:cubicBezTo>
                    <a:cubicBezTo>
                      <a:pt x="120" y="813"/>
                      <a:pt x="135" y="807"/>
                      <a:pt x="149" y="800"/>
                    </a:cubicBezTo>
                    <a:cubicBezTo>
                      <a:pt x="163" y="794"/>
                      <a:pt x="176" y="788"/>
                      <a:pt x="189" y="782"/>
                    </a:cubicBezTo>
                    <a:cubicBezTo>
                      <a:pt x="194" y="780"/>
                      <a:pt x="198" y="777"/>
                      <a:pt x="203" y="775"/>
                    </a:cubicBezTo>
                    <a:cubicBezTo>
                      <a:pt x="215" y="792"/>
                      <a:pt x="228" y="807"/>
                      <a:pt x="242" y="822"/>
                    </a:cubicBezTo>
                    <a:cubicBezTo>
                      <a:pt x="239" y="826"/>
                      <a:pt x="236" y="830"/>
                      <a:pt x="233" y="835"/>
                    </a:cubicBezTo>
                    <a:cubicBezTo>
                      <a:pt x="225" y="846"/>
                      <a:pt x="217" y="858"/>
                      <a:pt x="208" y="871"/>
                    </a:cubicBezTo>
                    <a:cubicBezTo>
                      <a:pt x="199" y="884"/>
                      <a:pt x="190" y="897"/>
                      <a:pt x="180" y="911"/>
                    </a:cubicBezTo>
                    <a:cubicBezTo>
                      <a:pt x="172" y="924"/>
                      <a:pt x="175" y="941"/>
                      <a:pt x="186" y="951"/>
                    </a:cubicBezTo>
                    <a:cubicBezTo>
                      <a:pt x="198" y="961"/>
                      <a:pt x="215" y="961"/>
                      <a:pt x="226" y="950"/>
                    </a:cubicBezTo>
                    <a:cubicBezTo>
                      <a:pt x="239" y="938"/>
                      <a:pt x="250" y="927"/>
                      <a:pt x="261" y="916"/>
                    </a:cubicBezTo>
                    <a:cubicBezTo>
                      <a:pt x="272" y="905"/>
                      <a:pt x="283" y="894"/>
                      <a:pt x="293" y="885"/>
                    </a:cubicBezTo>
                    <a:cubicBezTo>
                      <a:pt x="296" y="881"/>
                      <a:pt x="300" y="877"/>
                      <a:pt x="303" y="874"/>
                    </a:cubicBezTo>
                    <a:cubicBezTo>
                      <a:pt x="320" y="885"/>
                      <a:pt x="338" y="896"/>
                      <a:pt x="356" y="905"/>
                    </a:cubicBezTo>
                    <a:cubicBezTo>
                      <a:pt x="355" y="909"/>
                      <a:pt x="354" y="914"/>
                      <a:pt x="352" y="919"/>
                    </a:cubicBezTo>
                    <a:cubicBezTo>
                      <a:pt x="349" y="933"/>
                      <a:pt x="345" y="947"/>
                      <a:pt x="341" y="962"/>
                    </a:cubicBezTo>
                    <a:cubicBezTo>
                      <a:pt x="337" y="977"/>
                      <a:pt x="333" y="993"/>
                      <a:pt x="329" y="1010"/>
                    </a:cubicBezTo>
                    <a:cubicBezTo>
                      <a:pt x="325" y="1024"/>
                      <a:pt x="334" y="1039"/>
                      <a:pt x="348" y="1044"/>
                    </a:cubicBezTo>
                    <a:cubicBezTo>
                      <a:pt x="362" y="1050"/>
                      <a:pt x="379" y="1044"/>
                      <a:pt x="385" y="1030"/>
                    </a:cubicBezTo>
                    <a:cubicBezTo>
                      <a:pt x="393" y="1014"/>
                      <a:pt x="400" y="1000"/>
                      <a:pt x="406" y="986"/>
                    </a:cubicBezTo>
                    <a:cubicBezTo>
                      <a:pt x="413" y="972"/>
                      <a:pt x="419" y="958"/>
                      <a:pt x="425" y="946"/>
                    </a:cubicBezTo>
                    <a:cubicBezTo>
                      <a:pt x="428" y="941"/>
                      <a:pt x="430" y="937"/>
                      <a:pt x="432" y="932"/>
                    </a:cubicBezTo>
                    <a:cubicBezTo>
                      <a:pt x="451" y="937"/>
                      <a:pt x="471" y="941"/>
                      <a:pt x="492" y="943"/>
                    </a:cubicBezTo>
                    <a:cubicBezTo>
                      <a:pt x="492" y="948"/>
                      <a:pt x="493" y="953"/>
                      <a:pt x="493" y="958"/>
                    </a:cubicBezTo>
                    <a:cubicBezTo>
                      <a:pt x="494" y="972"/>
                      <a:pt x="496" y="986"/>
                      <a:pt x="497" y="1002"/>
                    </a:cubicBezTo>
                    <a:cubicBezTo>
                      <a:pt x="499" y="1017"/>
                      <a:pt x="500" y="1033"/>
                      <a:pt x="502" y="1051"/>
                    </a:cubicBezTo>
                    <a:cubicBezTo>
                      <a:pt x="503" y="1066"/>
                      <a:pt x="517" y="1077"/>
                      <a:pt x="532" y="1077"/>
                    </a:cubicBezTo>
                    <a:cubicBezTo>
                      <a:pt x="547" y="1077"/>
                      <a:pt x="561" y="1066"/>
                      <a:pt x="562" y="1051"/>
                    </a:cubicBezTo>
                    <a:cubicBezTo>
                      <a:pt x="564" y="1033"/>
                      <a:pt x="565" y="1017"/>
                      <a:pt x="567" y="1002"/>
                    </a:cubicBezTo>
                    <a:cubicBezTo>
                      <a:pt x="568" y="986"/>
                      <a:pt x="570" y="972"/>
                      <a:pt x="571" y="958"/>
                    </a:cubicBezTo>
                    <a:cubicBezTo>
                      <a:pt x="571" y="953"/>
                      <a:pt x="572" y="948"/>
                      <a:pt x="572" y="943"/>
                    </a:cubicBezTo>
                    <a:cubicBezTo>
                      <a:pt x="593" y="941"/>
                      <a:pt x="613" y="937"/>
                      <a:pt x="632" y="932"/>
                    </a:cubicBezTo>
                    <a:cubicBezTo>
                      <a:pt x="634" y="937"/>
                      <a:pt x="637" y="941"/>
                      <a:pt x="639" y="946"/>
                    </a:cubicBezTo>
                    <a:cubicBezTo>
                      <a:pt x="645" y="958"/>
                      <a:pt x="651" y="972"/>
                      <a:pt x="658" y="986"/>
                    </a:cubicBezTo>
                    <a:cubicBezTo>
                      <a:pt x="664" y="1000"/>
                      <a:pt x="671" y="1014"/>
                      <a:pt x="679" y="1030"/>
                    </a:cubicBezTo>
                    <a:cubicBezTo>
                      <a:pt x="685" y="1044"/>
                      <a:pt x="702" y="1050"/>
                      <a:pt x="716" y="1044"/>
                    </a:cubicBezTo>
                    <a:cubicBezTo>
                      <a:pt x="730" y="1039"/>
                      <a:pt x="739" y="1024"/>
                      <a:pt x="735" y="1010"/>
                    </a:cubicBezTo>
                    <a:cubicBezTo>
                      <a:pt x="731" y="993"/>
                      <a:pt x="727" y="977"/>
                      <a:pt x="723" y="962"/>
                    </a:cubicBezTo>
                    <a:cubicBezTo>
                      <a:pt x="719" y="947"/>
                      <a:pt x="715" y="933"/>
                      <a:pt x="712" y="919"/>
                    </a:cubicBezTo>
                    <a:cubicBezTo>
                      <a:pt x="710" y="914"/>
                      <a:pt x="709" y="909"/>
                      <a:pt x="708" y="905"/>
                    </a:cubicBezTo>
                    <a:cubicBezTo>
                      <a:pt x="726" y="896"/>
                      <a:pt x="744" y="885"/>
                      <a:pt x="761" y="874"/>
                    </a:cubicBezTo>
                    <a:cubicBezTo>
                      <a:pt x="764" y="877"/>
                      <a:pt x="768" y="881"/>
                      <a:pt x="771" y="885"/>
                    </a:cubicBezTo>
                    <a:cubicBezTo>
                      <a:pt x="781" y="894"/>
                      <a:pt x="792" y="905"/>
                      <a:pt x="803" y="916"/>
                    </a:cubicBezTo>
                    <a:cubicBezTo>
                      <a:pt x="814" y="927"/>
                      <a:pt x="825" y="938"/>
                      <a:pt x="838" y="950"/>
                    </a:cubicBezTo>
                    <a:cubicBezTo>
                      <a:pt x="849" y="961"/>
                      <a:pt x="866" y="961"/>
                      <a:pt x="878" y="951"/>
                    </a:cubicBezTo>
                    <a:cubicBezTo>
                      <a:pt x="889" y="941"/>
                      <a:pt x="893" y="924"/>
                      <a:pt x="884" y="911"/>
                    </a:cubicBezTo>
                    <a:cubicBezTo>
                      <a:pt x="874" y="897"/>
                      <a:pt x="865" y="884"/>
                      <a:pt x="856" y="871"/>
                    </a:cubicBezTo>
                    <a:cubicBezTo>
                      <a:pt x="847" y="858"/>
                      <a:pt x="839" y="846"/>
                      <a:pt x="831" y="835"/>
                    </a:cubicBezTo>
                    <a:cubicBezTo>
                      <a:pt x="828" y="830"/>
                      <a:pt x="825" y="826"/>
                      <a:pt x="822" y="822"/>
                    </a:cubicBezTo>
                    <a:cubicBezTo>
                      <a:pt x="836" y="807"/>
                      <a:pt x="849" y="792"/>
                      <a:pt x="861" y="775"/>
                    </a:cubicBezTo>
                    <a:cubicBezTo>
                      <a:pt x="866" y="777"/>
                      <a:pt x="870" y="780"/>
                      <a:pt x="875" y="782"/>
                    </a:cubicBezTo>
                    <a:cubicBezTo>
                      <a:pt x="888" y="788"/>
                      <a:pt x="901" y="794"/>
                      <a:pt x="915" y="800"/>
                    </a:cubicBezTo>
                    <a:cubicBezTo>
                      <a:pt x="929" y="807"/>
                      <a:pt x="944" y="813"/>
                      <a:pt x="960" y="821"/>
                    </a:cubicBezTo>
                    <a:cubicBezTo>
                      <a:pt x="974" y="827"/>
                      <a:pt x="990" y="821"/>
                      <a:pt x="998" y="808"/>
                    </a:cubicBezTo>
                    <a:cubicBezTo>
                      <a:pt x="1005" y="794"/>
                      <a:pt x="1002" y="777"/>
                      <a:pt x="990" y="768"/>
                    </a:cubicBezTo>
                    <a:cubicBezTo>
                      <a:pt x="976" y="758"/>
                      <a:pt x="963" y="749"/>
                      <a:pt x="950" y="740"/>
                    </a:cubicBezTo>
                    <a:cubicBezTo>
                      <a:pt x="937" y="731"/>
                      <a:pt x="926" y="722"/>
                      <a:pt x="914" y="714"/>
                    </a:cubicBezTo>
                    <a:cubicBezTo>
                      <a:pt x="910" y="711"/>
                      <a:pt x="906" y="708"/>
                      <a:pt x="902" y="705"/>
                    </a:cubicBezTo>
                    <a:cubicBezTo>
                      <a:pt x="910" y="687"/>
                      <a:pt x="917" y="668"/>
                      <a:pt x="923" y="648"/>
                    </a:cubicBezTo>
                    <a:cubicBezTo>
                      <a:pt x="928" y="649"/>
                      <a:pt x="932" y="649"/>
                      <a:pt x="938" y="649"/>
                    </a:cubicBezTo>
                    <a:cubicBezTo>
                      <a:pt x="952" y="651"/>
                      <a:pt x="966" y="652"/>
                      <a:pt x="982" y="653"/>
                    </a:cubicBezTo>
                    <a:cubicBezTo>
                      <a:pt x="997" y="654"/>
                      <a:pt x="1013" y="656"/>
                      <a:pt x="1031" y="657"/>
                    </a:cubicBezTo>
                    <a:cubicBezTo>
                      <a:pt x="1046" y="658"/>
                      <a:pt x="1059" y="647"/>
                      <a:pt x="1061" y="632"/>
                    </a:cubicBezTo>
                    <a:cubicBezTo>
                      <a:pt x="1064" y="617"/>
                      <a:pt x="1056" y="602"/>
                      <a:pt x="1041" y="598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7" name="í$ľiďê">
                <a:extLst>
                  <a:ext uri="{FF2B5EF4-FFF2-40B4-BE49-F238E27FC236}">
                    <a16:creationId xmlns:a16="http://schemas.microsoft.com/office/drawing/2014/main" id="{4F54FAFF-35EF-406B-9713-263A852A829E}"/>
                  </a:ext>
                </a:extLst>
              </p:cNvPr>
              <p:cNvSpPr/>
              <p:nvPr/>
            </p:nvSpPr>
            <p:spPr bwMode="auto">
              <a:xfrm>
                <a:off x="5700545" y="4809032"/>
                <a:ext cx="790910" cy="725695"/>
              </a:xfrm>
              <a:custGeom>
                <a:avLst/>
                <a:gdLst>
                  <a:gd name="T0" fmla="*/ 7 w 642"/>
                  <a:gd name="T1" fmla="*/ 0 h 589"/>
                  <a:gd name="T2" fmla="*/ 627 w 642"/>
                  <a:gd name="T3" fmla="*/ 0 h 589"/>
                  <a:gd name="T4" fmla="*/ 627 w 642"/>
                  <a:gd name="T5" fmla="*/ 51 h 589"/>
                  <a:gd name="T6" fmla="*/ 642 w 642"/>
                  <a:gd name="T7" fmla="*/ 82 h 589"/>
                  <a:gd name="T8" fmla="*/ 612 w 642"/>
                  <a:gd name="T9" fmla="*/ 129 h 589"/>
                  <a:gd name="T10" fmla="*/ 637 w 642"/>
                  <a:gd name="T11" fmla="*/ 171 h 589"/>
                  <a:gd name="T12" fmla="*/ 612 w 642"/>
                  <a:gd name="T13" fmla="*/ 225 h 589"/>
                  <a:gd name="T14" fmla="*/ 635 w 642"/>
                  <a:gd name="T15" fmla="*/ 261 h 589"/>
                  <a:gd name="T16" fmla="*/ 612 w 642"/>
                  <a:gd name="T17" fmla="*/ 306 h 589"/>
                  <a:gd name="T18" fmla="*/ 635 w 642"/>
                  <a:gd name="T19" fmla="*/ 347 h 589"/>
                  <a:gd name="T20" fmla="*/ 610 w 642"/>
                  <a:gd name="T21" fmla="*/ 394 h 589"/>
                  <a:gd name="T22" fmla="*/ 626 w 642"/>
                  <a:gd name="T23" fmla="*/ 424 h 589"/>
                  <a:gd name="T24" fmla="*/ 575 w 642"/>
                  <a:gd name="T25" fmla="*/ 495 h 589"/>
                  <a:gd name="T26" fmla="*/ 467 w 642"/>
                  <a:gd name="T27" fmla="*/ 589 h 589"/>
                  <a:gd name="T28" fmla="*/ 174 w 642"/>
                  <a:gd name="T29" fmla="*/ 589 h 589"/>
                  <a:gd name="T30" fmla="*/ 39 w 642"/>
                  <a:gd name="T31" fmla="*/ 476 h 589"/>
                  <a:gd name="T32" fmla="*/ 32 w 642"/>
                  <a:gd name="T33" fmla="*/ 429 h 589"/>
                  <a:gd name="T34" fmla="*/ 2 w 642"/>
                  <a:gd name="T35" fmla="*/ 389 h 589"/>
                  <a:gd name="T36" fmla="*/ 26 w 642"/>
                  <a:gd name="T37" fmla="*/ 355 h 589"/>
                  <a:gd name="T38" fmla="*/ 2 w 642"/>
                  <a:gd name="T39" fmla="*/ 295 h 589"/>
                  <a:gd name="T40" fmla="*/ 23 w 642"/>
                  <a:gd name="T41" fmla="*/ 258 h 589"/>
                  <a:gd name="T42" fmla="*/ 5 w 642"/>
                  <a:gd name="T43" fmla="*/ 214 h 589"/>
                  <a:gd name="T44" fmla="*/ 24 w 642"/>
                  <a:gd name="T45" fmla="*/ 168 h 589"/>
                  <a:gd name="T46" fmla="*/ 2 w 642"/>
                  <a:gd name="T47" fmla="*/ 120 h 589"/>
                  <a:gd name="T48" fmla="*/ 7 w 642"/>
                  <a:gd name="T49" fmla="*/ 0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42" h="589">
                    <a:moveTo>
                      <a:pt x="7" y="0"/>
                    </a:moveTo>
                    <a:cubicBezTo>
                      <a:pt x="627" y="0"/>
                      <a:pt x="627" y="0"/>
                      <a:pt x="627" y="0"/>
                    </a:cubicBezTo>
                    <a:cubicBezTo>
                      <a:pt x="627" y="51"/>
                      <a:pt x="627" y="51"/>
                      <a:pt x="627" y="51"/>
                    </a:cubicBezTo>
                    <a:cubicBezTo>
                      <a:pt x="627" y="51"/>
                      <a:pt x="642" y="62"/>
                      <a:pt x="642" y="82"/>
                    </a:cubicBezTo>
                    <a:cubicBezTo>
                      <a:pt x="642" y="101"/>
                      <a:pt x="612" y="115"/>
                      <a:pt x="612" y="129"/>
                    </a:cubicBezTo>
                    <a:cubicBezTo>
                      <a:pt x="612" y="144"/>
                      <a:pt x="637" y="152"/>
                      <a:pt x="637" y="171"/>
                    </a:cubicBezTo>
                    <a:cubicBezTo>
                      <a:pt x="637" y="190"/>
                      <a:pt x="610" y="206"/>
                      <a:pt x="612" y="225"/>
                    </a:cubicBezTo>
                    <a:cubicBezTo>
                      <a:pt x="613" y="244"/>
                      <a:pt x="637" y="246"/>
                      <a:pt x="635" y="261"/>
                    </a:cubicBezTo>
                    <a:cubicBezTo>
                      <a:pt x="634" y="277"/>
                      <a:pt x="612" y="292"/>
                      <a:pt x="612" y="306"/>
                    </a:cubicBezTo>
                    <a:cubicBezTo>
                      <a:pt x="612" y="320"/>
                      <a:pt x="635" y="331"/>
                      <a:pt x="635" y="347"/>
                    </a:cubicBezTo>
                    <a:cubicBezTo>
                      <a:pt x="635" y="363"/>
                      <a:pt x="612" y="378"/>
                      <a:pt x="610" y="394"/>
                    </a:cubicBezTo>
                    <a:cubicBezTo>
                      <a:pt x="608" y="409"/>
                      <a:pt x="626" y="413"/>
                      <a:pt x="626" y="424"/>
                    </a:cubicBezTo>
                    <a:cubicBezTo>
                      <a:pt x="626" y="435"/>
                      <a:pt x="618" y="459"/>
                      <a:pt x="575" y="495"/>
                    </a:cubicBezTo>
                    <a:cubicBezTo>
                      <a:pt x="532" y="532"/>
                      <a:pt x="467" y="589"/>
                      <a:pt x="467" y="589"/>
                    </a:cubicBezTo>
                    <a:cubicBezTo>
                      <a:pt x="174" y="589"/>
                      <a:pt x="174" y="589"/>
                      <a:pt x="174" y="589"/>
                    </a:cubicBezTo>
                    <a:cubicBezTo>
                      <a:pt x="39" y="476"/>
                      <a:pt x="39" y="476"/>
                      <a:pt x="39" y="476"/>
                    </a:cubicBezTo>
                    <a:cubicBezTo>
                      <a:pt x="35" y="462"/>
                      <a:pt x="35" y="438"/>
                      <a:pt x="32" y="429"/>
                    </a:cubicBezTo>
                    <a:cubicBezTo>
                      <a:pt x="29" y="419"/>
                      <a:pt x="2" y="405"/>
                      <a:pt x="2" y="389"/>
                    </a:cubicBezTo>
                    <a:cubicBezTo>
                      <a:pt x="2" y="373"/>
                      <a:pt x="26" y="366"/>
                      <a:pt x="26" y="355"/>
                    </a:cubicBezTo>
                    <a:cubicBezTo>
                      <a:pt x="26" y="344"/>
                      <a:pt x="0" y="316"/>
                      <a:pt x="2" y="295"/>
                    </a:cubicBezTo>
                    <a:cubicBezTo>
                      <a:pt x="3" y="274"/>
                      <a:pt x="21" y="269"/>
                      <a:pt x="23" y="258"/>
                    </a:cubicBezTo>
                    <a:cubicBezTo>
                      <a:pt x="24" y="247"/>
                      <a:pt x="5" y="230"/>
                      <a:pt x="5" y="214"/>
                    </a:cubicBezTo>
                    <a:cubicBezTo>
                      <a:pt x="5" y="198"/>
                      <a:pt x="24" y="182"/>
                      <a:pt x="24" y="168"/>
                    </a:cubicBezTo>
                    <a:cubicBezTo>
                      <a:pt x="24" y="153"/>
                      <a:pt x="3" y="144"/>
                      <a:pt x="2" y="120"/>
                    </a:cubicBezTo>
                    <a:cubicBezTo>
                      <a:pt x="0" y="96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8" name="is1íḋè">
                <a:extLst>
                  <a:ext uri="{FF2B5EF4-FFF2-40B4-BE49-F238E27FC236}">
                    <a16:creationId xmlns:a16="http://schemas.microsoft.com/office/drawing/2014/main" id="{A9582F23-12D6-434E-ADF2-91666759BEE8}"/>
                  </a:ext>
                </a:extLst>
              </p:cNvPr>
              <p:cNvSpPr/>
              <p:nvPr/>
            </p:nvSpPr>
            <p:spPr bwMode="auto">
              <a:xfrm>
                <a:off x="5921970" y="5556717"/>
                <a:ext cx="327586" cy="43982"/>
              </a:xfrm>
              <a:custGeom>
                <a:avLst/>
                <a:gdLst>
                  <a:gd name="T0" fmla="*/ 0 w 266"/>
                  <a:gd name="T1" fmla="*/ 0 h 36"/>
                  <a:gd name="T2" fmla="*/ 266 w 266"/>
                  <a:gd name="T3" fmla="*/ 0 h 36"/>
                  <a:gd name="T4" fmla="*/ 223 w 266"/>
                  <a:gd name="T5" fmla="*/ 36 h 36"/>
                  <a:gd name="T6" fmla="*/ 50 w 266"/>
                  <a:gd name="T7" fmla="*/ 36 h 36"/>
                  <a:gd name="T8" fmla="*/ 0 w 26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6" h="36">
                    <a:moveTo>
                      <a:pt x="0" y="0"/>
                    </a:moveTo>
                    <a:cubicBezTo>
                      <a:pt x="266" y="0"/>
                      <a:pt x="266" y="0"/>
                      <a:pt x="266" y="0"/>
                    </a:cubicBezTo>
                    <a:cubicBezTo>
                      <a:pt x="266" y="0"/>
                      <a:pt x="237" y="36"/>
                      <a:pt x="223" y="36"/>
                    </a:cubicBezTo>
                    <a:cubicBezTo>
                      <a:pt x="209" y="36"/>
                      <a:pt x="62" y="36"/>
                      <a:pt x="50" y="36"/>
                    </a:cubicBezTo>
                    <a:cubicBezTo>
                      <a:pt x="37" y="3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 fontScale="25000" lnSpcReduction="2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9" name="îṡḻïḍé">
                <a:extLst>
                  <a:ext uri="{FF2B5EF4-FFF2-40B4-BE49-F238E27FC236}">
                    <a16:creationId xmlns:a16="http://schemas.microsoft.com/office/drawing/2014/main" id="{A004E518-2110-49F8-BA09-937F0D315FBD}"/>
                  </a:ext>
                </a:extLst>
              </p:cNvPr>
              <p:cNvSpPr/>
              <p:nvPr/>
            </p:nvSpPr>
            <p:spPr bwMode="auto">
              <a:xfrm>
                <a:off x="6742874" y="2465836"/>
                <a:ext cx="494671" cy="495722"/>
              </a:xfrm>
              <a:custGeom>
                <a:avLst/>
                <a:gdLst>
                  <a:gd name="T0" fmla="*/ 1043 w 1088"/>
                  <a:gd name="T1" fmla="*/ 507 h 1090"/>
                  <a:gd name="T2" fmla="*/ 1036 w 1088"/>
                  <a:gd name="T3" fmla="*/ 455 h 1090"/>
                  <a:gd name="T4" fmla="*/ 1024 w 1088"/>
                  <a:gd name="T5" fmla="*/ 404 h 1090"/>
                  <a:gd name="T6" fmla="*/ 1007 w 1088"/>
                  <a:gd name="T7" fmla="*/ 355 h 1090"/>
                  <a:gd name="T8" fmla="*/ 984 w 1088"/>
                  <a:gd name="T9" fmla="*/ 307 h 1090"/>
                  <a:gd name="T10" fmla="*/ 957 w 1088"/>
                  <a:gd name="T11" fmla="*/ 263 h 1090"/>
                  <a:gd name="T12" fmla="*/ 925 w 1088"/>
                  <a:gd name="T13" fmla="*/ 221 h 1090"/>
                  <a:gd name="T14" fmla="*/ 890 w 1088"/>
                  <a:gd name="T15" fmla="*/ 183 h 1090"/>
                  <a:gd name="T16" fmla="*/ 850 w 1088"/>
                  <a:gd name="T17" fmla="*/ 149 h 1090"/>
                  <a:gd name="T18" fmla="*/ 807 w 1088"/>
                  <a:gd name="T19" fmla="*/ 119 h 1090"/>
                  <a:gd name="T20" fmla="*/ 761 w 1088"/>
                  <a:gd name="T21" fmla="*/ 93 h 1090"/>
                  <a:gd name="T22" fmla="*/ 713 w 1088"/>
                  <a:gd name="T23" fmla="*/ 73 h 1090"/>
                  <a:gd name="T24" fmla="*/ 663 w 1088"/>
                  <a:gd name="T25" fmla="*/ 58 h 1090"/>
                  <a:gd name="T26" fmla="*/ 611 w 1088"/>
                  <a:gd name="T27" fmla="*/ 48 h 1090"/>
                  <a:gd name="T28" fmla="*/ 559 w 1088"/>
                  <a:gd name="T29" fmla="*/ 44 h 1090"/>
                  <a:gd name="T30" fmla="*/ 507 w 1088"/>
                  <a:gd name="T31" fmla="*/ 45 h 1090"/>
                  <a:gd name="T32" fmla="*/ 455 w 1088"/>
                  <a:gd name="T33" fmla="*/ 52 h 1090"/>
                  <a:gd name="T34" fmla="*/ 404 w 1088"/>
                  <a:gd name="T35" fmla="*/ 64 h 1090"/>
                  <a:gd name="T36" fmla="*/ 354 w 1088"/>
                  <a:gd name="T37" fmla="*/ 81 h 1090"/>
                  <a:gd name="T38" fmla="*/ 307 w 1088"/>
                  <a:gd name="T39" fmla="*/ 104 h 1090"/>
                  <a:gd name="T40" fmla="*/ 262 w 1088"/>
                  <a:gd name="T41" fmla="*/ 131 h 1090"/>
                  <a:gd name="T42" fmla="*/ 221 w 1088"/>
                  <a:gd name="T43" fmla="*/ 163 h 1090"/>
                  <a:gd name="T44" fmla="*/ 182 w 1088"/>
                  <a:gd name="T45" fmla="*/ 199 h 1090"/>
                  <a:gd name="T46" fmla="*/ 148 w 1088"/>
                  <a:gd name="T47" fmla="*/ 238 h 1090"/>
                  <a:gd name="T48" fmla="*/ 118 w 1088"/>
                  <a:gd name="T49" fmla="*/ 282 h 1090"/>
                  <a:gd name="T50" fmla="*/ 93 w 1088"/>
                  <a:gd name="T51" fmla="*/ 328 h 1090"/>
                  <a:gd name="T52" fmla="*/ 73 w 1088"/>
                  <a:gd name="T53" fmla="*/ 376 h 1090"/>
                  <a:gd name="T54" fmla="*/ 58 w 1088"/>
                  <a:gd name="T55" fmla="*/ 426 h 1090"/>
                  <a:gd name="T56" fmla="*/ 48 w 1088"/>
                  <a:gd name="T57" fmla="*/ 478 h 1090"/>
                  <a:gd name="T58" fmla="*/ 44 w 1088"/>
                  <a:gd name="T59" fmla="*/ 530 h 1090"/>
                  <a:gd name="T60" fmla="*/ 45 w 1088"/>
                  <a:gd name="T61" fmla="*/ 582 h 1090"/>
                  <a:gd name="T62" fmla="*/ 52 w 1088"/>
                  <a:gd name="T63" fmla="*/ 634 h 1090"/>
                  <a:gd name="T64" fmla="*/ 64 w 1088"/>
                  <a:gd name="T65" fmla="*/ 686 h 1090"/>
                  <a:gd name="T66" fmla="*/ 81 w 1088"/>
                  <a:gd name="T67" fmla="*/ 735 h 1090"/>
                  <a:gd name="T68" fmla="*/ 104 w 1088"/>
                  <a:gd name="T69" fmla="*/ 782 h 1090"/>
                  <a:gd name="T70" fmla="*/ 131 w 1088"/>
                  <a:gd name="T71" fmla="*/ 827 h 1090"/>
                  <a:gd name="T72" fmla="*/ 163 w 1088"/>
                  <a:gd name="T73" fmla="*/ 869 h 1090"/>
                  <a:gd name="T74" fmla="*/ 198 w 1088"/>
                  <a:gd name="T75" fmla="*/ 907 h 1090"/>
                  <a:gd name="T76" fmla="*/ 238 w 1088"/>
                  <a:gd name="T77" fmla="*/ 941 h 1090"/>
                  <a:gd name="T78" fmla="*/ 281 w 1088"/>
                  <a:gd name="T79" fmla="*/ 971 h 1090"/>
                  <a:gd name="T80" fmla="*/ 327 w 1088"/>
                  <a:gd name="T81" fmla="*/ 996 h 1090"/>
                  <a:gd name="T82" fmla="*/ 375 w 1088"/>
                  <a:gd name="T83" fmla="*/ 1017 h 1090"/>
                  <a:gd name="T84" fmla="*/ 425 w 1088"/>
                  <a:gd name="T85" fmla="*/ 1032 h 1090"/>
                  <a:gd name="T86" fmla="*/ 477 w 1088"/>
                  <a:gd name="T87" fmla="*/ 1041 h 1090"/>
                  <a:gd name="T88" fmla="*/ 529 w 1088"/>
                  <a:gd name="T89" fmla="*/ 1046 h 1090"/>
                  <a:gd name="T90" fmla="*/ 581 w 1088"/>
                  <a:gd name="T91" fmla="*/ 1045 h 1090"/>
                  <a:gd name="T92" fmla="*/ 633 w 1088"/>
                  <a:gd name="T93" fmla="*/ 1038 h 1090"/>
                  <a:gd name="T94" fmla="*/ 684 w 1088"/>
                  <a:gd name="T95" fmla="*/ 1026 h 1090"/>
                  <a:gd name="T96" fmla="*/ 734 w 1088"/>
                  <a:gd name="T97" fmla="*/ 1009 h 1090"/>
                  <a:gd name="T98" fmla="*/ 781 w 1088"/>
                  <a:gd name="T99" fmla="*/ 986 h 1090"/>
                  <a:gd name="T100" fmla="*/ 826 w 1088"/>
                  <a:gd name="T101" fmla="*/ 959 h 1090"/>
                  <a:gd name="T102" fmla="*/ 867 w 1088"/>
                  <a:gd name="T103" fmla="*/ 927 h 1090"/>
                  <a:gd name="T104" fmla="*/ 905 w 1088"/>
                  <a:gd name="T105" fmla="*/ 891 h 1090"/>
                  <a:gd name="T106" fmla="*/ 940 w 1088"/>
                  <a:gd name="T107" fmla="*/ 851 h 1090"/>
                  <a:gd name="T108" fmla="*/ 969 w 1088"/>
                  <a:gd name="T109" fmla="*/ 808 h 1090"/>
                  <a:gd name="T110" fmla="*/ 995 w 1088"/>
                  <a:gd name="T111" fmla="*/ 762 h 1090"/>
                  <a:gd name="T112" fmla="*/ 1015 w 1088"/>
                  <a:gd name="T113" fmla="*/ 714 h 1090"/>
                  <a:gd name="T114" fmla="*/ 1030 w 1088"/>
                  <a:gd name="T115" fmla="*/ 664 h 1090"/>
                  <a:gd name="T116" fmla="*/ 1040 w 1088"/>
                  <a:gd name="T117" fmla="*/ 612 h 1090"/>
                  <a:gd name="T118" fmla="*/ 1044 w 1088"/>
                  <a:gd name="T119" fmla="*/ 560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88" h="1090">
                    <a:moveTo>
                      <a:pt x="1078" y="557"/>
                    </a:moveTo>
                    <a:cubicBezTo>
                      <a:pt x="1080" y="556"/>
                      <a:pt x="1083" y="555"/>
                      <a:pt x="1085" y="553"/>
                    </a:cubicBezTo>
                    <a:cubicBezTo>
                      <a:pt x="1087" y="551"/>
                      <a:pt x="1088" y="548"/>
                      <a:pt x="1088" y="545"/>
                    </a:cubicBezTo>
                    <a:cubicBezTo>
                      <a:pt x="1088" y="542"/>
                      <a:pt x="1087" y="539"/>
                      <a:pt x="1085" y="537"/>
                    </a:cubicBezTo>
                    <a:cubicBezTo>
                      <a:pt x="1083" y="535"/>
                      <a:pt x="1080" y="533"/>
                      <a:pt x="1078" y="533"/>
                    </a:cubicBezTo>
                    <a:cubicBezTo>
                      <a:pt x="1074" y="533"/>
                      <a:pt x="1058" y="531"/>
                      <a:pt x="1044" y="530"/>
                    </a:cubicBezTo>
                    <a:cubicBezTo>
                      <a:pt x="1044" y="522"/>
                      <a:pt x="1043" y="515"/>
                      <a:pt x="1043" y="507"/>
                    </a:cubicBezTo>
                    <a:cubicBezTo>
                      <a:pt x="1057" y="505"/>
                      <a:pt x="1073" y="501"/>
                      <a:pt x="1076" y="501"/>
                    </a:cubicBezTo>
                    <a:cubicBezTo>
                      <a:pt x="1079" y="500"/>
                      <a:pt x="1081" y="498"/>
                      <a:pt x="1083" y="496"/>
                    </a:cubicBezTo>
                    <a:cubicBezTo>
                      <a:pt x="1084" y="494"/>
                      <a:pt x="1085" y="491"/>
                      <a:pt x="1085" y="488"/>
                    </a:cubicBezTo>
                    <a:cubicBezTo>
                      <a:pt x="1084" y="485"/>
                      <a:pt x="1083" y="482"/>
                      <a:pt x="1081" y="481"/>
                    </a:cubicBezTo>
                    <a:cubicBezTo>
                      <a:pt x="1079" y="479"/>
                      <a:pt x="1076" y="477"/>
                      <a:pt x="1073" y="477"/>
                    </a:cubicBezTo>
                    <a:cubicBezTo>
                      <a:pt x="1070" y="477"/>
                      <a:pt x="1054" y="478"/>
                      <a:pt x="1040" y="478"/>
                    </a:cubicBezTo>
                    <a:cubicBezTo>
                      <a:pt x="1039" y="470"/>
                      <a:pt x="1037" y="463"/>
                      <a:pt x="1036" y="455"/>
                    </a:cubicBezTo>
                    <a:cubicBezTo>
                      <a:pt x="1050" y="451"/>
                      <a:pt x="1065" y="446"/>
                      <a:pt x="1068" y="445"/>
                    </a:cubicBezTo>
                    <a:cubicBezTo>
                      <a:pt x="1071" y="444"/>
                      <a:pt x="1073" y="442"/>
                      <a:pt x="1075" y="440"/>
                    </a:cubicBezTo>
                    <a:cubicBezTo>
                      <a:pt x="1076" y="437"/>
                      <a:pt x="1076" y="435"/>
                      <a:pt x="1076" y="432"/>
                    </a:cubicBezTo>
                    <a:cubicBezTo>
                      <a:pt x="1075" y="429"/>
                      <a:pt x="1074" y="426"/>
                      <a:pt x="1071" y="425"/>
                    </a:cubicBezTo>
                    <a:cubicBezTo>
                      <a:pt x="1069" y="423"/>
                      <a:pt x="1066" y="422"/>
                      <a:pt x="1063" y="422"/>
                    </a:cubicBezTo>
                    <a:cubicBezTo>
                      <a:pt x="1060" y="423"/>
                      <a:pt x="1044" y="425"/>
                      <a:pt x="1030" y="426"/>
                    </a:cubicBezTo>
                    <a:cubicBezTo>
                      <a:pt x="1028" y="419"/>
                      <a:pt x="1026" y="412"/>
                      <a:pt x="1024" y="404"/>
                    </a:cubicBezTo>
                    <a:cubicBezTo>
                      <a:pt x="1037" y="399"/>
                      <a:pt x="1052" y="392"/>
                      <a:pt x="1055" y="391"/>
                    </a:cubicBezTo>
                    <a:cubicBezTo>
                      <a:pt x="1058" y="390"/>
                      <a:pt x="1060" y="388"/>
                      <a:pt x="1061" y="385"/>
                    </a:cubicBezTo>
                    <a:cubicBezTo>
                      <a:pt x="1062" y="382"/>
                      <a:pt x="1062" y="379"/>
                      <a:pt x="1061" y="377"/>
                    </a:cubicBezTo>
                    <a:cubicBezTo>
                      <a:pt x="1060" y="374"/>
                      <a:pt x="1058" y="372"/>
                      <a:pt x="1056" y="370"/>
                    </a:cubicBezTo>
                    <a:cubicBezTo>
                      <a:pt x="1054" y="369"/>
                      <a:pt x="1051" y="368"/>
                      <a:pt x="1048" y="369"/>
                    </a:cubicBezTo>
                    <a:cubicBezTo>
                      <a:pt x="1045" y="369"/>
                      <a:pt x="1029" y="373"/>
                      <a:pt x="1015" y="376"/>
                    </a:cubicBezTo>
                    <a:cubicBezTo>
                      <a:pt x="1012" y="369"/>
                      <a:pt x="1010" y="362"/>
                      <a:pt x="1007" y="355"/>
                    </a:cubicBezTo>
                    <a:cubicBezTo>
                      <a:pt x="1020" y="348"/>
                      <a:pt x="1033" y="340"/>
                      <a:pt x="1036" y="338"/>
                    </a:cubicBezTo>
                    <a:cubicBezTo>
                      <a:pt x="1039" y="337"/>
                      <a:pt x="1040" y="334"/>
                      <a:pt x="1041" y="332"/>
                    </a:cubicBezTo>
                    <a:cubicBezTo>
                      <a:pt x="1042" y="329"/>
                      <a:pt x="1042" y="326"/>
                      <a:pt x="1041" y="323"/>
                    </a:cubicBezTo>
                    <a:cubicBezTo>
                      <a:pt x="1039" y="321"/>
                      <a:pt x="1037" y="319"/>
                      <a:pt x="1035" y="317"/>
                    </a:cubicBezTo>
                    <a:cubicBezTo>
                      <a:pt x="1032" y="316"/>
                      <a:pt x="1029" y="316"/>
                      <a:pt x="1027" y="317"/>
                    </a:cubicBezTo>
                    <a:cubicBezTo>
                      <a:pt x="1024" y="318"/>
                      <a:pt x="1009" y="323"/>
                      <a:pt x="995" y="328"/>
                    </a:cubicBezTo>
                    <a:cubicBezTo>
                      <a:pt x="991" y="321"/>
                      <a:pt x="988" y="314"/>
                      <a:pt x="984" y="307"/>
                    </a:cubicBezTo>
                    <a:cubicBezTo>
                      <a:pt x="996" y="299"/>
                      <a:pt x="1009" y="290"/>
                      <a:pt x="1012" y="288"/>
                    </a:cubicBezTo>
                    <a:cubicBezTo>
                      <a:pt x="1014" y="286"/>
                      <a:pt x="1016" y="284"/>
                      <a:pt x="1016" y="281"/>
                    </a:cubicBezTo>
                    <a:cubicBezTo>
                      <a:pt x="1017" y="278"/>
                      <a:pt x="1016" y="275"/>
                      <a:pt x="1015" y="273"/>
                    </a:cubicBezTo>
                    <a:cubicBezTo>
                      <a:pt x="1013" y="270"/>
                      <a:pt x="1011" y="268"/>
                      <a:pt x="1008" y="267"/>
                    </a:cubicBezTo>
                    <a:cubicBezTo>
                      <a:pt x="1006" y="266"/>
                      <a:pt x="1003" y="266"/>
                      <a:pt x="1000" y="268"/>
                    </a:cubicBezTo>
                    <a:cubicBezTo>
                      <a:pt x="997" y="269"/>
                      <a:pt x="983" y="276"/>
                      <a:pt x="969" y="282"/>
                    </a:cubicBezTo>
                    <a:cubicBezTo>
                      <a:pt x="966" y="275"/>
                      <a:pt x="961" y="269"/>
                      <a:pt x="957" y="263"/>
                    </a:cubicBezTo>
                    <a:cubicBezTo>
                      <a:pt x="968" y="253"/>
                      <a:pt x="980" y="242"/>
                      <a:pt x="983" y="240"/>
                    </a:cubicBezTo>
                    <a:cubicBezTo>
                      <a:pt x="985" y="238"/>
                      <a:pt x="986" y="236"/>
                      <a:pt x="986" y="233"/>
                    </a:cubicBezTo>
                    <a:cubicBezTo>
                      <a:pt x="986" y="230"/>
                      <a:pt x="986" y="227"/>
                      <a:pt x="984" y="225"/>
                    </a:cubicBezTo>
                    <a:cubicBezTo>
                      <a:pt x="982" y="222"/>
                      <a:pt x="980" y="221"/>
                      <a:pt x="977" y="220"/>
                    </a:cubicBezTo>
                    <a:cubicBezTo>
                      <a:pt x="974" y="220"/>
                      <a:pt x="971" y="220"/>
                      <a:pt x="969" y="221"/>
                    </a:cubicBezTo>
                    <a:cubicBezTo>
                      <a:pt x="966" y="223"/>
                      <a:pt x="952" y="231"/>
                      <a:pt x="940" y="238"/>
                    </a:cubicBezTo>
                    <a:cubicBezTo>
                      <a:pt x="935" y="233"/>
                      <a:pt x="930" y="227"/>
                      <a:pt x="925" y="221"/>
                    </a:cubicBezTo>
                    <a:cubicBezTo>
                      <a:pt x="935" y="210"/>
                      <a:pt x="946" y="198"/>
                      <a:pt x="948" y="196"/>
                    </a:cubicBezTo>
                    <a:cubicBezTo>
                      <a:pt x="950" y="194"/>
                      <a:pt x="951" y="191"/>
                      <a:pt x="951" y="188"/>
                    </a:cubicBezTo>
                    <a:cubicBezTo>
                      <a:pt x="951" y="185"/>
                      <a:pt x="950" y="183"/>
                      <a:pt x="948" y="180"/>
                    </a:cubicBezTo>
                    <a:cubicBezTo>
                      <a:pt x="946" y="178"/>
                      <a:pt x="943" y="177"/>
                      <a:pt x="941" y="177"/>
                    </a:cubicBezTo>
                    <a:cubicBezTo>
                      <a:pt x="938" y="176"/>
                      <a:pt x="935" y="177"/>
                      <a:pt x="933" y="179"/>
                    </a:cubicBezTo>
                    <a:cubicBezTo>
                      <a:pt x="930" y="181"/>
                      <a:pt x="917" y="190"/>
                      <a:pt x="905" y="199"/>
                    </a:cubicBezTo>
                    <a:cubicBezTo>
                      <a:pt x="900" y="193"/>
                      <a:pt x="895" y="188"/>
                      <a:pt x="890" y="183"/>
                    </a:cubicBezTo>
                    <a:cubicBezTo>
                      <a:pt x="898" y="171"/>
                      <a:pt x="908" y="158"/>
                      <a:pt x="910" y="156"/>
                    </a:cubicBezTo>
                    <a:cubicBezTo>
                      <a:pt x="911" y="153"/>
                      <a:pt x="912" y="150"/>
                      <a:pt x="912" y="148"/>
                    </a:cubicBezTo>
                    <a:cubicBezTo>
                      <a:pt x="911" y="145"/>
                      <a:pt x="910" y="142"/>
                      <a:pt x="908" y="140"/>
                    </a:cubicBezTo>
                    <a:cubicBezTo>
                      <a:pt x="906" y="138"/>
                      <a:pt x="903" y="137"/>
                      <a:pt x="900" y="137"/>
                    </a:cubicBezTo>
                    <a:cubicBezTo>
                      <a:pt x="897" y="137"/>
                      <a:pt x="894" y="138"/>
                      <a:pt x="892" y="140"/>
                    </a:cubicBezTo>
                    <a:cubicBezTo>
                      <a:pt x="890" y="142"/>
                      <a:pt x="878" y="153"/>
                      <a:pt x="867" y="163"/>
                    </a:cubicBezTo>
                    <a:cubicBezTo>
                      <a:pt x="862" y="158"/>
                      <a:pt x="856" y="153"/>
                      <a:pt x="850" y="149"/>
                    </a:cubicBezTo>
                    <a:cubicBezTo>
                      <a:pt x="857" y="136"/>
                      <a:pt x="865" y="122"/>
                      <a:pt x="867" y="119"/>
                    </a:cubicBezTo>
                    <a:cubicBezTo>
                      <a:pt x="869" y="117"/>
                      <a:pt x="869" y="114"/>
                      <a:pt x="868" y="111"/>
                    </a:cubicBezTo>
                    <a:cubicBezTo>
                      <a:pt x="868" y="109"/>
                      <a:pt x="866" y="106"/>
                      <a:pt x="864" y="104"/>
                    </a:cubicBezTo>
                    <a:cubicBezTo>
                      <a:pt x="861" y="103"/>
                      <a:pt x="858" y="102"/>
                      <a:pt x="856" y="102"/>
                    </a:cubicBezTo>
                    <a:cubicBezTo>
                      <a:pt x="853" y="102"/>
                      <a:pt x="850" y="103"/>
                      <a:pt x="848" y="106"/>
                    </a:cubicBezTo>
                    <a:cubicBezTo>
                      <a:pt x="846" y="108"/>
                      <a:pt x="835" y="120"/>
                      <a:pt x="826" y="131"/>
                    </a:cubicBezTo>
                    <a:cubicBezTo>
                      <a:pt x="820" y="127"/>
                      <a:pt x="813" y="123"/>
                      <a:pt x="807" y="119"/>
                    </a:cubicBezTo>
                    <a:cubicBezTo>
                      <a:pt x="813" y="105"/>
                      <a:pt x="820" y="91"/>
                      <a:pt x="821" y="88"/>
                    </a:cubicBezTo>
                    <a:cubicBezTo>
                      <a:pt x="822" y="85"/>
                      <a:pt x="822" y="82"/>
                      <a:pt x="821" y="80"/>
                    </a:cubicBezTo>
                    <a:cubicBezTo>
                      <a:pt x="820" y="77"/>
                      <a:pt x="818" y="75"/>
                      <a:pt x="816" y="73"/>
                    </a:cubicBezTo>
                    <a:cubicBezTo>
                      <a:pt x="813" y="72"/>
                      <a:pt x="810" y="71"/>
                      <a:pt x="808" y="72"/>
                    </a:cubicBezTo>
                    <a:cubicBezTo>
                      <a:pt x="805" y="72"/>
                      <a:pt x="802" y="74"/>
                      <a:pt x="801" y="76"/>
                    </a:cubicBezTo>
                    <a:cubicBezTo>
                      <a:pt x="799" y="79"/>
                      <a:pt x="790" y="92"/>
                      <a:pt x="781" y="104"/>
                    </a:cubicBezTo>
                    <a:cubicBezTo>
                      <a:pt x="774" y="100"/>
                      <a:pt x="768" y="97"/>
                      <a:pt x="761" y="93"/>
                    </a:cubicBezTo>
                    <a:cubicBezTo>
                      <a:pt x="766" y="80"/>
                      <a:pt x="771" y="65"/>
                      <a:pt x="772" y="61"/>
                    </a:cubicBezTo>
                    <a:cubicBezTo>
                      <a:pt x="773" y="59"/>
                      <a:pt x="772" y="56"/>
                      <a:pt x="771" y="53"/>
                    </a:cubicBezTo>
                    <a:cubicBezTo>
                      <a:pt x="770" y="51"/>
                      <a:pt x="768" y="49"/>
                      <a:pt x="765" y="47"/>
                    </a:cubicBezTo>
                    <a:cubicBezTo>
                      <a:pt x="762" y="46"/>
                      <a:pt x="760" y="46"/>
                      <a:pt x="757" y="47"/>
                    </a:cubicBezTo>
                    <a:cubicBezTo>
                      <a:pt x="754" y="48"/>
                      <a:pt x="752" y="49"/>
                      <a:pt x="750" y="52"/>
                    </a:cubicBezTo>
                    <a:cubicBezTo>
                      <a:pt x="749" y="55"/>
                      <a:pt x="741" y="69"/>
                      <a:pt x="734" y="81"/>
                    </a:cubicBezTo>
                    <a:cubicBezTo>
                      <a:pt x="727" y="78"/>
                      <a:pt x="720" y="76"/>
                      <a:pt x="713" y="73"/>
                    </a:cubicBezTo>
                    <a:cubicBezTo>
                      <a:pt x="716" y="59"/>
                      <a:pt x="719" y="43"/>
                      <a:pt x="720" y="40"/>
                    </a:cubicBezTo>
                    <a:cubicBezTo>
                      <a:pt x="721" y="37"/>
                      <a:pt x="720" y="34"/>
                      <a:pt x="719" y="32"/>
                    </a:cubicBezTo>
                    <a:cubicBezTo>
                      <a:pt x="717" y="30"/>
                      <a:pt x="715" y="28"/>
                      <a:pt x="712" y="27"/>
                    </a:cubicBezTo>
                    <a:cubicBezTo>
                      <a:pt x="709" y="26"/>
                      <a:pt x="706" y="26"/>
                      <a:pt x="704" y="27"/>
                    </a:cubicBezTo>
                    <a:cubicBezTo>
                      <a:pt x="701" y="28"/>
                      <a:pt x="699" y="30"/>
                      <a:pt x="698" y="33"/>
                    </a:cubicBezTo>
                    <a:cubicBezTo>
                      <a:pt x="696" y="36"/>
                      <a:pt x="690" y="51"/>
                      <a:pt x="684" y="64"/>
                    </a:cubicBezTo>
                    <a:cubicBezTo>
                      <a:pt x="677" y="62"/>
                      <a:pt x="670" y="60"/>
                      <a:pt x="663" y="58"/>
                    </a:cubicBezTo>
                    <a:cubicBezTo>
                      <a:pt x="664" y="44"/>
                      <a:pt x="666" y="28"/>
                      <a:pt x="666" y="25"/>
                    </a:cubicBezTo>
                    <a:cubicBezTo>
                      <a:pt x="667" y="22"/>
                      <a:pt x="666" y="19"/>
                      <a:pt x="664" y="17"/>
                    </a:cubicBezTo>
                    <a:cubicBezTo>
                      <a:pt x="662" y="14"/>
                      <a:pt x="660" y="13"/>
                      <a:pt x="657" y="12"/>
                    </a:cubicBezTo>
                    <a:cubicBezTo>
                      <a:pt x="654" y="12"/>
                      <a:pt x="651" y="12"/>
                      <a:pt x="649" y="13"/>
                    </a:cubicBezTo>
                    <a:cubicBezTo>
                      <a:pt x="646" y="15"/>
                      <a:pt x="644" y="17"/>
                      <a:pt x="643" y="20"/>
                    </a:cubicBezTo>
                    <a:cubicBezTo>
                      <a:pt x="642" y="23"/>
                      <a:pt x="638" y="38"/>
                      <a:pt x="633" y="52"/>
                    </a:cubicBezTo>
                    <a:cubicBezTo>
                      <a:pt x="626" y="51"/>
                      <a:pt x="619" y="49"/>
                      <a:pt x="611" y="48"/>
                    </a:cubicBezTo>
                    <a:cubicBezTo>
                      <a:pt x="611" y="34"/>
                      <a:pt x="611" y="18"/>
                      <a:pt x="611" y="15"/>
                    </a:cubicBezTo>
                    <a:cubicBezTo>
                      <a:pt x="611" y="12"/>
                      <a:pt x="610" y="9"/>
                      <a:pt x="608" y="7"/>
                    </a:cubicBezTo>
                    <a:cubicBezTo>
                      <a:pt x="606" y="5"/>
                      <a:pt x="604" y="4"/>
                      <a:pt x="601" y="3"/>
                    </a:cubicBezTo>
                    <a:cubicBezTo>
                      <a:pt x="598" y="3"/>
                      <a:pt x="595" y="4"/>
                      <a:pt x="593" y="5"/>
                    </a:cubicBezTo>
                    <a:cubicBezTo>
                      <a:pt x="590" y="7"/>
                      <a:pt x="589" y="9"/>
                      <a:pt x="588" y="12"/>
                    </a:cubicBezTo>
                    <a:cubicBezTo>
                      <a:pt x="587" y="15"/>
                      <a:pt x="584" y="31"/>
                      <a:pt x="581" y="45"/>
                    </a:cubicBezTo>
                    <a:cubicBezTo>
                      <a:pt x="574" y="45"/>
                      <a:pt x="566" y="44"/>
                      <a:pt x="559" y="44"/>
                    </a:cubicBezTo>
                    <a:cubicBezTo>
                      <a:pt x="558" y="30"/>
                      <a:pt x="556" y="14"/>
                      <a:pt x="556" y="10"/>
                    </a:cubicBezTo>
                    <a:cubicBezTo>
                      <a:pt x="555" y="8"/>
                      <a:pt x="554" y="5"/>
                      <a:pt x="552" y="3"/>
                    </a:cubicBezTo>
                    <a:cubicBezTo>
                      <a:pt x="550" y="1"/>
                      <a:pt x="547" y="0"/>
                      <a:pt x="544" y="0"/>
                    </a:cubicBezTo>
                    <a:cubicBezTo>
                      <a:pt x="541" y="0"/>
                      <a:pt x="538" y="1"/>
                      <a:pt x="536" y="3"/>
                    </a:cubicBezTo>
                    <a:cubicBezTo>
                      <a:pt x="534" y="5"/>
                      <a:pt x="533" y="8"/>
                      <a:pt x="532" y="10"/>
                    </a:cubicBezTo>
                    <a:cubicBezTo>
                      <a:pt x="532" y="14"/>
                      <a:pt x="530" y="30"/>
                      <a:pt x="529" y="44"/>
                    </a:cubicBezTo>
                    <a:cubicBezTo>
                      <a:pt x="522" y="44"/>
                      <a:pt x="514" y="45"/>
                      <a:pt x="507" y="45"/>
                    </a:cubicBezTo>
                    <a:cubicBezTo>
                      <a:pt x="504" y="31"/>
                      <a:pt x="501" y="15"/>
                      <a:pt x="500" y="12"/>
                    </a:cubicBezTo>
                    <a:cubicBezTo>
                      <a:pt x="499" y="9"/>
                      <a:pt x="497" y="7"/>
                      <a:pt x="495" y="5"/>
                    </a:cubicBezTo>
                    <a:cubicBezTo>
                      <a:pt x="493" y="4"/>
                      <a:pt x="490" y="3"/>
                      <a:pt x="487" y="3"/>
                    </a:cubicBezTo>
                    <a:cubicBezTo>
                      <a:pt x="484" y="4"/>
                      <a:pt x="482" y="5"/>
                      <a:pt x="480" y="7"/>
                    </a:cubicBezTo>
                    <a:cubicBezTo>
                      <a:pt x="478" y="9"/>
                      <a:pt x="477" y="12"/>
                      <a:pt x="477" y="15"/>
                    </a:cubicBezTo>
                    <a:cubicBezTo>
                      <a:pt x="477" y="18"/>
                      <a:pt x="477" y="34"/>
                      <a:pt x="477" y="48"/>
                    </a:cubicBezTo>
                    <a:cubicBezTo>
                      <a:pt x="469" y="49"/>
                      <a:pt x="462" y="51"/>
                      <a:pt x="455" y="52"/>
                    </a:cubicBezTo>
                    <a:cubicBezTo>
                      <a:pt x="450" y="38"/>
                      <a:pt x="446" y="23"/>
                      <a:pt x="445" y="20"/>
                    </a:cubicBezTo>
                    <a:cubicBezTo>
                      <a:pt x="444" y="17"/>
                      <a:pt x="442" y="15"/>
                      <a:pt x="439" y="13"/>
                    </a:cubicBezTo>
                    <a:cubicBezTo>
                      <a:pt x="437" y="12"/>
                      <a:pt x="434" y="12"/>
                      <a:pt x="431" y="12"/>
                    </a:cubicBezTo>
                    <a:cubicBezTo>
                      <a:pt x="428" y="13"/>
                      <a:pt x="426" y="14"/>
                      <a:pt x="424" y="17"/>
                    </a:cubicBezTo>
                    <a:cubicBezTo>
                      <a:pt x="422" y="19"/>
                      <a:pt x="421" y="22"/>
                      <a:pt x="422" y="25"/>
                    </a:cubicBezTo>
                    <a:cubicBezTo>
                      <a:pt x="422" y="28"/>
                      <a:pt x="424" y="44"/>
                      <a:pt x="425" y="58"/>
                    </a:cubicBezTo>
                    <a:cubicBezTo>
                      <a:pt x="418" y="60"/>
                      <a:pt x="411" y="62"/>
                      <a:pt x="404" y="64"/>
                    </a:cubicBezTo>
                    <a:cubicBezTo>
                      <a:pt x="398" y="51"/>
                      <a:pt x="392" y="36"/>
                      <a:pt x="390" y="33"/>
                    </a:cubicBezTo>
                    <a:cubicBezTo>
                      <a:pt x="389" y="30"/>
                      <a:pt x="387" y="28"/>
                      <a:pt x="384" y="27"/>
                    </a:cubicBezTo>
                    <a:cubicBezTo>
                      <a:pt x="382" y="26"/>
                      <a:pt x="379" y="26"/>
                      <a:pt x="376" y="27"/>
                    </a:cubicBezTo>
                    <a:cubicBezTo>
                      <a:pt x="373" y="28"/>
                      <a:pt x="371" y="30"/>
                      <a:pt x="369" y="32"/>
                    </a:cubicBezTo>
                    <a:cubicBezTo>
                      <a:pt x="368" y="34"/>
                      <a:pt x="367" y="37"/>
                      <a:pt x="368" y="40"/>
                    </a:cubicBezTo>
                    <a:cubicBezTo>
                      <a:pt x="369" y="43"/>
                      <a:pt x="372" y="59"/>
                      <a:pt x="375" y="73"/>
                    </a:cubicBezTo>
                    <a:cubicBezTo>
                      <a:pt x="368" y="76"/>
                      <a:pt x="361" y="78"/>
                      <a:pt x="354" y="81"/>
                    </a:cubicBezTo>
                    <a:cubicBezTo>
                      <a:pt x="347" y="69"/>
                      <a:pt x="339" y="55"/>
                      <a:pt x="338" y="52"/>
                    </a:cubicBezTo>
                    <a:cubicBezTo>
                      <a:pt x="336" y="49"/>
                      <a:pt x="334" y="48"/>
                      <a:pt x="331" y="47"/>
                    </a:cubicBezTo>
                    <a:cubicBezTo>
                      <a:pt x="328" y="46"/>
                      <a:pt x="326" y="46"/>
                      <a:pt x="323" y="47"/>
                    </a:cubicBezTo>
                    <a:cubicBezTo>
                      <a:pt x="320" y="49"/>
                      <a:pt x="318" y="51"/>
                      <a:pt x="317" y="53"/>
                    </a:cubicBezTo>
                    <a:cubicBezTo>
                      <a:pt x="316" y="56"/>
                      <a:pt x="315" y="59"/>
                      <a:pt x="316" y="61"/>
                    </a:cubicBezTo>
                    <a:cubicBezTo>
                      <a:pt x="317" y="65"/>
                      <a:pt x="322" y="80"/>
                      <a:pt x="327" y="93"/>
                    </a:cubicBezTo>
                    <a:cubicBezTo>
                      <a:pt x="320" y="97"/>
                      <a:pt x="314" y="100"/>
                      <a:pt x="307" y="104"/>
                    </a:cubicBezTo>
                    <a:cubicBezTo>
                      <a:pt x="298" y="92"/>
                      <a:pt x="289" y="79"/>
                      <a:pt x="287" y="76"/>
                    </a:cubicBezTo>
                    <a:cubicBezTo>
                      <a:pt x="286" y="74"/>
                      <a:pt x="283" y="72"/>
                      <a:pt x="280" y="72"/>
                    </a:cubicBezTo>
                    <a:cubicBezTo>
                      <a:pt x="278" y="71"/>
                      <a:pt x="275" y="72"/>
                      <a:pt x="272" y="73"/>
                    </a:cubicBezTo>
                    <a:cubicBezTo>
                      <a:pt x="270" y="75"/>
                      <a:pt x="268" y="77"/>
                      <a:pt x="267" y="80"/>
                    </a:cubicBezTo>
                    <a:cubicBezTo>
                      <a:pt x="266" y="82"/>
                      <a:pt x="266" y="85"/>
                      <a:pt x="267" y="88"/>
                    </a:cubicBezTo>
                    <a:cubicBezTo>
                      <a:pt x="268" y="91"/>
                      <a:pt x="275" y="105"/>
                      <a:pt x="281" y="119"/>
                    </a:cubicBezTo>
                    <a:cubicBezTo>
                      <a:pt x="275" y="123"/>
                      <a:pt x="268" y="127"/>
                      <a:pt x="262" y="131"/>
                    </a:cubicBezTo>
                    <a:cubicBezTo>
                      <a:pt x="253" y="120"/>
                      <a:pt x="242" y="108"/>
                      <a:pt x="240" y="106"/>
                    </a:cubicBezTo>
                    <a:cubicBezTo>
                      <a:pt x="238" y="103"/>
                      <a:pt x="235" y="102"/>
                      <a:pt x="232" y="102"/>
                    </a:cubicBezTo>
                    <a:cubicBezTo>
                      <a:pt x="230" y="102"/>
                      <a:pt x="227" y="103"/>
                      <a:pt x="224" y="104"/>
                    </a:cubicBezTo>
                    <a:cubicBezTo>
                      <a:pt x="222" y="106"/>
                      <a:pt x="220" y="109"/>
                      <a:pt x="220" y="111"/>
                    </a:cubicBezTo>
                    <a:cubicBezTo>
                      <a:pt x="219" y="114"/>
                      <a:pt x="219" y="117"/>
                      <a:pt x="221" y="119"/>
                    </a:cubicBezTo>
                    <a:cubicBezTo>
                      <a:pt x="223" y="122"/>
                      <a:pt x="231" y="136"/>
                      <a:pt x="238" y="149"/>
                    </a:cubicBezTo>
                    <a:cubicBezTo>
                      <a:pt x="232" y="153"/>
                      <a:pt x="226" y="158"/>
                      <a:pt x="221" y="163"/>
                    </a:cubicBezTo>
                    <a:cubicBezTo>
                      <a:pt x="210" y="153"/>
                      <a:pt x="198" y="142"/>
                      <a:pt x="196" y="140"/>
                    </a:cubicBezTo>
                    <a:cubicBezTo>
                      <a:pt x="194" y="138"/>
                      <a:pt x="191" y="137"/>
                      <a:pt x="188" y="137"/>
                    </a:cubicBezTo>
                    <a:cubicBezTo>
                      <a:pt x="185" y="137"/>
                      <a:pt x="182" y="138"/>
                      <a:pt x="180" y="140"/>
                    </a:cubicBezTo>
                    <a:cubicBezTo>
                      <a:pt x="178" y="142"/>
                      <a:pt x="177" y="145"/>
                      <a:pt x="176" y="148"/>
                    </a:cubicBezTo>
                    <a:cubicBezTo>
                      <a:pt x="176" y="150"/>
                      <a:pt x="176" y="153"/>
                      <a:pt x="178" y="156"/>
                    </a:cubicBezTo>
                    <a:cubicBezTo>
                      <a:pt x="180" y="158"/>
                      <a:pt x="190" y="171"/>
                      <a:pt x="198" y="183"/>
                    </a:cubicBezTo>
                    <a:cubicBezTo>
                      <a:pt x="193" y="188"/>
                      <a:pt x="188" y="193"/>
                      <a:pt x="182" y="199"/>
                    </a:cubicBezTo>
                    <a:cubicBezTo>
                      <a:pt x="171" y="190"/>
                      <a:pt x="158" y="181"/>
                      <a:pt x="155" y="179"/>
                    </a:cubicBezTo>
                    <a:cubicBezTo>
                      <a:pt x="153" y="177"/>
                      <a:pt x="150" y="176"/>
                      <a:pt x="147" y="177"/>
                    </a:cubicBezTo>
                    <a:cubicBezTo>
                      <a:pt x="145" y="177"/>
                      <a:pt x="142" y="178"/>
                      <a:pt x="140" y="180"/>
                    </a:cubicBezTo>
                    <a:cubicBezTo>
                      <a:pt x="138" y="183"/>
                      <a:pt x="137" y="185"/>
                      <a:pt x="137" y="188"/>
                    </a:cubicBezTo>
                    <a:cubicBezTo>
                      <a:pt x="137" y="191"/>
                      <a:pt x="138" y="194"/>
                      <a:pt x="140" y="196"/>
                    </a:cubicBezTo>
                    <a:cubicBezTo>
                      <a:pt x="142" y="198"/>
                      <a:pt x="153" y="210"/>
                      <a:pt x="163" y="221"/>
                    </a:cubicBezTo>
                    <a:cubicBezTo>
                      <a:pt x="158" y="227"/>
                      <a:pt x="153" y="233"/>
                      <a:pt x="148" y="238"/>
                    </a:cubicBezTo>
                    <a:cubicBezTo>
                      <a:pt x="136" y="231"/>
                      <a:pt x="122" y="223"/>
                      <a:pt x="119" y="221"/>
                    </a:cubicBezTo>
                    <a:cubicBezTo>
                      <a:pt x="117" y="220"/>
                      <a:pt x="114" y="220"/>
                      <a:pt x="111" y="220"/>
                    </a:cubicBezTo>
                    <a:cubicBezTo>
                      <a:pt x="108" y="221"/>
                      <a:pt x="106" y="222"/>
                      <a:pt x="104" y="225"/>
                    </a:cubicBezTo>
                    <a:cubicBezTo>
                      <a:pt x="102" y="227"/>
                      <a:pt x="102" y="230"/>
                      <a:pt x="102" y="233"/>
                    </a:cubicBezTo>
                    <a:cubicBezTo>
                      <a:pt x="102" y="236"/>
                      <a:pt x="103" y="238"/>
                      <a:pt x="105" y="240"/>
                    </a:cubicBezTo>
                    <a:cubicBezTo>
                      <a:pt x="108" y="242"/>
                      <a:pt x="120" y="253"/>
                      <a:pt x="131" y="263"/>
                    </a:cubicBezTo>
                    <a:cubicBezTo>
                      <a:pt x="127" y="269"/>
                      <a:pt x="122" y="275"/>
                      <a:pt x="118" y="282"/>
                    </a:cubicBezTo>
                    <a:cubicBezTo>
                      <a:pt x="105" y="276"/>
                      <a:pt x="91" y="269"/>
                      <a:pt x="88" y="268"/>
                    </a:cubicBezTo>
                    <a:cubicBezTo>
                      <a:pt x="85" y="266"/>
                      <a:pt x="82" y="266"/>
                      <a:pt x="80" y="267"/>
                    </a:cubicBezTo>
                    <a:cubicBezTo>
                      <a:pt x="77" y="268"/>
                      <a:pt x="75" y="270"/>
                      <a:pt x="73" y="273"/>
                    </a:cubicBezTo>
                    <a:cubicBezTo>
                      <a:pt x="72" y="275"/>
                      <a:pt x="71" y="278"/>
                      <a:pt x="72" y="281"/>
                    </a:cubicBezTo>
                    <a:cubicBezTo>
                      <a:pt x="72" y="284"/>
                      <a:pt x="74" y="286"/>
                      <a:pt x="76" y="288"/>
                    </a:cubicBezTo>
                    <a:cubicBezTo>
                      <a:pt x="79" y="290"/>
                      <a:pt x="92" y="299"/>
                      <a:pt x="104" y="307"/>
                    </a:cubicBezTo>
                    <a:cubicBezTo>
                      <a:pt x="100" y="314"/>
                      <a:pt x="97" y="321"/>
                      <a:pt x="93" y="328"/>
                    </a:cubicBezTo>
                    <a:cubicBezTo>
                      <a:pt x="79" y="323"/>
                      <a:pt x="64" y="318"/>
                      <a:pt x="61" y="317"/>
                    </a:cubicBezTo>
                    <a:cubicBezTo>
                      <a:pt x="59" y="316"/>
                      <a:pt x="56" y="316"/>
                      <a:pt x="53" y="317"/>
                    </a:cubicBezTo>
                    <a:cubicBezTo>
                      <a:pt x="51" y="319"/>
                      <a:pt x="48" y="321"/>
                      <a:pt x="47" y="323"/>
                    </a:cubicBezTo>
                    <a:cubicBezTo>
                      <a:pt x="46" y="326"/>
                      <a:pt x="46" y="329"/>
                      <a:pt x="47" y="332"/>
                    </a:cubicBezTo>
                    <a:cubicBezTo>
                      <a:pt x="48" y="334"/>
                      <a:pt x="49" y="337"/>
                      <a:pt x="52" y="338"/>
                    </a:cubicBezTo>
                    <a:cubicBezTo>
                      <a:pt x="55" y="340"/>
                      <a:pt x="68" y="348"/>
                      <a:pt x="81" y="355"/>
                    </a:cubicBezTo>
                    <a:cubicBezTo>
                      <a:pt x="78" y="362"/>
                      <a:pt x="76" y="369"/>
                      <a:pt x="73" y="376"/>
                    </a:cubicBezTo>
                    <a:cubicBezTo>
                      <a:pt x="59" y="373"/>
                      <a:pt x="43" y="369"/>
                      <a:pt x="40" y="369"/>
                    </a:cubicBezTo>
                    <a:cubicBezTo>
                      <a:pt x="37" y="368"/>
                      <a:pt x="34" y="369"/>
                      <a:pt x="32" y="370"/>
                    </a:cubicBezTo>
                    <a:cubicBezTo>
                      <a:pt x="30" y="372"/>
                      <a:pt x="28" y="374"/>
                      <a:pt x="27" y="377"/>
                    </a:cubicBezTo>
                    <a:cubicBezTo>
                      <a:pt x="26" y="379"/>
                      <a:pt x="26" y="382"/>
                      <a:pt x="27" y="385"/>
                    </a:cubicBezTo>
                    <a:cubicBezTo>
                      <a:pt x="28" y="388"/>
                      <a:pt x="30" y="390"/>
                      <a:pt x="33" y="391"/>
                    </a:cubicBezTo>
                    <a:cubicBezTo>
                      <a:pt x="36" y="392"/>
                      <a:pt x="50" y="399"/>
                      <a:pt x="64" y="404"/>
                    </a:cubicBezTo>
                    <a:cubicBezTo>
                      <a:pt x="62" y="412"/>
                      <a:pt x="60" y="419"/>
                      <a:pt x="58" y="426"/>
                    </a:cubicBezTo>
                    <a:cubicBezTo>
                      <a:pt x="44" y="425"/>
                      <a:pt x="28" y="423"/>
                      <a:pt x="25" y="422"/>
                    </a:cubicBezTo>
                    <a:cubicBezTo>
                      <a:pt x="22" y="422"/>
                      <a:pt x="19" y="423"/>
                      <a:pt x="17" y="425"/>
                    </a:cubicBezTo>
                    <a:cubicBezTo>
                      <a:pt x="14" y="426"/>
                      <a:pt x="13" y="429"/>
                      <a:pt x="12" y="432"/>
                    </a:cubicBezTo>
                    <a:cubicBezTo>
                      <a:pt x="12" y="435"/>
                      <a:pt x="12" y="437"/>
                      <a:pt x="13" y="440"/>
                    </a:cubicBezTo>
                    <a:cubicBezTo>
                      <a:pt x="15" y="442"/>
                      <a:pt x="17" y="444"/>
                      <a:pt x="20" y="445"/>
                    </a:cubicBezTo>
                    <a:cubicBezTo>
                      <a:pt x="23" y="446"/>
                      <a:pt x="38" y="451"/>
                      <a:pt x="52" y="455"/>
                    </a:cubicBezTo>
                    <a:cubicBezTo>
                      <a:pt x="50" y="463"/>
                      <a:pt x="49" y="470"/>
                      <a:pt x="48" y="478"/>
                    </a:cubicBezTo>
                    <a:cubicBezTo>
                      <a:pt x="34" y="478"/>
                      <a:pt x="18" y="477"/>
                      <a:pt x="15" y="477"/>
                    </a:cubicBezTo>
                    <a:cubicBezTo>
                      <a:pt x="12" y="477"/>
                      <a:pt x="9" y="479"/>
                      <a:pt x="7" y="481"/>
                    </a:cubicBezTo>
                    <a:cubicBezTo>
                      <a:pt x="5" y="482"/>
                      <a:pt x="4" y="485"/>
                      <a:pt x="3" y="488"/>
                    </a:cubicBezTo>
                    <a:cubicBezTo>
                      <a:pt x="3" y="491"/>
                      <a:pt x="4" y="494"/>
                      <a:pt x="5" y="496"/>
                    </a:cubicBezTo>
                    <a:cubicBezTo>
                      <a:pt x="7" y="498"/>
                      <a:pt x="9" y="500"/>
                      <a:pt x="12" y="501"/>
                    </a:cubicBezTo>
                    <a:cubicBezTo>
                      <a:pt x="15" y="501"/>
                      <a:pt x="31" y="505"/>
                      <a:pt x="45" y="507"/>
                    </a:cubicBezTo>
                    <a:cubicBezTo>
                      <a:pt x="45" y="515"/>
                      <a:pt x="44" y="522"/>
                      <a:pt x="44" y="530"/>
                    </a:cubicBezTo>
                    <a:cubicBezTo>
                      <a:pt x="30" y="531"/>
                      <a:pt x="14" y="533"/>
                      <a:pt x="10" y="533"/>
                    </a:cubicBezTo>
                    <a:cubicBezTo>
                      <a:pt x="7" y="533"/>
                      <a:pt x="5" y="535"/>
                      <a:pt x="3" y="537"/>
                    </a:cubicBezTo>
                    <a:cubicBezTo>
                      <a:pt x="1" y="539"/>
                      <a:pt x="0" y="542"/>
                      <a:pt x="0" y="545"/>
                    </a:cubicBezTo>
                    <a:cubicBezTo>
                      <a:pt x="0" y="548"/>
                      <a:pt x="1" y="551"/>
                      <a:pt x="3" y="553"/>
                    </a:cubicBezTo>
                    <a:cubicBezTo>
                      <a:pt x="5" y="555"/>
                      <a:pt x="7" y="556"/>
                      <a:pt x="10" y="557"/>
                    </a:cubicBezTo>
                    <a:cubicBezTo>
                      <a:pt x="14" y="557"/>
                      <a:pt x="30" y="558"/>
                      <a:pt x="44" y="560"/>
                    </a:cubicBezTo>
                    <a:cubicBezTo>
                      <a:pt x="44" y="567"/>
                      <a:pt x="45" y="575"/>
                      <a:pt x="45" y="582"/>
                    </a:cubicBezTo>
                    <a:cubicBezTo>
                      <a:pt x="31" y="585"/>
                      <a:pt x="15" y="588"/>
                      <a:pt x="12" y="589"/>
                    </a:cubicBezTo>
                    <a:cubicBezTo>
                      <a:pt x="9" y="590"/>
                      <a:pt x="7" y="591"/>
                      <a:pt x="5" y="594"/>
                    </a:cubicBezTo>
                    <a:cubicBezTo>
                      <a:pt x="4" y="596"/>
                      <a:pt x="3" y="599"/>
                      <a:pt x="3" y="602"/>
                    </a:cubicBezTo>
                    <a:cubicBezTo>
                      <a:pt x="4" y="605"/>
                      <a:pt x="5" y="607"/>
                      <a:pt x="7" y="609"/>
                    </a:cubicBezTo>
                    <a:cubicBezTo>
                      <a:pt x="9" y="611"/>
                      <a:pt x="12" y="613"/>
                      <a:pt x="15" y="612"/>
                    </a:cubicBezTo>
                    <a:cubicBezTo>
                      <a:pt x="18" y="612"/>
                      <a:pt x="34" y="612"/>
                      <a:pt x="48" y="612"/>
                    </a:cubicBezTo>
                    <a:cubicBezTo>
                      <a:pt x="49" y="620"/>
                      <a:pt x="50" y="627"/>
                      <a:pt x="52" y="634"/>
                    </a:cubicBezTo>
                    <a:cubicBezTo>
                      <a:pt x="38" y="639"/>
                      <a:pt x="23" y="644"/>
                      <a:pt x="20" y="645"/>
                    </a:cubicBezTo>
                    <a:cubicBezTo>
                      <a:pt x="17" y="645"/>
                      <a:pt x="15" y="647"/>
                      <a:pt x="13" y="650"/>
                    </a:cubicBezTo>
                    <a:cubicBezTo>
                      <a:pt x="12" y="652"/>
                      <a:pt x="12" y="655"/>
                      <a:pt x="12" y="658"/>
                    </a:cubicBezTo>
                    <a:cubicBezTo>
                      <a:pt x="13" y="661"/>
                      <a:pt x="14" y="664"/>
                      <a:pt x="17" y="665"/>
                    </a:cubicBezTo>
                    <a:cubicBezTo>
                      <a:pt x="19" y="667"/>
                      <a:pt x="22" y="668"/>
                      <a:pt x="25" y="668"/>
                    </a:cubicBezTo>
                    <a:cubicBezTo>
                      <a:pt x="28" y="667"/>
                      <a:pt x="44" y="665"/>
                      <a:pt x="58" y="664"/>
                    </a:cubicBezTo>
                    <a:cubicBezTo>
                      <a:pt x="60" y="671"/>
                      <a:pt x="62" y="678"/>
                      <a:pt x="64" y="686"/>
                    </a:cubicBezTo>
                    <a:cubicBezTo>
                      <a:pt x="50" y="691"/>
                      <a:pt x="36" y="698"/>
                      <a:pt x="33" y="699"/>
                    </a:cubicBezTo>
                    <a:cubicBezTo>
                      <a:pt x="30" y="700"/>
                      <a:pt x="28" y="702"/>
                      <a:pt x="27" y="705"/>
                    </a:cubicBezTo>
                    <a:cubicBezTo>
                      <a:pt x="26" y="708"/>
                      <a:pt x="26" y="710"/>
                      <a:pt x="27" y="713"/>
                    </a:cubicBezTo>
                    <a:cubicBezTo>
                      <a:pt x="28" y="716"/>
                      <a:pt x="30" y="718"/>
                      <a:pt x="32" y="720"/>
                    </a:cubicBezTo>
                    <a:cubicBezTo>
                      <a:pt x="34" y="721"/>
                      <a:pt x="37" y="722"/>
                      <a:pt x="40" y="721"/>
                    </a:cubicBezTo>
                    <a:cubicBezTo>
                      <a:pt x="43" y="721"/>
                      <a:pt x="59" y="717"/>
                      <a:pt x="73" y="714"/>
                    </a:cubicBezTo>
                    <a:cubicBezTo>
                      <a:pt x="76" y="721"/>
                      <a:pt x="78" y="728"/>
                      <a:pt x="81" y="735"/>
                    </a:cubicBezTo>
                    <a:cubicBezTo>
                      <a:pt x="68" y="742"/>
                      <a:pt x="55" y="750"/>
                      <a:pt x="52" y="752"/>
                    </a:cubicBezTo>
                    <a:cubicBezTo>
                      <a:pt x="49" y="753"/>
                      <a:pt x="48" y="755"/>
                      <a:pt x="47" y="758"/>
                    </a:cubicBezTo>
                    <a:cubicBezTo>
                      <a:pt x="46" y="761"/>
                      <a:pt x="46" y="764"/>
                      <a:pt x="47" y="766"/>
                    </a:cubicBezTo>
                    <a:cubicBezTo>
                      <a:pt x="48" y="769"/>
                      <a:pt x="51" y="771"/>
                      <a:pt x="53" y="772"/>
                    </a:cubicBezTo>
                    <a:cubicBezTo>
                      <a:pt x="56" y="774"/>
                      <a:pt x="59" y="774"/>
                      <a:pt x="61" y="773"/>
                    </a:cubicBezTo>
                    <a:cubicBezTo>
                      <a:pt x="64" y="772"/>
                      <a:pt x="79" y="767"/>
                      <a:pt x="93" y="762"/>
                    </a:cubicBezTo>
                    <a:cubicBezTo>
                      <a:pt x="97" y="769"/>
                      <a:pt x="100" y="776"/>
                      <a:pt x="104" y="782"/>
                    </a:cubicBezTo>
                    <a:cubicBezTo>
                      <a:pt x="92" y="791"/>
                      <a:pt x="79" y="800"/>
                      <a:pt x="76" y="802"/>
                    </a:cubicBezTo>
                    <a:cubicBezTo>
                      <a:pt x="74" y="804"/>
                      <a:pt x="72" y="806"/>
                      <a:pt x="72" y="809"/>
                    </a:cubicBezTo>
                    <a:cubicBezTo>
                      <a:pt x="71" y="812"/>
                      <a:pt x="72" y="815"/>
                      <a:pt x="73" y="817"/>
                    </a:cubicBezTo>
                    <a:cubicBezTo>
                      <a:pt x="75" y="820"/>
                      <a:pt x="77" y="822"/>
                      <a:pt x="80" y="823"/>
                    </a:cubicBezTo>
                    <a:cubicBezTo>
                      <a:pt x="82" y="824"/>
                      <a:pt x="85" y="824"/>
                      <a:pt x="88" y="822"/>
                    </a:cubicBezTo>
                    <a:cubicBezTo>
                      <a:pt x="91" y="821"/>
                      <a:pt x="105" y="814"/>
                      <a:pt x="118" y="808"/>
                    </a:cubicBezTo>
                    <a:cubicBezTo>
                      <a:pt x="122" y="815"/>
                      <a:pt x="127" y="821"/>
                      <a:pt x="131" y="827"/>
                    </a:cubicBezTo>
                    <a:cubicBezTo>
                      <a:pt x="120" y="837"/>
                      <a:pt x="108" y="847"/>
                      <a:pt x="105" y="850"/>
                    </a:cubicBezTo>
                    <a:cubicBezTo>
                      <a:pt x="103" y="852"/>
                      <a:pt x="102" y="854"/>
                      <a:pt x="102" y="857"/>
                    </a:cubicBezTo>
                    <a:cubicBezTo>
                      <a:pt x="102" y="860"/>
                      <a:pt x="102" y="863"/>
                      <a:pt x="104" y="865"/>
                    </a:cubicBezTo>
                    <a:cubicBezTo>
                      <a:pt x="106" y="867"/>
                      <a:pt x="108" y="869"/>
                      <a:pt x="111" y="870"/>
                    </a:cubicBezTo>
                    <a:cubicBezTo>
                      <a:pt x="114" y="870"/>
                      <a:pt x="117" y="870"/>
                      <a:pt x="119" y="869"/>
                    </a:cubicBezTo>
                    <a:cubicBezTo>
                      <a:pt x="122" y="867"/>
                      <a:pt x="136" y="859"/>
                      <a:pt x="148" y="851"/>
                    </a:cubicBezTo>
                    <a:cubicBezTo>
                      <a:pt x="153" y="857"/>
                      <a:pt x="158" y="863"/>
                      <a:pt x="163" y="869"/>
                    </a:cubicBezTo>
                    <a:cubicBezTo>
                      <a:pt x="153" y="880"/>
                      <a:pt x="142" y="891"/>
                      <a:pt x="140" y="894"/>
                    </a:cubicBezTo>
                    <a:cubicBezTo>
                      <a:pt x="138" y="896"/>
                      <a:pt x="137" y="899"/>
                      <a:pt x="137" y="902"/>
                    </a:cubicBezTo>
                    <a:cubicBezTo>
                      <a:pt x="137" y="904"/>
                      <a:pt x="138" y="907"/>
                      <a:pt x="140" y="909"/>
                    </a:cubicBezTo>
                    <a:cubicBezTo>
                      <a:pt x="142" y="912"/>
                      <a:pt x="145" y="913"/>
                      <a:pt x="147" y="913"/>
                    </a:cubicBezTo>
                    <a:cubicBezTo>
                      <a:pt x="150" y="914"/>
                      <a:pt x="153" y="913"/>
                      <a:pt x="155" y="911"/>
                    </a:cubicBezTo>
                    <a:cubicBezTo>
                      <a:pt x="158" y="909"/>
                      <a:pt x="171" y="900"/>
                      <a:pt x="182" y="891"/>
                    </a:cubicBezTo>
                    <a:cubicBezTo>
                      <a:pt x="188" y="897"/>
                      <a:pt x="193" y="902"/>
                      <a:pt x="198" y="907"/>
                    </a:cubicBezTo>
                    <a:cubicBezTo>
                      <a:pt x="190" y="919"/>
                      <a:pt x="180" y="932"/>
                      <a:pt x="178" y="934"/>
                    </a:cubicBezTo>
                    <a:cubicBezTo>
                      <a:pt x="176" y="937"/>
                      <a:pt x="176" y="940"/>
                      <a:pt x="176" y="942"/>
                    </a:cubicBezTo>
                    <a:cubicBezTo>
                      <a:pt x="177" y="945"/>
                      <a:pt x="178" y="948"/>
                      <a:pt x="180" y="950"/>
                    </a:cubicBezTo>
                    <a:cubicBezTo>
                      <a:pt x="182" y="952"/>
                      <a:pt x="185" y="953"/>
                      <a:pt x="188" y="953"/>
                    </a:cubicBezTo>
                    <a:cubicBezTo>
                      <a:pt x="191" y="953"/>
                      <a:pt x="194" y="952"/>
                      <a:pt x="196" y="950"/>
                    </a:cubicBezTo>
                    <a:cubicBezTo>
                      <a:pt x="198" y="948"/>
                      <a:pt x="210" y="937"/>
                      <a:pt x="221" y="927"/>
                    </a:cubicBezTo>
                    <a:cubicBezTo>
                      <a:pt x="226" y="932"/>
                      <a:pt x="232" y="937"/>
                      <a:pt x="238" y="941"/>
                    </a:cubicBezTo>
                    <a:cubicBezTo>
                      <a:pt x="231" y="954"/>
                      <a:pt x="223" y="968"/>
                      <a:pt x="221" y="970"/>
                    </a:cubicBezTo>
                    <a:cubicBezTo>
                      <a:pt x="219" y="973"/>
                      <a:pt x="219" y="976"/>
                      <a:pt x="220" y="979"/>
                    </a:cubicBezTo>
                    <a:cubicBezTo>
                      <a:pt x="220" y="981"/>
                      <a:pt x="222" y="984"/>
                      <a:pt x="224" y="986"/>
                    </a:cubicBezTo>
                    <a:cubicBezTo>
                      <a:pt x="227" y="987"/>
                      <a:pt x="230" y="988"/>
                      <a:pt x="232" y="988"/>
                    </a:cubicBezTo>
                    <a:cubicBezTo>
                      <a:pt x="235" y="988"/>
                      <a:pt x="238" y="986"/>
                      <a:pt x="240" y="984"/>
                    </a:cubicBezTo>
                    <a:cubicBezTo>
                      <a:pt x="242" y="982"/>
                      <a:pt x="253" y="970"/>
                      <a:pt x="262" y="959"/>
                    </a:cubicBezTo>
                    <a:cubicBezTo>
                      <a:pt x="268" y="963"/>
                      <a:pt x="275" y="967"/>
                      <a:pt x="281" y="971"/>
                    </a:cubicBezTo>
                    <a:cubicBezTo>
                      <a:pt x="275" y="984"/>
                      <a:pt x="268" y="999"/>
                      <a:pt x="267" y="1002"/>
                    </a:cubicBezTo>
                    <a:cubicBezTo>
                      <a:pt x="266" y="1005"/>
                      <a:pt x="266" y="1008"/>
                      <a:pt x="267" y="1010"/>
                    </a:cubicBezTo>
                    <a:cubicBezTo>
                      <a:pt x="268" y="1013"/>
                      <a:pt x="270" y="1015"/>
                      <a:pt x="272" y="1017"/>
                    </a:cubicBezTo>
                    <a:cubicBezTo>
                      <a:pt x="275" y="1018"/>
                      <a:pt x="278" y="1019"/>
                      <a:pt x="280" y="1018"/>
                    </a:cubicBezTo>
                    <a:cubicBezTo>
                      <a:pt x="283" y="1018"/>
                      <a:pt x="286" y="1016"/>
                      <a:pt x="287" y="1014"/>
                    </a:cubicBezTo>
                    <a:cubicBezTo>
                      <a:pt x="289" y="1011"/>
                      <a:pt x="298" y="998"/>
                      <a:pt x="307" y="986"/>
                    </a:cubicBezTo>
                    <a:cubicBezTo>
                      <a:pt x="314" y="990"/>
                      <a:pt x="320" y="993"/>
                      <a:pt x="327" y="996"/>
                    </a:cubicBezTo>
                    <a:cubicBezTo>
                      <a:pt x="322" y="1010"/>
                      <a:pt x="317" y="1025"/>
                      <a:pt x="316" y="1028"/>
                    </a:cubicBezTo>
                    <a:cubicBezTo>
                      <a:pt x="315" y="1031"/>
                      <a:pt x="316" y="1034"/>
                      <a:pt x="317" y="1037"/>
                    </a:cubicBezTo>
                    <a:cubicBezTo>
                      <a:pt x="318" y="1039"/>
                      <a:pt x="320" y="1041"/>
                      <a:pt x="323" y="1042"/>
                    </a:cubicBezTo>
                    <a:cubicBezTo>
                      <a:pt x="326" y="1044"/>
                      <a:pt x="328" y="1044"/>
                      <a:pt x="331" y="1043"/>
                    </a:cubicBezTo>
                    <a:cubicBezTo>
                      <a:pt x="334" y="1042"/>
                      <a:pt x="336" y="1041"/>
                      <a:pt x="338" y="1038"/>
                    </a:cubicBezTo>
                    <a:cubicBezTo>
                      <a:pt x="339" y="1035"/>
                      <a:pt x="347" y="1021"/>
                      <a:pt x="354" y="1009"/>
                    </a:cubicBezTo>
                    <a:cubicBezTo>
                      <a:pt x="361" y="1011"/>
                      <a:pt x="368" y="1014"/>
                      <a:pt x="375" y="1017"/>
                    </a:cubicBezTo>
                    <a:cubicBezTo>
                      <a:pt x="372" y="1031"/>
                      <a:pt x="369" y="1046"/>
                      <a:pt x="368" y="1050"/>
                    </a:cubicBezTo>
                    <a:cubicBezTo>
                      <a:pt x="367" y="1052"/>
                      <a:pt x="368" y="1055"/>
                      <a:pt x="369" y="1058"/>
                    </a:cubicBezTo>
                    <a:cubicBezTo>
                      <a:pt x="371" y="1060"/>
                      <a:pt x="373" y="1062"/>
                      <a:pt x="376" y="1063"/>
                    </a:cubicBezTo>
                    <a:cubicBezTo>
                      <a:pt x="379" y="1064"/>
                      <a:pt x="382" y="1064"/>
                      <a:pt x="384" y="1063"/>
                    </a:cubicBezTo>
                    <a:cubicBezTo>
                      <a:pt x="387" y="1062"/>
                      <a:pt x="389" y="1060"/>
                      <a:pt x="390" y="1057"/>
                    </a:cubicBezTo>
                    <a:cubicBezTo>
                      <a:pt x="392" y="1054"/>
                      <a:pt x="398" y="1039"/>
                      <a:pt x="404" y="1026"/>
                    </a:cubicBezTo>
                    <a:cubicBezTo>
                      <a:pt x="411" y="1028"/>
                      <a:pt x="418" y="1030"/>
                      <a:pt x="425" y="1032"/>
                    </a:cubicBezTo>
                    <a:cubicBezTo>
                      <a:pt x="424" y="1046"/>
                      <a:pt x="422" y="1062"/>
                      <a:pt x="422" y="1065"/>
                    </a:cubicBezTo>
                    <a:cubicBezTo>
                      <a:pt x="421" y="1068"/>
                      <a:pt x="422" y="1071"/>
                      <a:pt x="424" y="1073"/>
                    </a:cubicBezTo>
                    <a:cubicBezTo>
                      <a:pt x="426" y="1075"/>
                      <a:pt x="428" y="1077"/>
                      <a:pt x="431" y="1078"/>
                    </a:cubicBezTo>
                    <a:cubicBezTo>
                      <a:pt x="434" y="1078"/>
                      <a:pt x="437" y="1078"/>
                      <a:pt x="439" y="1076"/>
                    </a:cubicBezTo>
                    <a:cubicBezTo>
                      <a:pt x="442" y="1075"/>
                      <a:pt x="444" y="1073"/>
                      <a:pt x="445" y="1070"/>
                    </a:cubicBezTo>
                    <a:cubicBezTo>
                      <a:pt x="446" y="1067"/>
                      <a:pt x="450" y="1052"/>
                      <a:pt x="455" y="1038"/>
                    </a:cubicBezTo>
                    <a:cubicBezTo>
                      <a:pt x="462" y="1039"/>
                      <a:pt x="469" y="1040"/>
                      <a:pt x="477" y="1041"/>
                    </a:cubicBezTo>
                    <a:cubicBezTo>
                      <a:pt x="477" y="1056"/>
                      <a:pt x="477" y="1072"/>
                      <a:pt x="477" y="1075"/>
                    </a:cubicBezTo>
                    <a:cubicBezTo>
                      <a:pt x="477" y="1078"/>
                      <a:pt x="478" y="1081"/>
                      <a:pt x="480" y="1083"/>
                    </a:cubicBezTo>
                    <a:cubicBezTo>
                      <a:pt x="482" y="1085"/>
                      <a:pt x="484" y="1086"/>
                      <a:pt x="487" y="1087"/>
                    </a:cubicBezTo>
                    <a:cubicBezTo>
                      <a:pt x="490" y="1087"/>
                      <a:pt x="493" y="1086"/>
                      <a:pt x="495" y="1085"/>
                    </a:cubicBezTo>
                    <a:cubicBezTo>
                      <a:pt x="497" y="1083"/>
                      <a:pt x="499" y="1081"/>
                      <a:pt x="500" y="1078"/>
                    </a:cubicBezTo>
                    <a:cubicBezTo>
                      <a:pt x="501" y="1074"/>
                      <a:pt x="504" y="1059"/>
                      <a:pt x="507" y="1045"/>
                    </a:cubicBezTo>
                    <a:cubicBezTo>
                      <a:pt x="514" y="1045"/>
                      <a:pt x="522" y="1045"/>
                      <a:pt x="529" y="1046"/>
                    </a:cubicBezTo>
                    <a:cubicBezTo>
                      <a:pt x="530" y="1060"/>
                      <a:pt x="532" y="1076"/>
                      <a:pt x="532" y="1079"/>
                    </a:cubicBezTo>
                    <a:cubicBezTo>
                      <a:pt x="533" y="1082"/>
                      <a:pt x="534" y="1085"/>
                      <a:pt x="536" y="1087"/>
                    </a:cubicBezTo>
                    <a:cubicBezTo>
                      <a:pt x="538" y="1089"/>
                      <a:pt x="541" y="1090"/>
                      <a:pt x="544" y="1090"/>
                    </a:cubicBezTo>
                    <a:cubicBezTo>
                      <a:pt x="547" y="1090"/>
                      <a:pt x="550" y="1088"/>
                      <a:pt x="552" y="1087"/>
                    </a:cubicBezTo>
                    <a:cubicBezTo>
                      <a:pt x="554" y="1085"/>
                      <a:pt x="555" y="1082"/>
                      <a:pt x="556" y="1079"/>
                    </a:cubicBezTo>
                    <a:cubicBezTo>
                      <a:pt x="556" y="1076"/>
                      <a:pt x="558" y="1060"/>
                      <a:pt x="559" y="1046"/>
                    </a:cubicBezTo>
                    <a:cubicBezTo>
                      <a:pt x="566" y="1045"/>
                      <a:pt x="574" y="1045"/>
                      <a:pt x="581" y="1045"/>
                    </a:cubicBezTo>
                    <a:cubicBezTo>
                      <a:pt x="584" y="1059"/>
                      <a:pt x="587" y="1074"/>
                      <a:pt x="588" y="1078"/>
                    </a:cubicBezTo>
                    <a:cubicBezTo>
                      <a:pt x="589" y="1081"/>
                      <a:pt x="590" y="1083"/>
                      <a:pt x="593" y="1085"/>
                    </a:cubicBezTo>
                    <a:cubicBezTo>
                      <a:pt x="595" y="1086"/>
                      <a:pt x="598" y="1087"/>
                      <a:pt x="601" y="1087"/>
                    </a:cubicBezTo>
                    <a:cubicBezTo>
                      <a:pt x="604" y="1086"/>
                      <a:pt x="606" y="1085"/>
                      <a:pt x="608" y="1083"/>
                    </a:cubicBezTo>
                    <a:cubicBezTo>
                      <a:pt x="610" y="1081"/>
                      <a:pt x="611" y="1078"/>
                      <a:pt x="611" y="1075"/>
                    </a:cubicBezTo>
                    <a:cubicBezTo>
                      <a:pt x="611" y="1072"/>
                      <a:pt x="611" y="1056"/>
                      <a:pt x="611" y="1041"/>
                    </a:cubicBezTo>
                    <a:cubicBezTo>
                      <a:pt x="619" y="1040"/>
                      <a:pt x="626" y="1039"/>
                      <a:pt x="633" y="1038"/>
                    </a:cubicBezTo>
                    <a:cubicBezTo>
                      <a:pt x="638" y="1052"/>
                      <a:pt x="642" y="1067"/>
                      <a:pt x="643" y="1070"/>
                    </a:cubicBezTo>
                    <a:cubicBezTo>
                      <a:pt x="644" y="1073"/>
                      <a:pt x="646" y="1075"/>
                      <a:pt x="649" y="1076"/>
                    </a:cubicBezTo>
                    <a:cubicBezTo>
                      <a:pt x="651" y="1078"/>
                      <a:pt x="654" y="1078"/>
                      <a:pt x="657" y="1078"/>
                    </a:cubicBezTo>
                    <a:cubicBezTo>
                      <a:pt x="660" y="1077"/>
                      <a:pt x="662" y="1075"/>
                      <a:pt x="664" y="1073"/>
                    </a:cubicBezTo>
                    <a:cubicBezTo>
                      <a:pt x="666" y="1071"/>
                      <a:pt x="667" y="1068"/>
                      <a:pt x="666" y="1065"/>
                    </a:cubicBezTo>
                    <a:cubicBezTo>
                      <a:pt x="666" y="1062"/>
                      <a:pt x="664" y="1046"/>
                      <a:pt x="663" y="1032"/>
                    </a:cubicBezTo>
                    <a:cubicBezTo>
                      <a:pt x="670" y="1030"/>
                      <a:pt x="677" y="1028"/>
                      <a:pt x="684" y="1026"/>
                    </a:cubicBezTo>
                    <a:cubicBezTo>
                      <a:pt x="690" y="1039"/>
                      <a:pt x="696" y="1054"/>
                      <a:pt x="698" y="1057"/>
                    </a:cubicBezTo>
                    <a:cubicBezTo>
                      <a:pt x="699" y="1060"/>
                      <a:pt x="701" y="1062"/>
                      <a:pt x="704" y="1063"/>
                    </a:cubicBezTo>
                    <a:cubicBezTo>
                      <a:pt x="706" y="1064"/>
                      <a:pt x="709" y="1064"/>
                      <a:pt x="712" y="1063"/>
                    </a:cubicBezTo>
                    <a:cubicBezTo>
                      <a:pt x="715" y="1062"/>
                      <a:pt x="717" y="1060"/>
                      <a:pt x="719" y="1058"/>
                    </a:cubicBezTo>
                    <a:cubicBezTo>
                      <a:pt x="720" y="1055"/>
                      <a:pt x="721" y="1052"/>
                      <a:pt x="720" y="1050"/>
                    </a:cubicBezTo>
                    <a:cubicBezTo>
                      <a:pt x="719" y="1046"/>
                      <a:pt x="716" y="1031"/>
                      <a:pt x="713" y="1017"/>
                    </a:cubicBezTo>
                    <a:cubicBezTo>
                      <a:pt x="720" y="1014"/>
                      <a:pt x="727" y="1011"/>
                      <a:pt x="734" y="1009"/>
                    </a:cubicBezTo>
                    <a:cubicBezTo>
                      <a:pt x="741" y="1021"/>
                      <a:pt x="749" y="1035"/>
                      <a:pt x="750" y="1038"/>
                    </a:cubicBezTo>
                    <a:cubicBezTo>
                      <a:pt x="752" y="1041"/>
                      <a:pt x="754" y="1042"/>
                      <a:pt x="757" y="1043"/>
                    </a:cubicBezTo>
                    <a:cubicBezTo>
                      <a:pt x="760" y="1044"/>
                      <a:pt x="762" y="1044"/>
                      <a:pt x="765" y="1042"/>
                    </a:cubicBezTo>
                    <a:cubicBezTo>
                      <a:pt x="768" y="1041"/>
                      <a:pt x="770" y="1039"/>
                      <a:pt x="771" y="1037"/>
                    </a:cubicBezTo>
                    <a:cubicBezTo>
                      <a:pt x="772" y="1034"/>
                      <a:pt x="773" y="1031"/>
                      <a:pt x="772" y="1028"/>
                    </a:cubicBezTo>
                    <a:cubicBezTo>
                      <a:pt x="771" y="1025"/>
                      <a:pt x="766" y="1010"/>
                      <a:pt x="761" y="996"/>
                    </a:cubicBezTo>
                    <a:cubicBezTo>
                      <a:pt x="768" y="993"/>
                      <a:pt x="774" y="990"/>
                      <a:pt x="781" y="986"/>
                    </a:cubicBezTo>
                    <a:cubicBezTo>
                      <a:pt x="790" y="998"/>
                      <a:pt x="799" y="1011"/>
                      <a:pt x="801" y="1014"/>
                    </a:cubicBezTo>
                    <a:cubicBezTo>
                      <a:pt x="802" y="1016"/>
                      <a:pt x="805" y="1018"/>
                      <a:pt x="808" y="1018"/>
                    </a:cubicBezTo>
                    <a:cubicBezTo>
                      <a:pt x="810" y="1019"/>
                      <a:pt x="813" y="1018"/>
                      <a:pt x="816" y="1017"/>
                    </a:cubicBezTo>
                    <a:cubicBezTo>
                      <a:pt x="818" y="1015"/>
                      <a:pt x="820" y="1013"/>
                      <a:pt x="821" y="1010"/>
                    </a:cubicBezTo>
                    <a:cubicBezTo>
                      <a:pt x="822" y="1008"/>
                      <a:pt x="822" y="1005"/>
                      <a:pt x="821" y="1002"/>
                    </a:cubicBezTo>
                    <a:cubicBezTo>
                      <a:pt x="820" y="999"/>
                      <a:pt x="813" y="984"/>
                      <a:pt x="807" y="971"/>
                    </a:cubicBezTo>
                    <a:cubicBezTo>
                      <a:pt x="813" y="967"/>
                      <a:pt x="820" y="963"/>
                      <a:pt x="826" y="959"/>
                    </a:cubicBezTo>
                    <a:cubicBezTo>
                      <a:pt x="835" y="970"/>
                      <a:pt x="846" y="982"/>
                      <a:pt x="848" y="984"/>
                    </a:cubicBezTo>
                    <a:cubicBezTo>
                      <a:pt x="850" y="986"/>
                      <a:pt x="853" y="988"/>
                      <a:pt x="856" y="988"/>
                    </a:cubicBezTo>
                    <a:cubicBezTo>
                      <a:pt x="858" y="988"/>
                      <a:pt x="861" y="987"/>
                      <a:pt x="864" y="986"/>
                    </a:cubicBezTo>
                    <a:cubicBezTo>
                      <a:pt x="866" y="984"/>
                      <a:pt x="868" y="981"/>
                      <a:pt x="868" y="979"/>
                    </a:cubicBezTo>
                    <a:cubicBezTo>
                      <a:pt x="869" y="976"/>
                      <a:pt x="869" y="973"/>
                      <a:pt x="867" y="970"/>
                    </a:cubicBezTo>
                    <a:cubicBezTo>
                      <a:pt x="865" y="968"/>
                      <a:pt x="857" y="954"/>
                      <a:pt x="850" y="941"/>
                    </a:cubicBezTo>
                    <a:cubicBezTo>
                      <a:pt x="856" y="937"/>
                      <a:pt x="862" y="932"/>
                      <a:pt x="867" y="927"/>
                    </a:cubicBezTo>
                    <a:cubicBezTo>
                      <a:pt x="878" y="937"/>
                      <a:pt x="890" y="948"/>
                      <a:pt x="892" y="950"/>
                    </a:cubicBezTo>
                    <a:cubicBezTo>
                      <a:pt x="894" y="952"/>
                      <a:pt x="897" y="953"/>
                      <a:pt x="900" y="953"/>
                    </a:cubicBezTo>
                    <a:cubicBezTo>
                      <a:pt x="903" y="953"/>
                      <a:pt x="906" y="952"/>
                      <a:pt x="908" y="950"/>
                    </a:cubicBezTo>
                    <a:cubicBezTo>
                      <a:pt x="910" y="948"/>
                      <a:pt x="911" y="945"/>
                      <a:pt x="912" y="942"/>
                    </a:cubicBezTo>
                    <a:cubicBezTo>
                      <a:pt x="912" y="940"/>
                      <a:pt x="911" y="937"/>
                      <a:pt x="910" y="934"/>
                    </a:cubicBezTo>
                    <a:cubicBezTo>
                      <a:pt x="908" y="932"/>
                      <a:pt x="898" y="919"/>
                      <a:pt x="890" y="907"/>
                    </a:cubicBezTo>
                    <a:cubicBezTo>
                      <a:pt x="895" y="902"/>
                      <a:pt x="900" y="897"/>
                      <a:pt x="905" y="891"/>
                    </a:cubicBezTo>
                    <a:cubicBezTo>
                      <a:pt x="917" y="900"/>
                      <a:pt x="930" y="909"/>
                      <a:pt x="933" y="911"/>
                    </a:cubicBezTo>
                    <a:cubicBezTo>
                      <a:pt x="935" y="913"/>
                      <a:pt x="938" y="914"/>
                      <a:pt x="941" y="913"/>
                    </a:cubicBezTo>
                    <a:cubicBezTo>
                      <a:pt x="943" y="913"/>
                      <a:pt x="946" y="912"/>
                      <a:pt x="948" y="909"/>
                    </a:cubicBezTo>
                    <a:cubicBezTo>
                      <a:pt x="950" y="907"/>
                      <a:pt x="951" y="904"/>
                      <a:pt x="951" y="902"/>
                    </a:cubicBezTo>
                    <a:cubicBezTo>
                      <a:pt x="951" y="899"/>
                      <a:pt x="950" y="896"/>
                      <a:pt x="948" y="894"/>
                    </a:cubicBezTo>
                    <a:cubicBezTo>
                      <a:pt x="946" y="891"/>
                      <a:pt x="935" y="880"/>
                      <a:pt x="925" y="869"/>
                    </a:cubicBezTo>
                    <a:cubicBezTo>
                      <a:pt x="930" y="863"/>
                      <a:pt x="935" y="857"/>
                      <a:pt x="940" y="851"/>
                    </a:cubicBezTo>
                    <a:cubicBezTo>
                      <a:pt x="952" y="859"/>
                      <a:pt x="966" y="867"/>
                      <a:pt x="969" y="869"/>
                    </a:cubicBezTo>
                    <a:cubicBezTo>
                      <a:pt x="971" y="870"/>
                      <a:pt x="974" y="870"/>
                      <a:pt x="977" y="870"/>
                    </a:cubicBezTo>
                    <a:cubicBezTo>
                      <a:pt x="980" y="869"/>
                      <a:pt x="982" y="867"/>
                      <a:pt x="984" y="865"/>
                    </a:cubicBezTo>
                    <a:cubicBezTo>
                      <a:pt x="986" y="863"/>
                      <a:pt x="986" y="860"/>
                      <a:pt x="986" y="857"/>
                    </a:cubicBezTo>
                    <a:cubicBezTo>
                      <a:pt x="986" y="854"/>
                      <a:pt x="985" y="852"/>
                      <a:pt x="983" y="850"/>
                    </a:cubicBezTo>
                    <a:cubicBezTo>
                      <a:pt x="980" y="847"/>
                      <a:pt x="968" y="837"/>
                      <a:pt x="957" y="827"/>
                    </a:cubicBezTo>
                    <a:cubicBezTo>
                      <a:pt x="961" y="821"/>
                      <a:pt x="966" y="815"/>
                      <a:pt x="969" y="808"/>
                    </a:cubicBezTo>
                    <a:cubicBezTo>
                      <a:pt x="983" y="814"/>
                      <a:pt x="997" y="821"/>
                      <a:pt x="1000" y="822"/>
                    </a:cubicBezTo>
                    <a:cubicBezTo>
                      <a:pt x="1003" y="824"/>
                      <a:pt x="1006" y="824"/>
                      <a:pt x="1008" y="823"/>
                    </a:cubicBezTo>
                    <a:cubicBezTo>
                      <a:pt x="1011" y="822"/>
                      <a:pt x="1013" y="820"/>
                      <a:pt x="1015" y="817"/>
                    </a:cubicBezTo>
                    <a:cubicBezTo>
                      <a:pt x="1016" y="815"/>
                      <a:pt x="1017" y="812"/>
                      <a:pt x="1016" y="809"/>
                    </a:cubicBezTo>
                    <a:cubicBezTo>
                      <a:pt x="1016" y="806"/>
                      <a:pt x="1014" y="804"/>
                      <a:pt x="1012" y="802"/>
                    </a:cubicBezTo>
                    <a:cubicBezTo>
                      <a:pt x="1009" y="800"/>
                      <a:pt x="996" y="791"/>
                      <a:pt x="984" y="782"/>
                    </a:cubicBezTo>
                    <a:cubicBezTo>
                      <a:pt x="988" y="776"/>
                      <a:pt x="991" y="769"/>
                      <a:pt x="995" y="762"/>
                    </a:cubicBezTo>
                    <a:cubicBezTo>
                      <a:pt x="1009" y="767"/>
                      <a:pt x="1024" y="772"/>
                      <a:pt x="1027" y="773"/>
                    </a:cubicBezTo>
                    <a:cubicBezTo>
                      <a:pt x="1029" y="774"/>
                      <a:pt x="1032" y="774"/>
                      <a:pt x="1035" y="772"/>
                    </a:cubicBezTo>
                    <a:cubicBezTo>
                      <a:pt x="1037" y="771"/>
                      <a:pt x="1039" y="769"/>
                      <a:pt x="1041" y="766"/>
                    </a:cubicBezTo>
                    <a:cubicBezTo>
                      <a:pt x="1042" y="764"/>
                      <a:pt x="1042" y="761"/>
                      <a:pt x="1041" y="758"/>
                    </a:cubicBezTo>
                    <a:cubicBezTo>
                      <a:pt x="1040" y="755"/>
                      <a:pt x="1039" y="753"/>
                      <a:pt x="1036" y="752"/>
                    </a:cubicBezTo>
                    <a:cubicBezTo>
                      <a:pt x="1033" y="750"/>
                      <a:pt x="1020" y="742"/>
                      <a:pt x="1007" y="735"/>
                    </a:cubicBezTo>
                    <a:cubicBezTo>
                      <a:pt x="1010" y="728"/>
                      <a:pt x="1012" y="721"/>
                      <a:pt x="1015" y="714"/>
                    </a:cubicBezTo>
                    <a:cubicBezTo>
                      <a:pt x="1029" y="717"/>
                      <a:pt x="1045" y="721"/>
                      <a:pt x="1048" y="721"/>
                    </a:cubicBezTo>
                    <a:cubicBezTo>
                      <a:pt x="1051" y="722"/>
                      <a:pt x="1054" y="721"/>
                      <a:pt x="1056" y="720"/>
                    </a:cubicBezTo>
                    <a:cubicBezTo>
                      <a:pt x="1058" y="718"/>
                      <a:pt x="1060" y="716"/>
                      <a:pt x="1061" y="713"/>
                    </a:cubicBezTo>
                    <a:cubicBezTo>
                      <a:pt x="1062" y="710"/>
                      <a:pt x="1062" y="707"/>
                      <a:pt x="1061" y="705"/>
                    </a:cubicBezTo>
                    <a:cubicBezTo>
                      <a:pt x="1060" y="702"/>
                      <a:pt x="1058" y="700"/>
                      <a:pt x="1055" y="699"/>
                    </a:cubicBezTo>
                    <a:cubicBezTo>
                      <a:pt x="1052" y="698"/>
                      <a:pt x="1037" y="691"/>
                      <a:pt x="1024" y="686"/>
                    </a:cubicBezTo>
                    <a:cubicBezTo>
                      <a:pt x="1026" y="678"/>
                      <a:pt x="1028" y="671"/>
                      <a:pt x="1030" y="664"/>
                    </a:cubicBezTo>
                    <a:cubicBezTo>
                      <a:pt x="1044" y="665"/>
                      <a:pt x="1060" y="667"/>
                      <a:pt x="1063" y="668"/>
                    </a:cubicBezTo>
                    <a:cubicBezTo>
                      <a:pt x="1066" y="668"/>
                      <a:pt x="1069" y="667"/>
                      <a:pt x="1071" y="665"/>
                    </a:cubicBezTo>
                    <a:cubicBezTo>
                      <a:pt x="1074" y="664"/>
                      <a:pt x="1075" y="661"/>
                      <a:pt x="1076" y="658"/>
                    </a:cubicBezTo>
                    <a:cubicBezTo>
                      <a:pt x="1076" y="655"/>
                      <a:pt x="1076" y="652"/>
                      <a:pt x="1075" y="650"/>
                    </a:cubicBezTo>
                    <a:cubicBezTo>
                      <a:pt x="1073" y="647"/>
                      <a:pt x="1071" y="645"/>
                      <a:pt x="1068" y="645"/>
                    </a:cubicBezTo>
                    <a:cubicBezTo>
                      <a:pt x="1065" y="644"/>
                      <a:pt x="1050" y="639"/>
                      <a:pt x="1036" y="634"/>
                    </a:cubicBezTo>
                    <a:cubicBezTo>
                      <a:pt x="1037" y="627"/>
                      <a:pt x="1039" y="620"/>
                      <a:pt x="1040" y="612"/>
                    </a:cubicBezTo>
                    <a:cubicBezTo>
                      <a:pt x="1054" y="612"/>
                      <a:pt x="1070" y="612"/>
                      <a:pt x="1073" y="612"/>
                    </a:cubicBezTo>
                    <a:cubicBezTo>
                      <a:pt x="1076" y="613"/>
                      <a:pt x="1079" y="611"/>
                      <a:pt x="1081" y="609"/>
                    </a:cubicBezTo>
                    <a:cubicBezTo>
                      <a:pt x="1083" y="607"/>
                      <a:pt x="1084" y="605"/>
                      <a:pt x="1085" y="602"/>
                    </a:cubicBezTo>
                    <a:cubicBezTo>
                      <a:pt x="1085" y="599"/>
                      <a:pt x="1084" y="596"/>
                      <a:pt x="1083" y="594"/>
                    </a:cubicBezTo>
                    <a:cubicBezTo>
                      <a:pt x="1081" y="591"/>
                      <a:pt x="1079" y="590"/>
                      <a:pt x="1076" y="589"/>
                    </a:cubicBezTo>
                    <a:cubicBezTo>
                      <a:pt x="1073" y="588"/>
                      <a:pt x="1057" y="585"/>
                      <a:pt x="1043" y="582"/>
                    </a:cubicBezTo>
                    <a:cubicBezTo>
                      <a:pt x="1043" y="575"/>
                      <a:pt x="1044" y="567"/>
                      <a:pt x="1044" y="560"/>
                    </a:cubicBezTo>
                    <a:cubicBezTo>
                      <a:pt x="1058" y="558"/>
                      <a:pt x="1074" y="557"/>
                      <a:pt x="1078" y="557"/>
                    </a:cubicBezTo>
                    <a:close/>
                    <a:moveTo>
                      <a:pt x="544" y="979"/>
                    </a:moveTo>
                    <a:cubicBezTo>
                      <a:pt x="305" y="979"/>
                      <a:pt x="111" y="785"/>
                      <a:pt x="111" y="545"/>
                    </a:cubicBezTo>
                    <a:cubicBezTo>
                      <a:pt x="111" y="305"/>
                      <a:pt x="305" y="111"/>
                      <a:pt x="544" y="111"/>
                    </a:cubicBezTo>
                    <a:cubicBezTo>
                      <a:pt x="783" y="111"/>
                      <a:pt x="977" y="305"/>
                      <a:pt x="977" y="545"/>
                    </a:cubicBezTo>
                    <a:cubicBezTo>
                      <a:pt x="977" y="785"/>
                      <a:pt x="783" y="979"/>
                      <a:pt x="544" y="979"/>
                    </a:cubicBezTo>
                    <a:close/>
                  </a:path>
                </a:pathLst>
              </a:custGeom>
              <a:solidFill>
                <a:srgbClr val="FFFFFF">
                  <a:lumMod val="8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23" name="ïṣḷiḋê">
              <a:extLst>
                <a:ext uri="{FF2B5EF4-FFF2-40B4-BE49-F238E27FC236}">
                  <a16:creationId xmlns:a16="http://schemas.microsoft.com/office/drawing/2014/main" id="{7B0CD4D2-4786-43C9-BCE7-1F7946CCD5F3}"/>
                </a:ext>
              </a:extLst>
            </p:cNvPr>
            <p:cNvSpPr/>
            <p:nvPr/>
          </p:nvSpPr>
          <p:spPr bwMode="auto">
            <a:xfrm>
              <a:off x="6006775" y="2068586"/>
              <a:ext cx="447484" cy="402650"/>
            </a:xfrm>
            <a:custGeom>
              <a:avLst/>
              <a:gdLst>
                <a:gd name="connsiteX0" fmla="*/ 465730 w 609191"/>
                <a:gd name="connsiteY0" fmla="*/ 360460 h 548159"/>
                <a:gd name="connsiteX1" fmla="*/ 465730 w 609191"/>
                <a:gd name="connsiteY1" fmla="*/ 404898 h 548159"/>
                <a:gd name="connsiteX2" fmla="*/ 421230 w 609191"/>
                <a:gd name="connsiteY2" fmla="*/ 404898 h 548159"/>
                <a:gd name="connsiteX3" fmla="*/ 421230 w 609191"/>
                <a:gd name="connsiteY3" fmla="*/ 439197 h 548159"/>
                <a:gd name="connsiteX4" fmla="*/ 465730 w 609191"/>
                <a:gd name="connsiteY4" fmla="*/ 439197 h 548159"/>
                <a:gd name="connsiteX5" fmla="*/ 465730 w 609191"/>
                <a:gd name="connsiteY5" fmla="*/ 483635 h 548159"/>
                <a:gd name="connsiteX6" fmla="*/ 499982 w 609191"/>
                <a:gd name="connsiteY6" fmla="*/ 483635 h 548159"/>
                <a:gd name="connsiteX7" fmla="*/ 499982 w 609191"/>
                <a:gd name="connsiteY7" fmla="*/ 439197 h 548159"/>
                <a:gd name="connsiteX8" fmla="*/ 544577 w 609191"/>
                <a:gd name="connsiteY8" fmla="*/ 439197 h 548159"/>
                <a:gd name="connsiteX9" fmla="*/ 544577 w 609191"/>
                <a:gd name="connsiteY9" fmla="*/ 404898 h 548159"/>
                <a:gd name="connsiteX10" fmla="*/ 499982 w 609191"/>
                <a:gd name="connsiteY10" fmla="*/ 404898 h 548159"/>
                <a:gd name="connsiteX11" fmla="*/ 499982 w 609191"/>
                <a:gd name="connsiteY11" fmla="*/ 360460 h 548159"/>
                <a:gd name="connsiteX12" fmla="*/ 482809 w 609191"/>
                <a:gd name="connsiteY12" fmla="*/ 295746 h 548159"/>
                <a:gd name="connsiteX13" fmla="*/ 609191 w 609191"/>
                <a:gd name="connsiteY13" fmla="*/ 421953 h 548159"/>
                <a:gd name="connsiteX14" fmla="*/ 482809 w 609191"/>
                <a:gd name="connsiteY14" fmla="*/ 548159 h 548159"/>
                <a:gd name="connsiteX15" fmla="*/ 356426 w 609191"/>
                <a:gd name="connsiteY15" fmla="*/ 421953 h 548159"/>
                <a:gd name="connsiteX16" fmla="*/ 482809 w 609191"/>
                <a:gd name="connsiteY16" fmla="*/ 295746 h 548159"/>
                <a:gd name="connsiteX17" fmla="*/ 256102 w 609191"/>
                <a:gd name="connsiteY17" fmla="*/ 446 h 548159"/>
                <a:gd name="connsiteX18" fmla="*/ 318064 w 609191"/>
                <a:gd name="connsiteY18" fmla="*/ 13618 h 548159"/>
                <a:gd name="connsiteX19" fmla="*/ 348333 w 609191"/>
                <a:gd name="connsiteY19" fmla="*/ 41667 h 548159"/>
                <a:gd name="connsiteX20" fmla="*/ 381544 w 609191"/>
                <a:gd name="connsiteY20" fmla="*/ 146945 h 548159"/>
                <a:gd name="connsiteX21" fmla="*/ 379267 w 609191"/>
                <a:gd name="connsiteY21" fmla="*/ 156232 h 548159"/>
                <a:gd name="connsiteX22" fmla="*/ 388186 w 609191"/>
                <a:gd name="connsiteY22" fmla="*/ 200485 h 548159"/>
                <a:gd name="connsiteX23" fmla="*/ 366742 w 609191"/>
                <a:gd name="connsiteY23" fmla="*/ 237725 h 548159"/>
                <a:gd name="connsiteX24" fmla="*/ 351749 w 609191"/>
                <a:gd name="connsiteY24" fmla="*/ 278851 h 548159"/>
                <a:gd name="connsiteX25" fmla="*/ 351749 w 609191"/>
                <a:gd name="connsiteY25" fmla="*/ 322915 h 548159"/>
                <a:gd name="connsiteX26" fmla="*/ 317969 w 609191"/>
                <a:gd name="connsiteY26" fmla="*/ 422507 h 548159"/>
                <a:gd name="connsiteX27" fmla="*/ 376800 w 609191"/>
                <a:gd name="connsiteY27" fmla="*/ 548159 h 548159"/>
                <a:gd name="connsiteX28" fmla="*/ 26853 w 609191"/>
                <a:gd name="connsiteY28" fmla="*/ 548159 h 548159"/>
                <a:gd name="connsiteX29" fmla="*/ 0 w 609191"/>
                <a:gd name="connsiteY29" fmla="*/ 521437 h 548159"/>
                <a:gd name="connsiteX30" fmla="*/ 0 w 609191"/>
                <a:gd name="connsiteY30" fmla="*/ 473867 h 548159"/>
                <a:gd name="connsiteX31" fmla="*/ 19452 w 609191"/>
                <a:gd name="connsiteY31" fmla="*/ 433120 h 548159"/>
                <a:gd name="connsiteX32" fmla="*/ 173740 w 609191"/>
                <a:gd name="connsiteY32" fmla="*/ 334286 h 548159"/>
                <a:gd name="connsiteX33" fmla="*/ 176586 w 609191"/>
                <a:gd name="connsiteY33" fmla="*/ 330021 h 548159"/>
                <a:gd name="connsiteX34" fmla="*/ 176586 w 609191"/>
                <a:gd name="connsiteY34" fmla="*/ 278851 h 548159"/>
                <a:gd name="connsiteX35" fmla="*/ 161594 w 609191"/>
                <a:gd name="connsiteY35" fmla="*/ 237725 h 548159"/>
                <a:gd name="connsiteX36" fmla="*/ 140149 w 609191"/>
                <a:gd name="connsiteY36" fmla="*/ 200485 h 548159"/>
                <a:gd name="connsiteX37" fmla="*/ 148499 w 609191"/>
                <a:gd name="connsiteY37" fmla="*/ 156232 h 548159"/>
                <a:gd name="connsiteX38" fmla="*/ 146222 w 609191"/>
                <a:gd name="connsiteY38" fmla="*/ 146756 h 548159"/>
                <a:gd name="connsiteX39" fmla="*/ 146032 w 609191"/>
                <a:gd name="connsiteY39" fmla="*/ 95111 h 548159"/>
                <a:gd name="connsiteX40" fmla="*/ 176207 w 609191"/>
                <a:gd name="connsiteY40" fmla="*/ 42141 h 548159"/>
                <a:gd name="connsiteX41" fmla="*/ 204199 w 609191"/>
                <a:gd name="connsiteY41" fmla="*/ 19019 h 548159"/>
                <a:gd name="connsiteX42" fmla="*/ 231431 w 609191"/>
                <a:gd name="connsiteY42" fmla="*/ 5184 h 548159"/>
                <a:gd name="connsiteX43" fmla="*/ 256102 w 609191"/>
                <a:gd name="connsiteY43" fmla="*/ 446 h 54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609191" h="548159">
                  <a:moveTo>
                    <a:pt x="465730" y="360460"/>
                  </a:moveTo>
                  <a:lnTo>
                    <a:pt x="465730" y="404898"/>
                  </a:lnTo>
                  <a:lnTo>
                    <a:pt x="421230" y="404898"/>
                  </a:lnTo>
                  <a:lnTo>
                    <a:pt x="421230" y="439197"/>
                  </a:lnTo>
                  <a:lnTo>
                    <a:pt x="465730" y="439197"/>
                  </a:lnTo>
                  <a:lnTo>
                    <a:pt x="465730" y="483635"/>
                  </a:lnTo>
                  <a:lnTo>
                    <a:pt x="499982" y="483635"/>
                  </a:lnTo>
                  <a:lnTo>
                    <a:pt x="499982" y="439197"/>
                  </a:lnTo>
                  <a:lnTo>
                    <a:pt x="544577" y="439197"/>
                  </a:lnTo>
                  <a:lnTo>
                    <a:pt x="544577" y="404898"/>
                  </a:lnTo>
                  <a:lnTo>
                    <a:pt x="499982" y="404898"/>
                  </a:lnTo>
                  <a:lnTo>
                    <a:pt x="499982" y="360460"/>
                  </a:lnTo>
                  <a:close/>
                  <a:moveTo>
                    <a:pt x="482809" y="295746"/>
                  </a:moveTo>
                  <a:cubicBezTo>
                    <a:pt x="552642" y="295746"/>
                    <a:pt x="609191" y="352217"/>
                    <a:pt x="609191" y="421953"/>
                  </a:cubicBezTo>
                  <a:cubicBezTo>
                    <a:pt x="609191" y="491688"/>
                    <a:pt x="552642" y="548159"/>
                    <a:pt x="482809" y="548159"/>
                  </a:cubicBezTo>
                  <a:cubicBezTo>
                    <a:pt x="413071" y="548159"/>
                    <a:pt x="356426" y="491688"/>
                    <a:pt x="356426" y="421953"/>
                  </a:cubicBezTo>
                  <a:cubicBezTo>
                    <a:pt x="356426" y="352217"/>
                    <a:pt x="412976" y="295746"/>
                    <a:pt x="482809" y="295746"/>
                  </a:cubicBezTo>
                  <a:close/>
                  <a:moveTo>
                    <a:pt x="256102" y="446"/>
                  </a:moveTo>
                  <a:cubicBezTo>
                    <a:pt x="283050" y="-1828"/>
                    <a:pt x="303356" y="4900"/>
                    <a:pt x="318064" y="13618"/>
                  </a:cubicBezTo>
                  <a:cubicBezTo>
                    <a:pt x="339983" y="25747"/>
                    <a:pt x="348333" y="41667"/>
                    <a:pt x="348333" y="41667"/>
                  </a:cubicBezTo>
                  <a:cubicBezTo>
                    <a:pt x="348333" y="41667"/>
                    <a:pt x="398434" y="45173"/>
                    <a:pt x="381544" y="146945"/>
                  </a:cubicBezTo>
                  <a:cubicBezTo>
                    <a:pt x="380975" y="149978"/>
                    <a:pt x="380216" y="153105"/>
                    <a:pt x="379267" y="156232"/>
                  </a:cubicBezTo>
                  <a:cubicBezTo>
                    <a:pt x="388946" y="156232"/>
                    <a:pt x="398624" y="163623"/>
                    <a:pt x="388186" y="200485"/>
                  </a:cubicBezTo>
                  <a:cubicBezTo>
                    <a:pt x="380026" y="229292"/>
                    <a:pt x="372435" y="237251"/>
                    <a:pt x="366742" y="237725"/>
                  </a:cubicBezTo>
                  <a:cubicBezTo>
                    <a:pt x="364749" y="250802"/>
                    <a:pt x="359530" y="265206"/>
                    <a:pt x="351749" y="278851"/>
                  </a:cubicBezTo>
                  <a:lnTo>
                    <a:pt x="351749" y="322915"/>
                  </a:lnTo>
                  <a:cubicBezTo>
                    <a:pt x="330589" y="350584"/>
                    <a:pt x="317969" y="385077"/>
                    <a:pt x="317969" y="422507"/>
                  </a:cubicBezTo>
                  <a:cubicBezTo>
                    <a:pt x="317969" y="472920"/>
                    <a:pt x="340837" y="518120"/>
                    <a:pt x="376800" y="548159"/>
                  </a:cubicBezTo>
                  <a:lnTo>
                    <a:pt x="26853" y="548159"/>
                  </a:lnTo>
                  <a:cubicBezTo>
                    <a:pt x="12051" y="548159"/>
                    <a:pt x="0" y="536219"/>
                    <a:pt x="0" y="521437"/>
                  </a:cubicBezTo>
                  <a:lnTo>
                    <a:pt x="0" y="473867"/>
                  </a:lnTo>
                  <a:cubicBezTo>
                    <a:pt x="0" y="458137"/>
                    <a:pt x="7211" y="443070"/>
                    <a:pt x="19452" y="433120"/>
                  </a:cubicBezTo>
                  <a:cubicBezTo>
                    <a:pt x="86633" y="377970"/>
                    <a:pt x="159032" y="341487"/>
                    <a:pt x="173740" y="334286"/>
                  </a:cubicBezTo>
                  <a:cubicBezTo>
                    <a:pt x="175353" y="333528"/>
                    <a:pt x="176396" y="331917"/>
                    <a:pt x="176586" y="330021"/>
                  </a:cubicBezTo>
                  <a:lnTo>
                    <a:pt x="176586" y="278851"/>
                  </a:lnTo>
                  <a:cubicBezTo>
                    <a:pt x="168616" y="265206"/>
                    <a:pt x="163587" y="250802"/>
                    <a:pt x="161594" y="237725"/>
                  </a:cubicBezTo>
                  <a:cubicBezTo>
                    <a:pt x="155901" y="237251"/>
                    <a:pt x="148310" y="229197"/>
                    <a:pt x="140149" y="200485"/>
                  </a:cubicBezTo>
                  <a:cubicBezTo>
                    <a:pt x="129806" y="164192"/>
                    <a:pt x="139200" y="156516"/>
                    <a:pt x="148499" y="156232"/>
                  </a:cubicBezTo>
                  <a:cubicBezTo>
                    <a:pt x="147645" y="153105"/>
                    <a:pt x="146886" y="149978"/>
                    <a:pt x="146222" y="146756"/>
                  </a:cubicBezTo>
                  <a:cubicBezTo>
                    <a:pt x="142711" y="128467"/>
                    <a:pt x="141667" y="111410"/>
                    <a:pt x="146032" y="95111"/>
                  </a:cubicBezTo>
                  <a:cubicBezTo>
                    <a:pt x="151061" y="73222"/>
                    <a:pt x="162922" y="55691"/>
                    <a:pt x="176207" y="42141"/>
                  </a:cubicBezTo>
                  <a:cubicBezTo>
                    <a:pt x="184557" y="33233"/>
                    <a:pt x="194046" y="25463"/>
                    <a:pt x="204199" y="19019"/>
                  </a:cubicBezTo>
                  <a:cubicBezTo>
                    <a:pt x="212454" y="13334"/>
                    <a:pt x="221563" y="8406"/>
                    <a:pt x="231431" y="5184"/>
                  </a:cubicBezTo>
                  <a:cubicBezTo>
                    <a:pt x="239117" y="2626"/>
                    <a:pt x="247373" y="825"/>
                    <a:pt x="256102" y="446"/>
                  </a:cubicBezTo>
                  <a:close/>
                </a:path>
              </a:pathLst>
            </a:custGeom>
            <a:solidFill>
              <a:srgbClr val="6F4FDF"/>
            </a:solidFill>
            <a:ln>
              <a:noFill/>
            </a:ln>
          </p:spPr>
          <p:txBody>
            <a:bodyPr wrap="square" lIns="91440" tIns="45720" rIns="91440" bIns="4572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72" name="文本框 71">
            <a:extLst>
              <a:ext uri="{FF2B5EF4-FFF2-40B4-BE49-F238E27FC236}">
                <a16:creationId xmlns:a16="http://schemas.microsoft.com/office/drawing/2014/main" id="{E25FB510-1273-43D5-AFD0-5220E2733B12}"/>
              </a:ext>
            </a:extLst>
          </p:cNvPr>
          <p:cNvSpPr txBox="1"/>
          <p:nvPr/>
        </p:nvSpPr>
        <p:spPr>
          <a:xfrm>
            <a:off x="5464940" y="313674"/>
            <a:ext cx="2151168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rtl="1"/>
            <a:r>
              <a:rPr lang="en-US" altLang="zh-CN" sz="48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altLang="zh-CN" sz="48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77A93C8D-A846-49BF-ACF0-62D89820DFB3}"/>
              </a:ext>
            </a:extLst>
          </p:cNvPr>
          <p:cNvSpPr/>
          <p:nvPr/>
        </p:nvSpPr>
        <p:spPr>
          <a:xfrm>
            <a:off x="7619998" y="1966567"/>
            <a:ext cx="3689685" cy="43665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algn="ctr" rtl="1">
              <a:lnSpc>
                <a:spcPct val="160000"/>
              </a:lnSpc>
              <a:spcBef>
                <a:spcPct val="0"/>
              </a:spcBef>
            </a:pPr>
            <a:endParaRPr lang="en-US" altLang="zh-CN" sz="1600" b="1">
              <a:solidFill>
                <a:prstClr val="white"/>
              </a:solidFill>
              <a:cs typeface="+mn-ea"/>
            </a:endParaRPr>
          </a:p>
        </p:txBody>
      </p:sp>
      <p:pic>
        <p:nvPicPr>
          <p:cNvPr id="2" name="Graphic 1" descr="Connections with solid fill">
            <a:extLst>
              <a:ext uri="{FF2B5EF4-FFF2-40B4-BE49-F238E27FC236}">
                <a16:creationId xmlns:a16="http://schemas.microsoft.com/office/drawing/2014/main" id="{513AD3FD-5FBE-A292-DB13-2E68223A6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8242" y="2960595"/>
            <a:ext cx="802342" cy="757516"/>
          </a:xfrm>
          <a:prstGeom prst="rect">
            <a:avLst/>
          </a:prstGeom>
        </p:spPr>
      </p:pic>
      <p:pic>
        <p:nvPicPr>
          <p:cNvPr id="3" name="Graphic 2" descr="Social network with solid fill">
            <a:extLst>
              <a:ext uri="{FF2B5EF4-FFF2-40B4-BE49-F238E27FC236}">
                <a16:creationId xmlns:a16="http://schemas.microsoft.com/office/drawing/2014/main" id="{B401DEB7-8271-A41F-0D43-34F5496F22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68764" y="3854263"/>
            <a:ext cx="690283" cy="690283"/>
          </a:xfrm>
          <a:prstGeom prst="rect">
            <a:avLst/>
          </a:prstGeom>
        </p:spPr>
      </p:pic>
      <p:pic>
        <p:nvPicPr>
          <p:cNvPr id="4" name="Graphic 3" descr="Business Growth with solid fill">
            <a:extLst>
              <a:ext uri="{FF2B5EF4-FFF2-40B4-BE49-F238E27FC236}">
                <a16:creationId xmlns:a16="http://schemas.microsoft.com/office/drawing/2014/main" id="{54426740-314F-89AF-25A9-546A6CFD6E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23330" y="2747682"/>
            <a:ext cx="679077" cy="679077"/>
          </a:xfrm>
          <a:prstGeom prst="rect">
            <a:avLst/>
          </a:prstGeom>
        </p:spPr>
      </p:pic>
      <p:sp>
        <p:nvSpPr>
          <p:cNvPr id="6" name="矩形 76">
            <a:extLst>
              <a:ext uri="{FF2B5EF4-FFF2-40B4-BE49-F238E27FC236}">
                <a16:creationId xmlns:a16="http://schemas.microsoft.com/office/drawing/2014/main" id="{D51AA495-259F-421D-F921-D19DB5A192EC}"/>
              </a:ext>
            </a:extLst>
          </p:cNvPr>
          <p:cNvSpPr/>
          <p:nvPr/>
        </p:nvSpPr>
        <p:spPr>
          <a:xfrm>
            <a:off x="9663482" y="2196552"/>
            <a:ext cx="1157157" cy="71711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algn="ctr" rtl="1">
              <a:lnSpc>
                <a:spcPct val="160000"/>
              </a:lnSpc>
              <a:spcBef>
                <a:spcPct val="0"/>
              </a:spcBef>
            </a:pPr>
            <a:r>
              <a:rPr lang="en-US" altLang="zh-CN" sz="2800" b="1" dirty="0" err="1">
                <a:solidFill>
                  <a:prstClr val="white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altLang="zh-CN" sz="2800" dirty="0">
              <a:solidFill>
                <a:prstClr val="white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9B1A84-B5FC-514D-F81F-BC2A7A7A794C}"/>
              </a:ext>
            </a:extLst>
          </p:cNvPr>
          <p:cNvSpPr txBox="1"/>
          <p:nvPr/>
        </p:nvSpPr>
        <p:spPr>
          <a:xfrm>
            <a:off x="8869596" y="3326970"/>
            <a:ext cx="19881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12" name="矩形 76">
            <a:extLst>
              <a:ext uri="{FF2B5EF4-FFF2-40B4-BE49-F238E27FC236}">
                <a16:creationId xmlns:a16="http://schemas.microsoft.com/office/drawing/2014/main" id="{E3958861-76D3-AEC4-6D2E-0EB0DA300463}"/>
              </a:ext>
            </a:extLst>
          </p:cNvPr>
          <p:cNvSpPr/>
          <p:nvPr/>
        </p:nvSpPr>
        <p:spPr>
          <a:xfrm>
            <a:off x="9457179" y="4157408"/>
            <a:ext cx="1493333" cy="71711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algn="ctr" rtl="1">
              <a:lnSpc>
                <a:spcPct val="160000"/>
              </a:lnSpc>
              <a:spcBef>
                <a:spcPct val="0"/>
              </a:spcBef>
            </a:pPr>
            <a:r>
              <a:rPr lang="en-US" altLang="zh-CN" sz="2800" b="1" dirty="0" err="1">
                <a:solidFill>
                  <a:prstClr val="white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altLang="zh-CN" sz="2800" dirty="0">
              <a:solidFill>
                <a:prstClr val="white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B66A0E-37EA-2E40-49A9-73FC9B1844F8}"/>
              </a:ext>
            </a:extLst>
          </p:cNvPr>
          <p:cNvSpPr txBox="1"/>
          <p:nvPr/>
        </p:nvSpPr>
        <p:spPr>
          <a:xfrm>
            <a:off x="8962383" y="5115850"/>
            <a:ext cx="19881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15" name="矩形 76">
            <a:extLst>
              <a:ext uri="{FF2B5EF4-FFF2-40B4-BE49-F238E27FC236}">
                <a16:creationId xmlns:a16="http://schemas.microsoft.com/office/drawing/2014/main" id="{AD0D838E-2F27-80BC-A19C-AB8DA767B3B5}"/>
              </a:ext>
            </a:extLst>
          </p:cNvPr>
          <p:cNvSpPr/>
          <p:nvPr/>
        </p:nvSpPr>
        <p:spPr>
          <a:xfrm>
            <a:off x="3069825" y="2204163"/>
            <a:ext cx="1493333" cy="71711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algn="ctr" rtl="1">
              <a:lnSpc>
                <a:spcPct val="160000"/>
              </a:lnSpc>
              <a:spcBef>
                <a:spcPct val="0"/>
              </a:spcBef>
            </a:pPr>
            <a:r>
              <a:rPr lang="en-US" altLang="zh-CN" sz="2800" b="1" dirty="0" err="1">
                <a:solidFill>
                  <a:prstClr val="white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altLang="zh-CN" sz="2800" dirty="0">
              <a:solidFill>
                <a:prstClr val="white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DC8E2C-4E39-BF17-5EB7-829AB0964972}"/>
              </a:ext>
            </a:extLst>
          </p:cNvPr>
          <p:cNvSpPr txBox="1"/>
          <p:nvPr/>
        </p:nvSpPr>
        <p:spPr>
          <a:xfrm>
            <a:off x="2545742" y="3280297"/>
            <a:ext cx="19881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61" name="矩形 76">
            <a:extLst>
              <a:ext uri="{FF2B5EF4-FFF2-40B4-BE49-F238E27FC236}">
                <a16:creationId xmlns:a16="http://schemas.microsoft.com/office/drawing/2014/main" id="{830A3EF0-EBCB-4D75-4305-6483C84A3496}"/>
              </a:ext>
            </a:extLst>
          </p:cNvPr>
          <p:cNvSpPr/>
          <p:nvPr/>
        </p:nvSpPr>
        <p:spPr>
          <a:xfrm>
            <a:off x="3081233" y="4121635"/>
            <a:ext cx="1493333" cy="71711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algn="ctr" rtl="1">
              <a:lnSpc>
                <a:spcPct val="160000"/>
              </a:lnSpc>
              <a:spcBef>
                <a:spcPct val="0"/>
              </a:spcBef>
            </a:pPr>
            <a:r>
              <a:rPr lang="en-US" altLang="zh-CN" sz="2800" b="1" dirty="0" err="1">
                <a:solidFill>
                  <a:prstClr val="white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altLang="zh-CN" sz="2800" dirty="0">
              <a:solidFill>
                <a:prstClr val="white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EBAC020-93EB-27EB-B5B2-EB8096FDC576}"/>
              </a:ext>
            </a:extLst>
          </p:cNvPr>
          <p:cNvSpPr txBox="1"/>
          <p:nvPr/>
        </p:nvSpPr>
        <p:spPr>
          <a:xfrm>
            <a:off x="2464047" y="5175338"/>
            <a:ext cx="19881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47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0">
        <p14:pan dir="u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6" grpId="0"/>
      <p:bldP spid="12" grpId="0"/>
      <p:bldP spid="15" grpId="0"/>
      <p:bldP spid="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0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connected to each other&#10;&#10;AI-generated content may be incorrect.">
            <a:extLst>
              <a:ext uri="{FF2B5EF4-FFF2-40B4-BE49-F238E27FC236}">
                <a16:creationId xmlns:a16="http://schemas.microsoft.com/office/drawing/2014/main" id="{E0DEABE0-69BB-3398-92B2-DFB8951D4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410" y="1587419"/>
            <a:ext cx="2356774" cy="2226680"/>
          </a:xfrm>
          <a:prstGeom prst="ellipse">
            <a:avLst/>
          </a:prstGeom>
        </p:spPr>
      </p:pic>
      <p:pic>
        <p:nvPicPr>
          <p:cNvPr id="8" name="Picture 7" descr="A group of people around each other&#10;&#10;AI-generated content may be incorrect.">
            <a:extLst>
              <a:ext uri="{FF2B5EF4-FFF2-40B4-BE49-F238E27FC236}">
                <a16:creationId xmlns:a16="http://schemas.microsoft.com/office/drawing/2014/main" id="{889EB3A9-2DD9-00F4-E007-51116FF87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0994" y="1587177"/>
            <a:ext cx="2365578" cy="2227165"/>
          </a:xfrm>
          <a:prstGeom prst="ellipse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FD598297-E07D-40ED-A510-123765B57B70}"/>
              </a:ext>
            </a:extLst>
          </p:cNvPr>
          <p:cNvGrpSpPr/>
          <p:nvPr/>
        </p:nvGrpSpPr>
        <p:grpSpPr>
          <a:xfrm>
            <a:off x="3579937" y="1197696"/>
            <a:ext cx="5019379" cy="2985215"/>
            <a:chOff x="3599228" y="1617397"/>
            <a:chExt cx="5019379" cy="2985215"/>
          </a:xfrm>
        </p:grpSpPr>
        <p:sp>
          <p:nvSpPr>
            <p:cNvPr id="30" name="椭圆 29">
              <a:extLst>
                <a:ext uri="{FF2B5EF4-FFF2-40B4-BE49-F238E27FC236}">
                  <a16:creationId xmlns:a16="http://schemas.microsoft.com/office/drawing/2014/main" id="{1A779E57-1997-4632-919B-D0F82B2EB3F4}"/>
                </a:ext>
              </a:extLst>
            </p:cNvPr>
            <p:cNvSpPr/>
            <p:nvPr/>
          </p:nvSpPr>
          <p:spPr>
            <a:xfrm>
              <a:off x="8476367" y="2917338"/>
              <a:ext cx="142240" cy="142240"/>
            </a:xfrm>
            <a:prstGeom prst="ellipse">
              <a:avLst/>
            </a:prstGeom>
            <a:solidFill>
              <a:srgbClr val="A6A6A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1" name="椭圆 30">
              <a:extLst>
                <a:ext uri="{FF2B5EF4-FFF2-40B4-BE49-F238E27FC236}">
                  <a16:creationId xmlns:a16="http://schemas.microsoft.com/office/drawing/2014/main" id="{773F935E-310E-41C2-AA27-163FA498C29E}"/>
                </a:ext>
              </a:extLst>
            </p:cNvPr>
            <p:cNvSpPr/>
            <p:nvPr/>
          </p:nvSpPr>
          <p:spPr>
            <a:xfrm>
              <a:off x="3599228" y="2917338"/>
              <a:ext cx="142240" cy="142240"/>
            </a:xfrm>
            <a:prstGeom prst="ellipse">
              <a:avLst/>
            </a:prstGeom>
            <a:solidFill>
              <a:srgbClr val="6F4FD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2" name="弧形 31">
              <a:extLst>
                <a:ext uri="{FF2B5EF4-FFF2-40B4-BE49-F238E27FC236}">
                  <a16:creationId xmlns:a16="http://schemas.microsoft.com/office/drawing/2014/main" id="{FEA47175-37A2-4A8D-8DAB-805E383F56FC}"/>
                </a:ext>
              </a:extLst>
            </p:cNvPr>
            <p:cNvSpPr/>
            <p:nvPr/>
          </p:nvSpPr>
          <p:spPr>
            <a:xfrm rot="5400000">
              <a:off x="5565922" y="1617397"/>
              <a:ext cx="2985214" cy="2985214"/>
            </a:xfrm>
            <a:prstGeom prst="arc">
              <a:avLst>
                <a:gd name="adj1" fmla="val 13405748"/>
                <a:gd name="adj2" fmla="val 19077260"/>
              </a:avLst>
            </a:prstGeom>
            <a:noFill/>
            <a:ln w="19050" cap="flat" cmpd="sng" algn="ctr">
              <a:solidFill>
                <a:srgbClr val="A6A6A6"/>
              </a:solidFill>
              <a:prstDash val="solid"/>
              <a:miter lim="800000"/>
              <a:tailEnd type="non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5" name="弧形 34">
              <a:extLst>
                <a:ext uri="{FF2B5EF4-FFF2-40B4-BE49-F238E27FC236}">
                  <a16:creationId xmlns:a16="http://schemas.microsoft.com/office/drawing/2014/main" id="{5F1C1474-04D7-43CC-A5B0-4BD72BED59C7}"/>
                </a:ext>
              </a:extLst>
            </p:cNvPr>
            <p:cNvSpPr/>
            <p:nvPr/>
          </p:nvSpPr>
          <p:spPr>
            <a:xfrm rot="16200000">
              <a:off x="3673967" y="1617398"/>
              <a:ext cx="2985214" cy="2985214"/>
            </a:xfrm>
            <a:prstGeom prst="arc">
              <a:avLst>
                <a:gd name="adj1" fmla="val 13405748"/>
                <a:gd name="adj2" fmla="val 19077260"/>
              </a:avLst>
            </a:prstGeom>
            <a:noFill/>
            <a:ln w="19050" cap="flat" cmpd="sng" algn="ctr">
              <a:solidFill>
                <a:srgbClr val="6F4FDF"/>
              </a:solidFill>
              <a:prstDash val="solid"/>
              <a:miter lim="800000"/>
              <a:tailEnd type="non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37" name="矩形 36">
            <a:extLst>
              <a:ext uri="{FF2B5EF4-FFF2-40B4-BE49-F238E27FC236}">
                <a16:creationId xmlns:a16="http://schemas.microsoft.com/office/drawing/2014/main" id="{1A62E605-E023-4C6C-9C7A-149AFC290660}"/>
              </a:ext>
            </a:extLst>
          </p:cNvPr>
          <p:cNvSpPr/>
          <p:nvPr/>
        </p:nvSpPr>
        <p:spPr>
          <a:xfrm>
            <a:off x="1412518" y="1884232"/>
            <a:ext cx="2406316" cy="6848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en-US" altLang="zh-CN" sz="28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altLang="zh-CN" sz="28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1D4C878B-1ADD-4BB0-B861-3560DBEF101F}"/>
              </a:ext>
            </a:extLst>
          </p:cNvPr>
          <p:cNvSpPr/>
          <p:nvPr/>
        </p:nvSpPr>
        <p:spPr>
          <a:xfrm>
            <a:off x="9369808" y="1884232"/>
            <a:ext cx="2406316" cy="6848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en-US" altLang="zh-CN" sz="28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altLang="zh-CN" sz="28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B6F5C655-C69F-42EB-A18F-7370DBED0C01}"/>
              </a:ext>
            </a:extLst>
          </p:cNvPr>
          <p:cNvSpPr/>
          <p:nvPr/>
        </p:nvSpPr>
        <p:spPr>
          <a:xfrm>
            <a:off x="3589840" y="4239030"/>
            <a:ext cx="5085346" cy="6848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en-US" altLang="zh-CN" sz="28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  <a:sym typeface="+mn-lt"/>
              </a:rPr>
              <a:t>عنوان</a:t>
            </a:r>
            <a:endParaRPr lang="en-US" altLang="zh-CN" sz="28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B5E326-DD54-B5B9-C59F-10EAD1A1C225}"/>
              </a:ext>
            </a:extLst>
          </p:cNvPr>
          <p:cNvSpPr txBox="1"/>
          <p:nvPr/>
        </p:nvSpPr>
        <p:spPr>
          <a:xfrm>
            <a:off x="9752200" y="2847280"/>
            <a:ext cx="20251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4766AB-4116-E068-C463-EA5DC123A088}"/>
              </a:ext>
            </a:extLst>
          </p:cNvPr>
          <p:cNvSpPr txBox="1"/>
          <p:nvPr/>
        </p:nvSpPr>
        <p:spPr>
          <a:xfrm>
            <a:off x="1794605" y="2847279"/>
            <a:ext cx="20251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4B91F7-A297-9271-8133-A7C0847F8A47}"/>
              </a:ext>
            </a:extLst>
          </p:cNvPr>
          <p:cNvSpPr txBox="1"/>
          <p:nvPr/>
        </p:nvSpPr>
        <p:spPr>
          <a:xfrm>
            <a:off x="5205273" y="5012295"/>
            <a:ext cx="213366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4170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0">
        <p14:doors dir="vert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0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00C51D5-4BB8-468D-BCD3-4AC6EDB9330A}"/>
              </a:ext>
            </a:extLst>
          </p:cNvPr>
          <p:cNvGrpSpPr/>
          <p:nvPr/>
        </p:nvGrpSpPr>
        <p:grpSpPr>
          <a:xfrm>
            <a:off x="8833428" y="1711767"/>
            <a:ext cx="2864914" cy="2834692"/>
            <a:chOff x="8650162" y="1422400"/>
            <a:chExt cx="2864914" cy="2834692"/>
          </a:xfrm>
        </p:grpSpPr>
        <p:sp>
          <p:nvSpPr>
            <p:cNvPr id="9" name="íŝ1îdê">
              <a:extLst>
                <a:ext uri="{FF2B5EF4-FFF2-40B4-BE49-F238E27FC236}">
                  <a16:creationId xmlns:a16="http://schemas.microsoft.com/office/drawing/2014/main" id="{16BD9746-5F66-4C0F-9136-1BCD9D4EDF73}"/>
                </a:ext>
              </a:extLst>
            </p:cNvPr>
            <p:cNvSpPr/>
            <p:nvPr/>
          </p:nvSpPr>
          <p:spPr>
            <a:xfrm>
              <a:off x="8650162" y="1422400"/>
              <a:ext cx="2864914" cy="2834692"/>
            </a:xfrm>
            <a:prstGeom prst="diamond">
              <a:avLst/>
            </a:prstGeom>
            <a:noFill/>
            <a:ln w="28575" cap="flat" cmpd="sng" algn="ctr">
              <a:solidFill>
                <a:srgbClr val="6F4FDF"/>
              </a:solidFill>
              <a:prstDash val="solid"/>
              <a:miter lim="800000"/>
            </a:ln>
            <a:effectLst/>
          </p:spPr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" name="iṡļïḑê">
              <a:extLst>
                <a:ext uri="{FF2B5EF4-FFF2-40B4-BE49-F238E27FC236}">
                  <a16:creationId xmlns:a16="http://schemas.microsoft.com/office/drawing/2014/main" id="{A163B3AF-2E6C-469C-8845-7DAF518A2414}"/>
                </a:ext>
              </a:extLst>
            </p:cNvPr>
            <p:cNvSpPr/>
            <p:nvPr/>
          </p:nvSpPr>
          <p:spPr bwMode="auto">
            <a:xfrm>
              <a:off x="9344838" y="2242582"/>
              <a:ext cx="1475562" cy="1194328"/>
            </a:xfrm>
            <a:custGeom>
              <a:avLst/>
              <a:gdLst>
                <a:gd name="connsiteX0" fmla="*/ 355420 w 607568"/>
                <a:gd name="connsiteY0" fmla="*/ 250307 h 491771"/>
                <a:gd name="connsiteX1" fmla="*/ 352312 w 607568"/>
                <a:gd name="connsiteY1" fmla="*/ 251812 h 491771"/>
                <a:gd name="connsiteX2" fmla="*/ 321042 w 607568"/>
                <a:gd name="connsiteY2" fmla="*/ 289814 h 491771"/>
                <a:gd name="connsiteX3" fmla="*/ 321513 w 607568"/>
                <a:gd name="connsiteY3" fmla="*/ 295364 h 491771"/>
                <a:gd name="connsiteX4" fmla="*/ 369736 w 607568"/>
                <a:gd name="connsiteY4" fmla="*/ 338257 h 491771"/>
                <a:gd name="connsiteX5" fmla="*/ 371997 w 607568"/>
                <a:gd name="connsiteY5" fmla="*/ 339104 h 491771"/>
                <a:gd name="connsiteX6" fmla="*/ 373127 w 607568"/>
                <a:gd name="connsiteY6" fmla="*/ 338916 h 491771"/>
                <a:gd name="connsiteX7" fmla="*/ 375293 w 607568"/>
                <a:gd name="connsiteY7" fmla="*/ 336282 h 491771"/>
                <a:gd name="connsiteX8" fmla="*/ 383676 w 607568"/>
                <a:gd name="connsiteY8" fmla="*/ 279467 h 491771"/>
                <a:gd name="connsiteX9" fmla="*/ 376424 w 607568"/>
                <a:gd name="connsiteY9" fmla="*/ 263287 h 491771"/>
                <a:gd name="connsiteX10" fmla="*/ 357681 w 607568"/>
                <a:gd name="connsiteY10" fmla="*/ 250965 h 491771"/>
                <a:gd name="connsiteX11" fmla="*/ 355420 w 607568"/>
                <a:gd name="connsiteY11" fmla="*/ 250307 h 491771"/>
                <a:gd name="connsiteX12" fmla="*/ 258879 w 607568"/>
                <a:gd name="connsiteY12" fmla="*/ 250307 h 491771"/>
                <a:gd name="connsiteX13" fmla="*/ 256712 w 607568"/>
                <a:gd name="connsiteY13" fmla="*/ 250965 h 491771"/>
                <a:gd name="connsiteX14" fmla="*/ 237969 w 607568"/>
                <a:gd name="connsiteY14" fmla="*/ 263287 h 491771"/>
                <a:gd name="connsiteX15" fmla="*/ 230717 w 607568"/>
                <a:gd name="connsiteY15" fmla="*/ 279467 h 491771"/>
                <a:gd name="connsiteX16" fmla="*/ 239100 w 607568"/>
                <a:gd name="connsiteY16" fmla="*/ 336282 h 491771"/>
                <a:gd name="connsiteX17" fmla="*/ 241266 w 607568"/>
                <a:gd name="connsiteY17" fmla="*/ 338916 h 491771"/>
                <a:gd name="connsiteX18" fmla="*/ 242396 w 607568"/>
                <a:gd name="connsiteY18" fmla="*/ 339104 h 491771"/>
                <a:gd name="connsiteX19" fmla="*/ 244657 w 607568"/>
                <a:gd name="connsiteY19" fmla="*/ 338257 h 491771"/>
                <a:gd name="connsiteX20" fmla="*/ 292880 w 607568"/>
                <a:gd name="connsiteY20" fmla="*/ 295364 h 491771"/>
                <a:gd name="connsiteX21" fmla="*/ 293351 w 607568"/>
                <a:gd name="connsiteY21" fmla="*/ 289814 h 491771"/>
                <a:gd name="connsiteX22" fmla="*/ 261987 w 607568"/>
                <a:gd name="connsiteY22" fmla="*/ 251812 h 491771"/>
                <a:gd name="connsiteX23" fmla="*/ 258879 w 607568"/>
                <a:gd name="connsiteY23" fmla="*/ 250307 h 491771"/>
                <a:gd name="connsiteX24" fmla="*/ 500465 w 607568"/>
                <a:gd name="connsiteY24" fmla="*/ 66049 h 491771"/>
                <a:gd name="connsiteX25" fmla="*/ 565743 w 607568"/>
                <a:gd name="connsiteY25" fmla="*/ 130673 h 491771"/>
                <a:gd name="connsiteX26" fmla="*/ 566120 w 607568"/>
                <a:gd name="connsiteY26" fmla="*/ 130673 h 491771"/>
                <a:gd name="connsiteX27" fmla="*/ 580250 w 607568"/>
                <a:gd name="connsiteY27" fmla="*/ 160962 h 491771"/>
                <a:gd name="connsiteX28" fmla="*/ 560939 w 607568"/>
                <a:gd name="connsiteY28" fmla="*/ 182503 h 491771"/>
                <a:gd name="connsiteX29" fmla="*/ 531927 w 607568"/>
                <a:gd name="connsiteY29" fmla="*/ 223799 h 491771"/>
                <a:gd name="connsiteX30" fmla="*/ 528253 w 607568"/>
                <a:gd name="connsiteY30" fmla="*/ 234240 h 491771"/>
                <a:gd name="connsiteX31" fmla="*/ 530797 w 607568"/>
                <a:gd name="connsiteY31" fmla="*/ 246281 h 491771"/>
                <a:gd name="connsiteX32" fmla="*/ 545868 w 607568"/>
                <a:gd name="connsiteY32" fmla="*/ 261143 h 491771"/>
                <a:gd name="connsiteX33" fmla="*/ 558961 w 607568"/>
                <a:gd name="connsiteY33" fmla="*/ 263777 h 491771"/>
                <a:gd name="connsiteX34" fmla="*/ 597299 w 607568"/>
                <a:gd name="connsiteY34" fmla="*/ 301968 h 491771"/>
                <a:gd name="connsiteX35" fmla="*/ 607002 w 607568"/>
                <a:gd name="connsiteY35" fmla="*/ 350788 h 491771"/>
                <a:gd name="connsiteX36" fmla="*/ 601256 w 607568"/>
                <a:gd name="connsiteY36" fmla="*/ 373835 h 491771"/>
                <a:gd name="connsiteX37" fmla="*/ 579685 w 607568"/>
                <a:gd name="connsiteY37" fmla="*/ 384088 h 491771"/>
                <a:gd name="connsiteX38" fmla="*/ 490386 w 607568"/>
                <a:gd name="connsiteY38" fmla="*/ 384088 h 491771"/>
                <a:gd name="connsiteX39" fmla="*/ 467685 w 607568"/>
                <a:gd name="connsiteY39" fmla="*/ 310058 h 491771"/>
                <a:gd name="connsiteX40" fmla="*/ 431702 w 607568"/>
                <a:gd name="connsiteY40" fmla="*/ 267445 h 491771"/>
                <a:gd name="connsiteX41" fmla="*/ 441969 w 607568"/>
                <a:gd name="connsiteY41" fmla="*/ 263777 h 491771"/>
                <a:gd name="connsiteX42" fmla="*/ 455157 w 607568"/>
                <a:gd name="connsiteY42" fmla="*/ 261237 h 491771"/>
                <a:gd name="connsiteX43" fmla="*/ 470228 w 607568"/>
                <a:gd name="connsiteY43" fmla="*/ 246281 h 491771"/>
                <a:gd name="connsiteX44" fmla="*/ 472677 w 607568"/>
                <a:gd name="connsiteY44" fmla="*/ 234240 h 491771"/>
                <a:gd name="connsiteX45" fmla="*/ 469098 w 607568"/>
                <a:gd name="connsiteY45" fmla="*/ 223893 h 491771"/>
                <a:gd name="connsiteX46" fmla="*/ 439991 w 607568"/>
                <a:gd name="connsiteY46" fmla="*/ 182503 h 491771"/>
                <a:gd name="connsiteX47" fmla="*/ 426144 w 607568"/>
                <a:gd name="connsiteY47" fmla="*/ 172720 h 491771"/>
                <a:gd name="connsiteX48" fmla="*/ 441404 w 607568"/>
                <a:gd name="connsiteY48" fmla="*/ 143278 h 491771"/>
                <a:gd name="connsiteX49" fmla="*/ 439708 w 607568"/>
                <a:gd name="connsiteY49" fmla="*/ 107438 h 491771"/>
                <a:gd name="connsiteX50" fmla="*/ 500465 w 607568"/>
                <a:gd name="connsiteY50" fmla="*/ 66049 h 491771"/>
                <a:gd name="connsiteX51" fmla="*/ 107100 w 607568"/>
                <a:gd name="connsiteY51" fmla="*/ 66049 h 491771"/>
                <a:gd name="connsiteX52" fmla="*/ 171341 w 607568"/>
                <a:gd name="connsiteY52" fmla="*/ 123618 h 491771"/>
                <a:gd name="connsiteX53" fmla="*/ 172849 w 607568"/>
                <a:gd name="connsiteY53" fmla="*/ 143278 h 491771"/>
                <a:gd name="connsiteX54" fmla="*/ 184246 w 607568"/>
                <a:gd name="connsiteY54" fmla="*/ 168205 h 491771"/>
                <a:gd name="connsiteX55" fmla="*/ 167574 w 607568"/>
                <a:gd name="connsiteY55" fmla="*/ 182503 h 491771"/>
                <a:gd name="connsiteX56" fmla="*/ 138468 w 607568"/>
                <a:gd name="connsiteY56" fmla="*/ 223799 h 491771"/>
                <a:gd name="connsiteX57" fmla="*/ 134794 w 607568"/>
                <a:gd name="connsiteY57" fmla="*/ 234240 h 491771"/>
                <a:gd name="connsiteX58" fmla="*/ 137337 w 607568"/>
                <a:gd name="connsiteY58" fmla="*/ 246281 h 491771"/>
                <a:gd name="connsiteX59" fmla="*/ 152408 w 607568"/>
                <a:gd name="connsiteY59" fmla="*/ 261143 h 491771"/>
                <a:gd name="connsiteX60" fmla="*/ 165596 w 607568"/>
                <a:gd name="connsiteY60" fmla="*/ 263777 h 491771"/>
                <a:gd name="connsiteX61" fmla="*/ 179442 w 607568"/>
                <a:gd name="connsiteY61" fmla="*/ 268856 h 491771"/>
                <a:gd name="connsiteX62" fmla="*/ 146662 w 607568"/>
                <a:gd name="connsiteY62" fmla="*/ 310058 h 491771"/>
                <a:gd name="connsiteX63" fmla="*/ 123867 w 607568"/>
                <a:gd name="connsiteY63" fmla="*/ 384088 h 491771"/>
                <a:gd name="connsiteX64" fmla="*/ 27883 w 607568"/>
                <a:gd name="connsiteY64" fmla="*/ 384088 h 491771"/>
                <a:gd name="connsiteX65" fmla="*/ 6312 w 607568"/>
                <a:gd name="connsiteY65" fmla="*/ 373835 h 491771"/>
                <a:gd name="connsiteX66" fmla="*/ 566 w 607568"/>
                <a:gd name="connsiteY66" fmla="*/ 350788 h 491771"/>
                <a:gd name="connsiteX67" fmla="*/ 10268 w 607568"/>
                <a:gd name="connsiteY67" fmla="*/ 301968 h 491771"/>
                <a:gd name="connsiteX68" fmla="*/ 48606 w 607568"/>
                <a:gd name="connsiteY68" fmla="*/ 263777 h 491771"/>
                <a:gd name="connsiteX69" fmla="*/ 61699 w 607568"/>
                <a:gd name="connsiteY69" fmla="*/ 261237 h 491771"/>
                <a:gd name="connsiteX70" fmla="*/ 76770 w 607568"/>
                <a:gd name="connsiteY70" fmla="*/ 246281 h 491771"/>
                <a:gd name="connsiteX71" fmla="*/ 79313 w 607568"/>
                <a:gd name="connsiteY71" fmla="*/ 234240 h 491771"/>
                <a:gd name="connsiteX72" fmla="*/ 75639 w 607568"/>
                <a:gd name="connsiteY72" fmla="*/ 223893 h 491771"/>
                <a:gd name="connsiteX73" fmla="*/ 46628 w 607568"/>
                <a:gd name="connsiteY73" fmla="*/ 182503 h 491771"/>
                <a:gd name="connsiteX74" fmla="*/ 27318 w 607568"/>
                <a:gd name="connsiteY74" fmla="*/ 160962 h 491771"/>
                <a:gd name="connsiteX75" fmla="*/ 41447 w 607568"/>
                <a:gd name="connsiteY75" fmla="*/ 130673 h 491771"/>
                <a:gd name="connsiteX76" fmla="*/ 41824 w 607568"/>
                <a:gd name="connsiteY76" fmla="*/ 130673 h 491771"/>
                <a:gd name="connsiteX77" fmla="*/ 107100 w 607568"/>
                <a:gd name="connsiteY77" fmla="*/ 66049 h 491771"/>
                <a:gd name="connsiteX78" fmla="*/ 298626 w 607568"/>
                <a:gd name="connsiteY78" fmla="*/ 0 h 491771"/>
                <a:gd name="connsiteX79" fmla="*/ 315956 w 607568"/>
                <a:gd name="connsiteY79" fmla="*/ 0 h 491771"/>
                <a:gd name="connsiteX80" fmla="*/ 401854 w 607568"/>
                <a:gd name="connsiteY80" fmla="*/ 85787 h 491771"/>
                <a:gd name="connsiteX81" fmla="*/ 401854 w 607568"/>
                <a:gd name="connsiteY81" fmla="*/ 95476 h 491771"/>
                <a:gd name="connsiteX82" fmla="*/ 421633 w 607568"/>
                <a:gd name="connsiteY82" fmla="*/ 138840 h 491771"/>
                <a:gd name="connsiteX83" fmla="*/ 417960 w 607568"/>
                <a:gd name="connsiteY83" fmla="*/ 149281 h 491771"/>
                <a:gd name="connsiteX84" fmla="*/ 417112 w 607568"/>
                <a:gd name="connsiteY84" fmla="*/ 151068 h 491771"/>
                <a:gd name="connsiteX85" fmla="*/ 411273 w 607568"/>
                <a:gd name="connsiteY85" fmla="*/ 159534 h 491771"/>
                <a:gd name="connsiteX86" fmla="*/ 410896 w 607568"/>
                <a:gd name="connsiteY86" fmla="*/ 159910 h 491771"/>
                <a:gd name="connsiteX87" fmla="*/ 394037 w 607568"/>
                <a:gd name="connsiteY87" fmla="*/ 169787 h 491771"/>
                <a:gd name="connsiteX88" fmla="*/ 384900 w 607568"/>
                <a:gd name="connsiteY88" fmla="*/ 189541 h 491771"/>
                <a:gd name="connsiteX89" fmla="*/ 384712 w 607568"/>
                <a:gd name="connsiteY89" fmla="*/ 189823 h 491771"/>
                <a:gd name="connsiteX90" fmla="*/ 373316 w 607568"/>
                <a:gd name="connsiteY90" fmla="*/ 207131 h 491771"/>
                <a:gd name="connsiteX91" fmla="*/ 372750 w 607568"/>
                <a:gd name="connsiteY91" fmla="*/ 207789 h 491771"/>
                <a:gd name="connsiteX92" fmla="*/ 359847 w 607568"/>
                <a:gd name="connsiteY92" fmla="*/ 222275 h 491771"/>
                <a:gd name="connsiteX93" fmla="*/ 359188 w 607568"/>
                <a:gd name="connsiteY93" fmla="*/ 222934 h 491771"/>
                <a:gd name="connsiteX94" fmla="*/ 345154 w 607568"/>
                <a:gd name="connsiteY94" fmla="*/ 234598 h 491771"/>
                <a:gd name="connsiteX95" fmla="*/ 345625 w 607568"/>
                <a:gd name="connsiteY95" fmla="*/ 236855 h 491771"/>
                <a:gd name="connsiteX96" fmla="*/ 348639 w 607568"/>
                <a:gd name="connsiteY96" fmla="*/ 235538 h 491771"/>
                <a:gd name="connsiteX97" fmla="*/ 355514 w 607568"/>
                <a:gd name="connsiteY97" fmla="*/ 234033 h 491771"/>
                <a:gd name="connsiteX98" fmla="*/ 366628 w 607568"/>
                <a:gd name="connsiteY98" fmla="*/ 237326 h 491771"/>
                <a:gd name="connsiteX99" fmla="*/ 385371 w 607568"/>
                <a:gd name="connsiteY99" fmla="*/ 249648 h 491771"/>
                <a:gd name="connsiteX100" fmla="*/ 399876 w 607568"/>
                <a:gd name="connsiteY100" fmla="*/ 279373 h 491771"/>
                <a:gd name="connsiteX101" fmla="*/ 430016 w 607568"/>
                <a:gd name="connsiteY101" fmla="*/ 289814 h 491771"/>
                <a:gd name="connsiteX102" fmla="*/ 448382 w 607568"/>
                <a:gd name="connsiteY102" fmla="*/ 316058 h 491771"/>
                <a:gd name="connsiteX103" fmla="*/ 481630 w 607568"/>
                <a:gd name="connsiteY103" fmla="*/ 424515 h 491771"/>
                <a:gd name="connsiteX104" fmla="*/ 483891 w 607568"/>
                <a:gd name="connsiteY104" fmla="*/ 436461 h 491771"/>
                <a:gd name="connsiteX105" fmla="*/ 473718 w 607568"/>
                <a:gd name="connsiteY105" fmla="*/ 470700 h 491771"/>
                <a:gd name="connsiteX106" fmla="*/ 443956 w 607568"/>
                <a:gd name="connsiteY106" fmla="*/ 490360 h 491771"/>
                <a:gd name="connsiteX107" fmla="*/ 431805 w 607568"/>
                <a:gd name="connsiteY107" fmla="*/ 491771 h 491771"/>
                <a:gd name="connsiteX108" fmla="*/ 325375 w 607568"/>
                <a:gd name="connsiteY108" fmla="*/ 491771 h 491771"/>
                <a:gd name="connsiteX109" fmla="*/ 337430 w 607568"/>
                <a:gd name="connsiteY109" fmla="*/ 415296 h 491771"/>
                <a:gd name="connsiteX110" fmla="*/ 334605 w 607568"/>
                <a:gd name="connsiteY110" fmla="*/ 389052 h 491771"/>
                <a:gd name="connsiteX111" fmla="*/ 323962 w 607568"/>
                <a:gd name="connsiteY111" fmla="*/ 360927 h 491771"/>
                <a:gd name="connsiteX112" fmla="*/ 337430 w 607568"/>
                <a:gd name="connsiteY112" fmla="*/ 347476 h 491771"/>
                <a:gd name="connsiteX113" fmla="*/ 307196 w 607568"/>
                <a:gd name="connsiteY113" fmla="*/ 317281 h 491771"/>
                <a:gd name="connsiteX114" fmla="*/ 276868 w 607568"/>
                <a:gd name="connsiteY114" fmla="*/ 347476 h 491771"/>
                <a:gd name="connsiteX115" fmla="*/ 290337 w 607568"/>
                <a:gd name="connsiteY115" fmla="*/ 360927 h 491771"/>
                <a:gd name="connsiteX116" fmla="*/ 279694 w 607568"/>
                <a:gd name="connsiteY116" fmla="*/ 389052 h 491771"/>
                <a:gd name="connsiteX117" fmla="*/ 276963 w 607568"/>
                <a:gd name="connsiteY117" fmla="*/ 415296 h 491771"/>
                <a:gd name="connsiteX118" fmla="*/ 288736 w 607568"/>
                <a:gd name="connsiteY118" fmla="*/ 491771 h 491771"/>
                <a:gd name="connsiteX119" fmla="*/ 182493 w 607568"/>
                <a:gd name="connsiteY119" fmla="*/ 491771 h 491771"/>
                <a:gd name="connsiteX120" fmla="*/ 170437 w 607568"/>
                <a:gd name="connsiteY120" fmla="*/ 490360 h 491771"/>
                <a:gd name="connsiteX121" fmla="*/ 140675 w 607568"/>
                <a:gd name="connsiteY121" fmla="*/ 470700 h 491771"/>
                <a:gd name="connsiteX122" fmla="*/ 132669 w 607568"/>
                <a:gd name="connsiteY122" fmla="*/ 424515 h 491771"/>
                <a:gd name="connsiteX123" fmla="*/ 166011 w 607568"/>
                <a:gd name="connsiteY123" fmla="*/ 316058 h 491771"/>
                <a:gd name="connsiteX124" fmla="*/ 184377 w 607568"/>
                <a:gd name="connsiteY124" fmla="*/ 289814 h 491771"/>
                <a:gd name="connsiteX125" fmla="*/ 214517 w 607568"/>
                <a:gd name="connsiteY125" fmla="*/ 279373 h 491771"/>
                <a:gd name="connsiteX126" fmla="*/ 214517 w 607568"/>
                <a:gd name="connsiteY126" fmla="*/ 279279 h 491771"/>
                <a:gd name="connsiteX127" fmla="*/ 229022 w 607568"/>
                <a:gd name="connsiteY127" fmla="*/ 249648 h 491771"/>
                <a:gd name="connsiteX128" fmla="*/ 247765 w 607568"/>
                <a:gd name="connsiteY128" fmla="*/ 237326 h 491771"/>
                <a:gd name="connsiteX129" fmla="*/ 258879 w 607568"/>
                <a:gd name="connsiteY129" fmla="*/ 234033 h 491771"/>
                <a:gd name="connsiteX130" fmla="*/ 265754 w 607568"/>
                <a:gd name="connsiteY130" fmla="*/ 235538 h 491771"/>
                <a:gd name="connsiteX131" fmla="*/ 268768 w 607568"/>
                <a:gd name="connsiteY131" fmla="*/ 236855 h 491771"/>
                <a:gd name="connsiteX132" fmla="*/ 269239 w 607568"/>
                <a:gd name="connsiteY132" fmla="*/ 234598 h 491771"/>
                <a:gd name="connsiteX133" fmla="*/ 255205 w 607568"/>
                <a:gd name="connsiteY133" fmla="*/ 222934 h 491771"/>
                <a:gd name="connsiteX134" fmla="*/ 254546 w 607568"/>
                <a:gd name="connsiteY134" fmla="*/ 222275 h 491771"/>
                <a:gd name="connsiteX135" fmla="*/ 241548 w 607568"/>
                <a:gd name="connsiteY135" fmla="*/ 207789 h 491771"/>
                <a:gd name="connsiteX136" fmla="*/ 241077 w 607568"/>
                <a:gd name="connsiteY136" fmla="*/ 207225 h 491771"/>
                <a:gd name="connsiteX137" fmla="*/ 229681 w 607568"/>
                <a:gd name="connsiteY137" fmla="*/ 189823 h 491771"/>
                <a:gd name="connsiteX138" fmla="*/ 229493 w 607568"/>
                <a:gd name="connsiteY138" fmla="*/ 189635 h 491771"/>
                <a:gd name="connsiteX139" fmla="*/ 220356 w 607568"/>
                <a:gd name="connsiteY139" fmla="*/ 169787 h 491771"/>
                <a:gd name="connsiteX140" fmla="*/ 203497 w 607568"/>
                <a:gd name="connsiteY140" fmla="*/ 159910 h 491771"/>
                <a:gd name="connsiteX141" fmla="*/ 203120 w 607568"/>
                <a:gd name="connsiteY141" fmla="*/ 159534 h 491771"/>
                <a:gd name="connsiteX142" fmla="*/ 197281 w 607568"/>
                <a:gd name="connsiteY142" fmla="*/ 151068 h 491771"/>
                <a:gd name="connsiteX143" fmla="*/ 196433 w 607568"/>
                <a:gd name="connsiteY143" fmla="*/ 149281 h 491771"/>
                <a:gd name="connsiteX144" fmla="*/ 192666 w 607568"/>
                <a:gd name="connsiteY144" fmla="*/ 138840 h 491771"/>
                <a:gd name="connsiteX145" fmla="*/ 212727 w 607568"/>
                <a:gd name="connsiteY145" fmla="*/ 95476 h 491771"/>
                <a:gd name="connsiteX146" fmla="*/ 212727 w 607568"/>
                <a:gd name="connsiteY146" fmla="*/ 85787 h 491771"/>
                <a:gd name="connsiteX147" fmla="*/ 298626 w 607568"/>
                <a:gd name="connsiteY147" fmla="*/ 0 h 49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607568" h="491771">
                  <a:moveTo>
                    <a:pt x="355420" y="250307"/>
                  </a:moveTo>
                  <a:cubicBezTo>
                    <a:pt x="354290" y="250307"/>
                    <a:pt x="353160" y="250871"/>
                    <a:pt x="352312" y="251812"/>
                  </a:cubicBezTo>
                  <a:lnTo>
                    <a:pt x="321042" y="289814"/>
                  </a:lnTo>
                  <a:cubicBezTo>
                    <a:pt x="319723" y="291507"/>
                    <a:pt x="319912" y="293953"/>
                    <a:pt x="321513" y="295364"/>
                  </a:cubicBezTo>
                  <a:lnTo>
                    <a:pt x="369736" y="338257"/>
                  </a:lnTo>
                  <a:cubicBezTo>
                    <a:pt x="370396" y="338822"/>
                    <a:pt x="371149" y="339104"/>
                    <a:pt x="371997" y="339104"/>
                  </a:cubicBezTo>
                  <a:cubicBezTo>
                    <a:pt x="372374" y="339104"/>
                    <a:pt x="372750" y="339010"/>
                    <a:pt x="373127" y="338916"/>
                  </a:cubicBezTo>
                  <a:cubicBezTo>
                    <a:pt x="374257" y="338539"/>
                    <a:pt x="375105" y="337505"/>
                    <a:pt x="375293" y="336282"/>
                  </a:cubicBezTo>
                  <a:lnTo>
                    <a:pt x="383676" y="279467"/>
                  </a:lnTo>
                  <a:cubicBezTo>
                    <a:pt x="384618" y="273164"/>
                    <a:pt x="381792" y="266768"/>
                    <a:pt x="376424" y="263287"/>
                  </a:cubicBezTo>
                  <a:lnTo>
                    <a:pt x="357681" y="250965"/>
                  </a:lnTo>
                  <a:cubicBezTo>
                    <a:pt x="357021" y="250495"/>
                    <a:pt x="356174" y="250307"/>
                    <a:pt x="355420" y="250307"/>
                  </a:cubicBezTo>
                  <a:close/>
                  <a:moveTo>
                    <a:pt x="258879" y="250307"/>
                  </a:moveTo>
                  <a:cubicBezTo>
                    <a:pt x="258125" y="250307"/>
                    <a:pt x="257372" y="250495"/>
                    <a:pt x="256712" y="250965"/>
                  </a:cubicBezTo>
                  <a:lnTo>
                    <a:pt x="237969" y="263287"/>
                  </a:lnTo>
                  <a:cubicBezTo>
                    <a:pt x="232601" y="266768"/>
                    <a:pt x="229775" y="273164"/>
                    <a:pt x="230717" y="279467"/>
                  </a:cubicBezTo>
                  <a:lnTo>
                    <a:pt x="239100" y="336282"/>
                  </a:lnTo>
                  <a:cubicBezTo>
                    <a:pt x="239288" y="337505"/>
                    <a:pt x="240136" y="338539"/>
                    <a:pt x="241266" y="338916"/>
                  </a:cubicBezTo>
                  <a:cubicBezTo>
                    <a:pt x="241643" y="339010"/>
                    <a:pt x="242019" y="339104"/>
                    <a:pt x="242396" y="339104"/>
                  </a:cubicBezTo>
                  <a:cubicBezTo>
                    <a:pt x="243244" y="339104"/>
                    <a:pt x="243997" y="338822"/>
                    <a:pt x="244657" y="338257"/>
                  </a:cubicBezTo>
                  <a:lnTo>
                    <a:pt x="292880" y="295364"/>
                  </a:lnTo>
                  <a:cubicBezTo>
                    <a:pt x="294481" y="293953"/>
                    <a:pt x="294670" y="291507"/>
                    <a:pt x="293351" y="289814"/>
                  </a:cubicBezTo>
                  <a:lnTo>
                    <a:pt x="261987" y="251812"/>
                  </a:lnTo>
                  <a:cubicBezTo>
                    <a:pt x="261233" y="250871"/>
                    <a:pt x="260103" y="250307"/>
                    <a:pt x="258879" y="250307"/>
                  </a:cubicBezTo>
                  <a:close/>
                  <a:moveTo>
                    <a:pt x="500465" y="66049"/>
                  </a:moveTo>
                  <a:cubicBezTo>
                    <a:pt x="548129" y="66049"/>
                    <a:pt x="562447" y="93516"/>
                    <a:pt x="565743" y="130673"/>
                  </a:cubicBezTo>
                  <a:cubicBezTo>
                    <a:pt x="565932" y="130673"/>
                    <a:pt x="566026" y="130673"/>
                    <a:pt x="566120" y="130673"/>
                  </a:cubicBezTo>
                  <a:cubicBezTo>
                    <a:pt x="577141" y="133118"/>
                    <a:pt x="583358" y="146664"/>
                    <a:pt x="580250" y="160962"/>
                  </a:cubicBezTo>
                  <a:cubicBezTo>
                    <a:pt x="577706" y="172532"/>
                    <a:pt x="569700" y="180904"/>
                    <a:pt x="560939" y="182503"/>
                  </a:cubicBezTo>
                  <a:cubicBezTo>
                    <a:pt x="554628" y="199529"/>
                    <a:pt x="543796" y="214016"/>
                    <a:pt x="531927" y="223799"/>
                  </a:cubicBezTo>
                  <a:cubicBezTo>
                    <a:pt x="528913" y="226338"/>
                    <a:pt x="527500" y="230383"/>
                    <a:pt x="528253" y="234240"/>
                  </a:cubicBezTo>
                  <a:lnTo>
                    <a:pt x="530797" y="246281"/>
                  </a:lnTo>
                  <a:cubicBezTo>
                    <a:pt x="532304" y="253806"/>
                    <a:pt x="538238" y="259732"/>
                    <a:pt x="545868" y="261143"/>
                  </a:cubicBezTo>
                  <a:lnTo>
                    <a:pt x="558961" y="263777"/>
                  </a:lnTo>
                  <a:cubicBezTo>
                    <a:pt x="578366" y="267634"/>
                    <a:pt x="593437" y="282684"/>
                    <a:pt x="597299" y="301968"/>
                  </a:cubicBezTo>
                  <a:lnTo>
                    <a:pt x="607002" y="350788"/>
                  </a:lnTo>
                  <a:cubicBezTo>
                    <a:pt x="608697" y="358972"/>
                    <a:pt x="606531" y="367438"/>
                    <a:pt x="601256" y="373835"/>
                  </a:cubicBezTo>
                  <a:cubicBezTo>
                    <a:pt x="595981" y="380325"/>
                    <a:pt x="588068" y="384088"/>
                    <a:pt x="579685" y="384088"/>
                  </a:cubicBezTo>
                  <a:lnTo>
                    <a:pt x="490386" y="384088"/>
                  </a:lnTo>
                  <a:lnTo>
                    <a:pt x="467685" y="310058"/>
                  </a:lnTo>
                  <a:cubicBezTo>
                    <a:pt x="461845" y="291150"/>
                    <a:pt x="448563" y="276194"/>
                    <a:pt x="431702" y="267445"/>
                  </a:cubicBezTo>
                  <a:cubicBezTo>
                    <a:pt x="434999" y="265940"/>
                    <a:pt x="438295" y="264529"/>
                    <a:pt x="441969" y="263777"/>
                  </a:cubicBezTo>
                  <a:lnTo>
                    <a:pt x="455157" y="261237"/>
                  </a:lnTo>
                  <a:cubicBezTo>
                    <a:pt x="462692" y="259732"/>
                    <a:pt x="468627" y="253806"/>
                    <a:pt x="470228" y="246281"/>
                  </a:cubicBezTo>
                  <a:lnTo>
                    <a:pt x="472677" y="234240"/>
                  </a:lnTo>
                  <a:cubicBezTo>
                    <a:pt x="473525" y="230383"/>
                    <a:pt x="472112" y="226338"/>
                    <a:pt x="469098" y="223893"/>
                  </a:cubicBezTo>
                  <a:cubicBezTo>
                    <a:pt x="457229" y="214016"/>
                    <a:pt x="446302" y="199529"/>
                    <a:pt x="439991" y="182503"/>
                  </a:cubicBezTo>
                  <a:cubicBezTo>
                    <a:pt x="434716" y="181563"/>
                    <a:pt x="429818" y="177894"/>
                    <a:pt x="426144" y="172720"/>
                  </a:cubicBezTo>
                  <a:cubicBezTo>
                    <a:pt x="433303" y="164725"/>
                    <a:pt x="438861" y="154754"/>
                    <a:pt x="441404" y="143278"/>
                  </a:cubicBezTo>
                  <a:cubicBezTo>
                    <a:pt x="444324" y="130485"/>
                    <a:pt x="443476" y="118068"/>
                    <a:pt x="439708" y="107438"/>
                  </a:cubicBezTo>
                  <a:cubicBezTo>
                    <a:pt x="447244" y="82699"/>
                    <a:pt x="464200" y="66049"/>
                    <a:pt x="500465" y="66049"/>
                  </a:cubicBezTo>
                  <a:close/>
                  <a:moveTo>
                    <a:pt x="107100" y="66049"/>
                  </a:moveTo>
                  <a:cubicBezTo>
                    <a:pt x="151561" y="66049"/>
                    <a:pt x="166820" y="90130"/>
                    <a:pt x="171341" y="123618"/>
                  </a:cubicBezTo>
                  <a:cubicBezTo>
                    <a:pt x="170965" y="129920"/>
                    <a:pt x="171436" y="136505"/>
                    <a:pt x="172849" y="143278"/>
                  </a:cubicBezTo>
                  <a:cubicBezTo>
                    <a:pt x="174921" y="152590"/>
                    <a:pt x="178971" y="161056"/>
                    <a:pt x="184246" y="168205"/>
                  </a:cubicBezTo>
                  <a:cubicBezTo>
                    <a:pt x="180573" y="175919"/>
                    <a:pt x="174356" y="181281"/>
                    <a:pt x="167574" y="182503"/>
                  </a:cubicBezTo>
                  <a:cubicBezTo>
                    <a:pt x="161263" y="199529"/>
                    <a:pt x="150336" y="214016"/>
                    <a:pt x="138468" y="223799"/>
                  </a:cubicBezTo>
                  <a:cubicBezTo>
                    <a:pt x="135453" y="226338"/>
                    <a:pt x="134040" y="230383"/>
                    <a:pt x="134794" y="234240"/>
                  </a:cubicBezTo>
                  <a:lnTo>
                    <a:pt x="137337" y="246281"/>
                  </a:lnTo>
                  <a:cubicBezTo>
                    <a:pt x="138939" y="253806"/>
                    <a:pt x="144873" y="259732"/>
                    <a:pt x="152408" y="261143"/>
                  </a:cubicBezTo>
                  <a:lnTo>
                    <a:pt x="165596" y="263777"/>
                  </a:lnTo>
                  <a:cubicBezTo>
                    <a:pt x="170494" y="264812"/>
                    <a:pt x="175203" y="266505"/>
                    <a:pt x="179442" y="268856"/>
                  </a:cubicBezTo>
                  <a:cubicBezTo>
                    <a:pt x="164088" y="277793"/>
                    <a:pt x="152126" y="292279"/>
                    <a:pt x="146662" y="310058"/>
                  </a:cubicBezTo>
                  <a:lnTo>
                    <a:pt x="123867" y="384088"/>
                  </a:lnTo>
                  <a:lnTo>
                    <a:pt x="27883" y="384088"/>
                  </a:lnTo>
                  <a:cubicBezTo>
                    <a:pt x="19499" y="384088"/>
                    <a:pt x="11587" y="380325"/>
                    <a:pt x="6312" y="373835"/>
                  </a:cubicBezTo>
                  <a:cubicBezTo>
                    <a:pt x="1037" y="367438"/>
                    <a:pt x="-1129" y="358972"/>
                    <a:pt x="566" y="350788"/>
                  </a:cubicBezTo>
                  <a:lnTo>
                    <a:pt x="10268" y="301968"/>
                  </a:lnTo>
                  <a:cubicBezTo>
                    <a:pt x="14130" y="282684"/>
                    <a:pt x="29202" y="267634"/>
                    <a:pt x="48606" y="263777"/>
                  </a:cubicBezTo>
                  <a:lnTo>
                    <a:pt x="61699" y="261237"/>
                  </a:lnTo>
                  <a:cubicBezTo>
                    <a:pt x="69328" y="259732"/>
                    <a:pt x="75263" y="253806"/>
                    <a:pt x="76770" y="246281"/>
                  </a:cubicBezTo>
                  <a:lnTo>
                    <a:pt x="79313" y="234240"/>
                  </a:lnTo>
                  <a:cubicBezTo>
                    <a:pt x="80067" y="230383"/>
                    <a:pt x="78654" y="226338"/>
                    <a:pt x="75639" y="223893"/>
                  </a:cubicBezTo>
                  <a:cubicBezTo>
                    <a:pt x="63771" y="214016"/>
                    <a:pt x="52939" y="199623"/>
                    <a:pt x="46628" y="182503"/>
                  </a:cubicBezTo>
                  <a:cubicBezTo>
                    <a:pt x="37867" y="180904"/>
                    <a:pt x="29861" y="172532"/>
                    <a:pt x="27318" y="160962"/>
                  </a:cubicBezTo>
                  <a:cubicBezTo>
                    <a:pt x="24115" y="146664"/>
                    <a:pt x="30426" y="133118"/>
                    <a:pt x="41447" y="130673"/>
                  </a:cubicBezTo>
                  <a:cubicBezTo>
                    <a:pt x="41541" y="130673"/>
                    <a:pt x="41729" y="130673"/>
                    <a:pt x="41824" y="130673"/>
                  </a:cubicBezTo>
                  <a:cubicBezTo>
                    <a:pt x="45403" y="93516"/>
                    <a:pt x="60192" y="66049"/>
                    <a:pt x="107100" y="66049"/>
                  </a:cubicBezTo>
                  <a:close/>
                  <a:moveTo>
                    <a:pt x="298626" y="0"/>
                  </a:moveTo>
                  <a:lnTo>
                    <a:pt x="315956" y="0"/>
                  </a:lnTo>
                  <a:cubicBezTo>
                    <a:pt x="363426" y="0"/>
                    <a:pt x="401854" y="38378"/>
                    <a:pt x="401854" y="85787"/>
                  </a:cubicBezTo>
                  <a:lnTo>
                    <a:pt x="401854" y="95476"/>
                  </a:lnTo>
                  <a:cubicBezTo>
                    <a:pt x="417301" y="99238"/>
                    <a:pt x="426154" y="118522"/>
                    <a:pt x="421633" y="138840"/>
                  </a:cubicBezTo>
                  <a:cubicBezTo>
                    <a:pt x="420880" y="142602"/>
                    <a:pt x="419467" y="146083"/>
                    <a:pt x="417960" y="149281"/>
                  </a:cubicBezTo>
                  <a:cubicBezTo>
                    <a:pt x="417677" y="149939"/>
                    <a:pt x="417395" y="150504"/>
                    <a:pt x="417112" y="151068"/>
                  </a:cubicBezTo>
                  <a:cubicBezTo>
                    <a:pt x="415417" y="154172"/>
                    <a:pt x="413533" y="157088"/>
                    <a:pt x="411273" y="159534"/>
                  </a:cubicBezTo>
                  <a:cubicBezTo>
                    <a:pt x="411179" y="159628"/>
                    <a:pt x="410990" y="159816"/>
                    <a:pt x="410896" y="159910"/>
                  </a:cubicBezTo>
                  <a:cubicBezTo>
                    <a:pt x="406092" y="165084"/>
                    <a:pt x="400159" y="168658"/>
                    <a:pt x="394037" y="169787"/>
                  </a:cubicBezTo>
                  <a:cubicBezTo>
                    <a:pt x="391494" y="176654"/>
                    <a:pt x="388385" y="183332"/>
                    <a:pt x="384900" y="189541"/>
                  </a:cubicBezTo>
                  <a:cubicBezTo>
                    <a:pt x="384806" y="189635"/>
                    <a:pt x="384806" y="189729"/>
                    <a:pt x="384712" y="189823"/>
                  </a:cubicBezTo>
                  <a:cubicBezTo>
                    <a:pt x="381227" y="196031"/>
                    <a:pt x="377460" y="201769"/>
                    <a:pt x="373316" y="207131"/>
                  </a:cubicBezTo>
                  <a:cubicBezTo>
                    <a:pt x="373127" y="207413"/>
                    <a:pt x="372939" y="207601"/>
                    <a:pt x="372750" y="207789"/>
                  </a:cubicBezTo>
                  <a:cubicBezTo>
                    <a:pt x="368700" y="213057"/>
                    <a:pt x="364368" y="217948"/>
                    <a:pt x="359847" y="222275"/>
                  </a:cubicBezTo>
                  <a:cubicBezTo>
                    <a:pt x="359658" y="222463"/>
                    <a:pt x="359376" y="222651"/>
                    <a:pt x="359188" y="222934"/>
                  </a:cubicBezTo>
                  <a:cubicBezTo>
                    <a:pt x="354667" y="227261"/>
                    <a:pt x="349957" y="231211"/>
                    <a:pt x="345154" y="234598"/>
                  </a:cubicBezTo>
                  <a:lnTo>
                    <a:pt x="345625" y="236855"/>
                  </a:lnTo>
                  <a:cubicBezTo>
                    <a:pt x="346567" y="236385"/>
                    <a:pt x="347603" y="235915"/>
                    <a:pt x="348639" y="235538"/>
                  </a:cubicBezTo>
                  <a:cubicBezTo>
                    <a:pt x="350899" y="234786"/>
                    <a:pt x="353065" y="234033"/>
                    <a:pt x="355514" y="234033"/>
                  </a:cubicBezTo>
                  <a:cubicBezTo>
                    <a:pt x="359470" y="234033"/>
                    <a:pt x="363238" y="235162"/>
                    <a:pt x="366628" y="237326"/>
                  </a:cubicBezTo>
                  <a:cubicBezTo>
                    <a:pt x="366628" y="237326"/>
                    <a:pt x="380756" y="246450"/>
                    <a:pt x="385371" y="249648"/>
                  </a:cubicBezTo>
                  <a:cubicBezTo>
                    <a:pt x="401854" y="261030"/>
                    <a:pt x="399876" y="279373"/>
                    <a:pt x="399876" y="279373"/>
                  </a:cubicBezTo>
                  <a:cubicBezTo>
                    <a:pt x="410990" y="279655"/>
                    <a:pt x="421822" y="283041"/>
                    <a:pt x="430016" y="289814"/>
                  </a:cubicBezTo>
                  <a:cubicBezTo>
                    <a:pt x="445180" y="302324"/>
                    <a:pt x="447535" y="313330"/>
                    <a:pt x="448382" y="316058"/>
                  </a:cubicBezTo>
                  <a:lnTo>
                    <a:pt x="481630" y="424515"/>
                  </a:lnTo>
                  <a:cubicBezTo>
                    <a:pt x="482855" y="428371"/>
                    <a:pt x="483608" y="432416"/>
                    <a:pt x="483891" y="436461"/>
                  </a:cubicBezTo>
                  <a:cubicBezTo>
                    <a:pt x="484644" y="448595"/>
                    <a:pt x="481159" y="460730"/>
                    <a:pt x="473718" y="470700"/>
                  </a:cubicBezTo>
                  <a:cubicBezTo>
                    <a:pt x="466372" y="480671"/>
                    <a:pt x="455823" y="487538"/>
                    <a:pt x="443956" y="490360"/>
                  </a:cubicBezTo>
                  <a:cubicBezTo>
                    <a:pt x="440000" y="491301"/>
                    <a:pt x="435950" y="491771"/>
                    <a:pt x="431805" y="491771"/>
                  </a:cubicBezTo>
                  <a:lnTo>
                    <a:pt x="325375" y="491771"/>
                  </a:lnTo>
                  <a:lnTo>
                    <a:pt x="337430" y="415296"/>
                  </a:lnTo>
                  <a:cubicBezTo>
                    <a:pt x="338749" y="406454"/>
                    <a:pt x="337807" y="397424"/>
                    <a:pt x="334605" y="389052"/>
                  </a:cubicBezTo>
                  <a:lnTo>
                    <a:pt x="323962" y="360927"/>
                  </a:lnTo>
                  <a:lnTo>
                    <a:pt x="337430" y="347476"/>
                  </a:lnTo>
                  <a:lnTo>
                    <a:pt x="307196" y="317281"/>
                  </a:lnTo>
                  <a:lnTo>
                    <a:pt x="276868" y="347476"/>
                  </a:lnTo>
                  <a:lnTo>
                    <a:pt x="290337" y="360927"/>
                  </a:lnTo>
                  <a:lnTo>
                    <a:pt x="279694" y="389052"/>
                  </a:lnTo>
                  <a:cubicBezTo>
                    <a:pt x="276586" y="397424"/>
                    <a:pt x="275644" y="406454"/>
                    <a:pt x="276963" y="415296"/>
                  </a:cubicBezTo>
                  <a:lnTo>
                    <a:pt x="288736" y="491771"/>
                  </a:lnTo>
                  <a:lnTo>
                    <a:pt x="182493" y="491771"/>
                  </a:lnTo>
                  <a:cubicBezTo>
                    <a:pt x="178443" y="491771"/>
                    <a:pt x="174299" y="491301"/>
                    <a:pt x="170437" y="490360"/>
                  </a:cubicBezTo>
                  <a:cubicBezTo>
                    <a:pt x="158570" y="487538"/>
                    <a:pt x="148021" y="480671"/>
                    <a:pt x="140675" y="470700"/>
                  </a:cubicBezTo>
                  <a:cubicBezTo>
                    <a:pt x="130785" y="457343"/>
                    <a:pt x="127865" y="440223"/>
                    <a:pt x="132669" y="424515"/>
                  </a:cubicBezTo>
                  <a:lnTo>
                    <a:pt x="166011" y="316058"/>
                  </a:lnTo>
                  <a:cubicBezTo>
                    <a:pt x="166858" y="313330"/>
                    <a:pt x="170908" y="300631"/>
                    <a:pt x="184377" y="289814"/>
                  </a:cubicBezTo>
                  <a:cubicBezTo>
                    <a:pt x="192666" y="283229"/>
                    <a:pt x="203403" y="279655"/>
                    <a:pt x="214517" y="279373"/>
                  </a:cubicBezTo>
                  <a:lnTo>
                    <a:pt x="214517" y="279279"/>
                  </a:lnTo>
                  <a:cubicBezTo>
                    <a:pt x="214140" y="273447"/>
                    <a:pt x="211880" y="260654"/>
                    <a:pt x="229022" y="249648"/>
                  </a:cubicBezTo>
                  <a:cubicBezTo>
                    <a:pt x="233731" y="246638"/>
                    <a:pt x="247765" y="237326"/>
                    <a:pt x="247765" y="237326"/>
                  </a:cubicBezTo>
                  <a:cubicBezTo>
                    <a:pt x="251061" y="235162"/>
                    <a:pt x="254923" y="234033"/>
                    <a:pt x="258879" y="234033"/>
                  </a:cubicBezTo>
                  <a:cubicBezTo>
                    <a:pt x="261328" y="234033"/>
                    <a:pt x="263494" y="234786"/>
                    <a:pt x="265754" y="235538"/>
                  </a:cubicBezTo>
                  <a:cubicBezTo>
                    <a:pt x="266790" y="236009"/>
                    <a:pt x="267826" y="236385"/>
                    <a:pt x="268768" y="236855"/>
                  </a:cubicBezTo>
                  <a:lnTo>
                    <a:pt x="269239" y="234598"/>
                  </a:lnTo>
                  <a:cubicBezTo>
                    <a:pt x="264436" y="231211"/>
                    <a:pt x="259726" y="227261"/>
                    <a:pt x="255205" y="222934"/>
                  </a:cubicBezTo>
                  <a:cubicBezTo>
                    <a:pt x="254923" y="222651"/>
                    <a:pt x="254735" y="222463"/>
                    <a:pt x="254546" y="222275"/>
                  </a:cubicBezTo>
                  <a:cubicBezTo>
                    <a:pt x="250025" y="217948"/>
                    <a:pt x="245693" y="213057"/>
                    <a:pt x="241548" y="207789"/>
                  </a:cubicBezTo>
                  <a:cubicBezTo>
                    <a:pt x="241454" y="207601"/>
                    <a:pt x="241266" y="207413"/>
                    <a:pt x="241077" y="207225"/>
                  </a:cubicBezTo>
                  <a:cubicBezTo>
                    <a:pt x="236933" y="201769"/>
                    <a:pt x="233072" y="196031"/>
                    <a:pt x="229681" y="189823"/>
                  </a:cubicBezTo>
                  <a:cubicBezTo>
                    <a:pt x="229587" y="189729"/>
                    <a:pt x="229587" y="189635"/>
                    <a:pt x="229493" y="189635"/>
                  </a:cubicBezTo>
                  <a:cubicBezTo>
                    <a:pt x="226008" y="183332"/>
                    <a:pt x="222899" y="176654"/>
                    <a:pt x="220356" y="169787"/>
                  </a:cubicBezTo>
                  <a:cubicBezTo>
                    <a:pt x="214140" y="168658"/>
                    <a:pt x="208301" y="165084"/>
                    <a:pt x="203497" y="159910"/>
                  </a:cubicBezTo>
                  <a:cubicBezTo>
                    <a:pt x="203309" y="159722"/>
                    <a:pt x="203214" y="159628"/>
                    <a:pt x="203120" y="159534"/>
                  </a:cubicBezTo>
                  <a:cubicBezTo>
                    <a:pt x="200860" y="157088"/>
                    <a:pt x="198976" y="154172"/>
                    <a:pt x="197281" y="151068"/>
                  </a:cubicBezTo>
                  <a:cubicBezTo>
                    <a:pt x="196998" y="150504"/>
                    <a:pt x="196716" y="149939"/>
                    <a:pt x="196433" y="149281"/>
                  </a:cubicBezTo>
                  <a:cubicBezTo>
                    <a:pt x="194832" y="146083"/>
                    <a:pt x="193513" y="142602"/>
                    <a:pt x="192666" y="138840"/>
                  </a:cubicBezTo>
                  <a:cubicBezTo>
                    <a:pt x="188145" y="118428"/>
                    <a:pt x="197092" y="99050"/>
                    <a:pt x="212727" y="95476"/>
                  </a:cubicBezTo>
                  <a:lnTo>
                    <a:pt x="212727" y="85787"/>
                  </a:lnTo>
                  <a:cubicBezTo>
                    <a:pt x="212727" y="38378"/>
                    <a:pt x="251155" y="0"/>
                    <a:pt x="298626" y="0"/>
                  </a:cubicBezTo>
                  <a:close/>
                </a:path>
              </a:pathLst>
            </a:custGeom>
            <a:solidFill>
              <a:srgbClr val="6F4FD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4EC1163A-B90A-46CB-A8EB-0203A5C3607A}"/>
              </a:ext>
            </a:extLst>
          </p:cNvPr>
          <p:cNvGrpSpPr/>
          <p:nvPr/>
        </p:nvGrpSpPr>
        <p:grpSpPr>
          <a:xfrm>
            <a:off x="669926" y="2203822"/>
            <a:ext cx="7976412" cy="2722005"/>
            <a:chOff x="669926" y="2203822"/>
            <a:chExt cx="7976412" cy="2722005"/>
          </a:xfrm>
        </p:grpSpPr>
        <p:sp>
          <p:nvSpPr>
            <p:cNvPr id="11" name="ïṩļîde">
              <a:extLst>
                <a:ext uri="{FF2B5EF4-FFF2-40B4-BE49-F238E27FC236}">
                  <a16:creationId xmlns:a16="http://schemas.microsoft.com/office/drawing/2014/main" id="{DCE693F6-6878-469F-A7CD-12BDD2C744AE}"/>
                </a:ext>
              </a:extLst>
            </p:cNvPr>
            <p:cNvSpPr/>
            <p:nvPr/>
          </p:nvSpPr>
          <p:spPr>
            <a:xfrm>
              <a:off x="669926" y="2760068"/>
              <a:ext cx="2196306" cy="833120"/>
            </a:xfrm>
            <a:prstGeom prst="homePlate">
              <a:avLst>
                <a:gd name="adj" fmla="val 51220"/>
              </a:avLst>
            </a:prstGeom>
            <a:solidFill>
              <a:srgbClr val="FFFFFF">
                <a:lumMod val="95000"/>
              </a:srgbClr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îṥļíḓe">
              <a:extLst>
                <a:ext uri="{FF2B5EF4-FFF2-40B4-BE49-F238E27FC236}">
                  <a16:creationId xmlns:a16="http://schemas.microsoft.com/office/drawing/2014/main" id="{8AB0F6C2-19E9-4310-BBF8-3356487E2983}"/>
                </a:ext>
              </a:extLst>
            </p:cNvPr>
            <p:cNvSpPr/>
            <p:nvPr/>
          </p:nvSpPr>
          <p:spPr>
            <a:xfrm>
              <a:off x="2596628" y="2760068"/>
              <a:ext cx="2196306" cy="833120"/>
            </a:xfrm>
            <a:prstGeom prst="chevron">
              <a:avLst/>
            </a:prstGeom>
            <a:solidFill>
              <a:srgbClr val="FFFFFF">
                <a:lumMod val="95000"/>
              </a:srgbClr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3" name="ïṧ1ïḋê">
              <a:extLst>
                <a:ext uri="{FF2B5EF4-FFF2-40B4-BE49-F238E27FC236}">
                  <a16:creationId xmlns:a16="http://schemas.microsoft.com/office/drawing/2014/main" id="{57EDC9E7-3CF4-4302-8D6D-B839330E597F}"/>
                </a:ext>
              </a:extLst>
            </p:cNvPr>
            <p:cNvSpPr/>
            <p:nvPr/>
          </p:nvSpPr>
          <p:spPr>
            <a:xfrm>
              <a:off x="4523330" y="2760068"/>
              <a:ext cx="2196306" cy="833120"/>
            </a:xfrm>
            <a:prstGeom prst="chevron">
              <a:avLst/>
            </a:prstGeom>
            <a:solidFill>
              <a:srgbClr val="FFFFFF">
                <a:lumMod val="95000"/>
              </a:srgbClr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íṧḷíde">
              <a:extLst>
                <a:ext uri="{FF2B5EF4-FFF2-40B4-BE49-F238E27FC236}">
                  <a16:creationId xmlns:a16="http://schemas.microsoft.com/office/drawing/2014/main" id="{0EC56DC0-E659-453F-B58B-33959724567E}"/>
                </a:ext>
              </a:extLst>
            </p:cNvPr>
            <p:cNvSpPr/>
            <p:nvPr/>
          </p:nvSpPr>
          <p:spPr>
            <a:xfrm>
              <a:off x="6450032" y="2760068"/>
              <a:ext cx="2196306" cy="833120"/>
            </a:xfrm>
            <a:prstGeom prst="chevron">
              <a:avLst/>
            </a:prstGeom>
            <a:solidFill>
              <a:srgbClr val="FFFFFF">
                <a:lumMod val="95000"/>
              </a:srgbClr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íṡḻiďè">
              <a:extLst>
                <a:ext uri="{FF2B5EF4-FFF2-40B4-BE49-F238E27FC236}">
                  <a16:creationId xmlns:a16="http://schemas.microsoft.com/office/drawing/2014/main" id="{ABAEE652-F0BE-447F-9CE9-9E9079251C88}"/>
                </a:ext>
              </a:extLst>
            </p:cNvPr>
            <p:cNvSpPr/>
            <p:nvPr/>
          </p:nvSpPr>
          <p:spPr bwMode="auto">
            <a:xfrm>
              <a:off x="5195723" y="2953814"/>
              <a:ext cx="481674" cy="445628"/>
            </a:xfrm>
            <a:custGeom>
              <a:avLst/>
              <a:gdLst/>
              <a:ahLst/>
              <a:cxnLst>
                <a:cxn ang="0">
                  <a:pos x="39" y="36"/>
                </a:cxn>
                <a:cxn ang="0">
                  <a:pos x="41" y="44"/>
                </a:cxn>
                <a:cxn ang="0">
                  <a:pos x="35" y="50"/>
                </a:cxn>
                <a:cxn ang="0">
                  <a:pos x="27" y="53"/>
                </a:cxn>
                <a:cxn ang="0">
                  <a:pos x="18" y="53"/>
                </a:cxn>
                <a:cxn ang="0">
                  <a:pos x="11" y="50"/>
                </a:cxn>
                <a:cxn ang="0">
                  <a:pos x="4" y="44"/>
                </a:cxn>
                <a:cxn ang="0">
                  <a:pos x="6" y="36"/>
                </a:cxn>
                <a:cxn ang="0">
                  <a:pos x="0" y="28"/>
                </a:cxn>
                <a:cxn ang="0">
                  <a:pos x="7" y="23"/>
                </a:cxn>
                <a:cxn ang="0">
                  <a:pos x="4" y="18"/>
                </a:cxn>
                <a:cxn ang="0">
                  <a:pos x="15" y="16"/>
                </a:cxn>
                <a:cxn ang="0">
                  <a:pos x="19" y="8"/>
                </a:cxn>
                <a:cxn ang="0">
                  <a:pos x="28" y="15"/>
                </a:cxn>
                <a:cxn ang="0">
                  <a:pos x="35" y="12"/>
                </a:cxn>
                <a:cxn ang="0">
                  <a:pos x="41" y="19"/>
                </a:cxn>
                <a:cxn ang="0">
                  <a:pos x="45" y="27"/>
                </a:cxn>
                <a:cxn ang="0">
                  <a:pos x="23" y="22"/>
                </a:cxn>
                <a:cxn ang="0">
                  <a:pos x="32" y="31"/>
                </a:cxn>
                <a:cxn ang="0">
                  <a:pos x="63" y="16"/>
                </a:cxn>
                <a:cxn ang="0">
                  <a:pos x="64" y="24"/>
                </a:cxn>
                <a:cxn ang="0">
                  <a:pos x="55" y="22"/>
                </a:cxn>
                <a:cxn ang="0">
                  <a:pos x="46" y="24"/>
                </a:cxn>
                <a:cxn ang="0">
                  <a:pos x="46" y="16"/>
                </a:cxn>
                <a:cxn ang="0">
                  <a:pos x="46" y="9"/>
                </a:cxn>
                <a:cxn ang="0">
                  <a:pos x="46" y="2"/>
                </a:cxn>
                <a:cxn ang="0">
                  <a:pos x="55" y="4"/>
                </a:cxn>
                <a:cxn ang="0">
                  <a:pos x="59" y="0"/>
                </a:cxn>
                <a:cxn ang="0">
                  <a:pos x="62" y="7"/>
                </a:cxn>
                <a:cxn ang="0">
                  <a:pos x="68" y="15"/>
                </a:cxn>
                <a:cxn ang="0">
                  <a:pos x="62" y="55"/>
                </a:cxn>
                <a:cxn ang="0">
                  <a:pos x="59" y="63"/>
                </a:cxn>
                <a:cxn ang="0">
                  <a:pos x="54" y="59"/>
                </a:cxn>
                <a:cxn ang="0">
                  <a:pos x="45" y="60"/>
                </a:cxn>
                <a:cxn ang="0">
                  <a:pos x="41" y="52"/>
                </a:cxn>
                <a:cxn ang="0">
                  <a:pos x="47" y="44"/>
                </a:cxn>
                <a:cxn ang="0">
                  <a:pos x="50" y="36"/>
                </a:cxn>
                <a:cxn ang="0">
                  <a:pos x="56" y="40"/>
                </a:cxn>
                <a:cxn ang="0">
                  <a:pos x="64" y="39"/>
                </a:cxn>
                <a:cxn ang="0">
                  <a:pos x="63" y="46"/>
                </a:cxn>
                <a:cxn ang="0">
                  <a:pos x="55" y="8"/>
                </a:cxn>
                <a:cxn ang="0">
                  <a:pos x="59" y="13"/>
                </a:cxn>
                <a:cxn ang="0">
                  <a:pos x="50" y="49"/>
                </a:cxn>
                <a:cxn ang="0">
                  <a:pos x="55" y="45"/>
                </a:cxn>
              </a:cxnLst>
              <a:rect l="0" t="0" r="r" b="b"/>
              <a:pathLst>
                <a:path w="68" h="63">
                  <a:moveTo>
                    <a:pt x="45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7"/>
                    <a:pt x="38" y="38"/>
                    <a:pt x="38" y="39"/>
                  </a:cubicBezTo>
                  <a:cubicBezTo>
                    <a:pt x="39" y="41"/>
                    <a:pt x="40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41" y="44"/>
                    <a:pt x="41" y="44"/>
                    <a:pt x="41" y="45"/>
                  </a:cubicBezTo>
                  <a:cubicBezTo>
                    <a:pt x="40" y="46"/>
                    <a:pt x="36" y="50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0" y="47"/>
                    <a:pt x="29" y="47"/>
                    <a:pt x="28" y="48"/>
                  </a:cubicBezTo>
                  <a:cubicBezTo>
                    <a:pt x="28" y="49"/>
                    <a:pt x="27" y="51"/>
                    <a:pt x="27" y="53"/>
                  </a:cubicBezTo>
                  <a:cubicBezTo>
                    <a:pt x="27" y="54"/>
                    <a:pt x="26" y="54"/>
                    <a:pt x="26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4"/>
                    <a:pt x="18" y="54"/>
                    <a:pt x="18" y="53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6" y="47"/>
                    <a:pt x="16" y="47"/>
                    <a:pt x="15" y="47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9" y="50"/>
                    <a:pt x="9" y="50"/>
                  </a:cubicBezTo>
                  <a:cubicBezTo>
                    <a:pt x="8" y="49"/>
                    <a:pt x="4" y="45"/>
                    <a:pt x="4" y="44"/>
                  </a:cubicBezTo>
                  <a:cubicBezTo>
                    <a:pt x="4" y="44"/>
                    <a:pt x="4" y="44"/>
                    <a:pt x="4" y="43"/>
                  </a:cubicBezTo>
                  <a:cubicBezTo>
                    <a:pt x="5" y="42"/>
                    <a:pt x="6" y="41"/>
                    <a:pt x="7" y="39"/>
                  </a:cubicBezTo>
                  <a:cubicBezTo>
                    <a:pt x="7" y="38"/>
                    <a:pt x="6" y="37"/>
                    <a:pt x="6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5"/>
                    <a:pt x="0" y="35"/>
                    <a:pt x="0" y="3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5"/>
                    <a:pt x="7" y="24"/>
                    <a:pt x="7" y="23"/>
                  </a:cubicBezTo>
                  <a:cubicBezTo>
                    <a:pt x="6" y="22"/>
                    <a:pt x="5" y="20"/>
                    <a:pt x="4" y="19"/>
                  </a:cubicBezTo>
                  <a:cubicBezTo>
                    <a:pt x="4" y="19"/>
                    <a:pt x="4" y="19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17"/>
                    <a:pt x="9" y="12"/>
                    <a:pt x="10" y="12"/>
                  </a:cubicBezTo>
                  <a:cubicBezTo>
                    <a:pt x="10" y="12"/>
                    <a:pt x="10" y="12"/>
                    <a:pt x="11" y="13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5"/>
                    <a:pt x="16" y="15"/>
                    <a:pt x="17" y="15"/>
                  </a:cubicBezTo>
                  <a:cubicBezTo>
                    <a:pt x="18" y="13"/>
                    <a:pt x="18" y="11"/>
                    <a:pt x="18" y="9"/>
                  </a:cubicBezTo>
                  <a:cubicBezTo>
                    <a:pt x="18" y="9"/>
                    <a:pt x="19" y="8"/>
                    <a:pt x="19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8"/>
                    <a:pt x="27" y="9"/>
                    <a:pt x="27" y="9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9" y="15"/>
                    <a:pt x="30" y="15"/>
                    <a:pt x="31" y="16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7" y="13"/>
                    <a:pt x="41" y="17"/>
                    <a:pt x="41" y="18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0"/>
                    <a:pt x="39" y="22"/>
                    <a:pt x="38" y="23"/>
                  </a:cubicBezTo>
                  <a:cubicBezTo>
                    <a:pt x="38" y="24"/>
                    <a:pt x="39" y="25"/>
                    <a:pt x="39" y="26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8"/>
                  </a:cubicBezTo>
                  <a:lnTo>
                    <a:pt x="45" y="35"/>
                  </a:lnTo>
                  <a:close/>
                  <a:moveTo>
                    <a:pt x="23" y="22"/>
                  </a:moveTo>
                  <a:cubicBezTo>
                    <a:pt x="18" y="22"/>
                    <a:pt x="13" y="26"/>
                    <a:pt x="13" y="31"/>
                  </a:cubicBezTo>
                  <a:cubicBezTo>
                    <a:pt x="13" y="36"/>
                    <a:pt x="18" y="40"/>
                    <a:pt x="23" y="40"/>
                  </a:cubicBezTo>
                  <a:cubicBezTo>
                    <a:pt x="28" y="40"/>
                    <a:pt x="32" y="36"/>
                    <a:pt x="32" y="31"/>
                  </a:cubicBezTo>
                  <a:cubicBezTo>
                    <a:pt x="32" y="26"/>
                    <a:pt x="28" y="22"/>
                    <a:pt x="23" y="22"/>
                  </a:cubicBezTo>
                  <a:close/>
                  <a:moveTo>
                    <a:pt x="68" y="15"/>
                  </a:moveTo>
                  <a:cubicBezTo>
                    <a:pt x="68" y="16"/>
                    <a:pt x="64" y="16"/>
                    <a:pt x="63" y="16"/>
                  </a:cubicBezTo>
                  <a:cubicBezTo>
                    <a:pt x="63" y="17"/>
                    <a:pt x="62" y="18"/>
                    <a:pt x="62" y="18"/>
                  </a:cubicBezTo>
                  <a:cubicBezTo>
                    <a:pt x="62" y="19"/>
                    <a:pt x="64" y="23"/>
                    <a:pt x="64" y="23"/>
                  </a:cubicBezTo>
                  <a:cubicBezTo>
                    <a:pt x="64" y="23"/>
                    <a:pt x="64" y="23"/>
                    <a:pt x="64" y="24"/>
                  </a:cubicBezTo>
                  <a:cubicBezTo>
                    <a:pt x="63" y="24"/>
                    <a:pt x="59" y="26"/>
                    <a:pt x="59" y="26"/>
                  </a:cubicBezTo>
                  <a:cubicBezTo>
                    <a:pt x="59" y="26"/>
                    <a:pt x="56" y="22"/>
                    <a:pt x="56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3" y="22"/>
                    <a:pt x="50" y="26"/>
                    <a:pt x="50" y="26"/>
                  </a:cubicBezTo>
                  <a:cubicBezTo>
                    <a:pt x="50" y="26"/>
                    <a:pt x="46" y="24"/>
                    <a:pt x="46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7" y="19"/>
                    <a:pt x="47" y="18"/>
                  </a:cubicBezTo>
                  <a:cubicBezTo>
                    <a:pt x="47" y="18"/>
                    <a:pt x="46" y="17"/>
                    <a:pt x="46" y="16"/>
                  </a:cubicBezTo>
                  <a:cubicBezTo>
                    <a:pt x="45" y="16"/>
                    <a:pt x="41" y="16"/>
                    <a:pt x="41" y="1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5" y="9"/>
                    <a:pt x="46" y="9"/>
                  </a:cubicBezTo>
                  <a:cubicBezTo>
                    <a:pt x="46" y="9"/>
                    <a:pt x="47" y="8"/>
                    <a:pt x="47" y="7"/>
                  </a:cubicBezTo>
                  <a:cubicBezTo>
                    <a:pt x="47" y="7"/>
                    <a:pt x="45" y="3"/>
                    <a:pt x="45" y="2"/>
                  </a:cubicBezTo>
                  <a:cubicBezTo>
                    <a:pt x="45" y="2"/>
                    <a:pt x="45" y="2"/>
                    <a:pt x="46" y="2"/>
                  </a:cubicBezTo>
                  <a:cubicBezTo>
                    <a:pt x="46" y="2"/>
                    <a:pt x="50" y="0"/>
                    <a:pt x="50" y="0"/>
                  </a:cubicBezTo>
                  <a:cubicBezTo>
                    <a:pt x="50" y="0"/>
                    <a:pt x="53" y="3"/>
                    <a:pt x="54" y="4"/>
                  </a:cubicBezTo>
                  <a:cubicBezTo>
                    <a:pt x="54" y="4"/>
                    <a:pt x="54" y="4"/>
                    <a:pt x="55" y="4"/>
                  </a:cubicBezTo>
                  <a:cubicBezTo>
                    <a:pt x="55" y="4"/>
                    <a:pt x="55" y="4"/>
                    <a:pt x="56" y="4"/>
                  </a:cubicBezTo>
                  <a:cubicBezTo>
                    <a:pt x="57" y="2"/>
                    <a:pt x="58" y="1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3" y="2"/>
                    <a:pt x="64" y="2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3"/>
                    <a:pt x="62" y="7"/>
                    <a:pt x="62" y="7"/>
                  </a:cubicBezTo>
                  <a:cubicBezTo>
                    <a:pt x="62" y="8"/>
                    <a:pt x="63" y="9"/>
                    <a:pt x="63" y="9"/>
                  </a:cubicBezTo>
                  <a:cubicBezTo>
                    <a:pt x="64" y="9"/>
                    <a:pt x="68" y="10"/>
                    <a:pt x="68" y="10"/>
                  </a:cubicBezTo>
                  <a:lnTo>
                    <a:pt x="68" y="15"/>
                  </a:lnTo>
                  <a:close/>
                  <a:moveTo>
                    <a:pt x="68" y="52"/>
                  </a:moveTo>
                  <a:cubicBezTo>
                    <a:pt x="68" y="52"/>
                    <a:pt x="64" y="53"/>
                    <a:pt x="63" y="53"/>
                  </a:cubicBezTo>
                  <a:cubicBezTo>
                    <a:pt x="63" y="54"/>
                    <a:pt x="62" y="54"/>
                    <a:pt x="62" y="55"/>
                  </a:cubicBezTo>
                  <a:cubicBezTo>
                    <a:pt x="62" y="56"/>
                    <a:pt x="64" y="59"/>
                    <a:pt x="64" y="60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3" y="60"/>
                    <a:pt x="59" y="63"/>
                    <a:pt x="59" y="63"/>
                  </a:cubicBezTo>
                  <a:cubicBezTo>
                    <a:pt x="59" y="63"/>
                    <a:pt x="56" y="59"/>
                    <a:pt x="56" y="59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4" y="59"/>
                    <a:pt x="54" y="59"/>
                    <a:pt x="54" y="59"/>
                  </a:cubicBezTo>
                  <a:cubicBezTo>
                    <a:pt x="53" y="59"/>
                    <a:pt x="50" y="63"/>
                    <a:pt x="50" y="63"/>
                  </a:cubicBezTo>
                  <a:cubicBezTo>
                    <a:pt x="50" y="63"/>
                    <a:pt x="46" y="60"/>
                    <a:pt x="46" y="60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5" y="59"/>
                    <a:pt x="47" y="56"/>
                    <a:pt x="47" y="55"/>
                  </a:cubicBezTo>
                  <a:cubicBezTo>
                    <a:pt x="47" y="54"/>
                    <a:pt x="46" y="54"/>
                    <a:pt x="46" y="53"/>
                  </a:cubicBezTo>
                  <a:cubicBezTo>
                    <a:pt x="45" y="53"/>
                    <a:pt x="41" y="52"/>
                    <a:pt x="41" y="52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6"/>
                    <a:pt x="45" y="46"/>
                    <a:pt x="46" y="46"/>
                  </a:cubicBezTo>
                  <a:cubicBezTo>
                    <a:pt x="46" y="45"/>
                    <a:pt x="47" y="45"/>
                    <a:pt x="47" y="44"/>
                  </a:cubicBezTo>
                  <a:cubicBezTo>
                    <a:pt x="47" y="43"/>
                    <a:pt x="45" y="40"/>
                    <a:pt x="45" y="39"/>
                  </a:cubicBezTo>
                  <a:cubicBezTo>
                    <a:pt x="45" y="39"/>
                    <a:pt x="45" y="39"/>
                    <a:pt x="46" y="39"/>
                  </a:cubicBezTo>
                  <a:cubicBezTo>
                    <a:pt x="46" y="39"/>
                    <a:pt x="50" y="36"/>
                    <a:pt x="50" y="36"/>
                  </a:cubicBezTo>
                  <a:cubicBezTo>
                    <a:pt x="50" y="36"/>
                    <a:pt x="53" y="40"/>
                    <a:pt x="54" y="40"/>
                  </a:cubicBezTo>
                  <a:cubicBezTo>
                    <a:pt x="54" y="40"/>
                    <a:pt x="54" y="40"/>
                    <a:pt x="55" y="40"/>
                  </a:cubicBezTo>
                  <a:cubicBezTo>
                    <a:pt x="55" y="40"/>
                    <a:pt x="55" y="40"/>
                    <a:pt x="56" y="40"/>
                  </a:cubicBezTo>
                  <a:cubicBezTo>
                    <a:pt x="57" y="39"/>
                    <a:pt x="58" y="38"/>
                    <a:pt x="59" y="36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59" y="36"/>
                    <a:pt x="63" y="39"/>
                    <a:pt x="64" y="39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4" y="40"/>
                    <a:pt x="62" y="43"/>
                    <a:pt x="62" y="44"/>
                  </a:cubicBezTo>
                  <a:cubicBezTo>
                    <a:pt x="62" y="45"/>
                    <a:pt x="63" y="45"/>
                    <a:pt x="63" y="46"/>
                  </a:cubicBezTo>
                  <a:cubicBezTo>
                    <a:pt x="64" y="46"/>
                    <a:pt x="68" y="46"/>
                    <a:pt x="68" y="47"/>
                  </a:cubicBezTo>
                  <a:lnTo>
                    <a:pt x="68" y="52"/>
                  </a:lnTo>
                  <a:close/>
                  <a:moveTo>
                    <a:pt x="55" y="8"/>
                  </a:moveTo>
                  <a:cubicBezTo>
                    <a:pt x="52" y="8"/>
                    <a:pt x="50" y="10"/>
                    <a:pt x="50" y="13"/>
                  </a:cubicBezTo>
                  <a:cubicBezTo>
                    <a:pt x="50" y="15"/>
                    <a:pt x="52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7" y="8"/>
                    <a:pt x="55" y="8"/>
                  </a:cubicBezTo>
                  <a:close/>
                  <a:moveTo>
                    <a:pt x="55" y="45"/>
                  </a:moveTo>
                  <a:cubicBezTo>
                    <a:pt x="52" y="45"/>
                    <a:pt x="50" y="47"/>
                    <a:pt x="50" y="49"/>
                  </a:cubicBezTo>
                  <a:cubicBezTo>
                    <a:pt x="50" y="52"/>
                    <a:pt x="52" y="54"/>
                    <a:pt x="55" y="54"/>
                  </a:cubicBezTo>
                  <a:cubicBezTo>
                    <a:pt x="57" y="54"/>
                    <a:pt x="59" y="52"/>
                    <a:pt x="59" y="49"/>
                  </a:cubicBezTo>
                  <a:cubicBezTo>
                    <a:pt x="59" y="47"/>
                    <a:pt x="57" y="45"/>
                    <a:pt x="55" y="45"/>
                  </a:cubicBezTo>
                  <a:close/>
                </a:path>
              </a:pathLst>
            </a:custGeom>
            <a:solidFill>
              <a:srgbClr val="FFFFFF">
                <a:lumMod val="50000"/>
              </a:srgb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6" name="iṧľïḍé">
              <a:extLst>
                <a:ext uri="{FF2B5EF4-FFF2-40B4-BE49-F238E27FC236}">
                  <a16:creationId xmlns:a16="http://schemas.microsoft.com/office/drawing/2014/main" id="{09B34B50-9AE4-440B-A5C9-DCAC202984B5}"/>
                </a:ext>
              </a:extLst>
            </p:cNvPr>
            <p:cNvSpPr/>
            <p:nvPr/>
          </p:nvSpPr>
          <p:spPr bwMode="auto">
            <a:xfrm>
              <a:off x="3293532" y="2981665"/>
              <a:ext cx="452180" cy="389926"/>
            </a:xfrm>
            <a:custGeom>
              <a:avLst/>
              <a:gdLst/>
              <a:ahLst/>
              <a:cxnLst>
                <a:cxn ang="0">
                  <a:pos x="64" y="51"/>
                </a:cxn>
                <a:cxn ang="0">
                  <a:pos x="60" y="55"/>
                </a:cxn>
                <a:cxn ang="0">
                  <a:pos x="49" y="55"/>
                </a:cxn>
                <a:cxn ang="0">
                  <a:pos x="45" y="51"/>
                </a:cxn>
                <a:cxn ang="0">
                  <a:pos x="45" y="40"/>
                </a:cxn>
                <a:cxn ang="0">
                  <a:pos x="49" y="36"/>
                </a:cxn>
                <a:cxn ang="0">
                  <a:pos x="52" y="36"/>
                </a:cxn>
                <a:cxn ang="0">
                  <a:pos x="52" y="30"/>
                </a:cxn>
                <a:cxn ang="0">
                  <a:pos x="34" y="30"/>
                </a:cxn>
                <a:cxn ang="0">
                  <a:pos x="34" y="36"/>
                </a:cxn>
                <a:cxn ang="0">
                  <a:pos x="37" y="36"/>
                </a:cxn>
                <a:cxn ang="0">
                  <a:pos x="41" y="40"/>
                </a:cxn>
                <a:cxn ang="0">
                  <a:pos x="41" y="51"/>
                </a:cxn>
                <a:cxn ang="0">
                  <a:pos x="37" y="55"/>
                </a:cxn>
                <a:cxn ang="0">
                  <a:pos x="26" y="55"/>
                </a:cxn>
                <a:cxn ang="0">
                  <a:pos x="23" y="51"/>
                </a:cxn>
                <a:cxn ang="0">
                  <a:pos x="23" y="40"/>
                </a:cxn>
                <a:cxn ang="0">
                  <a:pos x="26" y="36"/>
                </a:cxn>
                <a:cxn ang="0">
                  <a:pos x="29" y="36"/>
                </a:cxn>
                <a:cxn ang="0">
                  <a:pos x="29" y="30"/>
                </a:cxn>
                <a:cxn ang="0">
                  <a:pos x="11" y="30"/>
                </a:cxn>
                <a:cxn ang="0">
                  <a:pos x="11" y="36"/>
                </a:cxn>
                <a:cxn ang="0">
                  <a:pos x="15" y="36"/>
                </a:cxn>
                <a:cxn ang="0">
                  <a:pos x="18" y="40"/>
                </a:cxn>
                <a:cxn ang="0">
                  <a:pos x="18" y="51"/>
                </a:cxn>
                <a:cxn ang="0">
                  <a:pos x="15" y="55"/>
                </a:cxn>
                <a:cxn ang="0">
                  <a:pos x="3" y="55"/>
                </a:cxn>
                <a:cxn ang="0">
                  <a:pos x="0" y="51"/>
                </a:cxn>
                <a:cxn ang="0">
                  <a:pos x="0" y="40"/>
                </a:cxn>
                <a:cxn ang="0">
                  <a:pos x="3" y="36"/>
                </a:cxn>
                <a:cxn ang="0">
                  <a:pos x="7" y="36"/>
                </a:cxn>
                <a:cxn ang="0">
                  <a:pos x="7" y="30"/>
                </a:cxn>
                <a:cxn ang="0">
                  <a:pos x="11" y="25"/>
                </a:cxn>
                <a:cxn ang="0">
                  <a:pos x="29" y="25"/>
                </a:cxn>
                <a:cxn ang="0">
                  <a:pos x="29" y="18"/>
                </a:cxn>
                <a:cxn ang="0">
                  <a:pos x="26" y="18"/>
                </a:cxn>
                <a:cxn ang="0">
                  <a:pos x="23" y="15"/>
                </a:cxn>
                <a:cxn ang="0">
                  <a:pos x="23" y="3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41" y="3"/>
                </a:cxn>
                <a:cxn ang="0">
                  <a:pos x="41" y="15"/>
                </a:cxn>
                <a:cxn ang="0">
                  <a:pos x="37" y="18"/>
                </a:cxn>
                <a:cxn ang="0">
                  <a:pos x="34" y="18"/>
                </a:cxn>
                <a:cxn ang="0">
                  <a:pos x="34" y="25"/>
                </a:cxn>
                <a:cxn ang="0">
                  <a:pos x="52" y="25"/>
                </a:cxn>
                <a:cxn ang="0">
                  <a:pos x="57" y="30"/>
                </a:cxn>
                <a:cxn ang="0">
                  <a:pos x="57" y="36"/>
                </a:cxn>
                <a:cxn ang="0">
                  <a:pos x="60" y="36"/>
                </a:cxn>
                <a:cxn ang="0">
                  <a:pos x="64" y="40"/>
                </a:cxn>
                <a:cxn ang="0">
                  <a:pos x="64" y="51"/>
                </a:cxn>
              </a:cxnLst>
              <a:rect l="0" t="0" r="r" b="b"/>
              <a:pathLst>
                <a:path w="64" h="55">
                  <a:moveTo>
                    <a:pt x="64" y="51"/>
                  </a:moveTo>
                  <a:cubicBezTo>
                    <a:pt x="64" y="53"/>
                    <a:pt x="62" y="55"/>
                    <a:pt x="60" y="55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7" y="55"/>
                    <a:pt x="45" y="53"/>
                    <a:pt x="45" y="51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5" y="38"/>
                    <a:pt x="47" y="36"/>
                    <a:pt x="49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9" y="36"/>
                    <a:pt x="41" y="38"/>
                    <a:pt x="41" y="40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3"/>
                    <a:pt x="39" y="55"/>
                    <a:pt x="37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4" y="55"/>
                    <a:pt x="23" y="53"/>
                    <a:pt x="23" y="51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38"/>
                    <a:pt x="24" y="36"/>
                    <a:pt x="26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7" y="36"/>
                    <a:pt x="18" y="38"/>
                    <a:pt x="18" y="40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3"/>
                    <a:pt x="17" y="55"/>
                    <a:pt x="15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1" y="55"/>
                    <a:pt x="0" y="53"/>
                    <a:pt x="0" y="51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38"/>
                    <a:pt x="1" y="36"/>
                    <a:pt x="3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27"/>
                    <a:pt x="9" y="25"/>
                    <a:pt x="11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4" y="18"/>
                    <a:pt x="23" y="17"/>
                    <a:pt x="23" y="15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1"/>
                    <a:pt x="24" y="0"/>
                    <a:pt x="26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9" y="0"/>
                    <a:pt x="41" y="1"/>
                    <a:pt x="41" y="3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7"/>
                    <a:pt x="39" y="18"/>
                    <a:pt x="37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5" y="25"/>
                    <a:pt x="57" y="27"/>
                    <a:pt x="57" y="30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2" y="36"/>
                    <a:pt x="64" y="38"/>
                    <a:pt x="64" y="40"/>
                  </a:cubicBezTo>
                  <a:lnTo>
                    <a:pt x="64" y="51"/>
                  </a:lnTo>
                  <a:close/>
                </a:path>
              </a:pathLst>
            </a:custGeom>
            <a:solidFill>
              <a:srgbClr val="FFFFFF">
                <a:lumMod val="50000"/>
              </a:srgb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íSļíḍe">
              <a:extLst>
                <a:ext uri="{FF2B5EF4-FFF2-40B4-BE49-F238E27FC236}">
                  <a16:creationId xmlns:a16="http://schemas.microsoft.com/office/drawing/2014/main" id="{BEBAA1B0-5636-4CEA-9877-1AC467F15EF3}"/>
                </a:ext>
              </a:extLst>
            </p:cNvPr>
            <p:cNvSpPr/>
            <p:nvPr/>
          </p:nvSpPr>
          <p:spPr bwMode="auto">
            <a:xfrm>
              <a:off x="7127407" y="2987262"/>
              <a:ext cx="510766" cy="378732"/>
            </a:xfrm>
            <a:custGeom>
              <a:avLst/>
              <a:gdLst/>
              <a:ahLst/>
              <a:cxnLst>
                <a:cxn ang="0">
                  <a:pos x="55" y="50"/>
                </a:cxn>
                <a:cxn ang="0">
                  <a:pos x="16" y="50"/>
                </a:cxn>
                <a:cxn ang="0">
                  <a:pos x="0" y="34"/>
                </a:cxn>
                <a:cxn ang="0">
                  <a:pos x="9" y="20"/>
                </a:cxn>
                <a:cxn ang="0">
                  <a:pos x="9" y="18"/>
                </a:cxn>
                <a:cxn ang="0">
                  <a:pos x="27" y="0"/>
                </a:cxn>
                <a:cxn ang="0">
                  <a:pos x="44" y="11"/>
                </a:cxn>
                <a:cxn ang="0">
                  <a:pos x="50" y="9"/>
                </a:cxn>
                <a:cxn ang="0">
                  <a:pos x="59" y="18"/>
                </a:cxn>
                <a:cxn ang="0">
                  <a:pos x="58" y="23"/>
                </a:cxn>
                <a:cxn ang="0">
                  <a:pos x="68" y="36"/>
                </a:cxn>
                <a:cxn ang="0">
                  <a:pos x="55" y="50"/>
                </a:cxn>
                <a:cxn ang="0">
                  <a:pos x="45" y="25"/>
                </a:cxn>
                <a:cxn ang="0">
                  <a:pos x="33" y="13"/>
                </a:cxn>
                <a:cxn ang="0">
                  <a:pos x="32" y="12"/>
                </a:cxn>
                <a:cxn ang="0">
                  <a:pos x="31" y="13"/>
                </a:cxn>
                <a:cxn ang="0">
                  <a:pos x="18" y="25"/>
                </a:cxn>
                <a:cxn ang="0">
                  <a:pos x="18" y="26"/>
                </a:cxn>
                <a:cxn ang="0">
                  <a:pos x="19" y="27"/>
                </a:cxn>
                <a:cxn ang="0">
                  <a:pos x="27" y="27"/>
                </a:cxn>
                <a:cxn ang="0">
                  <a:pos x="27" y="40"/>
                </a:cxn>
                <a:cxn ang="0">
                  <a:pos x="28" y="41"/>
                </a:cxn>
                <a:cxn ang="0">
                  <a:pos x="35" y="41"/>
                </a:cxn>
                <a:cxn ang="0">
                  <a:pos x="36" y="40"/>
                </a:cxn>
                <a:cxn ang="0">
                  <a:pos x="36" y="27"/>
                </a:cxn>
                <a:cxn ang="0">
                  <a:pos x="44" y="27"/>
                </a:cxn>
                <a:cxn ang="0">
                  <a:pos x="45" y="26"/>
                </a:cxn>
                <a:cxn ang="0">
                  <a:pos x="45" y="25"/>
                </a:cxn>
              </a:cxnLst>
              <a:rect l="0" t="0" r="r" b="b"/>
              <a:pathLst>
                <a:path w="68" h="50">
                  <a:moveTo>
                    <a:pt x="55" y="50"/>
                  </a:moveTo>
                  <a:cubicBezTo>
                    <a:pt x="16" y="50"/>
                    <a:pt x="16" y="50"/>
                    <a:pt x="16" y="50"/>
                  </a:cubicBezTo>
                  <a:cubicBezTo>
                    <a:pt x="7" y="50"/>
                    <a:pt x="0" y="43"/>
                    <a:pt x="0" y="34"/>
                  </a:cubicBezTo>
                  <a:cubicBezTo>
                    <a:pt x="0" y="28"/>
                    <a:pt x="3" y="22"/>
                    <a:pt x="9" y="20"/>
                  </a:cubicBezTo>
                  <a:cubicBezTo>
                    <a:pt x="9" y="19"/>
                    <a:pt x="9" y="19"/>
                    <a:pt x="9" y="18"/>
                  </a:cubicBezTo>
                  <a:cubicBezTo>
                    <a:pt x="9" y="8"/>
                    <a:pt x="17" y="0"/>
                    <a:pt x="27" y="0"/>
                  </a:cubicBezTo>
                  <a:cubicBezTo>
                    <a:pt x="35" y="0"/>
                    <a:pt x="41" y="4"/>
                    <a:pt x="44" y="11"/>
                  </a:cubicBezTo>
                  <a:cubicBezTo>
                    <a:pt x="46" y="10"/>
                    <a:pt x="48" y="9"/>
                    <a:pt x="50" y="9"/>
                  </a:cubicBezTo>
                  <a:cubicBezTo>
                    <a:pt x="55" y="9"/>
                    <a:pt x="59" y="13"/>
                    <a:pt x="59" y="18"/>
                  </a:cubicBezTo>
                  <a:cubicBezTo>
                    <a:pt x="59" y="20"/>
                    <a:pt x="59" y="22"/>
                    <a:pt x="58" y="23"/>
                  </a:cubicBezTo>
                  <a:cubicBezTo>
                    <a:pt x="64" y="25"/>
                    <a:pt x="68" y="30"/>
                    <a:pt x="68" y="36"/>
                  </a:cubicBezTo>
                  <a:cubicBezTo>
                    <a:pt x="68" y="44"/>
                    <a:pt x="62" y="50"/>
                    <a:pt x="55" y="50"/>
                  </a:cubicBezTo>
                  <a:close/>
                  <a:moveTo>
                    <a:pt x="45" y="25"/>
                  </a:moveTo>
                  <a:cubicBezTo>
                    <a:pt x="33" y="13"/>
                    <a:pt x="33" y="13"/>
                    <a:pt x="33" y="13"/>
                  </a:cubicBezTo>
                  <a:cubicBezTo>
                    <a:pt x="32" y="13"/>
                    <a:pt x="32" y="12"/>
                    <a:pt x="32" y="12"/>
                  </a:cubicBezTo>
                  <a:cubicBezTo>
                    <a:pt x="31" y="12"/>
                    <a:pt x="31" y="13"/>
                    <a:pt x="31" y="13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7"/>
                    <a:pt x="19" y="27"/>
                    <a:pt x="19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41"/>
                    <a:pt x="28" y="41"/>
                    <a:pt x="28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6" y="41"/>
                    <a:pt x="36" y="41"/>
                    <a:pt x="36" y="40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5" y="27"/>
                    <a:pt x="45" y="27"/>
                    <a:pt x="45" y="26"/>
                  </a:cubicBezTo>
                  <a:cubicBezTo>
                    <a:pt x="45" y="26"/>
                    <a:pt x="45" y="26"/>
                    <a:pt x="45" y="25"/>
                  </a:cubicBezTo>
                  <a:close/>
                </a:path>
              </a:pathLst>
            </a:custGeom>
            <a:solidFill>
              <a:srgbClr val="FFFFFF">
                <a:lumMod val="50000"/>
              </a:srgbClr>
            </a:solidFill>
            <a:ln w="9525">
              <a:noFill/>
              <a:round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ï$lïḋé">
              <a:extLst>
                <a:ext uri="{FF2B5EF4-FFF2-40B4-BE49-F238E27FC236}">
                  <a16:creationId xmlns:a16="http://schemas.microsoft.com/office/drawing/2014/main" id="{151EE971-B32B-4362-9C21-611DF4225BF9}"/>
                </a:ext>
              </a:extLst>
            </p:cNvPr>
            <p:cNvSpPr/>
            <p:nvPr/>
          </p:nvSpPr>
          <p:spPr bwMode="auto">
            <a:xfrm>
              <a:off x="669926" y="3707629"/>
              <a:ext cx="1865516" cy="1218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ctr" rtl="1">
                <a:lnSpc>
                  <a:spcPct val="150000"/>
                </a:lnSpc>
                <a:defRPr/>
              </a:pPr>
              <a:r>
                <a:rPr lang="en-US" altLang="zh-CN" sz="2800" b="1" kern="0" dirty="0" err="1">
                  <a:solidFill>
                    <a:prstClr val="white"/>
                  </a:solidFill>
                  <a:latin typeface="Calibri"/>
                  <a:cs typeface="B Lotus" panose="00000400000000000000" pitchFamily="2" charset="-78"/>
                </a:rPr>
                <a:t>عنوان</a:t>
              </a:r>
              <a:endParaRPr lang="en-US" altLang="zh-CN" sz="2800" b="1" kern="0" dirty="0">
                <a:solidFill>
                  <a:prstClr val="white"/>
                </a:solidFill>
                <a:latin typeface="Calibri"/>
                <a:cs typeface="B Lotus" panose="00000400000000000000" pitchFamily="2" charset="-78"/>
              </a:endParaRPr>
            </a:p>
          </p:txBody>
        </p:sp>
        <p:sp>
          <p:nvSpPr>
            <p:cNvPr id="20" name="iṣlîḋê">
              <a:extLst>
                <a:ext uri="{FF2B5EF4-FFF2-40B4-BE49-F238E27FC236}">
                  <a16:creationId xmlns:a16="http://schemas.microsoft.com/office/drawing/2014/main" id="{FAE8DDD4-4DF7-4633-8285-35E01077CF0F}"/>
                </a:ext>
              </a:extLst>
            </p:cNvPr>
            <p:cNvSpPr txBox="1"/>
            <p:nvPr/>
          </p:nvSpPr>
          <p:spPr bwMode="auto">
            <a:xfrm>
              <a:off x="669926" y="2203822"/>
              <a:ext cx="1865517" cy="44180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rtl="1">
                <a:spcBef>
                  <a:spcPct val="0"/>
                </a:spcBef>
                <a:defRPr/>
              </a:pPr>
              <a:r>
                <a:rPr lang="en-US" altLang="zh-CN" sz="2000" b="1" dirty="0" err="1">
                  <a:solidFill>
                    <a:schemeClr val="bg1"/>
                  </a:solidFill>
                  <a:latin typeface="Calibri"/>
                  <a:cs typeface="B Lotus" panose="00000400000000000000" pitchFamily="2" charset="-78"/>
                </a:rPr>
                <a:t>مرحله</a:t>
              </a:r>
              <a:r>
                <a:rPr lang="en-US" altLang="zh-CN" sz="2000" b="1" dirty="0">
                  <a:solidFill>
                    <a:schemeClr val="bg1"/>
                  </a:solidFill>
                  <a:latin typeface="Calibri"/>
                  <a:cs typeface="B Lotus" panose="00000400000000000000" pitchFamily="2" charset="-78"/>
                </a:rPr>
                <a:t> </a:t>
              </a:r>
              <a:r>
                <a:rPr lang="en-US" altLang="zh-CN" sz="2000" b="1" dirty="0" err="1">
                  <a:solidFill>
                    <a:schemeClr val="bg1"/>
                  </a:solidFill>
                  <a:latin typeface="Calibri"/>
                  <a:cs typeface="B Lotus" panose="00000400000000000000" pitchFamily="2" charset="-78"/>
                </a:rPr>
                <a:t>اول</a:t>
              </a:r>
              <a:endParaRPr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B Lotus" panose="00000400000000000000" pitchFamily="2" charset="-78"/>
              </a:endParaRPr>
            </a:p>
          </p:txBody>
        </p:sp>
        <p:sp>
          <p:nvSpPr>
            <p:cNvPr id="22" name="ïšľîḑe">
              <a:extLst>
                <a:ext uri="{FF2B5EF4-FFF2-40B4-BE49-F238E27FC236}">
                  <a16:creationId xmlns:a16="http://schemas.microsoft.com/office/drawing/2014/main" id="{19943F3F-F2D6-47BD-9D29-12B2A5CE29A8}"/>
                </a:ext>
              </a:extLst>
            </p:cNvPr>
            <p:cNvSpPr txBox="1"/>
            <p:nvPr/>
          </p:nvSpPr>
          <p:spPr bwMode="auto">
            <a:xfrm>
              <a:off x="2596628" y="2203822"/>
              <a:ext cx="1865517" cy="44180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rtl="1">
                <a:spcBef>
                  <a:spcPct val="0"/>
                </a:spcBef>
                <a:defRPr/>
              </a:pPr>
              <a:r>
                <a:rPr lang="en-US" altLang="zh-CN" sz="2000" b="1" dirty="0" err="1">
                  <a:solidFill>
                    <a:prstClr val="white"/>
                  </a:solidFill>
                  <a:latin typeface="Calibri"/>
                  <a:cs typeface="B Lotus" panose="00000400000000000000" pitchFamily="2" charset="-78"/>
                  <a:sym typeface="+mn-lt"/>
                </a:rPr>
                <a:t>مرحله</a:t>
              </a:r>
              <a:r>
                <a:rPr lang="en-US" altLang="zh-CN" sz="2000" b="1" dirty="0">
                  <a:solidFill>
                    <a:prstClr val="white"/>
                  </a:solidFill>
                  <a:latin typeface="Calibri"/>
                  <a:cs typeface="B Lotus" panose="00000400000000000000" pitchFamily="2" charset="-78"/>
                  <a:sym typeface="+mn-lt"/>
                </a:rPr>
                <a:t> </a:t>
              </a:r>
              <a:r>
                <a:rPr lang="en-US" altLang="zh-CN" sz="2000" b="1" dirty="0" err="1">
                  <a:solidFill>
                    <a:prstClr val="white"/>
                  </a:solidFill>
                  <a:latin typeface="Calibri"/>
                  <a:cs typeface="B Lotus" panose="00000400000000000000" pitchFamily="2" charset="-78"/>
                  <a:sym typeface="+mn-lt"/>
                </a:rPr>
                <a:t>دوم</a:t>
              </a:r>
              <a:endParaRPr lang="en-US" altLang="zh-CN" sz="2000" b="1" dirty="0">
                <a:solidFill>
                  <a:prstClr val="white"/>
                </a:solidFill>
                <a:latin typeface="Calibri"/>
                <a:cs typeface="B Lotus" panose="00000400000000000000" pitchFamily="2" charset="-78"/>
              </a:endParaRPr>
            </a:p>
          </p:txBody>
        </p:sp>
        <p:sp>
          <p:nvSpPr>
            <p:cNvPr id="24" name="iṩľîḋê">
              <a:extLst>
                <a:ext uri="{FF2B5EF4-FFF2-40B4-BE49-F238E27FC236}">
                  <a16:creationId xmlns:a16="http://schemas.microsoft.com/office/drawing/2014/main" id="{69C72128-A64B-4BDF-958F-7A2147F55F7C}"/>
                </a:ext>
              </a:extLst>
            </p:cNvPr>
            <p:cNvSpPr txBox="1"/>
            <p:nvPr/>
          </p:nvSpPr>
          <p:spPr bwMode="auto">
            <a:xfrm>
              <a:off x="4523330" y="2203822"/>
              <a:ext cx="1865517" cy="44180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rtl="1">
                <a:spcBef>
                  <a:spcPct val="0"/>
                </a:spcBef>
                <a:defRPr/>
              </a:pPr>
              <a:r>
                <a:rPr lang="en-US" altLang="zh-CN" sz="2000" b="1" dirty="0" err="1">
                  <a:solidFill>
                    <a:prstClr val="white"/>
                  </a:solidFill>
                  <a:latin typeface="Calibri"/>
                  <a:cs typeface="B Lotus" panose="00000400000000000000" pitchFamily="2" charset="-78"/>
                  <a:sym typeface="+mn-lt"/>
                </a:rPr>
                <a:t>مرحله</a:t>
              </a:r>
              <a:r>
                <a:rPr lang="en-US" altLang="zh-CN" sz="2000" b="1" dirty="0">
                  <a:solidFill>
                    <a:prstClr val="white"/>
                  </a:solidFill>
                  <a:latin typeface="Calibri"/>
                  <a:cs typeface="B Lotus" panose="00000400000000000000" pitchFamily="2" charset="-78"/>
                  <a:sym typeface="+mn-lt"/>
                </a:rPr>
                <a:t> </a:t>
              </a:r>
              <a:r>
                <a:rPr lang="en-US" altLang="zh-CN" sz="2000" b="1" dirty="0" err="1">
                  <a:solidFill>
                    <a:prstClr val="white"/>
                  </a:solidFill>
                  <a:latin typeface="Calibri"/>
                  <a:cs typeface="B Lotus" panose="00000400000000000000" pitchFamily="2" charset="-78"/>
                  <a:sym typeface="+mn-lt"/>
                </a:rPr>
                <a:t>سوم</a:t>
              </a:r>
              <a:endParaRPr lang="en-US" altLang="zh-CN" sz="2000" b="1" dirty="0">
                <a:solidFill>
                  <a:prstClr val="white"/>
                </a:solidFill>
                <a:latin typeface="Calibri"/>
                <a:cs typeface="B Lotus" panose="00000400000000000000" pitchFamily="2" charset="-78"/>
              </a:endParaRPr>
            </a:p>
          </p:txBody>
        </p:sp>
        <p:sp>
          <p:nvSpPr>
            <p:cNvPr id="26" name="íṧḷïḋê">
              <a:extLst>
                <a:ext uri="{FF2B5EF4-FFF2-40B4-BE49-F238E27FC236}">
                  <a16:creationId xmlns:a16="http://schemas.microsoft.com/office/drawing/2014/main" id="{1B988BDC-1591-4379-8688-7880DC0E33C6}"/>
                </a:ext>
              </a:extLst>
            </p:cNvPr>
            <p:cNvSpPr txBox="1"/>
            <p:nvPr/>
          </p:nvSpPr>
          <p:spPr bwMode="auto">
            <a:xfrm>
              <a:off x="6450032" y="2203822"/>
              <a:ext cx="1865517" cy="44180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rtl="1">
                <a:spcBef>
                  <a:spcPct val="0"/>
                </a:spcBef>
                <a:defRPr/>
              </a:pPr>
              <a:r>
                <a:rPr lang="en-US" altLang="zh-CN" sz="2000" b="1" dirty="0" err="1">
                  <a:solidFill>
                    <a:prstClr val="white"/>
                  </a:solidFill>
                  <a:latin typeface="Calibri"/>
                  <a:cs typeface="B Lotus" panose="00000400000000000000" pitchFamily="2" charset="-78"/>
                  <a:sym typeface="+mn-lt"/>
                </a:rPr>
                <a:t>مرحله</a:t>
              </a:r>
              <a:r>
                <a:rPr lang="en-US" altLang="zh-CN" sz="2000" b="1" dirty="0">
                  <a:solidFill>
                    <a:prstClr val="white"/>
                  </a:solidFill>
                  <a:latin typeface="Calibri"/>
                  <a:cs typeface="B Lotus" panose="00000400000000000000" pitchFamily="2" charset="-78"/>
                  <a:sym typeface="+mn-lt"/>
                </a:rPr>
                <a:t> </a:t>
              </a:r>
              <a:r>
                <a:rPr lang="en-US" altLang="zh-CN" sz="2000" b="1" dirty="0" err="1">
                  <a:solidFill>
                    <a:prstClr val="white"/>
                  </a:solidFill>
                  <a:latin typeface="Calibri"/>
                  <a:cs typeface="B Lotus" panose="00000400000000000000" pitchFamily="2" charset="-78"/>
                  <a:sym typeface="+mn-lt"/>
                </a:rPr>
                <a:t>چهرم</a:t>
              </a:r>
              <a:endParaRPr lang="en-US" altLang="zh-CN" sz="2000" b="1" dirty="0">
                <a:solidFill>
                  <a:prstClr val="white"/>
                </a:solidFill>
                <a:latin typeface="Calibri"/>
                <a:cs typeface="B Lotus" panose="00000400000000000000" pitchFamily="2" charset="-78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CB1C3FE-93E4-BCF6-3E2C-369ECB941601}"/>
              </a:ext>
            </a:extLst>
          </p:cNvPr>
          <p:cNvSpPr txBox="1"/>
          <p:nvPr/>
        </p:nvSpPr>
        <p:spPr>
          <a:xfrm>
            <a:off x="4081931" y="397791"/>
            <a:ext cx="2569538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44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مراحل</a:t>
            </a:r>
            <a:r>
              <a:rPr lang="en-US" sz="4400" b="1" dirty="0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انجام</a:t>
            </a:r>
            <a:endParaRPr lang="en-US" sz="44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pic>
        <p:nvPicPr>
          <p:cNvPr id="6" name="Graphic 5" descr="Magnifying glass with solid fill">
            <a:extLst>
              <a:ext uri="{FF2B5EF4-FFF2-40B4-BE49-F238E27FC236}">
                <a16:creationId xmlns:a16="http://schemas.microsoft.com/office/drawing/2014/main" id="{6B93E62A-1076-D4E1-6357-C83A62C258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673" y="2894636"/>
            <a:ext cx="673262" cy="673262"/>
          </a:xfrm>
          <a:prstGeom prst="rect">
            <a:avLst/>
          </a:prstGeom>
        </p:spPr>
      </p:pic>
      <p:sp>
        <p:nvSpPr>
          <p:cNvPr id="8" name="ï$lïḋé">
            <a:extLst>
              <a:ext uri="{FF2B5EF4-FFF2-40B4-BE49-F238E27FC236}">
                <a16:creationId xmlns:a16="http://schemas.microsoft.com/office/drawing/2014/main" id="{9AA30477-C087-7797-A1B8-F8C520343233}"/>
              </a:ext>
            </a:extLst>
          </p:cNvPr>
          <p:cNvSpPr/>
          <p:nvPr/>
        </p:nvSpPr>
        <p:spPr bwMode="auto">
          <a:xfrm>
            <a:off x="6551794" y="3715345"/>
            <a:ext cx="1865516" cy="1218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lang="en-US" altLang="zh-CN" sz="2800" b="1" kern="0" dirty="0" err="1">
                <a:solidFill>
                  <a:prstClr val="white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altLang="zh-CN" sz="2800" b="1" kern="0" dirty="0">
              <a:solidFill>
                <a:prstClr val="white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27" name="ï$lïḋé">
            <a:extLst>
              <a:ext uri="{FF2B5EF4-FFF2-40B4-BE49-F238E27FC236}">
                <a16:creationId xmlns:a16="http://schemas.microsoft.com/office/drawing/2014/main" id="{FF9C2983-6624-956C-A8F5-74321DB637F6}"/>
              </a:ext>
            </a:extLst>
          </p:cNvPr>
          <p:cNvSpPr/>
          <p:nvPr/>
        </p:nvSpPr>
        <p:spPr bwMode="auto">
          <a:xfrm>
            <a:off x="4429768" y="3715345"/>
            <a:ext cx="1865516" cy="1218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lang="en-US" altLang="zh-CN" sz="2800" b="1" kern="0" dirty="0" err="1">
                <a:solidFill>
                  <a:prstClr val="white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altLang="zh-CN" sz="2800" b="1" kern="0" dirty="0">
              <a:solidFill>
                <a:prstClr val="white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35" name="ï$lïḋé">
            <a:extLst>
              <a:ext uri="{FF2B5EF4-FFF2-40B4-BE49-F238E27FC236}">
                <a16:creationId xmlns:a16="http://schemas.microsoft.com/office/drawing/2014/main" id="{1A1ACFA8-DCCF-11E7-9BC0-342C871C7B2F}"/>
              </a:ext>
            </a:extLst>
          </p:cNvPr>
          <p:cNvSpPr/>
          <p:nvPr/>
        </p:nvSpPr>
        <p:spPr bwMode="auto">
          <a:xfrm>
            <a:off x="2510300" y="3715345"/>
            <a:ext cx="1865516" cy="1218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lang="en-US" altLang="zh-CN" sz="2800" b="1" kern="0" dirty="0" err="1">
                <a:solidFill>
                  <a:prstClr val="white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altLang="zh-CN" sz="2800" b="1" kern="0" dirty="0">
              <a:solidFill>
                <a:prstClr val="white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8003B6-68D5-38B6-6308-21CF769C5E7A}"/>
              </a:ext>
            </a:extLst>
          </p:cNvPr>
          <p:cNvSpPr txBox="1"/>
          <p:nvPr/>
        </p:nvSpPr>
        <p:spPr>
          <a:xfrm>
            <a:off x="1229548" y="4491529"/>
            <a:ext cx="77876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2A6723E-E4AA-C828-0E49-5203C2134783}"/>
              </a:ext>
            </a:extLst>
          </p:cNvPr>
          <p:cNvSpPr txBox="1"/>
          <p:nvPr/>
        </p:nvSpPr>
        <p:spPr>
          <a:xfrm>
            <a:off x="7094053" y="4491528"/>
            <a:ext cx="77876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EBF909D-C5C3-2D5F-02EC-3A0CA6BFAEF2}"/>
              </a:ext>
            </a:extLst>
          </p:cNvPr>
          <p:cNvSpPr txBox="1"/>
          <p:nvPr/>
        </p:nvSpPr>
        <p:spPr>
          <a:xfrm>
            <a:off x="4885218" y="4491529"/>
            <a:ext cx="77876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AC30F23-E763-2512-31C0-60BECB11F5B1}"/>
              </a:ext>
            </a:extLst>
          </p:cNvPr>
          <p:cNvSpPr txBox="1"/>
          <p:nvPr/>
        </p:nvSpPr>
        <p:spPr>
          <a:xfrm>
            <a:off x="3052560" y="4491528"/>
            <a:ext cx="77876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0440556"/>
      </p:ext>
    </p:extLst>
  </p:cSld>
  <p:clrMapOvr>
    <a:masterClrMapping/>
  </p:clrMapOvr>
  <p:transition spd="med" advClick="0" advTm="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3000" decel="7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23000" decel="7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07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7E9F19-C648-110E-210E-ED097FAF6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8671562D-9E3C-FE44-AEC4-D7227215D59C}"/>
              </a:ext>
            </a:extLst>
          </p:cNvPr>
          <p:cNvSpPr/>
          <p:nvPr/>
        </p:nvSpPr>
        <p:spPr>
          <a:xfrm>
            <a:off x="8139613" y="2019156"/>
            <a:ext cx="2816027" cy="2591845"/>
          </a:xfrm>
          <a:prstGeom prst="ellipse">
            <a:avLst/>
          </a:prstGeom>
          <a:solidFill>
            <a:srgbClr val="7460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F4C98CF4-1CD3-DF71-B36E-6ECA19DDC9BD}"/>
              </a:ext>
            </a:extLst>
          </p:cNvPr>
          <p:cNvSpPr txBox="1"/>
          <p:nvPr/>
        </p:nvSpPr>
        <p:spPr>
          <a:xfrm>
            <a:off x="5977664" y="366738"/>
            <a:ext cx="190463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rtl="1"/>
            <a:r>
              <a:rPr lang="en-US" altLang="zh-CN" sz="48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altLang="zh-CN" sz="48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pic>
        <p:nvPicPr>
          <p:cNvPr id="2" name="Picture 1" descr="A group of people in a circle&#10;&#10;AI-generated content may be incorrect.">
            <a:extLst>
              <a:ext uri="{FF2B5EF4-FFF2-40B4-BE49-F238E27FC236}">
                <a16:creationId xmlns:a16="http://schemas.microsoft.com/office/drawing/2014/main" id="{FCA1E1B9-3009-9946-705F-035D7AEB3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0303" y="2167686"/>
            <a:ext cx="2875102" cy="26071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5" name="组合 1">
            <a:extLst>
              <a:ext uri="{FF2B5EF4-FFF2-40B4-BE49-F238E27FC236}">
                <a16:creationId xmlns:a16="http://schemas.microsoft.com/office/drawing/2014/main" id="{A0E01449-B782-63F6-8322-EBF3311D01BD}"/>
              </a:ext>
            </a:extLst>
          </p:cNvPr>
          <p:cNvGrpSpPr/>
          <p:nvPr/>
        </p:nvGrpSpPr>
        <p:grpSpPr>
          <a:xfrm>
            <a:off x="586079" y="1744935"/>
            <a:ext cx="6313760" cy="3605002"/>
            <a:chOff x="4598262" y="1707473"/>
            <a:chExt cx="6313760" cy="3605002"/>
          </a:xfrm>
        </p:grpSpPr>
        <p:sp>
          <p:nvSpPr>
            <p:cNvPr id="8" name="îṣļïdé">
              <a:extLst>
                <a:ext uri="{FF2B5EF4-FFF2-40B4-BE49-F238E27FC236}">
                  <a16:creationId xmlns:a16="http://schemas.microsoft.com/office/drawing/2014/main" id="{402C31EC-D1FB-DC5A-56D9-DA4497B94218}"/>
                </a:ext>
              </a:extLst>
            </p:cNvPr>
            <p:cNvSpPr/>
            <p:nvPr/>
          </p:nvSpPr>
          <p:spPr>
            <a:xfrm flipH="1">
              <a:off x="6239077" y="1707473"/>
              <a:ext cx="4672944" cy="1048769"/>
            </a:xfrm>
            <a:prstGeom prst="homePlate">
              <a:avLst/>
            </a:prstGeom>
            <a:solidFill>
              <a:srgbClr val="FFFFFF">
                <a:lumMod val="9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" name="îṣľide">
              <a:extLst>
                <a:ext uri="{FF2B5EF4-FFF2-40B4-BE49-F238E27FC236}">
                  <a16:creationId xmlns:a16="http://schemas.microsoft.com/office/drawing/2014/main" id="{58C06BD5-8477-12F3-A011-9DEA6343E800}"/>
                </a:ext>
              </a:extLst>
            </p:cNvPr>
            <p:cNvSpPr/>
            <p:nvPr/>
          </p:nvSpPr>
          <p:spPr>
            <a:xfrm flipH="1">
              <a:off x="4598262" y="2984887"/>
              <a:ext cx="6313760" cy="1048769"/>
            </a:xfrm>
            <a:prstGeom prst="homePlate">
              <a:avLst/>
            </a:prstGeom>
            <a:solidFill>
              <a:srgbClr val="6F4FD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" name="iṣľîde">
              <a:extLst>
                <a:ext uri="{FF2B5EF4-FFF2-40B4-BE49-F238E27FC236}">
                  <a16:creationId xmlns:a16="http://schemas.microsoft.com/office/drawing/2014/main" id="{DA220CD9-3344-30C6-C6ED-E70F7964898F}"/>
                </a:ext>
              </a:extLst>
            </p:cNvPr>
            <p:cNvSpPr/>
            <p:nvPr/>
          </p:nvSpPr>
          <p:spPr>
            <a:xfrm flipH="1">
              <a:off x="6237667" y="4263706"/>
              <a:ext cx="4674354" cy="1048769"/>
            </a:xfrm>
            <a:prstGeom prst="homePlate">
              <a:avLst/>
            </a:prstGeom>
            <a:solidFill>
              <a:srgbClr val="FFFFFF">
                <a:lumMod val="9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3" name="íṧļîḋè">
              <a:extLst>
                <a:ext uri="{FF2B5EF4-FFF2-40B4-BE49-F238E27FC236}">
                  <a16:creationId xmlns:a16="http://schemas.microsoft.com/office/drawing/2014/main" id="{62630B22-F50F-CC14-DBC8-3DD00F8197E9}"/>
                </a:ext>
              </a:extLst>
            </p:cNvPr>
            <p:cNvSpPr txBox="1"/>
            <p:nvPr/>
          </p:nvSpPr>
          <p:spPr bwMode="auto">
            <a:xfrm>
              <a:off x="7320816" y="1789430"/>
              <a:ext cx="3337535" cy="39230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b">
              <a:normAutofit lnSpcReduction="1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+mn-ea"/>
              </a:endParaRPr>
            </a:p>
          </p:txBody>
        </p:sp>
      </p:grpSp>
      <p:pic>
        <p:nvPicPr>
          <p:cNvPr id="26" name="Graphic 25" descr="Group of people with solid fill">
            <a:extLst>
              <a:ext uri="{FF2B5EF4-FFF2-40B4-BE49-F238E27FC236}">
                <a16:creationId xmlns:a16="http://schemas.microsoft.com/office/drawing/2014/main" id="{439ACDCE-EEE6-EFBB-D125-D9352E7AB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52591" y="1822855"/>
            <a:ext cx="760072" cy="760072"/>
          </a:xfrm>
          <a:prstGeom prst="rect">
            <a:avLst/>
          </a:prstGeom>
        </p:spPr>
      </p:pic>
      <p:pic>
        <p:nvPicPr>
          <p:cNvPr id="27" name="Graphic 26" descr="Theatre with solid fill">
            <a:extLst>
              <a:ext uri="{FF2B5EF4-FFF2-40B4-BE49-F238E27FC236}">
                <a16:creationId xmlns:a16="http://schemas.microsoft.com/office/drawing/2014/main" id="{1029F29E-D879-BF3B-28A5-A80F68C9DA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4972" y="3192526"/>
            <a:ext cx="731135" cy="711844"/>
          </a:xfrm>
          <a:prstGeom prst="rect">
            <a:avLst/>
          </a:prstGeom>
        </p:spPr>
      </p:pic>
      <p:pic>
        <p:nvPicPr>
          <p:cNvPr id="28" name="Graphic 27" descr="Earth Globe - Asia with solid fill">
            <a:extLst>
              <a:ext uri="{FF2B5EF4-FFF2-40B4-BE49-F238E27FC236}">
                <a16:creationId xmlns:a16="http://schemas.microsoft.com/office/drawing/2014/main" id="{C1AEF3C1-7AC1-0AFB-4D59-E28230CE9F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75427" y="4349996"/>
            <a:ext cx="914400" cy="9144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03560BF-271E-5947-7805-CDF05D372408}"/>
              </a:ext>
            </a:extLst>
          </p:cNvPr>
          <p:cNvSpPr txBox="1"/>
          <p:nvPr/>
        </p:nvSpPr>
        <p:spPr>
          <a:xfrm>
            <a:off x="5401034" y="1746765"/>
            <a:ext cx="115942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400" b="1" dirty="0" err="1">
                <a:latin typeface="Calibri"/>
                <a:cs typeface="B Lotus" panose="00000400000000000000" pitchFamily="2" charset="-78"/>
              </a:rPr>
              <a:t>عنوان</a:t>
            </a:r>
            <a:endParaRPr lang="en-US" sz="2400" b="1" dirty="0"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E2F4FA-7173-15E1-240C-B436BB44E1E9}"/>
              </a:ext>
            </a:extLst>
          </p:cNvPr>
          <p:cNvSpPr txBox="1"/>
          <p:nvPr/>
        </p:nvSpPr>
        <p:spPr>
          <a:xfrm>
            <a:off x="5037415" y="2252409"/>
            <a:ext cx="18925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6455BE-83C3-F3A3-5DF5-04F8CC48026D}"/>
              </a:ext>
            </a:extLst>
          </p:cNvPr>
          <p:cNvSpPr txBox="1"/>
          <p:nvPr/>
        </p:nvSpPr>
        <p:spPr>
          <a:xfrm>
            <a:off x="5441844" y="3082423"/>
            <a:ext cx="135011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400" b="1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عنوان</a:t>
            </a:r>
            <a:endParaRPr lang="en-US" sz="2400" b="1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DB6F3AE-E196-BA17-B72D-34D3642082FE}"/>
              </a:ext>
            </a:extLst>
          </p:cNvPr>
          <p:cNvSpPr txBox="1"/>
          <p:nvPr/>
        </p:nvSpPr>
        <p:spPr>
          <a:xfrm>
            <a:off x="4058467" y="3571087"/>
            <a:ext cx="288104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solidFill>
                  <a:schemeClr val="bg1"/>
                </a:solidFill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bg1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7C1789-DB5B-D720-2DAB-E3238FF7EECD}"/>
              </a:ext>
            </a:extLst>
          </p:cNvPr>
          <p:cNvSpPr txBox="1"/>
          <p:nvPr/>
        </p:nvSpPr>
        <p:spPr>
          <a:xfrm>
            <a:off x="5536071" y="4351068"/>
            <a:ext cx="115942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400" b="1" dirty="0" err="1">
                <a:latin typeface="Calibri"/>
                <a:cs typeface="B Lotus" panose="00000400000000000000" pitchFamily="2" charset="-78"/>
              </a:rPr>
              <a:t>عنوان</a:t>
            </a:r>
            <a:endParaRPr lang="en-US" sz="2400" b="1" dirty="0"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326A1C5-CE37-164F-2A0D-34F953964EB5}"/>
              </a:ext>
            </a:extLst>
          </p:cNvPr>
          <p:cNvSpPr txBox="1"/>
          <p:nvPr/>
        </p:nvSpPr>
        <p:spPr>
          <a:xfrm>
            <a:off x="5031380" y="4774883"/>
            <a:ext cx="18925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latin typeface="Calibri"/>
                <a:cs typeface="B Lotus" panose="00000400000000000000" pitchFamily="2" charset="-78"/>
              </a:rPr>
              <a:t>توضیح</a:t>
            </a:r>
            <a:endParaRPr lang="en-US" dirty="0">
              <a:latin typeface="Calibri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24644505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0mt0f1qa">
      <a:majorFont>
        <a:latin typeface="微软雅黑" panose="020F0302020204030204"/>
        <a:ea typeface="微软雅黑"/>
        <a:cs typeface=""/>
      </a:majorFont>
      <a:minorFont>
        <a:latin typeface="微软雅黑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242</Words>
  <Application>Microsoft Office PowerPoint</Application>
  <PresentationFormat>Widescreen</PresentationFormat>
  <Paragraphs>90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Broadway</vt:lpstr>
      <vt:lpstr>Calibri</vt:lpstr>
      <vt:lpstr>思源宋体 CN</vt:lpstr>
      <vt:lpstr>www.freeppt7.com</vt:lpstr>
      <vt:lpstr>www.jpppt.com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www.freeppt7.com</Manager>
  <Company>www.freeppt7.com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www.jpppt.com</dc:creator>
  <cp:keywords>www.freeppt7.com</cp:keywords>
  <dc:description>www.freeppt7.com</dc:description>
  <cp:lastModifiedBy>Kianoosh Sabetizadeh</cp:lastModifiedBy>
  <cp:revision>151</cp:revision>
  <dcterms:created xsi:type="dcterms:W3CDTF">2021-02-05T15:26:15Z</dcterms:created>
  <dcterms:modified xsi:type="dcterms:W3CDTF">2025-04-06T13:32:32Z</dcterms:modified>
</cp:coreProperties>
</file>