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Droid Arabic Naskh Bold" charset="1" panose="020B0806030804020204"/>
      <p:regular r:id="rId13"/>
    </p:embeddedFont>
    <p:embeddedFont>
      <p:font typeface="Baloo Bhaijaan" charset="1" panose="030809020403020202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B6C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301" y="-4002"/>
            <a:ext cx="18363314" cy="10249025"/>
          </a:xfrm>
          <a:custGeom>
            <a:avLst/>
            <a:gdLst/>
            <a:ahLst/>
            <a:cxnLst/>
            <a:rect r="r" b="b" t="t" l="l"/>
            <a:pathLst>
              <a:path h="10249025" w="18363314">
                <a:moveTo>
                  <a:pt x="0" y="0"/>
                </a:moveTo>
                <a:lnTo>
                  <a:pt x="18363314" y="0"/>
                </a:lnTo>
                <a:lnTo>
                  <a:pt x="18363314" y="10249024"/>
                </a:lnTo>
                <a:lnTo>
                  <a:pt x="0" y="102490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63532" y="3554358"/>
            <a:ext cx="12409377" cy="992750"/>
          </a:xfrm>
          <a:custGeom>
            <a:avLst/>
            <a:gdLst/>
            <a:ahLst/>
            <a:cxnLst/>
            <a:rect r="r" b="b" t="t" l="l"/>
            <a:pathLst>
              <a:path h="992750" w="12409377">
                <a:moveTo>
                  <a:pt x="0" y="0"/>
                </a:moveTo>
                <a:lnTo>
                  <a:pt x="12409377" y="0"/>
                </a:lnTo>
                <a:lnTo>
                  <a:pt x="12409377" y="992750"/>
                </a:lnTo>
                <a:lnTo>
                  <a:pt x="0" y="9927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67203" y="5427538"/>
            <a:ext cx="15992097" cy="85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7000"/>
              </a:lnSpc>
            </a:pPr>
            <a:r>
              <a:rPr lang="ar-EG" b="true" sz="5000">
                <a:solidFill>
                  <a:srgbClr val="8C52FF"/>
                </a:solidFill>
                <a:latin typeface="Droid Arabic Naskh Bold"/>
                <a:ea typeface="Droid Arabic Naskh Bold"/>
                <a:cs typeface="Droid Arabic Naskh Bold"/>
                <a:sym typeface="Droid Arabic Naskh Bold"/>
                <a:rtl val="true"/>
              </a:rPr>
              <a:t>جلسه صمیمانه اولیا و مربیان در سال تحصیلی </a:t>
            </a:r>
            <a:r>
              <a:rPr lang="en-US" b="true" sz="5000">
                <a:solidFill>
                  <a:srgbClr val="8C52FF"/>
                </a:solidFill>
                <a:latin typeface="Droid Arabic Naskh Bold"/>
                <a:ea typeface="Droid Arabic Naskh Bold"/>
                <a:cs typeface="Droid Arabic Naskh Bold"/>
                <a:sym typeface="Droid Arabic Naskh Bold"/>
              </a:rPr>
              <a:t>1406</a:t>
            </a:r>
            <a:r>
              <a:rPr lang="ar-EG" b="true" sz="5000">
                <a:solidFill>
                  <a:srgbClr val="8C52FF"/>
                </a:solidFill>
                <a:latin typeface="Droid Arabic Naskh Bold"/>
                <a:ea typeface="Droid Arabic Naskh Bold"/>
                <a:cs typeface="Droid Arabic Naskh Bold"/>
                <a:sym typeface="Droid Arabic Naskh Bold"/>
                <a:rtl val="true"/>
              </a:rPr>
              <a:t>ــــــ</a:t>
            </a:r>
            <a:r>
              <a:rPr lang="en-US" b="true" sz="5000">
                <a:solidFill>
                  <a:srgbClr val="8C52FF"/>
                </a:solidFill>
                <a:latin typeface="Droid Arabic Naskh Bold"/>
                <a:ea typeface="Droid Arabic Naskh Bold"/>
                <a:cs typeface="Droid Arabic Naskh Bold"/>
                <a:sym typeface="Droid Arabic Naskh Bold"/>
              </a:rPr>
              <a:t>1405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263860" y="1205615"/>
            <a:ext cx="11906197" cy="6350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16939"/>
              </a:lnSpc>
            </a:pPr>
            <a:r>
              <a:rPr lang="ar-EG" sz="12099">
                <a:solidFill>
                  <a:srgbClr val="8C52FF"/>
                </a:solidFill>
                <a:latin typeface="Baloo Bhaijaan"/>
                <a:ea typeface="Baloo Bhaijaan"/>
                <a:cs typeface="Baloo Bhaijaan"/>
                <a:sym typeface="Baloo Bhaijaan"/>
                <a:rtl val="true"/>
              </a:rPr>
              <a:t>دبستان فرشتگان </a:t>
            </a:r>
          </a:p>
          <a:p>
            <a:pPr algn="ctr" rtl="true">
              <a:lnSpc>
                <a:spcPts val="16939"/>
              </a:lnSpc>
            </a:pPr>
          </a:p>
          <a:p>
            <a:pPr algn="ctr" rtl="true">
              <a:lnSpc>
                <a:spcPts val="16939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71967"/>
            <a:ext cx="18288000" cy="10143067"/>
          </a:xfrm>
          <a:custGeom>
            <a:avLst/>
            <a:gdLst/>
            <a:ahLst/>
            <a:cxnLst/>
            <a:rect r="r" b="b" t="t" l="l"/>
            <a:pathLst>
              <a:path h="10143067" w="18288000">
                <a:moveTo>
                  <a:pt x="0" y="0"/>
                </a:moveTo>
                <a:lnTo>
                  <a:pt x="18288000" y="0"/>
                </a:lnTo>
                <a:lnTo>
                  <a:pt x="18288000" y="10143066"/>
                </a:lnTo>
                <a:lnTo>
                  <a:pt x="0" y="10143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77079" y="-1540251"/>
            <a:ext cx="4177462" cy="4114800"/>
          </a:xfrm>
          <a:custGeom>
            <a:avLst/>
            <a:gdLst/>
            <a:ahLst/>
            <a:cxnLst/>
            <a:rect r="r" b="b" t="t" l="l"/>
            <a:pathLst>
              <a:path h="4114800" w="4177462">
                <a:moveTo>
                  <a:pt x="0" y="0"/>
                </a:moveTo>
                <a:lnTo>
                  <a:pt x="4177462" y="0"/>
                </a:lnTo>
                <a:lnTo>
                  <a:pt x="41774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1543" y="-37364"/>
            <a:ext cx="18369543" cy="10324364"/>
          </a:xfrm>
          <a:custGeom>
            <a:avLst/>
            <a:gdLst/>
            <a:ahLst/>
            <a:cxnLst/>
            <a:rect r="r" b="b" t="t" l="l"/>
            <a:pathLst>
              <a:path h="10324364" w="18369543">
                <a:moveTo>
                  <a:pt x="0" y="0"/>
                </a:moveTo>
                <a:lnTo>
                  <a:pt x="18369543" y="0"/>
                </a:lnTo>
                <a:lnTo>
                  <a:pt x="18369543" y="10324364"/>
                </a:lnTo>
                <a:lnTo>
                  <a:pt x="0" y="103243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13417" y="-1835569"/>
            <a:ext cx="4484234" cy="4416970"/>
          </a:xfrm>
          <a:custGeom>
            <a:avLst/>
            <a:gdLst/>
            <a:ahLst/>
            <a:cxnLst/>
            <a:rect r="r" b="b" t="t" l="l"/>
            <a:pathLst>
              <a:path h="4416970" w="4484234">
                <a:moveTo>
                  <a:pt x="0" y="0"/>
                </a:moveTo>
                <a:lnTo>
                  <a:pt x="4484234" y="0"/>
                </a:lnTo>
                <a:lnTo>
                  <a:pt x="4484234" y="4416970"/>
                </a:lnTo>
                <a:lnTo>
                  <a:pt x="0" y="44169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58411" cy="10357219"/>
          </a:xfrm>
          <a:custGeom>
            <a:avLst/>
            <a:gdLst/>
            <a:ahLst/>
            <a:cxnLst/>
            <a:rect r="r" b="b" t="t" l="l"/>
            <a:pathLst>
              <a:path h="10357219" w="18458411">
                <a:moveTo>
                  <a:pt x="0" y="0"/>
                </a:moveTo>
                <a:lnTo>
                  <a:pt x="18458411" y="0"/>
                </a:lnTo>
                <a:lnTo>
                  <a:pt x="18458411" y="10357219"/>
                </a:lnTo>
                <a:lnTo>
                  <a:pt x="0" y="103572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88348" y="-1674588"/>
            <a:ext cx="4618682" cy="4549401"/>
          </a:xfrm>
          <a:custGeom>
            <a:avLst/>
            <a:gdLst/>
            <a:ahLst/>
            <a:cxnLst/>
            <a:rect r="r" b="b" t="t" l="l"/>
            <a:pathLst>
              <a:path h="4549401" w="4618682">
                <a:moveTo>
                  <a:pt x="0" y="0"/>
                </a:moveTo>
                <a:lnTo>
                  <a:pt x="4618682" y="0"/>
                </a:lnTo>
                <a:lnTo>
                  <a:pt x="4618682" y="4549402"/>
                </a:lnTo>
                <a:lnTo>
                  <a:pt x="0" y="45494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396294" cy="10445791"/>
          </a:xfrm>
          <a:custGeom>
            <a:avLst/>
            <a:gdLst/>
            <a:ahLst/>
            <a:cxnLst/>
            <a:rect r="r" b="b" t="t" l="l"/>
            <a:pathLst>
              <a:path h="10445791" w="18396294">
                <a:moveTo>
                  <a:pt x="0" y="0"/>
                </a:moveTo>
                <a:lnTo>
                  <a:pt x="18396294" y="0"/>
                </a:lnTo>
                <a:lnTo>
                  <a:pt x="18396294" y="10445791"/>
                </a:lnTo>
                <a:lnTo>
                  <a:pt x="0" y="10445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82137" y="-1529080"/>
            <a:ext cx="4376771" cy="4311120"/>
          </a:xfrm>
          <a:custGeom>
            <a:avLst/>
            <a:gdLst/>
            <a:ahLst/>
            <a:cxnLst/>
            <a:rect r="r" b="b" t="t" l="l"/>
            <a:pathLst>
              <a:path h="4311120" w="4376771">
                <a:moveTo>
                  <a:pt x="0" y="0"/>
                </a:moveTo>
                <a:lnTo>
                  <a:pt x="4376772" y="0"/>
                </a:lnTo>
                <a:lnTo>
                  <a:pt x="4376772" y="4311120"/>
                </a:lnTo>
                <a:lnTo>
                  <a:pt x="0" y="43111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27000"/>
            <a:ext cx="18288000" cy="10414000"/>
          </a:xfrm>
          <a:custGeom>
            <a:avLst/>
            <a:gdLst/>
            <a:ahLst/>
            <a:cxnLst/>
            <a:rect r="r" b="b" t="t" l="l"/>
            <a:pathLst>
              <a:path h="10414000" w="18288000">
                <a:moveTo>
                  <a:pt x="0" y="0"/>
                </a:moveTo>
                <a:lnTo>
                  <a:pt x="18288000" y="0"/>
                </a:lnTo>
                <a:lnTo>
                  <a:pt x="18288000" y="10414000"/>
                </a:lnTo>
                <a:lnTo>
                  <a:pt x="0" y="1041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60031" y="-1533336"/>
            <a:ext cx="4177462" cy="4114800"/>
          </a:xfrm>
          <a:custGeom>
            <a:avLst/>
            <a:gdLst/>
            <a:ahLst/>
            <a:cxnLst/>
            <a:rect r="r" b="b" t="t" l="l"/>
            <a:pathLst>
              <a:path h="4114800" w="4177462">
                <a:moveTo>
                  <a:pt x="0" y="0"/>
                </a:moveTo>
                <a:lnTo>
                  <a:pt x="4177462" y="0"/>
                </a:lnTo>
                <a:lnTo>
                  <a:pt x="41774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08711" y="0"/>
            <a:ext cx="19305422" cy="11317030"/>
          </a:xfrm>
          <a:custGeom>
            <a:avLst/>
            <a:gdLst/>
            <a:ahLst/>
            <a:cxnLst/>
            <a:rect r="r" b="b" t="t" l="l"/>
            <a:pathLst>
              <a:path h="11317030" w="19305422">
                <a:moveTo>
                  <a:pt x="0" y="0"/>
                </a:moveTo>
                <a:lnTo>
                  <a:pt x="19305422" y="0"/>
                </a:lnTo>
                <a:lnTo>
                  <a:pt x="19305422" y="11317030"/>
                </a:lnTo>
                <a:lnTo>
                  <a:pt x="0" y="113170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953" t="0" r="-9953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DAHT-v2bmNw</dc:identifier>
  <dcterms:modified xsi:type="dcterms:W3CDTF">2011-08-01T06:04:30Z</dcterms:modified>
  <cp:revision>1</cp:revision>
  <dc:title>دبستان فرشتگان</dc:title>
</cp:coreProperties>
</file>