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66" r:id="rId2"/>
    <p:sldId id="257" r:id="rId3"/>
    <p:sldId id="264" r:id="rId4"/>
    <p:sldId id="265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A8851D-357C-4634-AC3D-EF9AACDA4E83}" type="datetimeFigureOut">
              <a:rPr lang="fa-IR" smtClean="0"/>
              <a:t>04/07/1443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9F0156-7720-4EB2-91F2-F009A9169BA6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95400"/>
            <a:ext cx="7786687" cy="3893344"/>
          </a:xfrm>
        </p:spPr>
      </p:pic>
    </p:spTree>
    <p:extLst>
      <p:ext uri="{BB962C8B-B14F-4D97-AF65-F5344CB8AC3E}">
        <p14:creationId xmlns:p14="http://schemas.microsoft.com/office/powerpoint/2010/main" val="27836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13" y="5659298"/>
            <a:ext cx="1261188" cy="10130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514"/>
            <a:ext cx="1485900" cy="152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898052">
            <a:off x="1263877" y="987251"/>
            <a:ext cx="3810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4800" dirty="0" smtClean="0">
                <a:cs typeface="B Titr" pitchFamily="2" charset="-78"/>
              </a:rPr>
              <a:t>چرا تست بزنیم؟</a:t>
            </a:r>
            <a:endParaRPr lang="fa-IR" sz="4800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8554" y="2438400"/>
            <a:ext cx="383494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B Nazanin" pitchFamily="2" charset="-78"/>
              </a:rPr>
              <a:t>عوامل موثر در تست زدن</a:t>
            </a:r>
            <a:r>
              <a:rPr lang="fa-IR" sz="3200" dirty="0" smtClean="0">
                <a:cs typeface="B Nazanin" pitchFamily="2" charset="-78"/>
              </a:rPr>
              <a:t>:</a:t>
            </a:r>
            <a:endParaRPr lang="fa-IR" sz="3200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زمان</a:t>
            </a: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سرعت</a:t>
            </a: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دقت</a:t>
            </a:r>
          </a:p>
          <a:p>
            <a:endParaRPr lang="fa-IR" sz="2800" b="1" dirty="0" smtClean="0">
              <a:solidFill>
                <a:srgbClr val="0070C0"/>
              </a:solidFill>
              <a:cs typeface="B Nazanin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درس سایت: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۲۰۲۱۱۰۰۶_۱۲۵۷۳۲_wm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lum bright="-4000"/>
          </a:blip>
          <a:stretch>
            <a:fillRect/>
          </a:stretch>
        </p:blipFill>
        <p:spPr>
          <a:xfrm>
            <a:off x="685800" y="2438400"/>
            <a:ext cx="3646659" cy="27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9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13" y="5659298"/>
            <a:ext cx="1261188" cy="10130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514"/>
            <a:ext cx="1485900" cy="152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898052">
            <a:off x="1263877" y="987251"/>
            <a:ext cx="3810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4800" dirty="0" smtClean="0">
                <a:cs typeface="B Titr" pitchFamily="2" charset="-78"/>
              </a:rPr>
              <a:t>چرا تست بزنیم؟</a:t>
            </a:r>
            <a:endParaRPr lang="fa-IR" sz="4800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8554" y="2438400"/>
            <a:ext cx="383494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B Nazanin" pitchFamily="2" charset="-78"/>
              </a:rPr>
              <a:t>عوامل موثر در تست زدن</a:t>
            </a:r>
            <a:r>
              <a:rPr lang="fa-IR" sz="3200" dirty="0" smtClean="0">
                <a:cs typeface="B Nazanin" pitchFamily="2" charset="-78"/>
              </a:rPr>
              <a:t>:</a:t>
            </a:r>
            <a:endParaRPr lang="fa-IR" sz="3200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زمان</a:t>
            </a: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سرعت</a:t>
            </a: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دقت</a:t>
            </a:r>
          </a:p>
          <a:p>
            <a:endParaRPr lang="fa-IR" sz="2800" b="1" dirty="0" smtClean="0">
              <a:solidFill>
                <a:srgbClr val="0070C0"/>
              </a:solidFill>
              <a:cs typeface="B Nazanin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درس سایت: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۲۰۲۱۱۰۰۶_۱۳۰۰۰۵_wm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407" y="2221298"/>
            <a:ext cx="4356554" cy="326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2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13" y="5659298"/>
            <a:ext cx="1261188" cy="10130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514"/>
            <a:ext cx="1485900" cy="152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898052">
            <a:off x="1263877" y="987251"/>
            <a:ext cx="3810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4800" dirty="0" smtClean="0">
                <a:cs typeface="B Titr" pitchFamily="2" charset="-78"/>
              </a:rPr>
              <a:t>چرا تست بزنیم؟</a:t>
            </a:r>
            <a:endParaRPr lang="fa-IR" sz="4800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8554" y="2438400"/>
            <a:ext cx="383494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B Nazanin" pitchFamily="2" charset="-78"/>
              </a:rPr>
              <a:t>عوامل موثر در تست زدن</a:t>
            </a:r>
            <a:r>
              <a:rPr lang="fa-IR" sz="3200" dirty="0" smtClean="0">
                <a:cs typeface="B Nazanin" pitchFamily="2" charset="-78"/>
              </a:rPr>
              <a:t>:</a:t>
            </a:r>
            <a:endParaRPr lang="fa-IR" sz="3200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زمان</a:t>
            </a: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سرعت</a:t>
            </a:r>
          </a:p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- دقت</a:t>
            </a:r>
          </a:p>
          <a:p>
            <a:endParaRPr lang="fa-IR" sz="2800" b="1" dirty="0" smtClean="0">
              <a:solidFill>
                <a:srgbClr val="0070C0"/>
              </a:solidFill>
              <a:cs typeface="B Nazanin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درس سایت: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۲۰۲۱۱۰۰۶_۱۳۰۳۱۲_wmv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9281" y="2195897"/>
            <a:ext cx="4525474" cy="319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4343399" cy="3352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514"/>
            <a:ext cx="1485900" cy="1524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629150" y="1752600"/>
            <a:ext cx="3581400" cy="40626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fa-IR" sz="3600" dirty="0" smtClean="0">
                <a:solidFill>
                  <a:srgbClr val="FF0000"/>
                </a:solidFill>
                <a:cs typeface="B Titr" pitchFamily="2" charset="-78"/>
              </a:rPr>
              <a:t>انواع تست ها</a:t>
            </a:r>
            <a:r>
              <a:rPr lang="fa-IR" sz="4000" dirty="0" smtClean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fa-IR" sz="4000" dirty="0" smtClean="0">
                <a:cs typeface="B Nazanin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fa-IR" sz="4000" dirty="0" smtClean="0">
                <a:cs typeface="B Nazanin" pitchFamily="2" charset="-78"/>
              </a:rPr>
              <a:t>- </a:t>
            </a:r>
            <a:r>
              <a:rPr lang="fa-IR" sz="4800" dirty="0" smtClean="0">
                <a:solidFill>
                  <a:srgbClr val="0070C0"/>
                </a:solidFill>
                <a:cs typeface="B Nazanin" pitchFamily="2" charset="-78"/>
              </a:rPr>
              <a:t>آموزشی</a:t>
            </a:r>
          </a:p>
          <a:p>
            <a:pPr>
              <a:lnSpc>
                <a:spcPct val="150000"/>
              </a:lnSpc>
            </a:pPr>
            <a:r>
              <a:rPr lang="fa-IR" sz="4000" dirty="0" smtClean="0">
                <a:cs typeface="B Nazanin" pitchFamily="2" charset="-78"/>
              </a:rPr>
              <a:t>- </a:t>
            </a:r>
            <a:r>
              <a:rPr lang="fa-IR" sz="4400" dirty="0" smtClean="0">
                <a:solidFill>
                  <a:srgbClr val="0070C0"/>
                </a:solidFill>
                <a:cs typeface="B Nazanin" pitchFamily="2" charset="-78"/>
              </a:rPr>
              <a:t>سنجشی</a:t>
            </a:r>
            <a:endParaRPr lang="fa-IR" sz="4000" dirty="0" smtClean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endParaRPr lang="fa-IR" sz="4000" dirty="0">
              <a:cs typeface="B Nazanin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درس سایت: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7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514"/>
            <a:ext cx="1181100" cy="12046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درس سایت: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862041"/>
              </p:ext>
            </p:extLst>
          </p:nvPr>
        </p:nvGraphicFramePr>
        <p:xfrm>
          <a:off x="457200" y="1371600"/>
          <a:ext cx="8233228" cy="2529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910468"/>
                <a:gridCol w="4322760"/>
              </a:tblGrid>
              <a:tr h="53340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آموزشی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سنجشی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بهتر است بلافاصله یا با فاصله کمی از مطالعه انجام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بهتر است با فاصله زمانی بیشتری از مطالعه انجام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برای افزایش مهارت تست زنی و آموختن نکات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درسی انجام می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برای افزایش سرعت انتقال و حضور ذهن و جامعیت ذهنی انجام می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درصدگیری انجام نمی شودو اهمیت ندارد.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پس از اتمام کل تست ها رفع اشکال انجام شود و درصدگیری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029200"/>
            <a:ext cx="2133600" cy="165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4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514"/>
            <a:ext cx="1181100" cy="12046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سایت:</a:t>
            </a:r>
            <a:r>
              <a: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95716"/>
              </p:ext>
            </p:extLst>
          </p:nvPr>
        </p:nvGraphicFramePr>
        <p:xfrm>
          <a:off x="533400" y="1447800"/>
          <a:ext cx="8233228" cy="2087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910468"/>
                <a:gridCol w="4322760"/>
              </a:tblGrid>
              <a:tr h="53340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آموزشی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سنجشی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زمان صرف شده در تست زنی مهم نیست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حتما باید زمان گرفته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کم یا زیاد بودن تست ها مهم نیست.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تست ها نباید کم باشد.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پس از رفع اشکال هر تست ، نکته ی مربوط به آن باید نت برداری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پس از اتمام آزمون نکات مربوط به تست ها نت برداری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029199"/>
            <a:ext cx="2286000" cy="164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9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514"/>
            <a:ext cx="1181100" cy="12046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سایت:</a:t>
            </a:r>
            <a:r>
              <a: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999653"/>
              </p:ext>
            </p:extLst>
          </p:nvPr>
        </p:nvGraphicFramePr>
        <p:xfrm>
          <a:off x="533400" y="1371600"/>
          <a:ext cx="8233228" cy="1813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910468"/>
                <a:gridCol w="4322760"/>
              </a:tblGrid>
              <a:tr h="53340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آموزشی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سنجشی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بهتر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است تست ها در حد سختی تست های کنکور و یا بالاتر باشد.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بهتر است در حد سختی تست های کنکور باشد.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بهتر است گزینه های غلط و درست تمام تست ها بررسی و تحلیل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گزینه های غلط و درست تست هایی که نزده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ایم</a:t>
                      </a:r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یا غلط زده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ایم بررسی می شود.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5105400"/>
            <a:ext cx="2514600" cy="15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9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514"/>
            <a:ext cx="1181100" cy="1052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5971" y="6210718"/>
            <a:ext cx="2019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سایت:</a:t>
            </a:r>
            <a:r>
              <a: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Partoodanesh.ir </a:t>
            </a:r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a-IR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آدرس اینستا:</a:t>
            </a:r>
            <a:r>
              <a:rPr 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partoodanesh98 </a:t>
            </a:r>
            <a:endParaRPr lang="fa-IR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977041"/>
              </p:ext>
            </p:extLst>
          </p:nvPr>
        </p:nvGraphicFramePr>
        <p:xfrm>
          <a:off x="533400" y="1371600"/>
          <a:ext cx="8233228" cy="1813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910468"/>
                <a:gridCol w="4322760"/>
              </a:tblGrid>
              <a:tr h="53340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آموزشی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 smtClean="0">
                          <a:solidFill>
                            <a:schemeClr val="accent5">
                              <a:lumMod val="40000"/>
                              <a:lumOff val="60000"/>
                            </a:schemeClr>
                          </a:solidFill>
                          <a:cs typeface="B Titr" pitchFamily="2" charset="-78"/>
                        </a:rPr>
                        <a:t>تست زنی سنجشی</a:t>
                      </a:r>
                      <a:endParaRPr lang="fa-IR" sz="2000" dirty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  <a:cs typeface="B Titr" pitchFamily="2" charset="-78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دروس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بهتر است کم باشد (برای جلوگیری از خستگی)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تعداد دروس بهتر است زیاد باشد (برای تمرین حضور ذهن)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تنوع تست ها باید زیاد باشد تا حد امکان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فرم تست ها تکراری نباشد.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اگر فرم تست</a:t>
                      </a:r>
                      <a:r>
                        <a:rPr lang="fa-IR" sz="1800" baseline="0" dirty="0" smtClean="0">
                          <a:solidFill>
                            <a:schemeClr val="tx1"/>
                          </a:solidFill>
                          <a:cs typeface="B Nazanin" pitchFamily="2" charset="-78"/>
                        </a:rPr>
                        <a:t> ها تکراری باشد اشکالی ندارد.</a:t>
                      </a:r>
                      <a:endParaRPr lang="fa-IR" sz="1800" dirty="0">
                        <a:solidFill>
                          <a:schemeClr val="tx1"/>
                        </a:solidFill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0"/>
            <a:ext cx="2057400" cy="133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569</TotalTime>
  <Words>365</Words>
  <Application>Microsoft Office PowerPoint</Application>
  <PresentationFormat>On-screen Show (4:3)</PresentationFormat>
  <Paragraphs>62</Paragraphs>
  <Slides>9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SamRayan</cp:lastModifiedBy>
  <cp:revision>45</cp:revision>
  <dcterms:created xsi:type="dcterms:W3CDTF">2021-09-07T04:18:20Z</dcterms:created>
  <dcterms:modified xsi:type="dcterms:W3CDTF">2021-11-12T10:31:51Z</dcterms:modified>
</cp:coreProperties>
</file>